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7879" y="1197620"/>
            <a:ext cx="8196242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 b="0" i="0" sz="4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test performance vectors with the scores: 34, 57, 69, 92 (inclusive).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 if statements to classify the performance as either "poor", "average", "good", or "excellent".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for loop statement in R to iterate through the scores and classify each one.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screenshots of your work in a Word document.									(20 Mrks)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