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97879" y="1197620"/>
            <a:ext cx="8196242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Foundational R Daily assignment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list and apply these functions; apply(), lapply(), sapply() and tapply() in 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the SPSS ssurvey.sav file in R	 				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share screenshots of your work in a word document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