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 flipH="1" rot="10800000">
            <a:off x="0" y="0"/>
            <a:ext cx="12192000" cy="6858001"/>
          </a:xfrm>
          <a:prstGeom prst="snip1Rect">
            <a:avLst>
              <a:gd fmla="val 50000" name="adj"/>
            </a:avLst>
          </a:prstGeom>
          <a:solidFill>
            <a:srgbClr val="022E5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997879" y="1197620"/>
            <a:ext cx="7603321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Foundational R Daily Assignment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Task 1: 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Creating a Data Frame and Plotting a Normal Distribution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Using R, create a data frame with two vectors.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Plot a normal distribution based on one of the vectors.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Task 2: 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Scatter Plot with Regression Line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Utilize the inbuilt airquality dataset in R.Plot a scatter plot with a regression line.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Interpret the results of the scatter plot and regression analysis.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Task 3: 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Box Plot of the Solar Variable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Using the same airquality dataset, plot a box plot for the "Solar.R" variable.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Interpret the box plot.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Note: Submit the visualizations in a Word document with detailed interpretations.(20 Marks)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1064711" y="6492875"/>
            <a:ext cx="46693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