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67161" y="1063256"/>
            <a:ext cx="9084374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SQL Daily assignment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 least amount of permissions granted will access the dynamic management view.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 that you have a web site that connects to a sales database. Some of the SQL queries are embedded in the page. What security threat, if any, are you most likely to face?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 of the following would be the best option for preventing unauthorized access to the database?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GRANT/REVOKE for individual users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GRANT/REVOKE for roles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Allowing only SELECT access to tables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stored procedures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		(20 Mrks)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your work in a word document.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67161" cy="161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