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flipH="1" rot="10800000">
            <a:off x="0" y="0"/>
            <a:ext cx="12192000" cy="6858001"/>
          </a:xfrm>
          <a:prstGeom prst="snip1Rect">
            <a:avLst>
              <a:gd fmla="val 50000" name="adj"/>
            </a:avLst>
          </a:prstGeom>
          <a:solidFill>
            <a:srgbClr val="022E5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867160" y="1063256"/>
            <a:ext cx="7117351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SQL Daily assignment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employees database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the insert, update and delete command in a single transaction.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AutoNum type="arabicPeriod"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 transaction which prevents the same employee number being added more than once in the employees table.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		(20 Mrks)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Share the screenshots of your work and the interpretations in a word document.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67161" cy="161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