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67161" cy="1619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287460" y="1449355"/>
            <a:ext cx="7505125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SQL Daily assignment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₋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table called People in the work schema containing ID, First name, Last name and Age columns, use NOT NULL and PRIMARY KEY constraints.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₋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20 values into the table persons.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						(20 Mrks)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work as a screenshot in a word document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- +254757640352 | +254707661262            E- </a:t>
            </a:r>
            <a:r>
              <a:rPr lang="en-US" u="sng">
                <a:solidFill>
                  <a:schemeClr val="hlink"/>
                </a:solidFill>
                <a:hlinkClick action="ppaction://hlinkshowjump?jump=nextslide"/>
              </a:rPr>
              <a:t>denacoent@gmail.com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