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1244009"/>
            <a:ext cx="8435788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SQL Daily assignment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an index referring to employees database searching first and last name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Re-run the select statement and comment on the speed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screenshots of your work and the interpretations in a word document.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67161" cy="16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