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/>
          <p:nvPr/>
        </p:nvSpPr>
        <p:spPr>
          <a:xfrm flipH="1" rot="10800000">
            <a:off x="0" y="0"/>
            <a:ext cx="12192000" cy="6858001"/>
          </a:xfrm>
          <a:prstGeom prst="snip1Rect">
            <a:avLst>
              <a:gd fmla="val 50000" name="adj"/>
            </a:avLst>
          </a:prstGeom>
          <a:solidFill>
            <a:srgbClr val="022E5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1488559" y="687824"/>
            <a:ext cx="9862844" cy="5693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SQL Daily assignment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Using the employees database,  execute the following command;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Get the department name and total salary, grouped by department name, and sorted by total salary in descending order.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Get the department name, the number of employees in that department, and the total salary grouped by department name, and sorted by total salary in descending order.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Get the average salary by employee title in ascending order of salary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Get the maximum salary by department number in ascending order of salary.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Get the department name and total salary grouped by the employee number, where the total salary is greater than 10,000, and sorted in descending order of the total salary.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Extract a dataset containing the following information about the managers: employee number, first name, and last name. Add two columns at the end – one showing the difference between the maximum and minimum salary of that employee, and another one saying whether this salary raise was higher than 30,000 or NOT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								(20 Mrks)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NB</a:t>
            </a: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i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Share the screenshots of your work and the interpretations in a word document.</a:t>
            </a:r>
            <a:endParaRPr/>
          </a:p>
        </p:txBody>
      </p:sp>
      <p:pic>
        <p:nvPicPr>
          <p:cNvPr id="92" name="Google Shape;9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19412"/>
            <a:ext cx="1867161" cy="980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