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342962"/>
            <a:ext cx="896960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Daily assignment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What is Power BI? And why is it used for?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Power BI Desktop?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use of the “Get Data” icon in Power BI?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Describe the building blocks of Power BI.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major components of Power BI? And what do they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(20 Mrks)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in a word document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