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9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4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15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4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10800000" flipH="1">
            <a:off x="0" y="0"/>
            <a:ext cx="12192000" cy="6858001"/>
          </a:xfrm>
          <a:prstGeom prst="snip1Rect">
            <a:avLst>
              <a:gd name="adj" fmla="val 50000"/>
            </a:avLst>
          </a:prstGeom>
          <a:solidFill>
            <a:srgbClr val="022E5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1342962"/>
            <a:ext cx="8969606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Daily assignment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connectors are available for ingesting data in Power BI?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sub-application included in Power BI that's used for ingesting and shaping data? 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manual table with 3 fields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 company orders dataset into power bi and transform at least two fields for analysis.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(20 Mrks)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work in a word document with screenshots of the manual table and field transformed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ftr" sz="quarter" idx="11"/>
          </p:nvPr>
        </p:nvSpPr>
        <p:spPr>
          <a:xfrm flipV="1">
            <a:off x="1064711" y="6858000"/>
            <a:ext cx="4271564" cy="59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Tutor Triza</cp:lastModifiedBy>
  <cp:revision>1</cp:revision>
  <dcterms:modified xsi:type="dcterms:W3CDTF">2024-04-02T17:44:23Z</dcterms:modified>
</cp:coreProperties>
</file>