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7161" y="1098413"/>
            <a:ext cx="8765397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Power BI assignment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What is joining two queries together based on columns called?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the six different kinds of join operations that can be performed when joining queries?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it called when one query is added to another query?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DAX expression with two columns, one containing names and a salary column with at least 5 entries.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the excel data file workbook into power BI, explain the relationship between tables.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the rows which are null.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		(20 Mrks)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work in a word document with the screenshots inclusive.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064711" y="6492875"/>
            <a:ext cx="4669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