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10800000">
            <a:off x="0" y="0"/>
            <a:ext cx="12192000" cy="6858001"/>
          </a:xfrm>
          <a:prstGeom prst="snip1Rect">
            <a:avLst>
              <a:gd fmla="val 50000" name="adj"/>
            </a:avLst>
          </a:prstGeom>
          <a:solidFill>
            <a:srgbClr val="022E5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67162" y="1619476"/>
            <a:ext cx="7914792" cy="44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Power BI assignment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the Data.xlsx file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Determine What you haven't seen and its give you a different insight into your data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the DAX lookup value function and at least two additional statistical ones.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a geographical map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	(20 Mrks)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the work in a word document with the screenshots inclusive.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1064711" y="6492875"/>
            <a:ext cx="4669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