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67161" y="1619476"/>
            <a:ext cx="7330001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Power BI assignment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a custom visualization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the Data.xlsx file, create dashboard using different visuals  with the new custom inclusive and interpret the results.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an advanced report and choose the best theme color for the report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		(20 Mrks)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 the work in a word document with the screenshots inclusive.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861511" y="6492875"/>
            <a:ext cx="466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 -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