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ctiveX/activeX1.xml" ContentType="application/vnd.ms-office.activeX+xml"/>
  <Override PartName="/ppt/notesSlides/notesSlide10.xml" ContentType="application/vnd.openxmlformats-officedocument.presentationml.notesSlide+xml"/>
  <Override PartName="/ppt/activeX/activeX2.xml" ContentType="application/vnd.ms-office.activeX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259" r:id="rId3"/>
    <p:sldId id="261" r:id="rId4"/>
    <p:sldId id="258" r:id="rId5"/>
    <p:sldId id="264" r:id="rId6"/>
    <p:sldId id="263" r:id="rId7"/>
    <p:sldId id="265" r:id="rId8"/>
    <p:sldId id="268" r:id="rId9"/>
    <p:sldId id="269" r:id="rId10"/>
    <p:sldId id="280" r:id="rId11"/>
    <p:sldId id="281" r:id="rId12"/>
    <p:sldId id="26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B62317-510F-4A0B-92FF-B55E9350442D}">
  <a:tblStyle styleId="{20B62317-510F-4A0B-92FF-B55E935044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95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activeX/activeX1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juric\Videos\Captures\Prezentacijski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20638"/>
  <ax:ocxPr ax:name="_cy" ax:value="10075"/>
</ax:ocx>
</file>

<file path=ppt/activeX/activeX2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juric\Videos\Captures\data - Notepad 2023-01-20 02-19-12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15431"/>
  <ax:ocxPr ax:name="_cy" ax:value="12764"/>
</ax:ocx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109e85b3a0e_1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109e85b3a0e_1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109e85b3a0e_1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109e85b3a0e_1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81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09f4ddc37c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09f4ddc37c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081f13bbc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081f13bbc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081f13bbc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081f13bbc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09e85b3a0e_0_23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09e85b3a0e_0_23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09e85b3a0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09e85b3a0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081f13bbc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081f13bbc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081f13bbc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081f13bbc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09e85b3a0e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09e85b3a0e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0a4d9056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0a4d9056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993148" y="2319577"/>
            <a:ext cx="8144237" cy="6648789"/>
            <a:chOff x="3993148" y="2319577"/>
            <a:chExt cx="8144237" cy="6648789"/>
          </a:xfrm>
        </p:grpSpPr>
        <p:sp>
          <p:nvSpPr>
            <p:cNvPr id="10" name="Google Shape;10;p2"/>
            <p:cNvSpPr/>
            <p:nvPr/>
          </p:nvSpPr>
          <p:spPr>
            <a:xfrm rot="-7373547" flipH="1">
              <a:off x="6686843" y="37185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7373547" flipH="1">
              <a:off x="4668006" y="3363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4226835" y="-364285"/>
            <a:ext cx="6864805" cy="7906762"/>
            <a:chOff x="-4226835" y="-364285"/>
            <a:chExt cx="6864805" cy="7906762"/>
          </a:xfrm>
        </p:grpSpPr>
        <p:sp>
          <p:nvSpPr>
            <p:cNvPr id="13" name="Google Shape;13;p2"/>
            <p:cNvSpPr/>
            <p:nvPr/>
          </p:nvSpPr>
          <p:spPr>
            <a:xfrm rot="-9479323">
              <a:off x="-3612777" y="377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9479323">
              <a:off x="-2751572" y="2594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4784682" y="-3746717"/>
            <a:ext cx="7837286" cy="7451417"/>
            <a:chOff x="4784682" y="-3746717"/>
            <a:chExt cx="7837286" cy="7451417"/>
          </a:xfrm>
        </p:grpSpPr>
        <p:sp>
          <p:nvSpPr>
            <p:cNvPr id="16" name="Google Shape;16;p2"/>
            <p:cNvSpPr/>
            <p:nvPr/>
          </p:nvSpPr>
          <p:spPr>
            <a:xfrm rot="8937730" flipH="1">
              <a:off x="5526852" y="-28164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8937730" flipH="1">
              <a:off x="7104038" y="-1431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" name="Google Shape;18;p2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2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926210" y="753669"/>
            <a:ext cx="6125400" cy="18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>
                <a:solidFill>
                  <a:srgbClr val="212529"/>
                </a:solidFill>
                <a:latin typeface="Abadi" panose="020B0604020104020204" pitchFamily="34" charset="0"/>
                <a:ea typeface="Abadi" panose="020B0604020104020204" pitchFamily="34" charset="0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926200" y="2738603"/>
            <a:ext cx="3442200" cy="33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139600" y="3970863"/>
            <a:ext cx="1691775" cy="464875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961475" y="2402248"/>
            <a:ext cx="1232503" cy="339006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254273" y="1081523"/>
            <a:ext cx="1048378" cy="25873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-47075" y="5003475"/>
            <a:ext cx="9190925" cy="160970"/>
          </a:xfrm>
          <a:custGeom>
            <a:avLst/>
            <a:gdLst/>
            <a:ahLst/>
            <a:cxnLst/>
            <a:rect l="l" t="t" r="r" b="b"/>
            <a:pathLst>
              <a:path w="256479" h="12783" extrusionOk="0">
                <a:moveTo>
                  <a:pt x="1" y="0"/>
                </a:moveTo>
                <a:lnTo>
                  <a:pt x="256479" y="0"/>
                </a:lnTo>
                <a:lnTo>
                  <a:pt x="256479" y="12782"/>
                </a:lnTo>
                <a:lnTo>
                  <a:pt x="1" y="127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2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373" name="Google Shape;373;p22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2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376" name="Google Shape;376;p22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22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379" name="Google Shape;379;p22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22"/>
          <p:cNvSpPr txBox="1">
            <a:spLocks noGrp="1"/>
          </p:cNvSpPr>
          <p:nvPr>
            <p:ph type="body" idx="1"/>
          </p:nvPr>
        </p:nvSpPr>
        <p:spPr>
          <a:xfrm>
            <a:off x="711725" y="1722875"/>
            <a:ext cx="3910800" cy="1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5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Abadi" panose="020B0604020104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cxnSp>
        <p:nvCxnSpPr>
          <p:cNvPr id="383" name="Google Shape;383;p22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2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2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3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8" name="Google Shape;388;p23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389" name="Google Shape;389;p23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3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392" name="Google Shape;392;p23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3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395" name="Google Shape;395;p23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23"/>
          <p:cNvSpPr txBox="1">
            <a:spLocks noGrp="1"/>
          </p:cNvSpPr>
          <p:nvPr>
            <p:ph type="title"/>
          </p:nvPr>
        </p:nvSpPr>
        <p:spPr>
          <a:xfrm>
            <a:off x="1033725" y="2156250"/>
            <a:ext cx="2840100" cy="58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i="1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98" name="Google Shape;398;p23"/>
          <p:cNvSpPr txBox="1">
            <a:spLocks noGrp="1"/>
          </p:cNvSpPr>
          <p:nvPr>
            <p:ph type="subTitle" idx="1"/>
          </p:nvPr>
        </p:nvSpPr>
        <p:spPr>
          <a:xfrm>
            <a:off x="929338" y="2901662"/>
            <a:ext cx="2598600" cy="8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-35925" y="4608025"/>
            <a:ext cx="9250022" cy="588294"/>
          </a:xfrm>
          <a:custGeom>
            <a:avLst/>
            <a:gdLst/>
            <a:ahLst/>
            <a:cxnLst/>
            <a:rect l="l" t="t" r="r" b="b"/>
            <a:pathLst>
              <a:path w="151789" h="7566" extrusionOk="0">
                <a:moveTo>
                  <a:pt x="0" y="1"/>
                </a:moveTo>
                <a:lnTo>
                  <a:pt x="151789" y="1"/>
                </a:lnTo>
                <a:lnTo>
                  <a:pt x="151789" y="7565"/>
                </a:lnTo>
                <a:lnTo>
                  <a:pt x="0" y="75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6398076" y="2325763"/>
            <a:ext cx="1790405" cy="491977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4769024" y="973575"/>
            <a:ext cx="1515014" cy="416712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1923900" y="894314"/>
            <a:ext cx="875324" cy="21599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2_1_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28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467" name="Google Shape;467;p28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8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470" name="Google Shape;470;p28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28"/>
          <p:cNvGrpSpPr/>
          <p:nvPr/>
        </p:nvGrpSpPr>
        <p:grpSpPr>
          <a:xfrm rot="3643067" flipH="1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473" name="Google Shape;473;p28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5" name="Google Shape;475;p28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2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28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28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Abadi" panose="020B0604020104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1_1_1_1_1_1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35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69" name="Google Shape;569;p35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5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72" name="Google Shape;572;p35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5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75" name="Google Shape;575;p35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77" name="Google Shape;577;p3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3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_1_1_1_1_1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36"/>
          <p:cNvGrpSpPr/>
          <p:nvPr/>
        </p:nvGrpSpPr>
        <p:grpSpPr>
          <a:xfrm>
            <a:off x="486035" y="2410941"/>
            <a:ext cx="8332762" cy="6756511"/>
            <a:chOff x="486035" y="2410941"/>
            <a:chExt cx="8332762" cy="6756511"/>
          </a:xfrm>
        </p:grpSpPr>
        <p:sp>
          <p:nvSpPr>
            <p:cNvPr id="581" name="Google Shape;581;p36"/>
            <p:cNvSpPr/>
            <p:nvPr/>
          </p:nvSpPr>
          <p:spPr>
            <a:xfrm rot="-7373547" flipH="1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 rot="-7373547" flipH="1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6"/>
          <p:cNvGrpSpPr/>
          <p:nvPr/>
        </p:nvGrpSpPr>
        <p:grpSpPr>
          <a:xfrm>
            <a:off x="5163454" y="-3342526"/>
            <a:ext cx="7453230" cy="6444244"/>
            <a:chOff x="5163454" y="-3342526"/>
            <a:chExt cx="7453230" cy="6444244"/>
          </a:xfrm>
        </p:grpSpPr>
        <p:sp>
          <p:nvSpPr>
            <p:cNvPr id="584" name="Google Shape;584;p36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36"/>
          <p:cNvGrpSpPr/>
          <p:nvPr/>
        </p:nvGrpSpPr>
        <p:grpSpPr>
          <a:xfrm>
            <a:off x="-3619919" y="-3590942"/>
            <a:ext cx="8097589" cy="7310417"/>
            <a:chOff x="-3619919" y="-3590942"/>
            <a:chExt cx="8097589" cy="7310417"/>
          </a:xfrm>
        </p:grpSpPr>
        <p:sp>
          <p:nvSpPr>
            <p:cNvPr id="587" name="Google Shape;587;p36"/>
            <p:cNvSpPr/>
            <p:nvPr/>
          </p:nvSpPr>
          <p:spPr>
            <a:xfrm rot="8937730" flipH="1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 rot="8937730" flipH="1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9" name="Google Shape;589;p36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36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1_1_1_1_1_1_1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37"/>
          <p:cNvGrpSpPr/>
          <p:nvPr/>
        </p:nvGrpSpPr>
        <p:grpSpPr>
          <a:xfrm>
            <a:off x="4123110" y="-3743873"/>
            <a:ext cx="8475637" cy="6743289"/>
            <a:chOff x="4123110" y="-3743873"/>
            <a:chExt cx="8475637" cy="6743289"/>
          </a:xfrm>
        </p:grpSpPr>
        <p:sp>
          <p:nvSpPr>
            <p:cNvPr id="593" name="Google Shape;593;p37"/>
            <p:cNvSpPr/>
            <p:nvPr/>
          </p:nvSpPr>
          <p:spPr>
            <a:xfrm rot="-7373547" flipH="1">
              <a:off x="7148205" y="-2250358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 rot="-7373547" flipH="1">
              <a:off x="4797969" y="-269994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5295395" y="1376290"/>
            <a:ext cx="7666345" cy="7168187"/>
            <a:chOff x="5295395" y="1376290"/>
            <a:chExt cx="7666345" cy="7168187"/>
          </a:xfrm>
        </p:grpSpPr>
        <p:sp>
          <p:nvSpPr>
            <p:cNvPr id="596" name="Google Shape;596;p37"/>
            <p:cNvSpPr/>
            <p:nvPr/>
          </p:nvSpPr>
          <p:spPr>
            <a:xfrm rot="-9479323">
              <a:off x="7572198" y="21179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 rot="-9479323">
              <a:off x="5909453" y="3596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-3674482" y="-3405375"/>
            <a:ext cx="6803714" cy="8558108"/>
            <a:chOff x="-3674482" y="-3405375"/>
            <a:chExt cx="6803714" cy="8558108"/>
          </a:xfrm>
        </p:grpSpPr>
        <p:sp>
          <p:nvSpPr>
            <p:cNvPr id="599" name="Google Shape;599;p37"/>
            <p:cNvSpPr/>
            <p:nvPr/>
          </p:nvSpPr>
          <p:spPr>
            <a:xfrm rot="8937730" flipH="1">
              <a:off x="-2388698" y="1668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 rot="8937730" flipH="1">
              <a:off x="-2932312" y="-247512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1" name="Google Shape;601;p37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37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_1_1_1_1_1_1_1_1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/>
          <p:nvPr/>
        </p:nvSpPr>
        <p:spPr>
          <a:xfrm>
            <a:off x="-7675" y="-7675"/>
            <a:ext cx="9144000" cy="5151300"/>
          </a:xfrm>
          <a:prstGeom prst="rect">
            <a:avLst/>
          </a:prstGeom>
          <a:solidFill>
            <a:srgbClr val="ECF1EF">
              <a:alpha val="324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38"/>
          <p:cNvGrpSpPr/>
          <p:nvPr/>
        </p:nvGrpSpPr>
        <p:grpSpPr>
          <a:xfrm>
            <a:off x="6098010" y="-76147"/>
            <a:ext cx="6898912" cy="8221436"/>
            <a:chOff x="6098010" y="-76147"/>
            <a:chExt cx="6898912" cy="8221436"/>
          </a:xfrm>
        </p:grpSpPr>
        <p:sp>
          <p:nvSpPr>
            <p:cNvPr id="606" name="Google Shape;606;p38"/>
            <p:cNvSpPr/>
            <p:nvPr/>
          </p:nvSpPr>
          <p:spPr>
            <a:xfrm rot="-7373547" flipH="1">
              <a:off x="7546380" y="967780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 rot="-7373547" flipH="1">
              <a:off x="6772869" y="289551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38"/>
          <p:cNvGrpSpPr/>
          <p:nvPr/>
        </p:nvGrpSpPr>
        <p:grpSpPr>
          <a:xfrm>
            <a:off x="-1158130" y="-3601823"/>
            <a:ext cx="8329245" cy="6020613"/>
            <a:chOff x="-1158130" y="-3601823"/>
            <a:chExt cx="8329245" cy="6020613"/>
          </a:xfrm>
        </p:grpSpPr>
        <p:sp>
          <p:nvSpPr>
            <p:cNvPr id="609" name="Google Shape;609;p38"/>
            <p:cNvSpPr/>
            <p:nvPr/>
          </p:nvSpPr>
          <p:spPr>
            <a:xfrm rot="-9479323">
              <a:off x="1781573" y="-2528768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 rot="-9479323">
              <a:off x="-544072" y="-2860181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8"/>
          <p:cNvGrpSpPr/>
          <p:nvPr/>
        </p:nvGrpSpPr>
        <p:grpSpPr>
          <a:xfrm>
            <a:off x="-3844344" y="1217550"/>
            <a:ext cx="8211439" cy="7119658"/>
            <a:chOff x="-3844344" y="1217550"/>
            <a:chExt cx="8211439" cy="7119658"/>
          </a:xfrm>
        </p:grpSpPr>
        <p:sp>
          <p:nvSpPr>
            <p:cNvPr id="612" name="Google Shape;612;p38"/>
            <p:cNvSpPr/>
            <p:nvPr/>
          </p:nvSpPr>
          <p:spPr>
            <a:xfrm rot="8937730" flipH="1">
              <a:off x="-1150835" y="3201158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 rot="8937730" flipH="1">
              <a:off x="-3102174" y="21478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4" name="Google Shape;614;p38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3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" name="Google Shape;28;p3"/>
          <p:cNvGrpSpPr/>
          <p:nvPr/>
        </p:nvGrpSpPr>
        <p:grpSpPr>
          <a:xfrm rot="-10141765" flipH="1">
            <a:off x="106953" y="-4010039"/>
            <a:ext cx="8930086" cy="6604389"/>
            <a:chOff x="-2468832" y="-3843712"/>
            <a:chExt cx="8930314" cy="6604558"/>
          </a:xfrm>
        </p:grpSpPr>
        <p:sp>
          <p:nvSpPr>
            <p:cNvPr id="29" name="Google Shape;29;p3"/>
            <p:cNvSpPr/>
            <p:nvPr/>
          </p:nvSpPr>
          <p:spPr>
            <a:xfrm rot="8937730" flipH="1">
              <a:off x="943552" y="-237520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8937730" flipH="1">
              <a:off x="-1726662" y="-291346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 rot="-7568947" flipH="1">
            <a:off x="5191855" y="1141063"/>
            <a:ext cx="6761666" cy="8234919"/>
            <a:chOff x="6288735" y="-306484"/>
            <a:chExt cx="6761537" cy="8234761"/>
          </a:xfrm>
        </p:grpSpPr>
        <p:sp>
          <p:nvSpPr>
            <p:cNvPr id="32" name="Google Shape;32;p3"/>
            <p:cNvSpPr/>
            <p:nvPr/>
          </p:nvSpPr>
          <p:spPr>
            <a:xfrm rot="-7373547" flipH="1">
              <a:off x="7599730" y="73744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7373547" flipH="1">
              <a:off x="6963594" y="2678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 rot="-10107785">
            <a:off x="-4113594" y="455349"/>
            <a:ext cx="7666376" cy="7117367"/>
            <a:chOff x="-3875080" y="1222752"/>
            <a:chExt cx="7666345" cy="7117338"/>
          </a:xfrm>
        </p:grpSpPr>
        <p:sp>
          <p:nvSpPr>
            <p:cNvPr id="35" name="Google Shape;35;p3"/>
            <p:cNvSpPr/>
            <p:nvPr/>
          </p:nvSpPr>
          <p:spPr>
            <a:xfrm rot="-9479323">
              <a:off x="-1598277" y="33925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9479323">
              <a:off x="-3261022" y="196439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2940775" y="2400375"/>
            <a:ext cx="5037900" cy="657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badi" panose="020B0604020104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5946825" y="1121123"/>
            <a:ext cx="2246400" cy="10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100" i="1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3894251" y="3166935"/>
            <a:ext cx="41688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3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3"/>
          <p:cNvGrpSpPr/>
          <p:nvPr/>
        </p:nvGrpSpPr>
        <p:grpSpPr>
          <a:xfrm>
            <a:off x="0" y="4107207"/>
            <a:ext cx="9196991" cy="1066170"/>
            <a:chOff x="0" y="4107232"/>
            <a:chExt cx="9143957" cy="1066170"/>
          </a:xfrm>
        </p:grpSpPr>
        <p:sp>
          <p:nvSpPr>
            <p:cNvPr id="42" name="Google Shape;42;p3"/>
            <p:cNvSpPr/>
            <p:nvPr/>
          </p:nvSpPr>
          <p:spPr>
            <a:xfrm>
              <a:off x="0" y="4107232"/>
              <a:ext cx="9142358" cy="441029"/>
            </a:xfrm>
            <a:custGeom>
              <a:avLst/>
              <a:gdLst/>
              <a:ahLst/>
              <a:cxnLst/>
              <a:rect l="l" t="t" r="r" b="b"/>
              <a:pathLst>
                <a:path w="213121" h="10281" extrusionOk="0">
                  <a:moveTo>
                    <a:pt x="1" y="1"/>
                  </a:moveTo>
                  <a:lnTo>
                    <a:pt x="1" y="10281"/>
                  </a:lnTo>
                  <a:lnTo>
                    <a:pt x="213121" y="10281"/>
                  </a:lnTo>
                  <a:lnTo>
                    <a:pt x="213121" y="3950"/>
                  </a:lnTo>
                  <a:lnTo>
                    <a:pt x="213121" y="1"/>
                  </a:lnTo>
                  <a:lnTo>
                    <a:pt x="209334" y="1"/>
                  </a:lnTo>
                  <a:lnTo>
                    <a:pt x="209334" y="3950"/>
                  </a:lnTo>
                  <a:lnTo>
                    <a:pt x="208738" y="3950"/>
                  </a:lnTo>
                  <a:lnTo>
                    <a:pt x="208738" y="1516"/>
                  </a:lnTo>
                  <a:lnTo>
                    <a:pt x="204951" y="1516"/>
                  </a:lnTo>
                  <a:lnTo>
                    <a:pt x="204951" y="3950"/>
                  </a:lnTo>
                  <a:lnTo>
                    <a:pt x="203869" y="3950"/>
                  </a:lnTo>
                  <a:lnTo>
                    <a:pt x="203869" y="1"/>
                  </a:lnTo>
                  <a:lnTo>
                    <a:pt x="201975" y="1"/>
                  </a:lnTo>
                  <a:lnTo>
                    <a:pt x="201975" y="3950"/>
                  </a:lnTo>
                  <a:lnTo>
                    <a:pt x="201110" y="3950"/>
                  </a:lnTo>
                  <a:lnTo>
                    <a:pt x="201110" y="1"/>
                  </a:lnTo>
                  <a:lnTo>
                    <a:pt x="192831" y="1"/>
                  </a:lnTo>
                  <a:lnTo>
                    <a:pt x="192831" y="3950"/>
                  </a:lnTo>
                  <a:lnTo>
                    <a:pt x="191533" y="3950"/>
                  </a:lnTo>
                  <a:lnTo>
                    <a:pt x="191533" y="1516"/>
                  </a:lnTo>
                  <a:lnTo>
                    <a:pt x="183201" y="1516"/>
                  </a:lnTo>
                  <a:lnTo>
                    <a:pt x="183201" y="3950"/>
                  </a:lnTo>
                  <a:lnTo>
                    <a:pt x="182714" y="3950"/>
                  </a:lnTo>
                  <a:lnTo>
                    <a:pt x="182714" y="1"/>
                  </a:lnTo>
                  <a:lnTo>
                    <a:pt x="178926" y="1"/>
                  </a:lnTo>
                  <a:lnTo>
                    <a:pt x="178926" y="3950"/>
                  </a:lnTo>
                  <a:lnTo>
                    <a:pt x="178331" y="3950"/>
                  </a:lnTo>
                  <a:lnTo>
                    <a:pt x="178331" y="1516"/>
                  </a:lnTo>
                  <a:lnTo>
                    <a:pt x="174544" y="1516"/>
                  </a:lnTo>
                  <a:lnTo>
                    <a:pt x="174544" y="3950"/>
                  </a:lnTo>
                  <a:lnTo>
                    <a:pt x="173462" y="3950"/>
                  </a:lnTo>
                  <a:lnTo>
                    <a:pt x="173462" y="1"/>
                  </a:lnTo>
                  <a:lnTo>
                    <a:pt x="171568" y="1"/>
                  </a:lnTo>
                  <a:lnTo>
                    <a:pt x="171568" y="3950"/>
                  </a:lnTo>
                  <a:lnTo>
                    <a:pt x="164372" y="3950"/>
                  </a:lnTo>
                  <a:lnTo>
                    <a:pt x="164372" y="1"/>
                  </a:lnTo>
                  <a:lnTo>
                    <a:pt x="160531" y="1"/>
                  </a:lnTo>
                  <a:lnTo>
                    <a:pt x="160531" y="3950"/>
                  </a:lnTo>
                  <a:lnTo>
                    <a:pt x="159936" y="3950"/>
                  </a:lnTo>
                  <a:lnTo>
                    <a:pt x="159936" y="1"/>
                  </a:lnTo>
                  <a:lnTo>
                    <a:pt x="156094" y="1"/>
                  </a:lnTo>
                  <a:lnTo>
                    <a:pt x="156094" y="3950"/>
                  </a:lnTo>
                  <a:lnTo>
                    <a:pt x="155499" y="3950"/>
                  </a:lnTo>
                  <a:lnTo>
                    <a:pt x="155499" y="1516"/>
                  </a:lnTo>
                  <a:lnTo>
                    <a:pt x="151712" y="1516"/>
                  </a:lnTo>
                  <a:lnTo>
                    <a:pt x="151712" y="3950"/>
                  </a:lnTo>
                  <a:lnTo>
                    <a:pt x="150630" y="3950"/>
                  </a:lnTo>
                  <a:lnTo>
                    <a:pt x="150630" y="1"/>
                  </a:lnTo>
                  <a:lnTo>
                    <a:pt x="148736" y="1"/>
                  </a:lnTo>
                  <a:lnTo>
                    <a:pt x="148736" y="3950"/>
                  </a:lnTo>
                  <a:lnTo>
                    <a:pt x="147870" y="3950"/>
                  </a:lnTo>
                  <a:lnTo>
                    <a:pt x="147870" y="1"/>
                  </a:lnTo>
                  <a:lnTo>
                    <a:pt x="139592" y="1"/>
                  </a:lnTo>
                  <a:lnTo>
                    <a:pt x="139592" y="3950"/>
                  </a:lnTo>
                  <a:lnTo>
                    <a:pt x="138294" y="3950"/>
                  </a:lnTo>
                  <a:lnTo>
                    <a:pt x="138294" y="1516"/>
                  </a:lnTo>
                  <a:lnTo>
                    <a:pt x="130015" y="1516"/>
                  </a:lnTo>
                  <a:lnTo>
                    <a:pt x="130015" y="3950"/>
                  </a:lnTo>
                  <a:lnTo>
                    <a:pt x="129529" y="3950"/>
                  </a:lnTo>
                  <a:lnTo>
                    <a:pt x="129529" y="1"/>
                  </a:lnTo>
                  <a:lnTo>
                    <a:pt x="125687" y="1"/>
                  </a:lnTo>
                  <a:lnTo>
                    <a:pt x="125687" y="3950"/>
                  </a:lnTo>
                  <a:lnTo>
                    <a:pt x="125092" y="3950"/>
                  </a:lnTo>
                  <a:lnTo>
                    <a:pt x="125092" y="1516"/>
                  </a:lnTo>
                  <a:lnTo>
                    <a:pt x="121305" y="1516"/>
                  </a:lnTo>
                  <a:lnTo>
                    <a:pt x="121305" y="3950"/>
                  </a:lnTo>
                  <a:lnTo>
                    <a:pt x="120222" y="3950"/>
                  </a:lnTo>
                  <a:lnTo>
                    <a:pt x="120222" y="1"/>
                  </a:lnTo>
                  <a:lnTo>
                    <a:pt x="118329" y="1"/>
                  </a:lnTo>
                  <a:lnTo>
                    <a:pt x="118329" y="3950"/>
                  </a:lnTo>
                  <a:lnTo>
                    <a:pt x="111133" y="3950"/>
                  </a:lnTo>
                  <a:lnTo>
                    <a:pt x="111133" y="1"/>
                  </a:lnTo>
                  <a:lnTo>
                    <a:pt x="107345" y="1"/>
                  </a:lnTo>
                  <a:lnTo>
                    <a:pt x="107345" y="3950"/>
                  </a:lnTo>
                  <a:lnTo>
                    <a:pt x="105830" y="3950"/>
                  </a:lnTo>
                  <a:lnTo>
                    <a:pt x="105830" y="1"/>
                  </a:lnTo>
                  <a:lnTo>
                    <a:pt x="101989" y="1"/>
                  </a:lnTo>
                  <a:lnTo>
                    <a:pt x="101989" y="3950"/>
                  </a:lnTo>
                  <a:lnTo>
                    <a:pt x="101394" y="3950"/>
                  </a:lnTo>
                  <a:lnTo>
                    <a:pt x="101394" y="1516"/>
                  </a:lnTo>
                  <a:lnTo>
                    <a:pt x="97607" y="1516"/>
                  </a:lnTo>
                  <a:lnTo>
                    <a:pt x="97607" y="3950"/>
                  </a:lnTo>
                  <a:lnTo>
                    <a:pt x="96524" y="3950"/>
                  </a:lnTo>
                  <a:lnTo>
                    <a:pt x="96524" y="1"/>
                  </a:lnTo>
                  <a:lnTo>
                    <a:pt x="94631" y="1"/>
                  </a:lnTo>
                  <a:lnTo>
                    <a:pt x="94631" y="3950"/>
                  </a:lnTo>
                  <a:lnTo>
                    <a:pt x="93765" y="3950"/>
                  </a:lnTo>
                  <a:lnTo>
                    <a:pt x="93765" y="1"/>
                  </a:lnTo>
                  <a:lnTo>
                    <a:pt x="85487" y="1"/>
                  </a:lnTo>
                  <a:lnTo>
                    <a:pt x="85487" y="3950"/>
                  </a:lnTo>
                  <a:lnTo>
                    <a:pt x="84188" y="3950"/>
                  </a:lnTo>
                  <a:lnTo>
                    <a:pt x="84188" y="1516"/>
                  </a:lnTo>
                  <a:lnTo>
                    <a:pt x="75910" y="1516"/>
                  </a:lnTo>
                  <a:lnTo>
                    <a:pt x="75910" y="3950"/>
                  </a:lnTo>
                  <a:lnTo>
                    <a:pt x="75423" y="3950"/>
                  </a:lnTo>
                  <a:lnTo>
                    <a:pt x="75423" y="1"/>
                  </a:lnTo>
                  <a:lnTo>
                    <a:pt x="71582" y="1"/>
                  </a:lnTo>
                  <a:lnTo>
                    <a:pt x="71582" y="3950"/>
                  </a:lnTo>
                  <a:lnTo>
                    <a:pt x="70987" y="3950"/>
                  </a:lnTo>
                  <a:lnTo>
                    <a:pt x="70987" y="1516"/>
                  </a:lnTo>
                  <a:lnTo>
                    <a:pt x="67199" y="1516"/>
                  </a:lnTo>
                  <a:lnTo>
                    <a:pt x="67199" y="3950"/>
                  </a:lnTo>
                  <a:lnTo>
                    <a:pt x="66117" y="3950"/>
                  </a:lnTo>
                  <a:lnTo>
                    <a:pt x="66117" y="1"/>
                  </a:lnTo>
                  <a:lnTo>
                    <a:pt x="64224" y="1"/>
                  </a:lnTo>
                  <a:lnTo>
                    <a:pt x="64224" y="3950"/>
                  </a:lnTo>
                  <a:lnTo>
                    <a:pt x="57028" y="3950"/>
                  </a:lnTo>
                  <a:lnTo>
                    <a:pt x="57028" y="1"/>
                  </a:lnTo>
                  <a:lnTo>
                    <a:pt x="53186" y="1"/>
                  </a:lnTo>
                  <a:lnTo>
                    <a:pt x="53186" y="3950"/>
                  </a:lnTo>
                  <a:lnTo>
                    <a:pt x="52591" y="3950"/>
                  </a:lnTo>
                  <a:lnTo>
                    <a:pt x="52591" y="1"/>
                  </a:lnTo>
                  <a:lnTo>
                    <a:pt x="48750" y="1"/>
                  </a:lnTo>
                  <a:lnTo>
                    <a:pt x="48750" y="3950"/>
                  </a:lnTo>
                  <a:lnTo>
                    <a:pt x="48154" y="3950"/>
                  </a:lnTo>
                  <a:lnTo>
                    <a:pt x="48154" y="1516"/>
                  </a:lnTo>
                  <a:lnTo>
                    <a:pt x="44367" y="1516"/>
                  </a:lnTo>
                  <a:lnTo>
                    <a:pt x="44367" y="3950"/>
                  </a:lnTo>
                  <a:lnTo>
                    <a:pt x="43285" y="3950"/>
                  </a:lnTo>
                  <a:lnTo>
                    <a:pt x="43285" y="1"/>
                  </a:lnTo>
                  <a:lnTo>
                    <a:pt x="41391" y="1"/>
                  </a:lnTo>
                  <a:lnTo>
                    <a:pt x="41391" y="3950"/>
                  </a:lnTo>
                  <a:lnTo>
                    <a:pt x="40526" y="3950"/>
                  </a:lnTo>
                  <a:lnTo>
                    <a:pt x="40526" y="1"/>
                  </a:lnTo>
                  <a:lnTo>
                    <a:pt x="32248" y="1"/>
                  </a:lnTo>
                  <a:lnTo>
                    <a:pt x="32248" y="3950"/>
                  </a:lnTo>
                  <a:lnTo>
                    <a:pt x="30949" y="3950"/>
                  </a:lnTo>
                  <a:lnTo>
                    <a:pt x="30949" y="1516"/>
                  </a:lnTo>
                  <a:lnTo>
                    <a:pt x="22671" y="1516"/>
                  </a:lnTo>
                  <a:lnTo>
                    <a:pt x="22671" y="3950"/>
                  </a:lnTo>
                  <a:lnTo>
                    <a:pt x="22184" y="3950"/>
                  </a:lnTo>
                  <a:lnTo>
                    <a:pt x="22184" y="1"/>
                  </a:lnTo>
                  <a:lnTo>
                    <a:pt x="18343" y="1"/>
                  </a:lnTo>
                  <a:lnTo>
                    <a:pt x="18343" y="3950"/>
                  </a:lnTo>
                  <a:lnTo>
                    <a:pt x="17801" y="3950"/>
                  </a:lnTo>
                  <a:lnTo>
                    <a:pt x="17801" y="1516"/>
                  </a:lnTo>
                  <a:lnTo>
                    <a:pt x="13960" y="1516"/>
                  </a:lnTo>
                  <a:lnTo>
                    <a:pt x="13960" y="3950"/>
                  </a:lnTo>
                  <a:lnTo>
                    <a:pt x="12878" y="3950"/>
                  </a:lnTo>
                  <a:lnTo>
                    <a:pt x="12878" y="1"/>
                  </a:lnTo>
                  <a:lnTo>
                    <a:pt x="10984" y="1"/>
                  </a:lnTo>
                  <a:lnTo>
                    <a:pt x="10984" y="3950"/>
                  </a:lnTo>
                  <a:lnTo>
                    <a:pt x="3788" y="3950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0" y="4537850"/>
              <a:ext cx="9143957" cy="635553"/>
            </a:xfrm>
            <a:custGeom>
              <a:avLst/>
              <a:gdLst/>
              <a:ahLst/>
              <a:cxnLst/>
              <a:rect l="l" t="t" r="r" b="b"/>
              <a:pathLst>
                <a:path w="213121" h="19100" extrusionOk="0">
                  <a:moveTo>
                    <a:pt x="1" y="1"/>
                  </a:moveTo>
                  <a:lnTo>
                    <a:pt x="1" y="19100"/>
                  </a:lnTo>
                  <a:lnTo>
                    <a:pt x="213121" y="19100"/>
                  </a:lnTo>
                  <a:lnTo>
                    <a:pt x="2131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60006" y="4849321"/>
              <a:ext cx="8693626" cy="33"/>
            </a:xfrm>
            <a:custGeom>
              <a:avLst/>
              <a:gdLst/>
              <a:ahLst/>
              <a:cxnLst/>
              <a:rect l="l" t="t" r="r" b="b"/>
              <a:pathLst>
                <a:path w="202625" h="1" fill="none" extrusionOk="0">
                  <a:moveTo>
                    <a:pt x="1" y="1"/>
                  </a:moveTo>
                  <a:lnTo>
                    <a:pt x="202624" y="1"/>
                  </a:lnTo>
                </a:path>
              </a:pathLst>
            </a:custGeom>
            <a:noFill/>
            <a:ln w="32475" cap="flat" cmpd="sng">
              <a:solidFill>
                <a:schemeClr val="accent4"/>
              </a:solidFill>
              <a:prstDash val="solid"/>
              <a:miter lim="5410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472101" y="765650"/>
            <a:ext cx="1790405" cy="491977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4309399" y="1257625"/>
            <a:ext cx="1515014" cy="416712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575800" y="3081264"/>
            <a:ext cx="875324" cy="21599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"/>
          <p:cNvGrpSpPr/>
          <p:nvPr/>
        </p:nvGrpSpPr>
        <p:grpSpPr>
          <a:xfrm>
            <a:off x="486035" y="2410941"/>
            <a:ext cx="8332762" cy="6756511"/>
            <a:chOff x="486035" y="2410941"/>
            <a:chExt cx="8332762" cy="6756511"/>
          </a:xfrm>
        </p:grpSpPr>
        <p:sp>
          <p:nvSpPr>
            <p:cNvPr id="64" name="Google Shape;64;p5"/>
            <p:cNvSpPr/>
            <p:nvPr/>
          </p:nvSpPr>
          <p:spPr>
            <a:xfrm rot="-7373547" flipH="1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7373547" flipH="1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5"/>
          <p:cNvGrpSpPr/>
          <p:nvPr/>
        </p:nvGrpSpPr>
        <p:grpSpPr>
          <a:xfrm>
            <a:off x="5163454" y="-3342526"/>
            <a:ext cx="7453230" cy="6444244"/>
            <a:chOff x="5163454" y="-3342526"/>
            <a:chExt cx="7453230" cy="6444244"/>
          </a:xfrm>
        </p:grpSpPr>
        <p:sp>
          <p:nvSpPr>
            <p:cNvPr id="67" name="Google Shape;67;p5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5"/>
          <p:cNvGrpSpPr/>
          <p:nvPr/>
        </p:nvGrpSpPr>
        <p:grpSpPr>
          <a:xfrm>
            <a:off x="-3619919" y="-3590942"/>
            <a:ext cx="8097589" cy="7310417"/>
            <a:chOff x="-3619919" y="-3590942"/>
            <a:chExt cx="8097589" cy="7310417"/>
          </a:xfrm>
        </p:grpSpPr>
        <p:sp>
          <p:nvSpPr>
            <p:cNvPr id="70" name="Google Shape;70;p5"/>
            <p:cNvSpPr/>
            <p:nvPr/>
          </p:nvSpPr>
          <p:spPr>
            <a:xfrm rot="8937730" flipH="1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 rot="8937730" flipH="1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803743" y="2334744"/>
            <a:ext cx="2931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715550" y="2746350"/>
            <a:ext cx="3256200" cy="11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title" idx="2"/>
          </p:nvPr>
        </p:nvSpPr>
        <p:spPr>
          <a:xfrm>
            <a:off x="4605782" y="2334744"/>
            <a:ext cx="2931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3"/>
          </p:nvPr>
        </p:nvSpPr>
        <p:spPr>
          <a:xfrm>
            <a:off x="4517600" y="2746350"/>
            <a:ext cx="3256200" cy="11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6" name="Google Shape;76;p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5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9"/>
          <p:cNvGrpSpPr/>
          <p:nvPr/>
        </p:nvGrpSpPr>
        <p:grpSpPr>
          <a:xfrm>
            <a:off x="-2468832" y="-3843712"/>
            <a:ext cx="8930314" cy="6604558"/>
            <a:chOff x="-2468832" y="-3843712"/>
            <a:chExt cx="8930314" cy="6604558"/>
          </a:xfrm>
        </p:grpSpPr>
        <p:sp>
          <p:nvSpPr>
            <p:cNvPr id="126" name="Google Shape;126;p9"/>
            <p:cNvSpPr/>
            <p:nvPr/>
          </p:nvSpPr>
          <p:spPr>
            <a:xfrm rot="8937730" flipH="1">
              <a:off x="943552" y="-237520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 rot="8937730" flipH="1">
              <a:off x="-1726662" y="-291346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9"/>
          <p:cNvGrpSpPr/>
          <p:nvPr/>
        </p:nvGrpSpPr>
        <p:grpSpPr>
          <a:xfrm>
            <a:off x="6288735" y="-306484"/>
            <a:ext cx="6761537" cy="8234761"/>
            <a:chOff x="6288735" y="-306484"/>
            <a:chExt cx="6761537" cy="8234761"/>
          </a:xfrm>
        </p:grpSpPr>
        <p:sp>
          <p:nvSpPr>
            <p:cNvPr id="129" name="Google Shape;129;p9"/>
            <p:cNvSpPr/>
            <p:nvPr/>
          </p:nvSpPr>
          <p:spPr>
            <a:xfrm rot="-7373547" flipH="1">
              <a:off x="7599730" y="73744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7373547" flipH="1">
              <a:off x="6963594" y="2678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9"/>
          <p:cNvGrpSpPr/>
          <p:nvPr/>
        </p:nvGrpSpPr>
        <p:grpSpPr>
          <a:xfrm>
            <a:off x="-3875080" y="1222752"/>
            <a:ext cx="7666345" cy="7117338"/>
            <a:chOff x="-3875080" y="1222752"/>
            <a:chExt cx="7666345" cy="7117338"/>
          </a:xfrm>
        </p:grpSpPr>
        <p:sp>
          <p:nvSpPr>
            <p:cNvPr id="132" name="Google Shape;132;p9"/>
            <p:cNvSpPr/>
            <p:nvPr/>
          </p:nvSpPr>
          <p:spPr>
            <a:xfrm rot="-9479323">
              <a:off x="-1598277" y="33925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 rot="-9479323">
              <a:off x="-3261022" y="196439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1879064" y="2754010"/>
            <a:ext cx="3776400" cy="627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latin typeface="Abadi" panose="020B0604020104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1783450" y="3475803"/>
            <a:ext cx="5589900" cy="7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6" name="Google Shape;136;p9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9"/>
          <p:cNvSpPr/>
          <p:nvPr/>
        </p:nvSpPr>
        <p:spPr>
          <a:xfrm>
            <a:off x="1207938" y="1376050"/>
            <a:ext cx="1691775" cy="464875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6715350" y="1501923"/>
            <a:ext cx="1232503" cy="339006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5298150" y="2095552"/>
            <a:ext cx="875324" cy="21599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140;p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3"/>
          <p:cNvGrpSpPr/>
          <p:nvPr/>
        </p:nvGrpSpPr>
        <p:grpSpPr>
          <a:xfrm>
            <a:off x="3799235" y="2435377"/>
            <a:ext cx="8220712" cy="6596164"/>
            <a:chOff x="3799235" y="2435377"/>
            <a:chExt cx="8220712" cy="6596164"/>
          </a:xfrm>
        </p:grpSpPr>
        <p:sp>
          <p:nvSpPr>
            <p:cNvPr id="175" name="Google Shape;175;p13"/>
            <p:cNvSpPr/>
            <p:nvPr/>
          </p:nvSpPr>
          <p:spPr>
            <a:xfrm rot="-7373547" flipH="1">
              <a:off x="6569405" y="37817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rot="-7373547" flipH="1">
              <a:off x="4474094" y="34793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3"/>
          <p:cNvGrpSpPr/>
          <p:nvPr/>
        </p:nvGrpSpPr>
        <p:grpSpPr>
          <a:xfrm>
            <a:off x="-3791755" y="-2230748"/>
            <a:ext cx="6366120" cy="7945913"/>
            <a:chOff x="-10496805" y="2886777"/>
            <a:chExt cx="6366120" cy="7945913"/>
          </a:xfrm>
        </p:grpSpPr>
        <p:sp>
          <p:nvSpPr>
            <p:cNvPr id="178" name="Google Shape;178;p13"/>
            <p:cNvSpPr/>
            <p:nvPr/>
          </p:nvSpPr>
          <p:spPr>
            <a:xfrm rot="-9479323">
              <a:off x="-9520227" y="58851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 rot="-9479323">
              <a:off x="-9882747" y="36284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4867370" y="-4071642"/>
            <a:ext cx="8069311" cy="7536917"/>
            <a:chOff x="-8909405" y="115483"/>
            <a:chExt cx="8069311" cy="7536917"/>
          </a:xfrm>
        </p:grpSpPr>
        <p:sp>
          <p:nvSpPr>
            <p:cNvPr id="181" name="Google Shape;181;p13"/>
            <p:cNvSpPr/>
            <p:nvPr/>
          </p:nvSpPr>
          <p:spPr>
            <a:xfrm rot="8937730" flipH="1">
              <a:off x="-8167235" y="10457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 rot="8937730" flipH="1">
              <a:off x="-6358024" y="2516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Abadi" panose="020B0604020104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2"/>
          </p:nvPr>
        </p:nvSpPr>
        <p:spPr>
          <a:xfrm>
            <a:off x="1251706" y="1771518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Abadi" panose="020B0604020104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1"/>
          </p:nvPr>
        </p:nvSpPr>
        <p:spPr>
          <a:xfrm>
            <a:off x="1149588" y="223960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3" hasCustomPrompt="1"/>
          </p:nvPr>
        </p:nvSpPr>
        <p:spPr>
          <a:xfrm>
            <a:off x="1149588" y="1138218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4"/>
          </p:nvPr>
        </p:nvSpPr>
        <p:spPr>
          <a:xfrm>
            <a:off x="4918369" y="1771518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Abadi" panose="020B0604020104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5"/>
          </p:nvPr>
        </p:nvSpPr>
        <p:spPr>
          <a:xfrm>
            <a:off x="4816242" y="223960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6" hasCustomPrompt="1"/>
          </p:nvPr>
        </p:nvSpPr>
        <p:spPr>
          <a:xfrm>
            <a:off x="4816237" y="1138218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7"/>
          </p:nvPr>
        </p:nvSpPr>
        <p:spPr>
          <a:xfrm>
            <a:off x="1251706" y="3465272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Abadi" panose="020B0604020104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8"/>
          </p:nvPr>
        </p:nvSpPr>
        <p:spPr>
          <a:xfrm>
            <a:off x="1149588" y="393335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9" hasCustomPrompt="1"/>
          </p:nvPr>
        </p:nvSpPr>
        <p:spPr>
          <a:xfrm>
            <a:off x="1149588" y="2831969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13"/>
          </p:nvPr>
        </p:nvSpPr>
        <p:spPr>
          <a:xfrm>
            <a:off x="4918369" y="3465272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Abadi" panose="020B0604020104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4"/>
          </p:nvPr>
        </p:nvSpPr>
        <p:spPr>
          <a:xfrm>
            <a:off x="4816242" y="393335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6237" y="2831969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cxnSp>
        <p:nvCxnSpPr>
          <p:cNvPr id="196" name="Google Shape;196;p13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3"/>
          <p:cNvCxnSpPr/>
          <p:nvPr/>
        </p:nvCxnSpPr>
        <p:spPr>
          <a:xfrm rot="10800000">
            <a:off x="-47050" y="462260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4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201" name="Google Shape;201;p14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4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204" name="Google Shape;204;p14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14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207" name="Google Shape;207;p14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804500" y="3358443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1"/>
          </p:nvPr>
        </p:nvSpPr>
        <p:spPr>
          <a:xfrm>
            <a:off x="715553" y="380387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 idx="2"/>
          </p:nvPr>
        </p:nvSpPr>
        <p:spPr>
          <a:xfrm>
            <a:off x="3331300" y="3358443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12" name="Google Shape;212;p14"/>
          <p:cNvSpPr txBox="1">
            <a:spLocks noGrp="1"/>
          </p:cNvSpPr>
          <p:nvPr>
            <p:ph type="subTitle" idx="3"/>
          </p:nvPr>
        </p:nvSpPr>
        <p:spPr>
          <a:xfrm>
            <a:off x="3242353" y="380387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 idx="4"/>
          </p:nvPr>
        </p:nvSpPr>
        <p:spPr>
          <a:xfrm>
            <a:off x="5858100" y="3358443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5"/>
          </p:nvPr>
        </p:nvSpPr>
        <p:spPr>
          <a:xfrm>
            <a:off x="5769153" y="380387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Abadi" panose="020B0604020104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cxnSp>
        <p:nvCxnSpPr>
          <p:cNvPr id="216" name="Google Shape;216;p14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4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1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_2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307" name="Google Shape;307;p19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9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310" name="Google Shape;310;p19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19"/>
          <p:cNvGrpSpPr/>
          <p:nvPr/>
        </p:nvGrpSpPr>
        <p:grpSpPr>
          <a:xfrm rot="3643067" flipH="1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313" name="Google Shape;313;p19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5317598" y="1761829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1"/>
          </p:nvPr>
        </p:nvSpPr>
        <p:spPr>
          <a:xfrm>
            <a:off x="5234381" y="2217584"/>
            <a:ext cx="300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title" idx="2"/>
          </p:nvPr>
        </p:nvSpPr>
        <p:spPr>
          <a:xfrm>
            <a:off x="5317598" y="3067929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3"/>
          </p:nvPr>
        </p:nvSpPr>
        <p:spPr>
          <a:xfrm>
            <a:off x="5234381" y="3523684"/>
            <a:ext cx="300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Abadi" panose="020B0604020104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cxnSp>
        <p:nvCxnSpPr>
          <p:cNvPr id="320" name="Google Shape;320;p19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1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19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4_2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1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347" name="Google Shape;347;p21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1"/>
          <p:cNvGrpSpPr/>
          <p:nvPr/>
        </p:nvGrpSpPr>
        <p:grpSpPr>
          <a:xfrm rot="3643067" flipH="1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350" name="Google Shape;350;p21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21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353" name="Google Shape;353;p21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21"/>
          <p:cNvSpPr txBox="1">
            <a:spLocks noGrp="1"/>
          </p:cNvSpPr>
          <p:nvPr>
            <p:ph type="title"/>
          </p:nvPr>
        </p:nvSpPr>
        <p:spPr>
          <a:xfrm>
            <a:off x="1029024" y="1853564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1"/>
          </p:nvPr>
        </p:nvSpPr>
        <p:spPr>
          <a:xfrm>
            <a:off x="940076" y="2298998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title" idx="2"/>
          </p:nvPr>
        </p:nvSpPr>
        <p:spPr>
          <a:xfrm>
            <a:off x="3555824" y="1853564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3"/>
          </p:nvPr>
        </p:nvSpPr>
        <p:spPr>
          <a:xfrm>
            <a:off x="3466876" y="2298998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title" idx="4"/>
          </p:nvPr>
        </p:nvSpPr>
        <p:spPr>
          <a:xfrm>
            <a:off x="6082624" y="1853564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5"/>
          </p:nvPr>
        </p:nvSpPr>
        <p:spPr>
          <a:xfrm>
            <a:off x="5993676" y="2298998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latin typeface="Abadi" panose="020B0604020104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cxnSp>
        <p:nvCxnSpPr>
          <p:cNvPr id="362" name="Google Shape;362;p21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21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21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" name="Google Shape;365;p21"/>
          <p:cNvSpPr txBox="1">
            <a:spLocks noGrp="1"/>
          </p:cNvSpPr>
          <p:nvPr>
            <p:ph type="title" idx="7"/>
          </p:nvPr>
        </p:nvSpPr>
        <p:spPr>
          <a:xfrm>
            <a:off x="1034924" y="3481936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66" name="Google Shape;366;p21"/>
          <p:cNvSpPr txBox="1">
            <a:spLocks noGrp="1"/>
          </p:cNvSpPr>
          <p:nvPr>
            <p:ph type="subTitle" idx="8"/>
          </p:nvPr>
        </p:nvSpPr>
        <p:spPr>
          <a:xfrm>
            <a:off x="945976" y="3927370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21"/>
          <p:cNvSpPr txBox="1">
            <a:spLocks noGrp="1"/>
          </p:cNvSpPr>
          <p:nvPr>
            <p:ph type="title" idx="9"/>
          </p:nvPr>
        </p:nvSpPr>
        <p:spPr>
          <a:xfrm>
            <a:off x="3561724" y="3481936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68" name="Google Shape;368;p21"/>
          <p:cNvSpPr txBox="1">
            <a:spLocks noGrp="1"/>
          </p:cNvSpPr>
          <p:nvPr>
            <p:ph type="subTitle" idx="13"/>
          </p:nvPr>
        </p:nvSpPr>
        <p:spPr>
          <a:xfrm>
            <a:off x="3472776" y="3927370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1"/>
          <p:cNvSpPr txBox="1">
            <a:spLocks noGrp="1"/>
          </p:cNvSpPr>
          <p:nvPr>
            <p:ph type="title" idx="14"/>
          </p:nvPr>
        </p:nvSpPr>
        <p:spPr>
          <a:xfrm>
            <a:off x="6088524" y="3481936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Abadi" panose="020B0604020104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70" name="Google Shape;370;p21"/>
          <p:cNvSpPr txBox="1">
            <a:spLocks noGrp="1"/>
          </p:cNvSpPr>
          <p:nvPr>
            <p:ph type="subTitle" idx="15"/>
          </p:nvPr>
        </p:nvSpPr>
        <p:spPr>
          <a:xfrm>
            <a:off x="5999576" y="3927370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4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0" r:id="rId7"/>
    <p:sldLayoutId id="2147483665" r:id="rId8"/>
    <p:sldLayoutId id="2147483667" r:id="rId9"/>
    <p:sldLayoutId id="2147483668" r:id="rId10"/>
    <p:sldLayoutId id="2147483669" r:id="rId11"/>
    <p:sldLayoutId id="2147483674" r:id="rId12"/>
    <p:sldLayoutId id="2147483681" r:id="rId13"/>
    <p:sldLayoutId id="2147483682" r:id="rId14"/>
    <p:sldLayoutId id="2147483683" r:id="rId15"/>
    <p:sldLayoutId id="214748368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badi" panose="020B0604020104020204" pitchFamily="34" charset="0"/>
          <a:ea typeface="Abadi" panose="020B0604020104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control" Target="../activeX/activeX1.x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control" Target="../activeX/activeX2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2"/>
          <p:cNvSpPr txBox="1">
            <a:spLocks noGrp="1"/>
          </p:cNvSpPr>
          <p:nvPr>
            <p:ph type="ctrTitle"/>
          </p:nvPr>
        </p:nvSpPr>
        <p:spPr>
          <a:xfrm>
            <a:off x="926210" y="753669"/>
            <a:ext cx="6125400" cy="18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hr-HR" i="1" dirty="0">
                <a:solidFill>
                  <a:schemeClr val="dk1"/>
                </a:solidFill>
              </a:rPr>
              <a:t>I</a:t>
            </a:r>
            <a:r>
              <a:rPr lang="en-US" i="1" dirty="0" err="1">
                <a:solidFill>
                  <a:schemeClr val="dk1"/>
                </a:solidFill>
              </a:rPr>
              <a:t>nteraktivna</a:t>
            </a:r>
            <a:r>
              <a:rPr lang="en-US" i="1" dirty="0">
                <a:solidFill>
                  <a:schemeClr val="dk1"/>
                </a:solidFill>
              </a:rPr>
              <a:t> </a:t>
            </a:r>
            <a:r>
              <a:rPr lang="en-US" i="1" dirty="0" err="1">
                <a:solidFill>
                  <a:schemeClr val="dk1"/>
                </a:solidFill>
              </a:rPr>
              <a:t>simulacija</a:t>
            </a:r>
            <a:r>
              <a:rPr lang="en-US" i="1" dirty="0">
                <a:solidFill>
                  <a:schemeClr val="dk1"/>
                </a:solidFill>
              </a:rPr>
              <a:t> </a:t>
            </a:r>
            <a:r>
              <a:rPr lang="en-US" i="1" dirty="0" err="1">
                <a:solidFill>
                  <a:schemeClr val="dk1"/>
                </a:solidFill>
              </a:rPr>
              <a:t>zračnog</a:t>
            </a:r>
            <a:r>
              <a:rPr lang="en-US" i="1" dirty="0">
                <a:solidFill>
                  <a:schemeClr val="dk1"/>
                </a:solidFill>
              </a:rPr>
              <a:t> </a:t>
            </a:r>
            <a:r>
              <a:rPr lang="en-US" i="1" dirty="0" err="1">
                <a:solidFill>
                  <a:schemeClr val="dk1"/>
                </a:solidFill>
              </a:rPr>
              <a:t>prometa</a:t>
            </a:r>
            <a:r>
              <a:rPr lang="en-US" i="1" dirty="0">
                <a:solidFill>
                  <a:schemeClr val="dk1"/>
                </a:solidFill>
              </a:rPr>
              <a:t> </a:t>
            </a:r>
            <a:r>
              <a:rPr lang="en-US" i="1" dirty="0" err="1">
                <a:solidFill>
                  <a:schemeClr val="dk1"/>
                </a:solidFill>
              </a:rPr>
              <a:t>primjenom</a:t>
            </a:r>
            <a:r>
              <a:rPr lang="en-US" i="1" dirty="0">
                <a:solidFill>
                  <a:schemeClr val="dk1"/>
                </a:solidFill>
              </a:rPr>
              <a:t> </a:t>
            </a:r>
            <a:r>
              <a:rPr lang="en-US" i="1" dirty="0" err="1">
                <a:solidFill>
                  <a:schemeClr val="dk1"/>
                </a:solidFill>
              </a:rPr>
              <a:t>alata</a:t>
            </a:r>
            <a:r>
              <a:rPr lang="en-US" i="1" dirty="0">
                <a:solidFill>
                  <a:schemeClr val="dk1"/>
                </a:solidFill>
              </a:rPr>
              <a:t> Unity</a:t>
            </a:r>
          </a:p>
        </p:txBody>
      </p:sp>
      <p:sp>
        <p:nvSpPr>
          <p:cNvPr id="627" name="Google Shape;627;p42"/>
          <p:cNvSpPr txBox="1">
            <a:spLocks noGrp="1"/>
          </p:cNvSpPr>
          <p:nvPr>
            <p:ph type="subTitle" idx="1"/>
          </p:nvPr>
        </p:nvSpPr>
        <p:spPr>
          <a:xfrm>
            <a:off x="926200" y="2738603"/>
            <a:ext cx="3442200" cy="33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Interaktivni simulacijski sustavi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2022./2023.</a:t>
            </a:r>
            <a:endParaRPr dirty="0"/>
          </a:p>
        </p:txBody>
      </p:sp>
      <p:sp>
        <p:nvSpPr>
          <p:cNvPr id="628" name="Google Shape;628;p42"/>
          <p:cNvSpPr/>
          <p:nvPr/>
        </p:nvSpPr>
        <p:spPr>
          <a:xfrm>
            <a:off x="7454957" y="1504715"/>
            <a:ext cx="582572" cy="58833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2"/>
          <p:cNvSpPr/>
          <p:nvPr/>
        </p:nvSpPr>
        <p:spPr>
          <a:xfrm flipH="1">
            <a:off x="2935859" y="3904195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AE962DC-7EBA-0C92-E9D0-BF32F8E4B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661" y="2207883"/>
            <a:ext cx="5200339" cy="3206774"/>
          </a:xfrm>
          <a:prstGeom prst="rect">
            <a:avLst/>
          </a:prstGeom>
        </p:spPr>
      </p:pic>
      <p:pic>
        <p:nvPicPr>
          <p:cNvPr id="45" name="Picture 44" descr="A picture containing icon&#10;&#10;Description automatically generated">
            <a:extLst>
              <a:ext uri="{FF2B5EF4-FFF2-40B4-BE49-F238E27FC236}">
                <a16:creationId xmlns:a16="http://schemas.microsoft.com/office/drawing/2014/main" id="{972DCFF4-2806-A0F6-4957-64776383E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65795" y="1332445"/>
            <a:ext cx="2166529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66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Video prikaz</a:t>
            </a:r>
            <a:endParaRPr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0D99AF-2061-E6BB-C74C-6F5F763EB22B}"/>
              </a:ext>
            </a:extLst>
          </p:cNvPr>
          <p:cNvGrpSpPr/>
          <p:nvPr/>
        </p:nvGrpSpPr>
        <p:grpSpPr>
          <a:xfrm>
            <a:off x="5118282" y="261790"/>
            <a:ext cx="863459" cy="939169"/>
            <a:chOff x="1080141" y="1218866"/>
            <a:chExt cx="726000" cy="793015"/>
          </a:xfrm>
        </p:grpSpPr>
        <p:sp>
          <p:nvSpPr>
            <p:cNvPr id="3" name="Google Shape;865;p50">
              <a:extLst>
                <a:ext uri="{FF2B5EF4-FFF2-40B4-BE49-F238E27FC236}">
                  <a16:creationId xmlns:a16="http://schemas.microsoft.com/office/drawing/2014/main" id="{684234BB-8753-26C6-421C-CB0B5469AF1D}"/>
                </a:ext>
              </a:extLst>
            </p:cNvPr>
            <p:cNvSpPr/>
            <p:nvPr/>
          </p:nvSpPr>
          <p:spPr>
            <a:xfrm>
              <a:off x="1080141" y="1218866"/>
              <a:ext cx="726000" cy="726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77E5C4AC-FD26-77CA-B521-1ADAA0AF40B5}"/>
                </a:ext>
              </a:extLst>
            </p:cNvPr>
            <p:cNvSpPr/>
            <p:nvPr/>
          </p:nvSpPr>
          <p:spPr>
            <a:xfrm>
              <a:off x="1193587" y="1299637"/>
              <a:ext cx="504180" cy="41844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Google Shape;681;p44">
              <a:extLst>
                <a:ext uri="{FF2B5EF4-FFF2-40B4-BE49-F238E27FC236}">
                  <a16:creationId xmlns:a16="http://schemas.microsoft.com/office/drawing/2014/main" id="{1B9264B4-18A3-75C6-1135-3BF825A76FBE}"/>
                </a:ext>
              </a:extLst>
            </p:cNvPr>
            <p:cNvSpPr txBox="1">
              <a:spLocks/>
            </p:cNvSpPr>
            <p:nvPr/>
          </p:nvSpPr>
          <p:spPr>
            <a:xfrm>
              <a:off x="1138888" y="1664061"/>
              <a:ext cx="616012" cy="347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pPr algn="ctr"/>
              <a:r>
                <a:rPr lang="hr-HR" sz="1000" i="1" dirty="0">
                  <a:latin typeface="Abadi" panose="020B0604020104020204" pitchFamily="34" charset="0"/>
                </a:rPr>
                <a:t>NAV7</a:t>
              </a:r>
              <a:endParaRPr lang="hr-HR" sz="1200" i="1" dirty="0">
                <a:latin typeface="Abadi" panose="020B0604020104020204" pitchFamily="34" charset="0"/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name="WindowsMediaPlayer1" r:id="rId1" imgW="7429680" imgH="3627000"/>
        </mc:Choice>
        <mc:Fallback>
          <p:control name="WindowsMediaPlayer1" r:id="rId1" imgW="7429680" imgH="3627000">
            <p:pic>
              <p:nvPicPr>
                <p:cNvPr id="9" name="WindowsMediaPlayer1">
                  <a:extLst>
                    <a:ext uri="{FF2B5EF4-FFF2-40B4-BE49-F238E27FC236}">
                      <a16:creationId xmlns:a16="http://schemas.microsoft.com/office/drawing/2014/main" id="{7D33C949-BA62-DCCA-DC50-1E613FDF860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02155" y="1361735"/>
                  <a:ext cx="7425285" cy="3631528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66"/>
          <p:cNvSpPr txBox="1">
            <a:spLocks noGrp="1"/>
          </p:cNvSpPr>
          <p:nvPr>
            <p:ph type="title"/>
          </p:nvPr>
        </p:nvSpPr>
        <p:spPr>
          <a:xfrm>
            <a:off x="6906611" y="1552160"/>
            <a:ext cx="19704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Video prikaz ispisa</a:t>
            </a:r>
            <a:endParaRPr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0D99AF-2061-E6BB-C74C-6F5F763EB22B}"/>
              </a:ext>
            </a:extLst>
          </p:cNvPr>
          <p:cNvGrpSpPr/>
          <p:nvPr/>
        </p:nvGrpSpPr>
        <p:grpSpPr>
          <a:xfrm>
            <a:off x="6771685" y="1105303"/>
            <a:ext cx="863459" cy="939169"/>
            <a:chOff x="1080141" y="1218866"/>
            <a:chExt cx="726000" cy="793015"/>
          </a:xfrm>
        </p:grpSpPr>
        <p:sp>
          <p:nvSpPr>
            <p:cNvPr id="3" name="Google Shape;865;p50">
              <a:extLst>
                <a:ext uri="{FF2B5EF4-FFF2-40B4-BE49-F238E27FC236}">
                  <a16:creationId xmlns:a16="http://schemas.microsoft.com/office/drawing/2014/main" id="{684234BB-8753-26C6-421C-CB0B5469AF1D}"/>
                </a:ext>
              </a:extLst>
            </p:cNvPr>
            <p:cNvSpPr/>
            <p:nvPr/>
          </p:nvSpPr>
          <p:spPr>
            <a:xfrm>
              <a:off x="1080141" y="1218866"/>
              <a:ext cx="726000" cy="726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77E5C4AC-FD26-77CA-B521-1ADAA0AF40B5}"/>
                </a:ext>
              </a:extLst>
            </p:cNvPr>
            <p:cNvSpPr/>
            <p:nvPr/>
          </p:nvSpPr>
          <p:spPr>
            <a:xfrm>
              <a:off x="1193587" y="1299637"/>
              <a:ext cx="504180" cy="41844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Google Shape;681;p44">
              <a:extLst>
                <a:ext uri="{FF2B5EF4-FFF2-40B4-BE49-F238E27FC236}">
                  <a16:creationId xmlns:a16="http://schemas.microsoft.com/office/drawing/2014/main" id="{1B9264B4-18A3-75C6-1135-3BF825A76FBE}"/>
                </a:ext>
              </a:extLst>
            </p:cNvPr>
            <p:cNvSpPr txBox="1">
              <a:spLocks/>
            </p:cNvSpPr>
            <p:nvPr/>
          </p:nvSpPr>
          <p:spPr>
            <a:xfrm>
              <a:off x="1138888" y="1664061"/>
              <a:ext cx="616012" cy="347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pPr algn="ctr"/>
              <a:r>
                <a:rPr lang="hr-HR" sz="1000" i="1" dirty="0">
                  <a:latin typeface="Abadi" panose="020B0604020104020204" pitchFamily="34" charset="0"/>
                </a:rPr>
                <a:t>NAV8</a:t>
              </a:r>
              <a:endParaRPr lang="hr-HR" sz="1200" i="1" dirty="0">
                <a:latin typeface="Abadi" panose="020B0604020104020204" pitchFamily="34" charset="0"/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name="WindowsMediaPlayer1" r:id="rId1" imgW="5555160" imgH="4595040"/>
        </mc:Choice>
        <mc:Fallback>
          <p:control name="WindowsMediaPlayer1" r:id="rId1" imgW="5555160" imgH="4595040">
            <p:pic>
              <p:nvPicPr>
                <p:cNvPr id="7" name="WindowsMediaPlayer1">
                  <a:extLst>
                    <a:ext uri="{FF2B5EF4-FFF2-40B4-BE49-F238E27FC236}">
                      <a16:creationId xmlns:a16="http://schemas.microsoft.com/office/drawing/2014/main" id="{8C1331C0-3F07-B1C2-8721-D031D23D825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0"/>
                  <a:ext cx="6650805" cy="549007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8435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6"/>
          <p:cNvSpPr txBox="1">
            <a:spLocks noGrp="1"/>
          </p:cNvSpPr>
          <p:nvPr>
            <p:ph type="title"/>
          </p:nvPr>
        </p:nvSpPr>
        <p:spPr>
          <a:xfrm>
            <a:off x="2940775" y="2400375"/>
            <a:ext cx="5037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i="1" dirty="0"/>
              <a:t>Pitanja</a:t>
            </a:r>
            <a:endParaRPr i="1" dirty="0"/>
          </a:p>
        </p:txBody>
      </p:sp>
      <p:grpSp>
        <p:nvGrpSpPr>
          <p:cNvPr id="711" name="Google Shape;711;p46"/>
          <p:cNvGrpSpPr/>
          <p:nvPr/>
        </p:nvGrpSpPr>
        <p:grpSpPr>
          <a:xfrm>
            <a:off x="1288440" y="1417596"/>
            <a:ext cx="839234" cy="3120282"/>
            <a:chOff x="1288440" y="1417596"/>
            <a:chExt cx="839234" cy="3120282"/>
          </a:xfrm>
        </p:grpSpPr>
        <p:sp>
          <p:nvSpPr>
            <p:cNvPr id="712" name="Google Shape;712;p46"/>
            <p:cNvSpPr/>
            <p:nvPr/>
          </p:nvSpPr>
          <p:spPr>
            <a:xfrm>
              <a:off x="1288440" y="2281598"/>
              <a:ext cx="839234" cy="139210"/>
            </a:xfrm>
            <a:custGeom>
              <a:avLst/>
              <a:gdLst/>
              <a:ahLst/>
              <a:cxnLst/>
              <a:rect l="l" t="t" r="r" b="b"/>
              <a:pathLst>
                <a:path w="10767" h="1786" extrusionOk="0">
                  <a:moveTo>
                    <a:pt x="0" y="0"/>
                  </a:moveTo>
                  <a:lnTo>
                    <a:pt x="0" y="1786"/>
                  </a:lnTo>
                  <a:lnTo>
                    <a:pt x="10767" y="1786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1288440" y="2808746"/>
              <a:ext cx="839234" cy="1729132"/>
            </a:xfrm>
            <a:custGeom>
              <a:avLst/>
              <a:gdLst/>
              <a:ahLst/>
              <a:cxnLst/>
              <a:rect l="l" t="t" r="r" b="b"/>
              <a:pathLst>
                <a:path w="10767" h="22184" extrusionOk="0">
                  <a:moveTo>
                    <a:pt x="0" y="0"/>
                  </a:moveTo>
                  <a:lnTo>
                    <a:pt x="0" y="22184"/>
                  </a:lnTo>
                  <a:lnTo>
                    <a:pt x="10767" y="22184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1288440" y="2420731"/>
              <a:ext cx="839234" cy="198292"/>
            </a:xfrm>
            <a:custGeom>
              <a:avLst/>
              <a:gdLst/>
              <a:ahLst/>
              <a:cxnLst/>
              <a:rect l="l" t="t" r="r" b="b"/>
              <a:pathLst>
                <a:path w="10767" h="2544" extrusionOk="0">
                  <a:moveTo>
                    <a:pt x="0" y="1"/>
                  </a:moveTo>
                  <a:lnTo>
                    <a:pt x="2327" y="2544"/>
                  </a:lnTo>
                  <a:lnTo>
                    <a:pt x="8495" y="2544"/>
                  </a:lnTo>
                  <a:lnTo>
                    <a:pt x="10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1288440" y="2083382"/>
              <a:ext cx="839234" cy="198292"/>
            </a:xfrm>
            <a:custGeom>
              <a:avLst/>
              <a:gdLst/>
              <a:ahLst/>
              <a:cxnLst/>
              <a:rect l="l" t="t" r="r" b="b"/>
              <a:pathLst>
                <a:path w="10767" h="2544" extrusionOk="0">
                  <a:moveTo>
                    <a:pt x="2327" y="0"/>
                  </a:moveTo>
                  <a:lnTo>
                    <a:pt x="0" y="2543"/>
                  </a:lnTo>
                  <a:lnTo>
                    <a:pt x="10767" y="2543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1288440" y="2618948"/>
              <a:ext cx="839234" cy="194083"/>
            </a:xfrm>
            <a:custGeom>
              <a:avLst/>
              <a:gdLst/>
              <a:ahLst/>
              <a:cxnLst/>
              <a:rect l="l" t="t" r="r" b="b"/>
              <a:pathLst>
                <a:path w="10767" h="2490" extrusionOk="0">
                  <a:moveTo>
                    <a:pt x="2327" y="1"/>
                  </a:moveTo>
                  <a:lnTo>
                    <a:pt x="0" y="2490"/>
                  </a:lnTo>
                  <a:lnTo>
                    <a:pt x="10767" y="2490"/>
                  </a:lnTo>
                  <a:lnTo>
                    <a:pt x="84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1874590" y="1417596"/>
              <a:ext cx="25410" cy="759184"/>
            </a:xfrm>
            <a:custGeom>
              <a:avLst/>
              <a:gdLst/>
              <a:ahLst/>
              <a:cxnLst/>
              <a:rect l="l" t="t" r="r" b="b"/>
              <a:pathLst>
                <a:path w="326" h="9740" extrusionOk="0">
                  <a:moveTo>
                    <a:pt x="1" y="0"/>
                  </a:moveTo>
                  <a:lnTo>
                    <a:pt x="1" y="9739"/>
                  </a:lnTo>
                  <a:lnTo>
                    <a:pt x="325" y="9739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1802880" y="1767651"/>
              <a:ext cx="25410" cy="409133"/>
            </a:xfrm>
            <a:custGeom>
              <a:avLst/>
              <a:gdLst/>
              <a:ahLst/>
              <a:cxnLst/>
              <a:rect l="l" t="t" r="r" b="b"/>
              <a:pathLst>
                <a:path w="326" h="5249" extrusionOk="0">
                  <a:moveTo>
                    <a:pt x="1" y="0"/>
                  </a:moveTo>
                  <a:lnTo>
                    <a:pt x="1" y="5248"/>
                  </a:lnTo>
                  <a:lnTo>
                    <a:pt x="325" y="524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46"/>
          <p:cNvSpPr/>
          <p:nvPr/>
        </p:nvSpPr>
        <p:spPr>
          <a:xfrm>
            <a:off x="0" y="4849321"/>
            <a:ext cx="95466" cy="33"/>
          </a:xfrm>
          <a:custGeom>
            <a:avLst/>
            <a:gdLst/>
            <a:ahLst/>
            <a:cxnLst/>
            <a:rect l="l" t="t" r="r" b="b"/>
            <a:pathLst>
              <a:path w="2869" h="1" fill="none" extrusionOk="0">
                <a:moveTo>
                  <a:pt x="1" y="1"/>
                </a:moveTo>
                <a:lnTo>
                  <a:pt x="2868" y="1"/>
                </a:lnTo>
              </a:path>
            </a:pathLst>
          </a:custGeom>
          <a:noFill/>
          <a:ln w="32475" cap="flat" cmpd="sng">
            <a:solidFill>
              <a:schemeClr val="accent4"/>
            </a:solidFill>
            <a:prstDash val="solid"/>
            <a:miter lim="5410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6"/>
          <p:cNvSpPr/>
          <p:nvPr/>
        </p:nvSpPr>
        <p:spPr>
          <a:xfrm>
            <a:off x="2878032" y="1650562"/>
            <a:ext cx="582572" cy="58833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28A1AF-BA0C-DDD0-654A-9C2CC446C787}"/>
              </a:ext>
            </a:extLst>
          </p:cNvPr>
          <p:cNvGrpSpPr/>
          <p:nvPr/>
        </p:nvGrpSpPr>
        <p:grpSpPr>
          <a:xfrm>
            <a:off x="5927053" y="2400375"/>
            <a:ext cx="709967" cy="740981"/>
            <a:chOff x="1080141" y="1218866"/>
            <a:chExt cx="726000" cy="793015"/>
          </a:xfrm>
        </p:grpSpPr>
        <p:sp>
          <p:nvSpPr>
            <p:cNvPr id="5" name="Google Shape;865;p50">
              <a:extLst>
                <a:ext uri="{FF2B5EF4-FFF2-40B4-BE49-F238E27FC236}">
                  <a16:creationId xmlns:a16="http://schemas.microsoft.com/office/drawing/2014/main" id="{3C6EC437-A2DA-9D61-916B-51F60C7F1D1E}"/>
                </a:ext>
              </a:extLst>
            </p:cNvPr>
            <p:cNvSpPr/>
            <p:nvPr/>
          </p:nvSpPr>
          <p:spPr>
            <a:xfrm>
              <a:off x="1080141" y="1218866"/>
              <a:ext cx="726000" cy="726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C6AE29E-EECE-EFED-711B-288189596F03}"/>
                </a:ext>
              </a:extLst>
            </p:cNvPr>
            <p:cNvSpPr/>
            <p:nvPr/>
          </p:nvSpPr>
          <p:spPr>
            <a:xfrm>
              <a:off x="1193587" y="1299637"/>
              <a:ext cx="504180" cy="41844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Google Shape;681;p44">
              <a:extLst>
                <a:ext uri="{FF2B5EF4-FFF2-40B4-BE49-F238E27FC236}">
                  <a16:creationId xmlns:a16="http://schemas.microsoft.com/office/drawing/2014/main" id="{03FBA125-2F41-259B-1CD5-BD8830E31691}"/>
                </a:ext>
              </a:extLst>
            </p:cNvPr>
            <p:cNvSpPr txBox="1">
              <a:spLocks/>
            </p:cNvSpPr>
            <p:nvPr/>
          </p:nvSpPr>
          <p:spPr>
            <a:xfrm>
              <a:off x="1138888" y="1664061"/>
              <a:ext cx="616012" cy="347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pPr algn="ctr"/>
              <a:r>
                <a:rPr lang="hr-HR" sz="1000" i="1" dirty="0">
                  <a:latin typeface="Abadi" panose="020B0604020104020204" pitchFamily="34" charset="0"/>
                </a:rPr>
                <a:t>NAV9</a:t>
              </a:r>
              <a:endParaRPr lang="hr-HR" sz="1200" i="1"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8" name="Google Shape;870;p50">
            <a:extLst>
              <a:ext uri="{FF2B5EF4-FFF2-40B4-BE49-F238E27FC236}">
                <a16:creationId xmlns:a16="http://schemas.microsoft.com/office/drawing/2014/main" id="{18357F4F-3F49-3915-0D74-546B3D8B143F}"/>
              </a:ext>
            </a:extLst>
          </p:cNvPr>
          <p:cNvGrpSpPr/>
          <p:nvPr/>
        </p:nvGrpSpPr>
        <p:grpSpPr>
          <a:xfrm>
            <a:off x="-4590555" y="3441056"/>
            <a:ext cx="3227235" cy="1408265"/>
            <a:chOff x="4000300" y="2508543"/>
            <a:chExt cx="4736362" cy="2103355"/>
          </a:xfrm>
        </p:grpSpPr>
        <p:sp>
          <p:nvSpPr>
            <p:cNvPr id="9" name="Google Shape;871;p50">
              <a:extLst>
                <a:ext uri="{FF2B5EF4-FFF2-40B4-BE49-F238E27FC236}">
                  <a16:creationId xmlns:a16="http://schemas.microsoft.com/office/drawing/2014/main" id="{C6059946-D7A4-B4AB-6108-02B150D17191}"/>
                </a:ext>
              </a:extLst>
            </p:cNvPr>
            <p:cNvSpPr/>
            <p:nvPr/>
          </p:nvSpPr>
          <p:spPr>
            <a:xfrm>
              <a:off x="4245416" y="2508543"/>
              <a:ext cx="1145307" cy="1034323"/>
            </a:xfrm>
            <a:custGeom>
              <a:avLst/>
              <a:gdLst/>
              <a:ahLst/>
              <a:cxnLst/>
              <a:rect l="l" t="t" r="r" b="b"/>
              <a:pathLst>
                <a:path w="17667" h="15955" extrusionOk="0">
                  <a:moveTo>
                    <a:pt x="1" y="1"/>
                  </a:moveTo>
                  <a:lnTo>
                    <a:pt x="1978" y="7736"/>
                  </a:lnTo>
                  <a:lnTo>
                    <a:pt x="2336" y="9199"/>
                  </a:lnTo>
                  <a:lnTo>
                    <a:pt x="2507" y="9853"/>
                  </a:lnTo>
                  <a:lnTo>
                    <a:pt x="3238" y="12748"/>
                  </a:lnTo>
                  <a:lnTo>
                    <a:pt x="4048" y="15955"/>
                  </a:lnTo>
                  <a:lnTo>
                    <a:pt x="17667" y="15924"/>
                  </a:lnTo>
                  <a:lnTo>
                    <a:pt x="14538" y="12437"/>
                  </a:lnTo>
                  <a:lnTo>
                    <a:pt x="11970" y="9573"/>
                  </a:lnTo>
                  <a:lnTo>
                    <a:pt x="11394" y="8935"/>
                  </a:lnTo>
                  <a:lnTo>
                    <a:pt x="10118" y="7503"/>
                  </a:lnTo>
                  <a:lnTo>
                    <a:pt x="3612" y="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2;p50">
              <a:extLst>
                <a:ext uri="{FF2B5EF4-FFF2-40B4-BE49-F238E27FC236}">
                  <a16:creationId xmlns:a16="http://schemas.microsoft.com/office/drawing/2014/main" id="{B64C8209-A8D9-3F02-5540-5AF00A432193}"/>
                </a:ext>
              </a:extLst>
            </p:cNvPr>
            <p:cNvSpPr/>
            <p:nvPr/>
          </p:nvSpPr>
          <p:spPr>
            <a:xfrm>
              <a:off x="4487615" y="3459460"/>
              <a:ext cx="903112" cy="81812"/>
            </a:xfrm>
            <a:custGeom>
              <a:avLst/>
              <a:gdLst/>
              <a:ahLst/>
              <a:cxnLst/>
              <a:rect l="l" t="t" r="r" b="b"/>
              <a:pathLst>
                <a:path w="13931" h="1262" extrusionOk="0">
                  <a:moveTo>
                    <a:pt x="1" y="1"/>
                  </a:moveTo>
                  <a:lnTo>
                    <a:pt x="312" y="1262"/>
                  </a:lnTo>
                  <a:lnTo>
                    <a:pt x="13931" y="1231"/>
                  </a:lnTo>
                  <a:lnTo>
                    <a:pt x="12919" y="1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3;p50">
              <a:extLst>
                <a:ext uri="{FF2B5EF4-FFF2-40B4-BE49-F238E27FC236}">
                  <a16:creationId xmlns:a16="http://schemas.microsoft.com/office/drawing/2014/main" id="{9B9C2C51-E11C-42E8-E696-C92F99FDFB09}"/>
                </a:ext>
              </a:extLst>
            </p:cNvPr>
            <p:cNvSpPr/>
            <p:nvPr/>
          </p:nvSpPr>
          <p:spPr>
            <a:xfrm>
              <a:off x="6229225" y="4223350"/>
              <a:ext cx="259375" cy="205873"/>
            </a:xfrm>
            <a:custGeom>
              <a:avLst/>
              <a:gdLst/>
              <a:ahLst/>
              <a:cxnLst/>
              <a:rect l="l" t="t" r="r" b="b"/>
              <a:pathLst>
                <a:path w="4001" h="3005" extrusionOk="0">
                  <a:moveTo>
                    <a:pt x="4001" y="1"/>
                  </a:moveTo>
                  <a:lnTo>
                    <a:pt x="343" y="16"/>
                  </a:lnTo>
                  <a:lnTo>
                    <a:pt x="0" y="3005"/>
                  </a:lnTo>
                  <a:lnTo>
                    <a:pt x="732" y="2974"/>
                  </a:lnTo>
                  <a:lnTo>
                    <a:pt x="1339" y="1666"/>
                  </a:lnTo>
                  <a:lnTo>
                    <a:pt x="3020" y="1557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4;p50">
              <a:extLst>
                <a:ext uri="{FF2B5EF4-FFF2-40B4-BE49-F238E27FC236}">
                  <a16:creationId xmlns:a16="http://schemas.microsoft.com/office/drawing/2014/main" id="{E9043DAD-5D9A-1076-2F86-7BCD81FB8B0C}"/>
                </a:ext>
              </a:extLst>
            </p:cNvPr>
            <p:cNvSpPr/>
            <p:nvPr/>
          </p:nvSpPr>
          <p:spPr>
            <a:xfrm>
              <a:off x="6229227" y="4394078"/>
              <a:ext cx="59576" cy="35137"/>
            </a:xfrm>
            <a:custGeom>
              <a:avLst/>
              <a:gdLst/>
              <a:ahLst/>
              <a:cxnLst/>
              <a:rect l="l" t="t" r="r" b="b"/>
              <a:pathLst>
                <a:path w="919" h="542" extrusionOk="0">
                  <a:moveTo>
                    <a:pt x="284" y="1"/>
                  </a:moveTo>
                  <a:cubicBezTo>
                    <a:pt x="194" y="1"/>
                    <a:pt x="104" y="10"/>
                    <a:pt x="16" y="28"/>
                  </a:cubicBezTo>
                  <a:lnTo>
                    <a:pt x="0" y="542"/>
                  </a:lnTo>
                  <a:lnTo>
                    <a:pt x="0" y="542"/>
                  </a:lnTo>
                  <a:lnTo>
                    <a:pt x="732" y="511"/>
                  </a:lnTo>
                  <a:lnTo>
                    <a:pt x="919" y="137"/>
                  </a:lnTo>
                  <a:cubicBezTo>
                    <a:pt x="711" y="50"/>
                    <a:pt x="496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75;p50">
              <a:extLst>
                <a:ext uri="{FF2B5EF4-FFF2-40B4-BE49-F238E27FC236}">
                  <a16:creationId xmlns:a16="http://schemas.microsoft.com/office/drawing/2014/main" id="{EC0C1160-58A7-11D8-ABFD-06E3A3ED4738}"/>
                </a:ext>
              </a:extLst>
            </p:cNvPr>
            <p:cNvSpPr/>
            <p:nvPr/>
          </p:nvSpPr>
          <p:spPr>
            <a:xfrm>
              <a:off x="6147414" y="4412100"/>
              <a:ext cx="234222" cy="199798"/>
            </a:xfrm>
            <a:custGeom>
              <a:avLst/>
              <a:gdLst/>
              <a:ahLst/>
              <a:cxnLst/>
              <a:rect l="l" t="t" r="r" b="b"/>
              <a:pathLst>
                <a:path w="3613" h="3082" extrusionOk="0">
                  <a:moveTo>
                    <a:pt x="1575" y="0"/>
                  </a:moveTo>
                  <a:cubicBezTo>
                    <a:pt x="769" y="0"/>
                    <a:pt x="1" y="642"/>
                    <a:pt x="33" y="1587"/>
                  </a:cubicBezTo>
                  <a:cubicBezTo>
                    <a:pt x="48" y="2418"/>
                    <a:pt x="748" y="3081"/>
                    <a:pt x="1576" y="3081"/>
                  </a:cubicBezTo>
                  <a:cubicBezTo>
                    <a:pt x="1586" y="3081"/>
                    <a:pt x="1595" y="3081"/>
                    <a:pt x="1605" y="3081"/>
                  </a:cubicBezTo>
                  <a:cubicBezTo>
                    <a:pt x="2975" y="3034"/>
                    <a:pt x="3613" y="1353"/>
                    <a:pt x="2617" y="419"/>
                  </a:cubicBezTo>
                  <a:cubicBezTo>
                    <a:pt x="2308" y="130"/>
                    <a:pt x="1938" y="0"/>
                    <a:pt x="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76;p50">
              <a:extLst>
                <a:ext uri="{FF2B5EF4-FFF2-40B4-BE49-F238E27FC236}">
                  <a16:creationId xmlns:a16="http://schemas.microsoft.com/office/drawing/2014/main" id="{3B2B71A6-FFA8-50F8-4DC9-6E99485CA42A}"/>
                </a:ext>
              </a:extLst>
            </p:cNvPr>
            <p:cNvSpPr/>
            <p:nvPr/>
          </p:nvSpPr>
          <p:spPr>
            <a:xfrm>
              <a:off x="6189488" y="4453136"/>
              <a:ext cx="137694" cy="117403"/>
            </a:xfrm>
            <a:custGeom>
              <a:avLst/>
              <a:gdLst/>
              <a:ahLst/>
              <a:cxnLst/>
              <a:rect l="l" t="t" r="r" b="b"/>
              <a:pathLst>
                <a:path w="2124" h="1811" extrusionOk="0">
                  <a:moveTo>
                    <a:pt x="922" y="1"/>
                  </a:moveTo>
                  <a:cubicBezTo>
                    <a:pt x="451" y="1"/>
                    <a:pt x="0" y="381"/>
                    <a:pt x="22" y="938"/>
                  </a:cubicBezTo>
                  <a:cubicBezTo>
                    <a:pt x="22" y="1412"/>
                    <a:pt x="427" y="1810"/>
                    <a:pt x="912" y="1810"/>
                  </a:cubicBezTo>
                  <a:cubicBezTo>
                    <a:pt x="922" y="1810"/>
                    <a:pt x="931" y="1810"/>
                    <a:pt x="940" y="1810"/>
                  </a:cubicBezTo>
                  <a:cubicBezTo>
                    <a:pt x="1750" y="1779"/>
                    <a:pt x="2123" y="798"/>
                    <a:pt x="1532" y="253"/>
                  </a:cubicBezTo>
                  <a:cubicBezTo>
                    <a:pt x="1352" y="79"/>
                    <a:pt x="1135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77;p50">
              <a:extLst>
                <a:ext uri="{FF2B5EF4-FFF2-40B4-BE49-F238E27FC236}">
                  <a16:creationId xmlns:a16="http://schemas.microsoft.com/office/drawing/2014/main" id="{18B79BE4-2C31-FBCE-F597-E1EE862A49A2}"/>
                </a:ext>
              </a:extLst>
            </p:cNvPr>
            <p:cNvSpPr/>
            <p:nvPr/>
          </p:nvSpPr>
          <p:spPr>
            <a:xfrm>
              <a:off x="6202259" y="4465907"/>
              <a:ext cx="107743" cy="91536"/>
            </a:xfrm>
            <a:custGeom>
              <a:avLst/>
              <a:gdLst/>
              <a:ahLst/>
              <a:cxnLst/>
              <a:rect l="l" t="t" r="r" b="b"/>
              <a:pathLst>
                <a:path w="1662" h="1412" extrusionOk="0">
                  <a:moveTo>
                    <a:pt x="720" y="1"/>
                  </a:moveTo>
                  <a:cubicBezTo>
                    <a:pt x="352" y="1"/>
                    <a:pt x="1" y="297"/>
                    <a:pt x="12" y="726"/>
                  </a:cubicBezTo>
                  <a:cubicBezTo>
                    <a:pt x="27" y="1105"/>
                    <a:pt x="339" y="1411"/>
                    <a:pt x="715" y="1411"/>
                  </a:cubicBezTo>
                  <a:cubicBezTo>
                    <a:pt x="725" y="1411"/>
                    <a:pt x="734" y="1411"/>
                    <a:pt x="743" y="1410"/>
                  </a:cubicBezTo>
                  <a:cubicBezTo>
                    <a:pt x="1366" y="1395"/>
                    <a:pt x="1662" y="632"/>
                    <a:pt x="1195" y="196"/>
                  </a:cubicBezTo>
                  <a:cubicBezTo>
                    <a:pt x="1054" y="61"/>
                    <a:pt x="885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8;p50">
              <a:extLst>
                <a:ext uri="{FF2B5EF4-FFF2-40B4-BE49-F238E27FC236}">
                  <a16:creationId xmlns:a16="http://schemas.microsoft.com/office/drawing/2014/main" id="{6C7C5229-2B0A-F90A-CE04-99DFAFF0BA9E}"/>
                </a:ext>
              </a:extLst>
            </p:cNvPr>
            <p:cNvSpPr/>
            <p:nvPr/>
          </p:nvSpPr>
          <p:spPr>
            <a:xfrm>
              <a:off x="6211400" y="4474204"/>
              <a:ext cx="87517" cy="75070"/>
            </a:xfrm>
            <a:custGeom>
              <a:avLst/>
              <a:gdLst/>
              <a:ahLst/>
              <a:cxnLst/>
              <a:rect l="l" t="t" r="r" b="b"/>
              <a:pathLst>
                <a:path w="1350" h="1158" extrusionOk="0">
                  <a:moveTo>
                    <a:pt x="585" y="1"/>
                  </a:moveTo>
                  <a:cubicBezTo>
                    <a:pt x="285" y="1"/>
                    <a:pt x="0" y="244"/>
                    <a:pt x="11" y="598"/>
                  </a:cubicBezTo>
                  <a:cubicBezTo>
                    <a:pt x="11" y="909"/>
                    <a:pt x="275" y="1158"/>
                    <a:pt x="587" y="1158"/>
                  </a:cubicBezTo>
                  <a:cubicBezTo>
                    <a:pt x="1100" y="1142"/>
                    <a:pt x="1349" y="520"/>
                    <a:pt x="976" y="162"/>
                  </a:cubicBezTo>
                  <a:cubicBezTo>
                    <a:pt x="860" y="50"/>
                    <a:pt x="721" y="1"/>
                    <a:pt x="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9;p50">
              <a:extLst>
                <a:ext uri="{FF2B5EF4-FFF2-40B4-BE49-F238E27FC236}">
                  <a16:creationId xmlns:a16="http://schemas.microsoft.com/office/drawing/2014/main" id="{94CB6F34-1AE5-800D-934A-CC6CFC932D30}"/>
                </a:ext>
              </a:extLst>
            </p:cNvPr>
            <p:cNvSpPr/>
            <p:nvPr/>
          </p:nvSpPr>
          <p:spPr>
            <a:xfrm>
              <a:off x="7930450" y="4228375"/>
              <a:ext cx="106001" cy="220029"/>
            </a:xfrm>
            <a:custGeom>
              <a:avLst/>
              <a:gdLst/>
              <a:ahLst/>
              <a:cxnLst/>
              <a:rect l="l" t="t" r="r" b="b"/>
              <a:pathLst>
                <a:path w="1635" h="3332" extrusionOk="0">
                  <a:moveTo>
                    <a:pt x="1635" y="1"/>
                  </a:moveTo>
                  <a:lnTo>
                    <a:pt x="141" y="47"/>
                  </a:lnTo>
                  <a:lnTo>
                    <a:pt x="1" y="3331"/>
                  </a:lnTo>
                  <a:lnTo>
                    <a:pt x="436" y="3316"/>
                  </a:lnTo>
                  <a:lnTo>
                    <a:pt x="794" y="1666"/>
                  </a:lnTo>
                  <a:lnTo>
                    <a:pt x="1293" y="1650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80;p50">
              <a:extLst>
                <a:ext uri="{FF2B5EF4-FFF2-40B4-BE49-F238E27FC236}">
                  <a16:creationId xmlns:a16="http://schemas.microsoft.com/office/drawing/2014/main" id="{2E143BFF-36A0-7D31-9CFC-9D7265D1A5DF}"/>
                </a:ext>
              </a:extLst>
            </p:cNvPr>
            <p:cNvSpPr/>
            <p:nvPr/>
          </p:nvSpPr>
          <p:spPr>
            <a:xfrm>
              <a:off x="7860762" y="4436345"/>
              <a:ext cx="200965" cy="170561"/>
            </a:xfrm>
            <a:custGeom>
              <a:avLst/>
              <a:gdLst/>
              <a:ahLst/>
              <a:cxnLst/>
              <a:rect l="l" t="t" r="r" b="b"/>
              <a:pathLst>
                <a:path w="3100" h="2631" extrusionOk="0">
                  <a:moveTo>
                    <a:pt x="1350" y="1"/>
                  </a:moveTo>
                  <a:cubicBezTo>
                    <a:pt x="658" y="1"/>
                    <a:pt x="1" y="547"/>
                    <a:pt x="33" y="1353"/>
                  </a:cubicBezTo>
                  <a:cubicBezTo>
                    <a:pt x="48" y="2065"/>
                    <a:pt x="624" y="2630"/>
                    <a:pt x="1330" y="2630"/>
                  </a:cubicBezTo>
                  <a:cubicBezTo>
                    <a:pt x="1349" y="2630"/>
                    <a:pt x="1368" y="2630"/>
                    <a:pt x="1387" y="2629"/>
                  </a:cubicBezTo>
                  <a:cubicBezTo>
                    <a:pt x="2554" y="2598"/>
                    <a:pt x="3099" y="1166"/>
                    <a:pt x="2243" y="357"/>
                  </a:cubicBezTo>
                  <a:cubicBezTo>
                    <a:pt x="1978" y="111"/>
                    <a:pt x="1660" y="1"/>
                    <a:pt x="1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81;p50">
              <a:extLst>
                <a:ext uri="{FF2B5EF4-FFF2-40B4-BE49-F238E27FC236}">
                  <a16:creationId xmlns:a16="http://schemas.microsoft.com/office/drawing/2014/main" id="{9B5BA91B-8234-BA6A-40C7-016598AEB50B}"/>
                </a:ext>
              </a:extLst>
            </p:cNvPr>
            <p:cNvSpPr/>
            <p:nvPr/>
          </p:nvSpPr>
          <p:spPr>
            <a:xfrm>
              <a:off x="7896806" y="4470574"/>
              <a:ext cx="119477" cy="100936"/>
            </a:xfrm>
            <a:custGeom>
              <a:avLst/>
              <a:gdLst/>
              <a:ahLst/>
              <a:cxnLst/>
              <a:rect l="l" t="t" r="r" b="b"/>
              <a:pathLst>
                <a:path w="1843" h="1557" extrusionOk="0">
                  <a:moveTo>
                    <a:pt x="805" y="0"/>
                  </a:moveTo>
                  <a:cubicBezTo>
                    <a:pt x="391" y="0"/>
                    <a:pt x="0" y="327"/>
                    <a:pt x="22" y="809"/>
                  </a:cubicBezTo>
                  <a:cubicBezTo>
                    <a:pt x="53" y="1230"/>
                    <a:pt x="395" y="1556"/>
                    <a:pt x="800" y="1556"/>
                  </a:cubicBezTo>
                  <a:cubicBezTo>
                    <a:pt x="1500" y="1556"/>
                    <a:pt x="1843" y="700"/>
                    <a:pt x="1345" y="218"/>
                  </a:cubicBezTo>
                  <a:cubicBezTo>
                    <a:pt x="1184" y="67"/>
                    <a:pt x="992" y="0"/>
                    <a:pt x="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82;p50">
              <a:extLst>
                <a:ext uri="{FF2B5EF4-FFF2-40B4-BE49-F238E27FC236}">
                  <a16:creationId xmlns:a16="http://schemas.microsoft.com/office/drawing/2014/main" id="{13162536-CCBE-6BF6-1084-0C255A9F7CD3}"/>
                </a:ext>
              </a:extLst>
            </p:cNvPr>
            <p:cNvSpPr/>
            <p:nvPr/>
          </p:nvSpPr>
          <p:spPr>
            <a:xfrm>
              <a:off x="7908605" y="4482697"/>
              <a:ext cx="91536" cy="77728"/>
            </a:xfrm>
            <a:custGeom>
              <a:avLst/>
              <a:gdLst/>
              <a:ahLst/>
              <a:cxnLst/>
              <a:rect l="l" t="t" r="r" b="b"/>
              <a:pathLst>
                <a:path w="1412" h="1199" extrusionOk="0">
                  <a:moveTo>
                    <a:pt x="608" y="0"/>
                  </a:moveTo>
                  <a:cubicBezTo>
                    <a:pt x="296" y="0"/>
                    <a:pt x="0" y="249"/>
                    <a:pt x="11" y="622"/>
                  </a:cubicBezTo>
                  <a:cubicBezTo>
                    <a:pt x="11" y="940"/>
                    <a:pt x="275" y="1199"/>
                    <a:pt x="590" y="1199"/>
                  </a:cubicBezTo>
                  <a:cubicBezTo>
                    <a:pt x="599" y="1199"/>
                    <a:pt x="609" y="1199"/>
                    <a:pt x="618" y="1198"/>
                  </a:cubicBezTo>
                  <a:cubicBezTo>
                    <a:pt x="1163" y="1183"/>
                    <a:pt x="1412" y="529"/>
                    <a:pt x="1022" y="171"/>
                  </a:cubicBezTo>
                  <a:cubicBezTo>
                    <a:pt x="900" y="53"/>
                    <a:pt x="752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83;p50">
              <a:extLst>
                <a:ext uri="{FF2B5EF4-FFF2-40B4-BE49-F238E27FC236}">
                  <a16:creationId xmlns:a16="http://schemas.microsoft.com/office/drawing/2014/main" id="{81DE60D2-6043-F5B7-5A87-B89AE5DF03A4}"/>
                </a:ext>
              </a:extLst>
            </p:cNvPr>
            <p:cNvSpPr/>
            <p:nvPr/>
          </p:nvSpPr>
          <p:spPr>
            <a:xfrm>
              <a:off x="7915606" y="4490217"/>
              <a:ext cx="74422" cy="63142"/>
            </a:xfrm>
            <a:custGeom>
              <a:avLst/>
              <a:gdLst/>
              <a:ahLst/>
              <a:cxnLst/>
              <a:rect l="l" t="t" r="r" b="b"/>
              <a:pathLst>
                <a:path w="1148" h="974" extrusionOk="0">
                  <a:moveTo>
                    <a:pt x="508" y="1"/>
                  </a:moveTo>
                  <a:cubicBezTo>
                    <a:pt x="250" y="1"/>
                    <a:pt x="1" y="205"/>
                    <a:pt x="12" y="506"/>
                  </a:cubicBezTo>
                  <a:cubicBezTo>
                    <a:pt x="12" y="762"/>
                    <a:pt x="230" y="974"/>
                    <a:pt x="483" y="974"/>
                  </a:cubicBezTo>
                  <a:cubicBezTo>
                    <a:pt x="492" y="974"/>
                    <a:pt x="501" y="974"/>
                    <a:pt x="510" y="973"/>
                  </a:cubicBezTo>
                  <a:cubicBezTo>
                    <a:pt x="946" y="958"/>
                    <a:pt x="1148" y="428"/>
                    <a:pt x="837" y="133"/>
                  </a:cubicBezTo>
                  <a:cubicBezTo>
                    <a:pt x="741" y="41"/>
                    <a:pt x="624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84;p50">
              <a:extLst>
                <a:ext uri="{FF2B5EF4-FFF2-40B4-BE49-F238E27FC236}">
                  <a16:creationId xmlns:a16="http://schemas.microsoft.com/office/drawing/2014/main" id="{5E1CAEDC-1B44-2382-DDE7-792EC017BB24}"/>
                </a:ext>
              </a:extLst>
            </p:cNvPr>
            <p:cNvSpPr/>
            <p:nvPr/>
          </p:nvSpPr>
          <p:spPr>
            <a:xfrm>
              <a:off x="4000300" y="3503875"/>
              <a:ext cx="4736362" cy="770018"/>
            </a:xfrm>
            <a:custGeom>
              <a:avLst/>
              <a:gdLst/>
              <a:ahLst/>
              <a:cxnLst/>
              <a:rect l="l" t="t" r="r" b="b"/>
              <a:pathLst>
                <a:path w="73061" h="11974" extrusionOk="0">
                  <a:moveTo>
                    <a:pt x="1751" y="1"/>
                  </a:moveTo>
                  <a:cubicBezTo>
                    <a:pt x="766" y="1"/>
                    <a:pt x="1" y="975"/>
                    <a:pt x="140" y="2086"/>
                  </a:cubicBezTo>
                  <a:cubicBezTo>
                    <a:pt x="186" y="2460"/>
                    <a:pt x="327" y="2802"/>
                    <a:pt x="544" y="3083"/>
                  </a:cubicBezTo>
                  <a:cubicBezTo>
                    <a:pt x="762" y="3347"/>
                    <a:pt x="1043" y="3550"/>
                    <a:pt x="1369" y="3643"/>
                  </a:cubicBez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890" y="9713"/>
                    <a:pt x="73061" y="7052"/>
                    <a:pt x="71442" y="6164"/>
                  </a:cubicBezTo>
                  <a:lnTo>
                    <a:pt x="71022" y="5947"/>
                  </a:lnTo>
                  <a:lnTo>
                    <a:pt x="70353" y="5589"/>
                  </a:lnTo>
                  <a:lnTo>
                    <a:pt x="70213" y="5464"/>
                  </a:lnTo>
                  <a:lnTo>
                    <a:pt x="68563" y="4141"/>
                  </a:lnTo>
                  <a:lnTo>
                    <a:pt x="67489" y="3285"/>
                  </a:lnTo>
                  <a:lnTo>
                    <a:pt x="67458" y="3254"/>
                  </a:lnTo>
                  <a:cubicBezTo>
                    <a:pt x="66057" y="2118"/>
                    <a:pt x="64314" y="1464"/>
                    <a:pt x="62524" y="1402"/>
                  </a:cubicBezTo>
                  <a:lnTo>
                    <a:pt x="19736" y="234"/>
                  </a:lnTo>
                  <a:lnTo>
                    <a:pt x="1774" y="1"/>
                  </a:lnTo>
                  <a:cubicBezTo>
                    <a:pt x="1766" y="1"/>
                    <a:pt x="1758" y="1"/>
                    <a:pt x="1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85;p50">
              <a:extLst>
                <a:ext uri="{FF2B5EF4-FFF2-40B4-BE49-F238E27FC236}">
                  <a16:creationId xmlns:a16="http://schemas.microsoft.com/office/drawing/2014/main" id="{098A1360-D0FA-8469-C2ED-56895C040A9D}"/>
                </a:ext>
              </a:extLst>
            </p:cNvPr>
            <p:cNvSpPr/>
            <p:nvPr/>
          </p:nvSpPr>
          <p:spPr>
            <a:xfrm>
              <a:off x="4000300" y="3503867"/>
              <a:ext cx="4734352" cy="776244"/>
            </a:xfrm>
            <a:custGeom>
              <a:avLst/>
              <a:gdLst/>
              <a:ahLst/>
              <a:cxnLst/>
              <a:rect l="l" t="t" r="r" b="b"/>
              <a:pathLst>
                <a:path w="73030" h="11974" extrusionOk="0">
                  <a:moveTo>
                    <a:pt x="1735" y="1"/>
                  </a:moveTo>
                  <a:cubicBezTo>
                    <a:pt x="750" y="1"/>
                    <a:pt x="1" y="975"/>
                    <a:pt x="140" y="2086"/>
                  </a:cubicBezTo>
                  <a:cubicBezTo>
                    <a:pt x="202" y="2818"/>
                    <a:pt x="685" y="3425"/>
                    <a:pt x="1369" y="3643"/>
                  </a:cubicBezTo>
                  <a:lnTo>
                    <a:pt x="1509" y="3690"/>
                  </a:ln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781" y="9760"/>
                    <a:pt x="73030" y="7363"/>
                    <a:pt x="71707" y="6351"/>
                  </a:cubicBezTo>
                  <a:lnTo>
                    <a:pt x="44499" y="5822"/>
                  </a:lnTo>
                  <a:cubicBezTo>
                    <a:pt x="42243" y="5775"/>
                    <a:pt x="39986" y="5495"/>
                    <a:pt x="37776" y="4997"/>
                  </a:cubicBezTo>
                  <a:cubicBezTo>
                    <a:pt x="33682" y="4048"/>
                    <a:pt x="26117" y="2118"/>
                    <a:pt x="18895" y="219"/>
                  </a:cubicBez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86;p50">
              <a:extLst>
                <a:ext uri="{FF2B5EF4-FFF2-40B4-BE49-F238E27FC236}">
                  <a16:creationId xmlns:a16="http://schemas.microsoft.com/office/drawing/2014/main" id="{6ADAD1C7-E540-6C58-90AC-67416DCB5E52}"/>
                </a:ext>
              </a:extLst>
            </p:cNvPr>
            <p:cNvSpPr/>
            <p:nvPr/>
          </p:nvSpPr>
          <p:spPr>
            <a:xfrm>
              <a:off x="7357305" y="4156679"/>
              <a:ext cx="56530" cy="302809"/>
            </a:xfrm>
            <a:custGeom>
              <a:avLst/>
              <a:gdLst/>
              <a:ahLst/>
              <a:cxnLst/>
              <a:rect l="l" t="t" r="r" b="b"/>
              <a:pathLst>
                <a:path w="872" h="4671" extrusionOk="0">
                  <a:moveTo>
                    <a:pt x="330" y="0"/>
                  </a:moveTo>
                  <a:cubicBezTo>
                    <a:pt x="319" y="0"/>
                    <a:pt x="308" y="1"/>
                    <a:pt x="297" y="1"/>
                  </a:cubicBezTo>
                  <a:lnTo>
                    <a:pt x="1" y="4671"/>
                  </a:lnTo>
                  <a:lnTo>
                    <a:pt x="16" y="4671"/>
                  </a:lnTo>
                  <a:cubicBezTo>
                    <a:pt x="250" y="4671"/>
                    <a:pt x="452" y="4499"/>
                    <a:pt x="514" y="4282"/>
                  </a:cubicBezTo>
                  <a:lnTo>
                    <a:pt x="841" y="437"/>
                  </a:lnTo>
                  <a:cubicBezTo>
                    <a:pt x="871" y="197"/>
                    <a:pt x="627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87;p50">
              <a:extLst>
                <a:ext uri="{FF2B5EF4-FFF2-40B4-BE49-F238E27FC236}">
                  <a16:creationId xmlns:a16="http://schemas.microsoft.com/office/drawing/2014/main" id="{D33DA0B3-53DA-9EA5-EEA2-CA84CA5CFE65}"/>
                </a:ext>
              </a:extLst>
            </p:cNvPr>
            <p:cNvSpPr/>
            <p:nvPr/>
          </p:nvSpPr>
          <p:spPr>
            <a:xfrm>
              <a:off x="6557129" y="4220275"/>
              <a:ext cx="217042" cy="176655"/>
            </a:xfrm>
            <a:custGeom>
              <a:avLst/>
              <a:gdLst/>
              <a:ahLst/>
              <a:cxnLst/>
              <a:rect l="l" t="t" r="r" b="b"/>
              <a:pathLst>
                <a:path w="3348" h="2725" extrusionOk="0">
                  <a:moveTo>
                    <a:pt x="3270" y="1"/>
                  </a:moveTo>
                  <a:lnTo>
                    <a:pt x="374" y="483"/>
                  </a:lnTo>
                  <a:cubicBezTo>
                    <a:pt x="157" y="514"/>
                    <a:pt x="1" y="701"/>
                    <a:pt x="17" y="935"/>
                  </a:cubicBezTo>
                  <a:lnTo>
                    <a:pt x="32" y="1775"/>
                  </a:lnTo>
                  <a:cubicBezTo>
                    <a:pt x="48" y="1978"/>
                    <a:pt x="188" y="2149"/>
                    <a:pt x="406" y="2195"/>
                  </a:cubicBezTo>
                  <a:lnTo>
                    <a:pt x="3347" y="2725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88;p50">
              <a:extLst>
                <a:ext uri="{FF2B5EF4-FFF2-40B4-BE49-F238E27FC236}">
                  <a16:creationId xmlns:a16="http://schemas.microsoft.com/office/drawing/2014/main" id="{E8462B8E-383B-51F6-18F2-7D21071E8A7B}"/>
                </a:ext>
              </a:extLst>
            </p:cNvPr>
            <p:cNvSpPr/>
            <p:nvPr/>
          </p:nvSpPr>
          <p:spPr>
            <a:xfrm>
              <a:off x="6743835" y="4220275"/>
              <a:ext cx="30339" cy="176655"/>
            </a:xfrm>
            <a:custGeom>
              <a:avLst/>
              <a:gdLst/>
              <a:ahLst/>
              <a:cxnLst/>
              <a:rect l="l" t="t" r="r" b="b"/>
              <a:pathLst>
                <a:path w="468" h="2725" extrusionOk="0">
                  <a:moveTo>
                    <a:pt x="390" y="1"/>
                  </a:moveTo>
                  <a:lnTo>
                    <a:pt x="0" y="63"/>
                  </a:lnTo>
                  <a:lnTo>
                    <a:pt x="63" y="2507"/>
                  </a:lnTo>
                  <a:cubicBezTo>
                    <a:pt x="63" y="2569"/>
                    <a:pt x="78" y="2616"/>
                    <a:pt x="94" y="2662"/>
                  </a:cubicBezTo>
                  <a:lnTo>
                    <a:pt x="467" y="2725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89;p50">
              <a:extLst>
                <a:ext uri="{FF2B5EF4-FFF2-40B4-BE49-F238E27FC236}">
                  <a16:creationId xmlns:a16="http://schemas.microsoft.com/office/drawing/2014/main" id="{786C7DA6-09B1-9A0A-2630-42439B4E9BA1}"/>
                </a:ext>
              </a:extLst>
            </p:cNvPr>
            <p:cNvSpPr/>
            <p:nvPr/>
          </p:nvSpPr>
          <p:spPr>
            <a:xfrm>
              <a:off x="6761014" y="4189028"/>
              <a:ext cx="59576" cy="220025"/>
            </a:xfrm>
            <a:custGeom>
              <a:avLst/>
              <a:gdLst/>
              <a:ahLst/>
              <a:cxnLst/>
              <a:rect l="l" t="t" r="r" b="b"/>
              <a:pathLst>
                <a:path w="919" h="3394" extrusionOk="0">
                  <a:moveTo>
                    <a:pt x="420" y="0"/>
                  </a:moveTo>
                  <a:cubicBezTo>
                    <a:pt x="187" y="0"/>
                    <a:pt x="0" y="218"/>
                    <a:pt x="16" y="452"/>
                  </a:cubicBezTo>
                  <a:lnTo>
                    <a:pt x="78" y="2989"/>
                  </a:lnTo>
                  <a:cubicBezTo>
                    <a:pt x="93" y="3222"/>
                    <a:pt x="296" y="3393"/>
                    <a:pt x="529" y="3393"/>
                  </a:cubicBezTo>
                  <a:lnTo>
                    <a:pt x="918" y="3378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90;p50">
              <a:extLst>
                <a:ext uri="{FF2B5EF4-FFF2-40B4-BE49-F238E27FC236}">
                  <a16:creationId xmlns:a16="http://schemas.microsoft.com/office/drawing/2014/main" id="{9C39CFD1-405B-86B2-A143-8C36B0B74B98}"/>
                </a:ext>
              </a:extLst>
            </p:cNvPr>
            <p:cNvSpPr/>
            <p:nvPr/>
          </p:nvSpPr>
          <p:spPr>
            <a:xfrm>
              <a:off x="6796281" y="4189028"/>
              <a:ext cx="24310" cy="220025"/>
            </a:xfrm>
            <a:custGeom>
              <a:avLst/>
              <a:gdLst/>
              <a:ahLst/>
              <a:cxnLst/>
              <a:rect l="l" t="t" r="r" b="b"/>
              <a:pathLst>
                <a:path w="375" h="3394" extrusionOk="0">
                  <a:moveTo>
                    <a:pt x="1" y="0"/>
                  </a:moveTo>
                  <a:lnTo>
                    <a:pt x="94" y="3393"/>
                  </a:lnTo>
                  <a:lnTo>
                    <a:pt x="374" y="337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91;p50">
              <a:extLst>
                <a:ext uri="{FF2B5EF4-FFF2-40B4-BE49-F238E27FC236}">
                  <a16:creationId xmlns:a16="http://schemas.microsoft.com/office/drawing/2014/main" id="{3660DF7A-56FF-D8E7-5FC1-60424D278D53}"/>
                </a:ext>
              </a:extLst>
            </p:cNvPr>
            <p:cNvSpPr/>
            <p:nvPr/>
          </p:nvSpPr>
          <p:spPr>
            <a:xfrm>
              <a:off x="7356332" y="4156291"/>
              <a:ext cx="32349" cy="304235"/>
            </a:xfrm>
            <a:custGeom>
              <a:avLst/>
              <a:gdLst/>
              <a:ahLst/>
              <a:cxnLst/>
              <a:rect l="l" t="t" r="r" b="b"/>
              <a:pathLst>
                <a:path w="499" h="4693" extrusionOk="0">
                  <a:moveTo>
                    <a:pt x="366" y="1"/>
                  </a:moveTo>
                  <a:cubicBezTo>
                    <a:pt x="348" y="1"/>
                    <a:pt x="330" y="3"/>
                    <a:pt x="312" y="7"/>
                  </a:cubicBezTo>
                  <a:lnTo>
                    <a:pt x="0" y="4677"/>
                  </a:lnTo>
                  <a:lnTo>
                    <a:pt x="16" y="4677"/>
                  </a:lnTo>
                  <a:cubicBezTo>
                    <a:pt x="34" y="4688"/>
                    <a:pt x="54" y="4693"/>
                    <a:pt x="72" y="4693"/>
                  </a:cubicBezTo>
                  <a:cubicBezTo>
                    <a:pt x="131" y="4693"/>
                    <a:pt x="180" y="4643"/>
                    <a:pt x="156" y="4583"/>
                  </a:cubicBezTo>
                  <a:lnTo>
                    <a:pt x="498" y="101"/>
                  </a:lnTo>
                  <a:cubicBezTo>
                    <a:pt x="498" y="69"/>
                    <a:pt x="498" y="54"/>
                    <a:pt x="498" y="23"/>
                  </a:cubicBezTo>
                  <a:cubicBezTo>
                    <a:pt x="454" y="12"/>
                    <a:pt x="410" y="1"/>
                    <a:pt x="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2;p50">
              <a:extLst>
                <a:ext uri="{FF2B5EF4-FFF2-40B4-BE49-F238E27FC236}">
                  <a16:creationId xmlns:a16="http://schemas.microsoft.com/office/drawing/2014/main" id="{F4C42F8F-BACE-0CB6-EDDE-B4CC572C479F}"/>
                </a:ext>
              </a:extLst>
            </p:cNvPr>
            <p:cNvSpPr/>
            <p:nvPr/>
          </p:nvSpPr>
          <p:spPr>
            <a:xfrm>
              <a:off x="6813460" y="4122451"/>
              <a:ext cx="569121" cy="364331"/>
            </a:xfrm>
            <a:custGeom>
              <a:avLst/>
              <a:gdLst/>
              <a:ahLst/>
              <a:cxnLst/>
              <a:rect l="l" t="t" r="r" b="b"/>
              <a:pathLst>
                <a:path w="8779" h="5620" extrusionOk="0">
                  <a:moveTo>
                    <a:pt x="8172" y="0"/>
                  </a:moveTo>
                  <a:lnTo>
                    <a:pt x="561" y="171"/>
                  </a:lnTo>
                  <a:cubicBezTo>
                    <a:pt x="249" y="171"/>
                    <a:pt x="0" y="436"/>
                    <a:pt x="0" y="747"/>
                  </a:cubicBezTo>
                  <a:lnTo>
                    <a:pt x="109" y="4701"/>
                  </a:lnTo>
                  <a:cubicBezTo>
                    <a:pt x="125" y="4996"/>
                    <a:pt x="358" y="5245"/>
                    <a:pt x="670" y="5261"/>
                  </a:cubicBezTo>
                  <a:lnTo>
                    <a:pt x="7814" y="5619"/>
                  </a:lnTo>
                  <a:cubicBezTo>
                    <a:pt x="7824" y="5619"/>
                    <a:pt x="7834" y="5620"/>
                    <a:pt x="7843" y="5620"/>
                  </a:cubicBezTo>
                  <a:cubicBezTo>
                    <a:pt x="8142" y="5620"/>
                    <a:pt x="8391" y="5391"/>
                    <a:pt x="8421" y="5090"/>
                  </a:cubicBezTo>
                  <a:lnTo>
                    <a:pt x="8748" y="623"/>
                  </a:lnTo>
                  <a:cubicBezTo>
                    <a:pt x="8779" y="280"/>
                    <a:pt x="8499" y="0"/>
                    <a:pt x="8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93;p50">
              <a:extLst>
                <a:ext uri="{FF2B5EF4-FFF2-40B4-BE49-F238E27FC236}">
                  <a16:creationId xmlns:a16="http://schemas.microsoft.com/office/drawing/2014/main" id="{8CB28745-01D6-DC98-D448-EAA655018034}"/>
                </a:ext>
              </a:extLst>
            </p:cNvPr>
            <p:cNvSpPr/>
            <p:nvPr/>
          </p:nvSpPr>
          <p:spPr>
            <a:xfrm>
              <a:off x="5134407" y="3751119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0"/>
                  </a:moveTo>
                  <a:cubicBezTo>
                    <a:pt x="172" y="0"/>
                    <a:pt x="1" y="171"/>
                    <a:pt x="1" y="389"/>
                  </a:cubicBezTo>
                  <a:lnTo>
                    <a:pt x="1" y="872"/>
                  </a:lnTo>
                  <a:cubicBezTo>
                    <a:pt x="1" y="1080"/>
                    <a:pt x="158" y="1246"/>
                    <a:pt x="362" y="1246"/>
                  </a:cubicBezTo>
                  <a:cubicBezTo>
                    <a:pt x="371" y="1246"/>
                    <a:pt x="380" y="1246"/>
                    <a:pt x="390" y="1245"/>
                  </a:cubicBezTo>
                  <a:cubicBezTo>
                    <a:pt x="592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94;p50">
              <a:extLst>
                <a:ext uri="{FF2B5EF4-FFF2-40B4-BE49-F238E27FC236}">
                  <a16:creationId xmlns:a16="http://schemas.microsoft.com/office/drawing/2014/main" id="{73F4FD24-F239-CB4E-1266-0EBA712A22EF}"/>
                </a:ext>
              </a:extLst>
            </p:cNvPr>
            <p:cNvSpPr/>
            <p:nvPr/>
          </p:nvSpPr>
          <p:spPr>
            <a:xfrm>
              <a:off x="5228278" y="3751119"/>
              <a:ext cx="49463" cy="80775"/>
            </a:xfrm>
            <a:custGeom>
              <a:avLst/>
              <a:gdLst/>
              <a:ahLst/>
              <a:cxnLst/>
              <a:rect l="l" t="t" r="r" b="b"/>
              <a:pathLst>
                <a:path w="763" h="1246" extrusionOk="0">
                  <a:moveTo>
                    <a:pt x="374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95;p50">
              <a:extLst>
                <a:ext uri="{FF2B5EF4-FFF2-40B4-BE49-F238E27FC236}">
                  <a16:creationId xmlns:a16="http://schemas.microsoft.com/office/drawing/2014/main" id="{C1A3A9C9-0D06-CEA7-38CB-FB1369B918DC}"/>
                </a:ext>
              </a:extLst>
            </p:cNvPr>
            <p:cNvSpPr/>
            <p:nvPr/>
          </p:nvSpPr>
          <p:spPr>
            <a:xfrm>
              <a:off x="5322085" y="3750082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"/>
                    <a:pt x="1" y="187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96;p50">
              <a:extLst>
                <a:ext uri="{FF2B5EF4-FFF2-40B4-BE49-F238E27FC236}">
                  <a16:creationId xmlns:a16="http://schemas.microsoft.com/office/drawing/2014/main" id="{F8139635-0D64-19E8-FA68-476A58F3AA1C}"/>
                </a:ext>
              </a:extLst>
            </p:cNvPr>
            <p:cNvSpPr/>
            <p:nvPr/>
          </p:nvSpPr>
          <p:spPr>
            <a:xfrm>
              <a:off x="5416929" y="3750017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366" y="1"/>
                    <a:pt x="358" y="1"/>
                    <a:pt x="351" y="1"/>
                  </a:cubicBezTo>
                  <a:cubicBezTo>
                    <a:pt x="159" y="1"/>
                    <a:pt x="1" y="181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608" y="1247"/>
                    <a:pt x="779" y="1060"/>
                    <a:pt x="763" y="858"/>
                  </a:cubicBezTo>
                  <a:lnTo>
                    <a:pt x="763" y="375"/>
                  </a:lnTo>
                  <a:cubicBezTo>
                    <a:pt x="763" y="166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97;p50">
              <a:extLst>
                <a:ext uri="{FF2B5EF4-FFF2-40B4-BE49-F238E27FC236}">
                  <a16:creationId xmlns:a16="http://schemas.microsoft.com/office/drawing/2014/main" id="{524F1627-8E92-ABB4-4D3C-52DF193F079F}"/>
                </a:ext>
              </a:extLst>
            </p:cNvPr>
            <p:cNvSpPr/>
            <p:nvPr/>
          </p:nvSpPr>
          <p:spPr>
            <a:xfrm>
              <a:off x="5510800" y="3749109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98;p50">
              <a:extLst>
                <a:ext uri="{FF2B5EF4-FFF2-40B4-BE49-F238E27FC236}">
                  <a16:creationId xmlns:a16="http://schemas.microsoft.com/office/drawing/2014/main" id="{5A46FB55-D9E5-FE31-1941-8A6642E6DCC3}"/>
                </a:ext>
              </a:extLst>
            </p:cNvPr>
            <p:cNvSpPr/>
            <p:nvPr/>
          </p:nvSpPr>
          <p:spPr>
            <a:xfrm>
              <a:off x="5605644" y="3749044"/>
              <a:ext cx="49463" cy="80840"/>
            </a:xfrm>
            <a:custGeom>
              <a:avLst/>
              <a:gdLst/>
              <a:ahLst/>
              <a:cxnLst/>
              <a:rect l="l" t="t" r="r" b="b"/>
              <a:pathLst>
                <a:path w="763" h="1247" extrusionOk="0">
                  <a:moveTo>
                    <a:pt x="401" y="0"/>
                  </a:moveTo>
                  <a:cubicBezTo>
                    <a:pt x="392" y="0"/>
                    <a:pt x="383" y="0"/>
                    <a:pt x="374" y="1"/>
                  </a:cubicBez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0" y="1075"/>
                    <a:pt x="172" y="1246"/>
                    <a:pt x="389" y="1246"/>
                  </a:cubicBezTo>
                  <a:cubicBezTo>
                    <a:pt x="592" y="1231"/>
                    <a:pt x="763" y="1059"/>
                    <a:pt x="763" y="857"/>
                  </a:cubicBezTo>
                  <a:lnTo>
                    <a:pt x="763" y="375"/>
                  </a:lnTo>
                  <a:cubicBezTo>
                    <a:pt x="763" y="166"/>
                    <a:pt x="606" y="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99;p50">
              <a:extLst>
                <a:ext uri="{FF2B5EF4-FFF2-40B4-BE49-F238E27FC236}">
                  <a16:creationId xmlns:a16="http://schemas.microsoft.com/office/drawing/2014/main" id="{A8F366A2-D6FA-C739-B81C-0B04C679AE15}"/>
                </a:ext>
              </a:extLst>
            </p:cNvPr>
            <p:cNvSpPr/>
            <p:nvPr/>
          </p:nvSpPr>
          <p:spPr>
            <a:xfrm>
              <a:off x="5699450" y="3748007"/>
              <a:ext cx="50565" cy="80840"/>
            </a:xfrm>
            <a:custGeom>
              <a:avLst/>
              <a:gdLst/>
              <a:ahLst/>
              <a:cxnLst/>
              <a:rect l="l" t="t" r="r" b="b"/>
              <a:pathLst>
                <a:path w="780" h="1247" extrusionOk="0">
                  <a:moveTo>
                    <a:pt x="416" y="0"/>
                  </a:moveTo>
                  <a:cubicBezTo>
                    <a:pt x="407" y="0"/>
                    <a:pt x="399" y="1"/>
                    <a:pt x="390" y="1"/>
                  </a:cubicBezTo>
                  <a:cubicBezTo>
                    <a:pt x="172" y="1"/>
                    <a:pt x="1" y="173"/>
                    <a:pt x="1" y="391"/>
                  </a:cubicBezTo>
                  <a:lnTo>
                    <a:pt x="1" y="873"/>
                  </a:lnTo>
                  <a:cubicBezTo>
                    <a:pt x="1" y="1075"/>
                    <a:pt x="188" y="1247"/>
                    <a:pt x="390" y="1247"/>
                  </a:cubicBezTo>
                  <a:cubicBezTo>
                    <a:pt x="608" y="1247"/>
                    <a:pt x="779" y="1060"/>
                    <a:pt x="779" y="858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00;p50">
              <a:extLst>
                <a:ext uri="{FF2B5EF4-FFF2-40B4-BE49-F238E27FC236}">
                  <a16:creationId xmlns:a16="http://schemas.microsoft.com/office/drawing/2014/main" id="{14330FC9-86D7-7746-5EF9-4927C8A396BC}"/>
                </a:ext>
              </a:extLst>
            </p:cNvPr>
            <p:cNvSpPr/>
            <p:nvPr/>
          </p:nvSpPr>
          <p:spPr>
            <a:xfrm>
              <a:off x="5794294" y="3747035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374" y="1"/>
                  </a:moveTo>
                  <a:cubicBezTo>
                    <a:pt x="157" y="16"/>
                    <a:pt x="1" y="188"/>
                    <a:pt x="1" y="390"/>
                  </a:cubicBezTo>
                  <a:lnTo>
                    <a:pt x="1" y="873"/>
                  </a:lnTo>
                  <a:cubicBezTo>
                    <a:pt x="1" y="1090"/>
                    <a:pt x="172" y="1246"/>
                    <a:pt x="390" y="1246"/>
                  </a:cubicBezTo>
                  <a:cubicBezTo>
                    <a:pt x="592" y="1246"/>
                    <a:pt x="764" y="1075"/>
                    <a:pt x="764" y="857"/>
                  </a:cubicBezTo>
                  <a:lnTo>
                    <a:pt x="764" y="390"/>
                  </a:lnTo>
                  <a:cubicBezTo>
                    <a:pt x="764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01;p50">
              <a:extLst>
                <a:ext uri="{FF2B5EF4-FFF2-40B4-BE49-F238E27FC236}">
                  <a16:creationId xmlns:a16="http://schemas.microsoft.com/office/drawing/2014/main" id="{FAD10547-9088-7E5E-296F-FA21C98E3CA8}"/>
                </a:ext>
              </a:extLst>
            </p:cNvPr>
            <p:cNvSpPr/>
            <p:nvPr/>
          </p:nvSpPr>
          <p:spPr>
            <a:xfrm>
              <a:off x="5888166" y="3747035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1"/>
                  </a:move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16" y="1075"/>
                    <a:pt x="187" y="1246"/>
                    <a:pt x="390" y="1246"/>
                  </a:cubicBezTo>
                  <a:cubicBezTo>
                    <a:pt x="607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79" y="157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02;p50">
              <a:extLst>
                <a:ext uri="{FF2B5EF4-FFF2-40B4-BE49-F238E27FC236}">
                  <a16:creationId xmlns:a16="http://schemas.microsoft.com/office/drawing/2014/main" id="{EED71AA1-392D-6859-3A0D-9FBE281B4AC1}"/>
                </a:ext>
              </a:extLst>
            </p:cNvPr>
            <p:cNvSpPr/>
            <p:nvPr/>
          </p:nvSpPr>
          <p:spPr>
            <a:xfrm>
              <a:off x="5981972" y="3747035"/>
              <a:ext cx="50565" cy="80840"/>
            </a:xfrm>
            <a:custGeom>
              <a:avLst/>
              <a:gdLst/>
              <a:ahLst/>
              <a:cxnLst/>
              <a:rect l="l" t="t" r="r" b="b"/>
              <a:pathLst>
                <a:path w="780" h="1247" extrusionOk="0">
                  <a:moveTo>
                    <a:pt x="390" y="1"/>
                  </a:moveTo>
                  <a:cubicBezTo>
                    <a:pt x="172" y="1"/>
                    <a:pt x="1" y="172"/>
                    <a:pt x="17" y="390"/>
                  </a:cubicBezTo>
                  <a:lnTo>
                    <a:pt x="17" y="857"/>
                  </a:lnTo>
                  <a:cubicBezTo>
                    <a:pt x="17" y="1075"/>
                    <a:pt x="188" y="1246"/>
                    <a:pt x="406" y="1246"/>
                  </a:cubicBezTo>
                  <a:cubicBezTo>
                    <a:pt x="608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64" y="157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03;p50">
              <a:extLst>
                <a:ext uri="{FF2B5EF4-FFF2-40B4-BE49-F238E27FC236}">
                  <a16:creationId xmlns:a16="http://schemas.microsoft.com/office/drawing/2014/main" id="{81C80AC5-0A0B-D4B6-F100-C3F529422431}"/>
                </a:ext>
              </a:extLst>
            </p:cNvPr>
            <p:cNvSpPr/>
            <p:nvPr/>
          </p:nvSpPr>
          <p:spPr>
            <a:xfrm>
              <a:off x="6076881" y="3746062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6"/>
                    <a:pt x="389" y="1246"/>
                  </a:cubicBezTo>
                  <a:cubicBezTo>
                    <a:pt x="592" y="1230"/>
                    <a:pt x="763" y="1074"/>
                    <a:pt x="778" y="872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04;p50">
              <a:extLst>
                <a:ext uri="{FF2B5EF4-FFF2-40B4-BE49-F238E27FC236}">
                  <a16:creationId xmlns:a16="http://schemas.microsoft.com/office/drawing/2014/main" id="{F8B7BDF4-C3D4-7177-2A40-89E7EA0E5212}"/>
                </a:ext>
              </a:extLst>
            </p:cNvPr>
            <p:cNvSpPr/>
            <p:nvPr/>
          </p:nvSpPr>
          <p:spPr>
            <a:xfrm>
              <a:off x="6170687" y="3745025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05;p50">
              <a:extLst>
                <a:ext uri="{FF2B5EF4-FFF2-40B4-BE49-F238E27FC236}">
                  <a16:creationId xmlns:a16="http://schemas.microsoft.com/office/drawing/2014/main" id="{DE9E1D44-FAA3-C4C0-B561-4ADE42ACAB48}"/>
                </a:ext>
              </a:extLst>
            </p:cNvPr>
            <p:cNvSpPr/>
            <p:nvPr/>
          </p:nvSpPr>
          <p:spPr>
            <a:xfrm>
              <a:off x="6265531" y="3745025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56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06;p50">
              <a:extLst>
                <a:ext uri="{FF2B5EF4-FFF2-40B4-BE49-F238E27FC236}">
                  <a16:creationId xmlns:a16="http://schemas.microsoft.com/office/drawing/2014/main" id="{978260C0-8E74-09E1-FDEA-E2F14B1C5F1D}"/>
                </a:ext>
              </a:extLst>
            </p:cNvPr>
            <p:cNvSpPr/>
            <p:nvPr/>
          </p:nvSpPr>
          <p:spPr>
            <a:xfrm>
              <a:off x="6359403" y="3744053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89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07;p50">
              <a:extLst>
                <a:ext uri="{FF2B5EF4-FFF2-40B4-BE49-F238E27FC236}">
                  <a16:creationId xmlns:a16="http://schemas.microsoft.com/office/drawing/2014/main" id="{9016C5F0-379F-4205-0E23-5CC4B9C459C7}"/>
                </a:ext>
              </a:extLst>
            </p:cNvPr>
            <p:cNvSpPr/>
            <p:nvPr/>
          </p:nvSpPr>
          <p:spPr>
            <a:xfrm>
              <a:off x="6454246" y="3744053"/>
              <a:ext cx="49463" cy="80775"/>
            </a:xfrm>
            <a:custGeom>
              <a:avLst/>
              <a:gdLst/>
              <a:ahLst/>
              <a:cxnLst/>
              <a:rect l="l" t="t" r="r" b="b"/>
              <a:pathLst>
                <a:path w="763" h="1246" extrusionOk="0">
                  <a:moveTo>
                    <a:pt x="374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5"/>
                    <a:pt x="389" y="1245"/>
                  </a:cubicBezTo>
                  <a:cubicBezTo>
                    <a:pt x="592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8;p50">
              <a:extLst>
                <a:ext uri="{FF2B5EF4-FFF2-40B4-BE49-F238E27FC236}">
                  <a16:creationId xmlns:a16="http://schemas.microsoft.com/office/drawing/2014/main" id="{4DCD0813-402F-BA7E-F293-E89E9946DAD4}"/>
                </a:ext>
              </a:extLst>
            </p:cNvPr>
            <p:cNvSpPr/>
            <p:nvPr/>
          </p:nvSpPr>
          <p:spPr>
            <a:xfrm>
              <a:off x="6548053" y="3743015"/>
              <a:ext cx="50565" cy="80775"/>
            </a:xfrm>
            <a:custGeom>
              <a:avLst/>
              <a:gdLst/>
              <a:ahLst/>
              <a:cxnLst/>
              <a:rect l="l" t="t" r="r" b="b"/>
              <a:pathLst>
                <a:path w="780" h="1246" extrusionOk="0">
                  <a:moveTo>
                    <a:pt x="390" y="1"/>
                  </a:moveTo>
                  <a:cubicBezTo>
                    <a:pt x="172" y="1"/>
                    <a:pt x="1" y="172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8" y="1246"/>
                    <a:pt x="406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9;p50">
              <a:extLst>
                <a:ext uri="{FF2B5EF4-FFF2-40B4-BE49-F238E27FC236}">
                  <a16:creationId xmlns:a16="http://schemas.microsoft.com/office/drawing/2014/main" id="{212EC90E-610C-19F7-919D-7A368214B8FD}"/>
                </a:ext>
              </a:extLst>
            </p:cNvPr>
            <p:cNvSpPr/>
            <p:nvPr/>
          </p:nvSpPr>
          <p:spPr>
            <a:xfrm>
              <a:off x="6642897" y="3742951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6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10;p50">
              <a:extLst>
                <a:ext uri="{FF2B5EF4-FFF2-40B4-BE49-F238E27FC236}">
                  <a16:creationId xmlns:a16="http://schemas.microsoft.com/office/drawing/2014/main" id="{1791947F-97B1-8B72-7344-7DA93745A6B9}"/>
                </a:ext>
              </a:extLst>
            </p:cNvPr>
            <p:cNvSpPr/>
            <p:nvPr/>
          </p:nvSpPr>
          <p:spPr>
            <a:xfrm>
              <a:off x="6736768" y="3742043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90" y="1245"/>
                  </a:cubicBezTo>
                  <a:cubicBezTo>
                    <a:pt x="607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607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1;p50">
              <a:extLst>
                <a:ext uri="{FF2B5EF4-FFF2-40B4-BE49-F238E27FC236}">
                  <a16:creationId xmlns:a16="http://schemas.microsoft.com/office/drawing/2014/main" id="{7D92C8E9-91EB-0C5A-BC8F-BB45DF5B6C9D}"/>
                </a:ext>
              </a:extLst>
            </p:cNvPr>
            <p:cNvSpPr/>
            <p:nvPr/>
          </p:nvSpPr>
          <p:spPr>
            <a:xfrm>
              <a:off x="6830575" y="3741006"/>
              <a:ext cx="50565" cy="81812"/>
            </a:xfrm>
            <a:custGeom>
              <a:avLst/>
              <a:gdLst/>
              <a:ahLst/>
              <a:cxnLst/>
              <a:rect l="l" t="t" r="r" b="b"/>
              <a:pathLst>
                <a:path w="780" h="1262" extrusionOk="0">
                  <a:moveTo>
                    <a:pt x="390" y="0"/>
                  </a:moveTo>
                  <a:cubicBezTo>
                    <a:pt x="172" y="0"/>
                    <a:pt x="1" y="187"/>
                    <a:pt x="17" y="390"/>
                  </a:cubicBezTo>
                  <a:lnTo>
                    <a:pt x="17" y="872"/>
                  </a:lnTo>
                  <a:cubicBezTo>
                    <a:pt x="17" y="1090"/>
                    <a:pt x="188" y="1261"/>
                    <a:pt x="406" y="1261"/>
                  </a:cubicBezTo>
                  <a:cubicBezTo>
                    <a:pt x="608" y="1246"/>
                    <a:pt x="779" y="1074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2;p50">
              <a:extLst>
                <a:ext uri="{FF2B5EF4-FFF2-40B4-BE49-F238E27FC236}">
                  <a16:creationId xmlns:a16="http://schemas.microsoft.com/office/drawing/2014/main" id="{8C9B91F8-3BB0-3CC2-A3A7-1887C7903EB6}"/>
                </a:ext>
              </a:extLst>
            </p:cNvPr>
            <p:cNvSpPr/>
            <p:nvPr/>
          </p:nvSpPr>
          <p:spPr>
            <a:xfrm>
              <a:off x="6925483" y="374100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4"/>
                    <a:pt x="171" y="1246"/>
                    <a:pt x="389" y="1246"/>
                  </a:cubicBezTo>
                  <a:cubicBezTo>
                    <a:pt x="607" y="1246"/>
                    <a:pt x="778" y="1074"/>
                    <a:pt x="778" y="857"/>
                  </a:cubicBezTo>
                  <a:lnTo>
                    <a:pt x="778" y="374"/>
                  </a:lnTo>
                  <a:cubicBezTo>
                    <a:pt x="778" y="172"/>
                    <a:pt x="607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13;p50">
              <a:extLst>
                <a:ext uri="{FF2B5EF4-FFF2-40B4-BE49-F238E27FC236}">
                  <a16:creationId xmlns:a16="http://schemas.microsoft.com/office/drawing/2014/main" id="{2D0EC22F-1ACA-DEDC-FEC5-51EA0E122F7B}"/>
                </a:ext>
              </a:extLst>
            </p:cNvPr>
            <p:cNvSpPr/>
            <p:nvPr/>
          </p:nvSpPr>
          <p:spPr>
            <a:xfrm>
              <a:off x="7019290" y="3739968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3"/>
                  </a:lnTo>
                  <a:cubicBezTo>
                    <a:pt x="16" y="1090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4;p50">
              <a:extLst>
                <a:ext uri="{FF2B5EF4-FFF2-40B4-BE49-F238E27FC236}">
                  <a16:creationId xmlns:a16="http://schemas.microsoft.com/office/drawing/2014/main" id="{B9F0ADD9-B424-CC7D-AF5E-56AE5DE4726C}"/>
                </a:ext>
              </a:extLst>
            </p:cNvPr>
            <p:cNvSpPr/>
            <p:nvPr/>
          </p:nvSpPr>
          <p:spPr>
            <a:xfrm>
              <a:off x="7114134" y="3739904"/>
              <a:ext cx="49528" cy="80905"/>
            </a:xfrm>
            <a:custGeom>
              <a:avLst/>
              <a:gdLst/>
              <a:ahLst/>
              <a:cxnLst/>
              <a:rect l="l" t="t" r="r" b="b"/>
              <a:pathLst>
                <a:path w="764" h="1248" extrusionOk="0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172" y="2"/>
                    <a:pt x="1" y="173"/>
                    <a:pt x="1" y="391"/>
                  </a:cubicBezTo>
                  <a:lnTo>
                    <a:pt x="1" y="874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47"/>
                    <a:pt x="763" y="1060"/>
                    <a:pt x="763" y="858"/>
                  </a:cubicBezTo>
                  <a:lnTo>
                    <a:pt x="763" y="375"/>
                  </a:lnTo>
                  <a:cubicBezTo>
                    <a:pt x="763" y="167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5;p50">
              <a:extLst>
                <a:ext uri="{FF2B5EF4-FFF2-40B4-BE49-F238E27FC236}">
                  <a16:creationId xmlns:a16="http://schemas.microsoft.com/office/drawing/2014/main" id="{44A951E2-CBF2-6B8E-5FB0-9C84CEF09CED}"/>
                </a:ext>
              </a:extLst>
            </p:cNvPr>
            <p:cNvSpPr/>
            <p:nvPr/>
          </p:nvSpPr>
          <p:spPr>
            <a:xfrm>
              <a:off x="7208005" y="373899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90"/>
                    <a:pt x="187" y="1246"/>
                    <a:pt x="389" y="1246"/>
                  </a:cubicBezTo>
                  <a:cubicBezTo>
                    <a:pt x="607" y="1246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6;p50">
              <a:extLst>
                <a:ext uri="{FF2B5EF4-FFF2-40B4-BE49-F238E27FC236}">
                  <a16:creationId xmlns:a16="http://schemas.microsoft.com/office/drawing/2014/main" id="{B9F750A6-E26C-094D-1C9F-FA586F910899}"/>
                </a:ext>
              </a:extLst>
            </p:cNvPr>
            <p:cNvSpPr/>
            <p:nvPr/>
          </p:nvSpPr>
          <p:spPr>
            <a:xfrm>
              <a:off x="7302849" y="373899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2" y="0"/>
                    <a:pt x="0" y="172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6"/>
                    <a:pt x="389" y="1246"/>
                  </a:cubicBezTo>
                  <a:cubicBezTo>
                    <a:pt x="607" y="1246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7;p50">
              <a:extLst>
                <a:ext uri="{FF2B5EF4-FFF2-40B4-BE49-F238E27FC236}">
                  <a16:creationId xmlns:a16="http://schemas.microsoft.com/office/drawing/2014/main" id="{1C48F09A-C6E0-A49C-3A93-6F8FA116BEC6}"/>
                </a:ext>
              </a:extLst>
            </p:cNvPr>
            <p:cNvSpPr/>
            <p:nvPr/>
          </p:nvSpPr>
          <p:spPr>
            <a:xfrm>
              <a:off x="7396656" y="3737959"/>
              <a:ext cx="50565" cy="80775"/>
            </a:xfrm>
            <a:custGeom>
              <a:avLst/>
              <a:gdLst/>
              <a:ahLst/>
              <a:cxnLst/>
              <a:rect l="l" t="t" r="r" b="b"/>
              <a:pathLst>
                <a:path w="780" h="1246" extrusionOk="0">
                  <a:moveTo>
                    <a:pt x="390" y="1"/>
                  </a:moveTo>
                  <a:cubicBezTo>
                    <a:pt x="172" y="16"/>
                    <a:pt x="1" y="188"/>
                    <a:pt x="1" y="390"/>
                  </a:cubicBezTo>
                  <a:lnTo>
                    <a:pt x="1" y="872"/>
                  </a:lnTo>
                  <a:cubicBezTo>
                    <a:pt x="16" y="1075"/>
                    <a:pt x="188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8;p50">
              <a:extLst>
                <a:ext uri="{FF2B5EF4-FFF2-40B4-BE49-F238E27FC236}">
                  <a16:creationId xmlns:a16="http://schemas.microsoft.com/office/drawing/2014/main" id="{C9355118-BCEC-DAAE-F9CA-B5ABCF38E073}"/>
                </a:ext>
              </a:extLst>
            </p:cNvPr>
            <p:cNvSpPr/>
            <p:nvPr/>
          </p:nvSpPr>
          <p:spPr>
            <a:xfrm>
              <a:off x="7491499" y="3737894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7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9;p50">
              <a:extLst>
                <a:ext uri="{FF2B5EF4-FFF2-40B4-BE49-F238E27FC236}">
                  <a16:creationId xmlns:a16="http://schemas.microsoft.com/office/drawing/2014/main" id="{ED62E223-C9BF-AA24-3465-C9AF1D40CE87}"/>
                </a:ext>
              </a:extLst>
            </p:cNvPr>
            <p:cNvSpPr/>
            <p:nvPr/>
          </p:nvSpPr>
          <p:spPr>
            <a:xfrm>
              <a:off x="7585371" y="3736986"/>
              <a:ext cx="49528" cy="80775"/>
            </a:xfrm>
            <a:custGeom>
              <a:avLst/>
              <a:gdLst/>
              <a:ahLst/>
              <a:cxnLst/>
              <a:rect l="l" t="t" r="r" b="b"/>
              <a:pathLst>
                <a:path w="764" h="1246" extrusionOk="0">
                  <a:moveTo>
                    <a:pt x="374" y="0"/>
                  </a:moveTo>
                  <a:cubicBezTo>
                    <a:pt x="172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90" y="1245"/>
                  </a:cubicBezTo>
                  <a:cubicBezTo>
                    <a:pt x="608" y="1245"/>
                    <a:pt x="763" y="1074"/>
                    <a:pt x="763" y="856"/>
                  </a:cubicBezTo>
                  <a:lnTo>
                    <a:pt x="763" y="389"/>
                  </a:lnTo>
                  <a:cubicBezTo>
                    <a:pt x="763" y="171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20;p50">
              <a:extLst>
                <a:ext uri="{FF2B5EF4-FFF2-40B4-BE49-F238E27FC236}">
                  <a16:creationId xmlns:a16="http://schemas.microsoft.com/office/drawing/2014/main" id="{D0EAC392-FD0B-1039-4297-C07BDB562D09}"/>
                </a:ext>
              </a:extLst>
            </p:cNvPr>
            <p:cNvSpPr/>
            <p:nvPr/>
          </p:nvSpPr>
          <p:spPr>
            <a:xfrm>
              <a:off x="7680215" y="3736922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415" y="0"/>
                  </a:moveTo>
                  <a:cubicBezTo>
                    <a:pt x="407" y="0"/>
                    <a:pt x="398" y="1"/>
                    <a:pt x="390" y="1"/>
                  </a:cubicBez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592" y="1246"/>
                    <a:pt x="779" y="1060"/>
                    <a:pt x="779" y="857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1;p50">
              <a:extLst>
                <a:ext uri="{FF2B5EF4-FFF2-40B4-BE49-F238E27FC236}">
                  <a16:creationId xmlns:a16="http://schemas.microsoft.com/office/drawing/2014/main" id="{578BD0D5-9918-DD9D-ADE2-424737EAE02A}"/>
                </a:ext>
              </a:extLst>
            </p:cNvPr>
            <p:cNvSpPr/>
            <p:nvPr/>
          </p:nvSpPr>
          <p:spPr>
            <a:xfrm>
              <a:off x="7774086" y="3735949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74" y="1"/>
                  </a:moveTo>
                  <a:cubicBezTo>
                    <a:pt x="171" y="1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5"/>
                    <a:pt x="171" y="1246"/>
                    <a:pt x="389" y="1246"/>
                  </a:cubicBezTo>
                  <a:cubicBezTo>
                    <a:pt x="607" y="1246"/>
                    <a:pt x="778" y="1075"/>
                    <a:pt x="763" y="857"/>
                  </a:cubicBezTo>
                  <a:lnTo>
                    <a:pt x="763" y="374"/>
                  </a:lnTo>
                  <a:cubicBezTo>
                    <a:pt x="763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2;p50">
              <a:extLst>
                <a:ext uri="{FF2B5EF4-FFF2-40B4-BE49-F238E27FC236}">
                  <a16:creationId xmlns:a16="http://schemas.microsoft.com/office/drawing/2014/main" id="{8B0CE152-C8E9-4441-EACA-529AC2ACC738}"/>
                </a:ext>
              </a:extLst>
            </p:cNvPr>
            <p:cNvSpPr/>
            <p:nvPr/>
          </p:nvSpPr>
          <p:spPr>
            <a:xfrm>
              <a:off x="4000300" y="3503867"/>
              <a:ext cx="128164" cy="239213"/>
            </a:xfrm>
            <a:custGeom>
              <a:avLst/>
              <a:gdLst/>
              <a:ahLst/>
              <a:cxnLst/>
              <a:rect l="l" t="t" r="r" b="b"/>
              <a:pathLst>
                <a:path w="1977" h="3690" extrusionOk="0">
                  <a:moveTo>
                    <a:pt x="1735" y="1"/>
                  </a:moveTo>
                  <a:cubicBezTo>
                    <a:pt x="751" y="1"/>
                    <a:pt x="1" y="990"/>
                    <a:pt x="140" y="2102"/>
                  </a:cubicBezTo>
                  <a:cubicBezTo>
                    <a:pt x="202" y="2818"/>
                    <a:pt x="685" y="3425"/>
                    <a:pt x="1369" y="3658"/>
                  </a:cubicBezTo>
                  <a:lnTo>
                    <a:pt x="1509" y="3690"/>
                  </a:ln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3;p50">
              <a:extLst>
                <a:ext uri="{FF2B5EF4-FFF2-40B4-BE49-F238E27FC236}">
                  <a16:creationId xmlns:a16="http://schemas.microsoft.com/office/drawing/2014/main" id="{BD13F366-088C-3293-9606-1130BC82F940}"/>
                </a:ext>
              </a:extLst>
            </p:cNvPr>
            <p:cNvSpPr/>
            <p:nvPr/>
          </p:nvSpPr>
          <p:spPr>
            <a:xfrm>
              <a:off x="6820526" y="4416054"/>
              <a:ext cx="65" cy="6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500" cap="flat" cmpd="sng">
              <a:solidFill>
                <a:srgbClr val="3B889E"/>
              </a:solidFill>
              <a:prstDash val="solid"/>
              <a:miter lim="155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4;p50">
              <a:extLst>
                <a:ext uri="{FF2B5EF4-FFF2-40B4-BE49-F238E27FC236}">
                  <a16:creationId xmlns:a16="http://schemas.microsoft.com/office/drawing/2014/main" id="{40700D0B-2489-20C6-AF16-F5FDE1922D15}"/>
                </a:ext>
              </a:extLst>
            </p:cNvPr>
            <p:cNvSpPr/>
            <p:nvPr/>
          </p:nvSpPr>
          <p:spPr>
            <a:xfrm>
              <a:off x="4407876" y="3127543"/>
              <a:ext cx="780069" cy="205892"/>
            </a:xfrm>
            <a:custGeom>
              <a:avLst/>
              <a:gdLst/>
              <a:ahLst/>
              <a:cxnLst/>
              <a:rect l="l" t="t" r="r" b="b"/>
              <a:pathLst>
                <a:path w="12033" h="3176" extrusionOk="0">
                  <a:moveTo>
                    <a:pt x="9464" y="0"/>
                  </a:moveTo>
                  <a:lnTo>
                    <a:pt x="1" y="280"/>
                  </a:lnTo>
                  <a:lnTo>
                    <a:pt x="732" y="3175"/>
                  </a:lnTo>
                  <a:lnTo>
                    <a:pt x="12032" y="2864"/>
                  </a:lnTo>
                  <a:lnTo>
                    <a:pt x="9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5;p50">
              <a:extLst>
                <a:ext uri="{FF2B5EF4-FFF2-40B4-BE49-F238E27FC236}">
                  <a16:creationId xmlns:a16="http://schemas.microsoft.com/office/drawing/2014/main" id="{115B8D80-623B-9DDB-ABEC-0097F619E952}"/>
                </a:ext>
              </a:extLst>
            </p:cNvPr>
            <p:cNvSpPr/>
            <p:nvPr/>
          </p:nvSpPr>
          <p:spPr>
            <a:xfrm>
              <a:off x="4373582" y="2993286"/>
              <a:ext cx="610545" cy="110077"/>
            </a:xfrm>
            <a:custGeom>
              <a:avLst/>
              <a:gdLst/>
              <a:ahLst/>
              <a:cxnLst/>
              <a:rect l="l" t="t" r="r" b="b"/>
              <a:pathLst>
                <a:path w="9418" h="1698" extrusionOk="0">
                  <a:moveTo>
                    <a:pt x="8141" y="1"/>
                  </a:moveTo>
                  <a:lnTo>
                    <a:pt x="1" y="234"/>
                  </a:lnTo>
                  <a:lnTo>
                    <a:pt x="359" y="1697"/>
                  </a:lnTo>
                  <a:lnTo>
                    <a:pt x="9417" y="1433"/>
                  </a:lnTo>
                  <a:lnTo>
                    <a:pt x="8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926;p50">
              <a:extLst>
                <a:ext uri="{FF2B5EF4-FFF2-40B4-BE49-F238E27FC236}">
                  <a16:creationId xmlns:a16="http://schemas.microsoft.com/office/drawing/2014/main" id="{BBF4CBA3-A014-894B-5B3C-581D6ABD6C3A}"/>
                </a:ext>
              </a:extLst>
            </p:cNvPr>
            <p:cNvSpPr/>
            <p:nvPr/>
          </p:nvSpPr>
          <p:spPr>
            <a:xfrm>
              <a:off x="5959801" y="3993249"/>
              <a:ext cx="960679" cy="53548"/>
            </a:xfrm>
            <a:custGeom>
              <a:avLst/>
              <a:gdLst/>
              <a:ahLst/>
              <a:cxnLst/>
              <a:rect l="l" t="t" r="r" b="b"/>
              <a:pathLst>
                <a:path w="14819" h="826" extrusionOk="0">
                  <a:moveTo>
                    <a:pt x="14071" y="1"/>
                  </a:moveTo>
                  <a:lnTo>
                    <a:pt x="732" y="79"/>
                  </a:lnTo>
                  <a:cubicBezTo>
                    <a:pt x="327" y="79"/>
                    <a:pt x="1" y="421"/>
                    <a:pt x="16" y="826"/>
                  </a:cubicBezTo>
                  <a:lnTo>
                    <a:pt x="14818" y="732"/>
                  </a:lnTo>
                  <a:cubicBezTo>
                    <a:pt x="14818" y="328"/>
                    <a:pt x="14476" y="1"/>
                    <a:pt x="14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927;p50">
              <a:extLst>
                <a:ext uri="{FF2B5EF4-FFF2-40B4-BE49-F238E27FC236}">
                  <a16:creationId xmlns:a16="http://schemas.microsoft.com/office/drawing/2014/main" id="{DEB762A2-4A9A-1590-550A-A1C9424D3C02}"/>
                </a:ext>
              </a:extLst>
            </p:cNvPr>
            <p:cNvSpPr/>
            <p:nvPr/>
          </p:nvSpPr>
          <p:spPr>
            <a:xfrm>
              <a:off x="5960838" y="4039826"/>
              <a:ext cx="959641" cy="81812"/>
            </a:xfrm>
            <a:custGeom>
              <a:avLst/>
              <a:gdLst/>
              <a:ahLst/>
              <a:cxnLst/>
              <a:rect l="l" t="t" r="r" b="b"/>
              <a:pathLst>
                <a:path w="14803" h="1262" extrusionOk="0">
                  <a:moveTo>
                    <a:pt x="14802" y="0"/>
                  </a:moveTo>
                  <a:lnTo>
                    <a:pt x="0" y="94"/>
                  </a:lnTo>
                  <a:lnTo>
                    <a:pt x="3113" y="1261"/>
                  </a:lnTo>
                  <a:lnTo>
                    <a:pt x="9790" y="1245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928;p50">
              <a:extLst>
                <a:ext uri="{FF2B5EF4-FFF2-40B4-BE49-F238E27FC236}">
                  <a16:creationId xmlns:a16="http://schemas.microsoft.com/office/drawing/2014/main" id="{85E2334F-3CA5-F6A0-43B0-31EE96FA535C}"/>
                </a:ext>
              </a:extLst>
            </p:cNvPr>
            <p:cNvSpPr/>
            <p:nvPr/>
          </p:nvSpPr>
          <p:spPr>
            <a:xfrm>
              <a:off x="8231126" y="3717797"/>
              <a:ext cx="319924" cy="150400"/>
            </a:xfrm>
            <a:custGeom>
              <a:avLst/>
              <a:gdLst/>
              <a:ahLst/>
              <a:cxnLst/>
              <a:rect l="l" t="t" r="r" b="b"/>
              <a:pathLst>
                <a:path w="4935" h="2320" extrusionOk="0">
                  <a:moveTo>
                    <a:pt x="2227" y="0"/>
                  </a:moveTo>
                  <a:cubicBezTo>
                    <a:pt x="982" y="32"/>
                    <a:pt x="1" y="1074"/>
                    <a:pt x="48" y="2320"/>
                  </a:cubicBezTo>
                  <a:lnTo>
                    <a:pt x="4935" y="2180"/>
                  </a:lnTo>
                  <a:lnTo>
                    <a:pt x="3285" y="857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70;p50">
            <a:extLst>
              <a:ext uri="{FF2B5EF4-FFF2-40B4-BE49-F238E27FC236}">
                <a16:creationId xmlns:a16="http://schemas.microsoft.com/office/drawing/2014/main" id="{4F229DAA-5F65-8E14-B66D-5577D0D2427E}"/>
              </a:ext>
            </a:extLst>
          </p:cNvPr>
          <p:cNvGrpSpPr/>
          <p:nvPr/>
        </p:nvGrpSpPr>
        <p:grpSpPr>
          <a:xfrm>
            <a:off x="-4590556" y="3380572"/>
            <a:ext cx="3227235" cy="1408265"/>
            <a:chOff x="4000300" y="2508543"/>
            <a:chExt cx="4736362" cy="2103355"/>
          </a:xfrm>
        </p:grpSpPr>
        <p:sp>
          <p:nvSpPr>
            <p:cNvPr id="898" name="Google Shape;871;p50">
              <a:extLst>
                <a:ext uri="{FF2B5EF4-FFF2-40B4-BE49-F238E27FC236}">
                  <a16:creationId xmlns:a16="http://schemas.microsoft.com/office/drawing/2014/main" id="{D7E03820-01EA-4CFB-F427-EE5B6BD5919A}"/>
                </a:ext>
              </a:extLst>
            </p:cNvPr>
            <p:cNvSpPr/>
            <p:nvPr/>
          </p:nvSpPr>
          <p:spPr>
            <a:xfrm>
              <a:off x="4245416" y="2508543"/>
              <a:ext cx="1145307" cy="1034323"/>
            </a:xfrm>
            <a:custGeom>
              <a:avLst/>
              <a:gdLst/>
              <a:ahLst/>
              <a:cxnLst/>
              <a:rect l="l" t="t" r="r" b="b"/>
              <a:pathLst>
                <a:path w="17667" h="15955" extrusionOk="0">
                  <a:moveTo>
                    <a:pt x="1" y="1"/>
                  </a:moveTo>
                  <a:lnTo>
                    <a:pt x="1978" y="7736"/>
                  </a:lnTo>
                  <a:lnTo>
                    <a:pt x="2336" y="9199"/>
                  </a:lnTo>
                  <a:lnTo>
                    <a:pt x="2507" y="9853"/>
                  </a:lnTo>
                  <a:lnTo>
                    <a:pt x="3238" y="12748"/>
                  </a:lnTo>
                  <a:lnTo>
                    <a:pt x="4048" y="15955"/>
                  </a:lnTo>
                  <a:lnTo>
                    <a:pt x="17667" y="15924"/>
                  </a:lnTo>
                  <a:lnTo>
                    <a:pt x="14538" y="12437"/>
                  </a:lnTo>
                  <a:lnTo>
                    <a:pt x="11970" y="9573"/>
                  </a:lnTo>
                  <a:lnTo>
                    <a:pt x="11394" y="8935"/>
                  </a:lnTo>
                  <a:lnTo>
                    <a:pt x="10118" y="7503"/>
                  </a:lnTo>
                  <a:lnTo>
                    <a:pt x="3612" y="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72;p50">
              <a:extLst>
                <a:ext uri="{FF2B5EF4-FFF2-40B4-BE49-F238E27FC236}">
                  <a16:creationId xmlns:a16="http://schemas.microsoft.com/office/drawing/2014/main" id="{20307908-C7EE-3C51-CE94-8B7A65009F3B}"/>
                </a:ext>
              </a:extLst>
            </p:cNvPr>
            <p:cNvSpPr/>
            <p:nvPr/>
          </p:nvSpPr>
          <p:spPr>
            <a:xfrm>
              <a:off x="4487615" y="3459460"/>
              <a:ext cx="903112" cy="81812"/>
            </a:xfrm>
            <a:custGeom>
              <a:avLst/>
              <a:gdLst/>
              <a:ahLst/>
              <a:cxnLst/>
              <a:rect l="l" t="t" r="r" b="b"/>
              <a:pathLst>
                <a:path w="13931" h="1262" extrusionOk="0">
                  <a:moveTo>
                    <a:pt x="1" y="1"/>
                  </a:moveTo>
                  <a:lnTo>
                    <a:pt x="312" y="1262"/>
                  </a:lnTo>
                  <a:lnTo>
                    <a:pt x="13931" y="1231"/>
                  </a:lnTo>
                  <a:lnTo>
                    <a:pt x="12919" y="1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873;p50">
              <a:extLst>
                <a:ext uri="{FF2B5EF4-FFF2-40B4-BE49-F238E27FC236}">
                  <a16:creationId xmlns:a16="http://schemas.microsoft.com/office/drawing/2014/main" id="{EFE6F63A-73AD-44D5-D869-56D0D6BA5C4B}"/>
                </a:ext>
              </a:extLst>
            </p:cNvPr>
            <p:cNvSpPr/>
            <p:nvPr/>
          </p:nvSpPr>
          <p:spPr>
            <a:xfrm>
              <a:off x="6229225" y="4223350"/>
              <a:ext cx="259375" cy="205873"/>
            </a:xfrm>
            <a:custGeom>
              <a:avLst/>
              <a:gdLst/>
              <a:ahLst/>
              <a:cxnLst/>
              <a:rect l="l" t="t" r="r" b="b"/>
              <a:pathLst>
                <a:path w="4001" h="3005" extrusionOk="0">
                  <a:moveTo>
                    <a:pt x="4001" y="1"/>
                  </a:moveTo>
                  <a:lnTo>
                    <a:pt x="343" y="16"/>
                  </a:lnTo>
                  <a:lnTo>
                    <a:pt x="0" y="3005"/>
                  </a:lnTo>
                  <a:lnTo>
                    <a:pt x="732" y="2974"/>
                  </a:lnTo>
                  <a:lnTo>
                    <a:pt x="1339" y="1666"/>
                  </a:lnTo>
                  <a:lnTo>
                    <a:pt x="3020" y="1557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874;p50">
              <a:extLst>
                <a:ext uri="{FF2B5EF4-FFF2-40B4-BE49-F238E27FC236}">
                  <a16:creationId xmlns:a16="http://schemas.microsoft.com/office/drawing/2014/main" id="{3B360995-2210-2B59-9D43-14CE15EE665D}"/>
                </a:ext>
              </a:extLst>
            </p:cNvPr>
            <p:cNvSpPr/>
            <p:nvPr/>
          </p:nvSpPr>
          <p:spPr>
            <a:xfrm>
              <a:off x="6229227" y="4394078"/>
              <a:ext cx="59576" cy="35137"/>
            </a:xfrm>
            <a:custGeom>
              <a:avLst/>
              <a:gdLst/>
              <a:ahLst/>
              <a:cxnLst/>
              <a:rect l="l" t="t" r="r" b="b"/>
              <a:pathLst>
                <a:path w="919" h="542" extrusionOk="0">
                  <a:moveTo>
                    <a:pt x="284" y="1"/>
                  </a:moveTo>
                  <a:cubicBezTo>
                    <a:pt x="194" y="1"/>
                    <a:pt x="104" y="10"/>
                    <a:pt x="16" y="28"/>
                  </a:cubicBezTo>
                  <a:lnTo>
                    <a:pt x="0" y="542"/>
                  </a:lnTo>
                  <a:lnTo>
                    <a:pt x="0" y="542"/>
                  </a:lnTo>
                  <a:lnTo>
                    <a:pt x="732" y="511"/>
                  </a:lnTo>
                  <a:lnTo>
                    <a:pt x="919" y="137"/>
                  </a:lnTo>
                  <a:cubicBezTo>
                    <a:pt x="711" y="50"/>
                    <a:pt x="496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875;p50">
              <a:extLst>
                <a:ext uri="{FF2B5EF4-FFF2-40B4-BE49-F238E27FC236}">
                  <a16:creationId xmlns:a16="http://schemas.microsoft.com/office/drawing/2014/main" id="{0193F906-72FB-1E5E-162F-33549135CE0C}"/>
                </a:ext>
              </a:extLst>
            </p:cNvPr>
            <p:cNvSpPr/>
            <p:nvPr/>
          </p:nvSpPr>
          <p:spPr>
            <a:xfrm>
              <a:off x="6147414" y="4412100"/>
              <a:ext cx="234222" cy="199798"/>
            </a:xfrm>
            <a:custGeom>
              <a:avLst/>
              <a:gdLst/>
              <a:ahLst/>
              <a:cxnLst/>
              <a:rect l="l" t="t" r="r" b="b"/>
              <a:pathLst>
                <a:path w="3613" h="3082" extrusionOk="0">
                  <a:moveTo>
                    <a:pt x="1575" y="0"/>
                  </a:moveTo>
                  <a:cubicBezTo>
                    <a:pt x="769" y="0"/>
                    <a:pt x="1" y="642"/>
                    <a:pt x="33" y="1587"/>
                  </a:cubicBezTo>
                  <a:cubicBezTo>
                    <a:pt x="48" y="2418"/>
                    <a:pt x="748" y="3081"/>
                    <a:pt x="1576" y="3081"/>
                  </a:cubicBezTo>
                  <a:cubicBezTo>
                    <a:pt x="1586" y="3081"/>
                    <a:pt x="1595" y="3081"/>
                    <a:pt x="1605" y="3081"/>
                  </a:cubicBezTo>
                  <a:cubicBezTo>
                    <a:pt x="2975" y="3034"/>
                    <a:pt x="3613" y="1353"/>
                    <a:pt x="2617" y="419"/>
                  </a:cubicBezTo>
                  <a:cubicBezTo>
                    <a:pt x="2308" y="130"/>
                    <a:pt x="1938" y="0"/>
                    <a:pt x="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876;p50">
              <a:extLst>
                <a:ext uri="{FF2B5EF4-FFF2-40B4-BE49-F238E27FC236}">
                  <a16:creationId xmlns:a16="http://schemas.microsoft.com/office/drawing/2014/main" id="{1CE6E22D-837F-E144-AC62-D6056C9206EE}"/>
                </a:ext>
              </a:extLst>
            </p:cNvPr>
            <p:cNvSpPr/>
            <p:nvPr/>
          </p:nvSpPr>
          <p:spPr>
            <a:xfrm>
              <a:off x="6189488" y="4453136"/>
              <a:ext cx="137694" cy="117403"/>
            </a:xfrm>
            <a:custGeom>
              <a:avLst/>
              <a:gdLst/>
              <a:ahLst/>
              <a:cxnLst/>
              <a:rect l="l" t="t" r="r" b="b"/>
              <a:pathLst>
                <a:path w="2124" h="1811" extrusionOk="0">
                  <a:moveTo>
                    <a:pt x="922" y="1"/>
                  </a:moveTo>
                  <a:cubicBezTo>
                    <a:pt x="451" y="1"/>
                    <a:pt x="0" y="381"/>
                    <a:pt x="22" y="938"/>
                  </a:cubicBezTo>
                  <a:cubicBezTo>
                    <a:pt x="22" y="1412"/>
                    <a:pt x="427" y="1810"/>
                    <a:pt x="912" y="1810"/>
                  </a:cubicBezTo>
                  <a:cubicBezTo>
                    <a:pt x="922" y="1810"/>
                    <a:pt x="931" y="1810"/>
                    <a:pt x="940" y="1810"/>
                  </a:cubicBezTo>
                  <a:cubicBezTo>
                    <a:pt x="1750" y="1779"/>
                    <a:pt x="2123" y="798"/>
                    <a:pt x="1532" y="253"/>
                  </a:cubicBezTo>
                  <a:cubicBezTo>
                    <a:pt x="1352" y="79"/>
                    <a:pt x="1135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877;p50">
              <a:extLst>
                <a:ext uri="{FF2B5EF4-FFF2-40B4-BE49-F238E27FC236}">
                  <a16:creationId xmlns:a16="http://schemas.microsoft.com/office/drawing/2014/main" id="{6A9925D1-66D0-62FC-2452-6750585A03DC}"/>
                </a:ext>
              </a:extLst>
            </p:cNvPr>
            <p:cNvSpPr/>
            <p:nvPr/>
          </p:nvSpPr>
          <p:spPr>
            <a:xfrm>
              <a:off x="6202259" y="4465907"/>
              <a:ext cx="107743" cy="91536"/>
            </a:xfrm>
            <a:custGeom>
              <a:avLst/>
              <a:gdLst/>
              <a:ahLst/>
              <a:cxnLst/>
              <a:rect l="l" t="t" r="r" b="b"/>
              <a:pathLst>
                <a:path w="1662" h="1412" extrusionOk="0">
                  <a:moveTo>
                    <a:pt x="720" y="1"/>
                  </a:moveTo>
                  <a:cubicBezTo>
                    <a:pt x="352" y="1"/>
                    <a:pt x="1" y="297"/>
                    <a:pt x="12" y="726"/>
                  </a:cubicBezTo>
                  <a:cubicBezTo>
                    <a:pt x="27" y="1105"/>
                    <a:pt x="339" y="1411"/>
                    <a:pt x="715" y="1411"/>
                  </a:cubicBezTo>
                  <a:cubicBezTo>
                    <a:pt x="725" y="1411"/>
                    <a:pt x="734" y="1411"/>
                    <a:pt x="743" y="1410"/>
                  </a:cubicBezTo>
                  <a:cubicBezTo>
                    <a:pt x="1366" y="1395"/>
                    <a:pt x="1662" y="632"/>
                    <a:pt x="1195" y="196"/>
                  </a:cubicBezTo>
                  <a:cubicBezTo>
                    <a:pt x="1054" y="61"/>
                    <a:pt x="885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878;p50">
              <a:extLst>
                <a:ext uri="{FF2B5EF4-FFF2-40B4-BE49-F238E27FC236}">
                  <a16:creationId xmlns:a16="http://schemas.microsoft.com/office/drawing/2014/main" id="{E307B304-337F-6D7A-0D5F-15A222D3C938}"/>
                </a:ext>
              </a:extLst>
            </p:cNvPr>
            <p:cNvSpPr/>
            <p:nvPr/>
          </p:nvSpPr>
          <p:spPr>
            <a:xfrm>
              <a:off x="6211400" y="4474204"/>
              <a:ext cx="87517" cy="75070"/>
            </a:xfrm>
            <a:custGeom>
              <a:avLst/>
              <a:gdLst/>
              <a:ahLst/>
              <a:cxnLst/>
              <a:rect l="l" t="t" r="r" b="b"/>
              <a:pathLst>
                <a:path w="1350" h="1158" extrusionOk="0">
                  <a:moveTo>
                    <a:pt x="585" y="1"/>
                  </a:moveTo>
                  <a:cubicBezTo>
                    <a:pt x="285" y="1"/>
                    <a:pt x="0" y="244"/>
                    <a:pt x="11" y="598"/>
                  </a:cubicBezTo>
                  <a:cubicBezTo>
                    <a:pt x="11" y="909"/>
                    <a:pt x="275" y="1158"/>
                    <a:pt x="587" y="1158"/>
                  </a:cubicBezTo>
                  <a:cubicBezTo>
                    <a:pt x="1100" y="1142"/>
                    <a:pt x="1349" y="520"/>
                    <a:pt x="976" y="162"/>
                  </a:cubicBezTo>
                  <a:cubicBezTo>
                    <a:pt x="860" y="50"/>
                    <a:pt x="721" y="1"/>
                    <a:pt x="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879;p50">
              <a:extLst>
                <a:ext uri="{FF2B5EF4-FFF2-40B4-BE49-F238E27FC236}">
                  <a16:creationId xmlns:a16="http://schemas.microsoft.com/office/drawing/2014/main" id="{035FE917-5F9C-FF7E-FF00-6E884177F6B6}"/>
                </a:ext>
              </a:extLst>
            </p:cNvPr>
            <p:cNvSpPr/>
            <p:nvPr/>
          </p:nvSpPr>
          <p:spPr>
            <a:xfrm>
              <a:off x="7930450" y="4228375"/>
              <a:ext cx="106001" cy="220029"/>
            </a:xfrm>
            <a:custGeom>
              <a:avLst/>
              <a:gdLst/>
              <a:ahLst/>
              <a:cxnLst/>
              <a:rect l="l" t="t" r="r" b="b"/>
              <a:pathLst>
                <a:path w="1635" h="3332" extrusionOk="0">
                  <a:moveTo>
                    <a:pt x="1635" y="1"/>
                  </a:moveTo>
                  <a:lnTo>
                    <a:pt x="141" y="47"/>
                  </a:lnTo>
                  <a:lnTo>
                    <a:pt x="1" y="3331"/>
                  </a:lnTo>
                  <a:lnTo>
                    <a:pt x="436" y="3316"/>
                  </a:lnTo>
                  <a:lnTo>
                    <a:pt x="794" y="1666"/>
                  </a:lnTo>
                  <a:lnTo>
                    <a:pt x="1293" y="1650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880;p50">
              <a:extLst>
                <a:ext uri="{FF2B5EF4-FFF2-40B4-BE49-F238E27FC236}">
                  <a16:creationId xmlns:a16="http://schemas.microsoft.com/office/drawing/2014/main" id="{422803EB-E66E-FAEB-153B-272B36A005A3}"/>
                </a:ext>
              </a:extLst>
            </p:cNvPr>
            <p:cNvSpPr/>
            <p:nvPr/>
          </p:nvSpPr>
          <p:spPr>
            <a:xfrm>
              <a:off x="7860762" y="4436345"/>
              <a:ext cx="200965" cy="170561"/>
            </a:xfrm>
            <a:custGeom>
              <a:avLst/>
              <a:gdLst/>
              <a:ahLst/>
              <a:cxnLst/>
              <a:rect l="l" t="t" r="r" b="b"/>
              <a:pathLst>
                <a:path w="3100" h="2631" extrusionOk="0">
                  <a:moveTo>
                    <a:pt x="1350" y="1"/>
                  </a:moveTo>
                  <a:cubicBezTo>
                    <a:pt x="658" y="1"/>
                    <a:pt x="1" y="547"/>
                    <a:pt x="33" y="1353"/>
                  </a:cubicBezTo>
                  <a:cubicBezTo>
                    <a:pt x="48" y="2065"/>
                    <a:pt x="624" y="2630"/>
                    <a:pt x="1330" y="2630"/>
                  </a:cubicBezTo>
                  <a:cubicBezTo>
                    <a:pt x="1349" y="2630"/>
                    <a:pt x="1368" y="2630"/>
                    <a:pt x="1387" y="2629"/>
                  </a:cubicBezTo>
                  <a:cubicBezTo>
                    <a:pt x="2554" y="2598"/>
                    <a:pt x="3099" y="1166"/>
                    <a:pt x="2243" y="357"/>
                  </a:cubicBezTo>
                  <a:cubicBezTo>
                    <a:pt x="1978" y="111"/>
                    <a:pt x="1660" y="1"/>
                    <a:pt x="1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881;p50">
              <a:extLst>
                <a:ext uri="{FF2B5EF4-FFF2-40B4-BE49-F238E27FC236}">
                  <a16:creationId xmlns:a16="http://schemas.microsoft.com/office/drawing/2014/main" id="{B2FCB529-5566-6BAB-B659-BC1EC6A7EF04}"/>
                </a:ext>
              </a:extLst>
            </p:cNvPr>
            <p:cNvSpPr/>
            <p:nvPr/>
          </p:nvSpPr>
          <p:spPr>
            <a:xfrm>
              <a:off x="7896806" y="4470574"/>
              <a:ext cx="119477" cy="100936"/>
            </a:xfrm>
            <a:custGeom>
              <a:avLst/>
              <a:gdLst/>
              <a:ahLst/>
              <a:cxnLst/>
              <a:rect l="l" t="t" r="r" b="b"/>
              <a:pathLst>
                <a:path w="1843" h="1557" extrusionOk="0">
                  <a:moveTo>
                    <a:pt x="805" y="0"/>
                  </a:moveTo>
                  <a:cubicBezTo>
                    <a:pt x="391" y="0"/>
                    <a:pt x="0" y="327"/>
                    <a:pt x="22" y="809"/>
                  </a:cubicBezTo>
                  <a:cubicBezTo>
                    <a:pt x="53" y="1230"/>
                    <a:pt x="395" y="1556"/>
                    <a:pt x="800" y="1556"/>
                  </a:cubicBezTo>
                  <a:cubicBezTo>
                    <a:pt x="1500" y="1556"/>
                    <a:pt x="1843" y="700"/>
                    <a:pt x="1345" y="218"/>
                  </a:cubicBezTo>
                  <a:cubicBezTo>
                    <a:pt x="1184" y="67"/>
                    <a:pt x="992" y="0"/>
                    <a:pt x="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882;p50">
              <a:extLst>
                <a:ext uri="{FF2B5EF4-FFF2-40B4-BE49-F238E27FC236}">
                  <a16:creationId xmlns:a16="http://schemas.microsoft.com/office/drawing/2014/main" id="{443999C5-6DDE-3EC0-8174-9363A98EC884}"/>
                </a:ext>
              </a:extLst>
            </p:cNvPr>
            <p:cNvSpPr/>
            <p:nvPr/>
          </p:nvSpPr>
          <p:spPr>
            <a:xfrm>
              <a:off x="7908605" y="4482697"/>
              <a:ext cx="91536" cy="77728"/>
            </a:xfrm>
            <a:custGeom>
              <a:avLst/>
              <a:gdLst/>
              <a:ahLst/>
              <a:cxnLst/>
              <a:rect l="l" t="t" r="r" b="b"/>
              <a:pathLst>
                <a:path w="1412" h="1199" extrusionOk="0">
                  <a:moveTo>
                    <a:pt x="608" y="0"/>
                  </a:moveTo>
                  <a:cubicBezTo>
                    <a:pt x="296" y="0"/>
                    <a:pt x="0" y="249"/>
                    <a:pt x="11" y="622"/>
                  </a:cubicBezTo>
                  <a:cubicBezTo>
                    <a:pt x="11" y="940"/>
                    <a:pt x="275" y="1199"/>
                    <a:pt x="590" y="1199"/>
                  </a:cubicBezTo>
                  <a:cubicBezTo>
                    <a:pt x="599" y="1199"/>
                    <a:pt x="609" y="1199"/>
                    <a:pt x="618" y="1198"/>
                  </a:cubicBezTo>
                  <a:cubicBezTo>
                    <a:pt x="1163" y="1183"/>
                    <a:pt x="1412" y="529"/>
                    <a:pt x="1022" y="171"/>
                  </a:cubicBezTo>
                  <a:cubicBezTo>
                    <a:pt x="900" y="53"/>
                    <a:pt x="752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883;p50">
              <a:extLst>
                <a:ext uri="{FF2B5EF4-FFF2-40B4-BE49-F238E27FC236}">
                  <a16:creationId xmlns:a16="http://schemas.microsoft.com/office/drawing/2014/main" id="{B57E8808-0866-AAC4-C335-6F093D6540AA}"/>
                </a:ext>
              </a:extLst>
            </p:cNvPr>
            <p:cNvSpPr/>
            <p:nvPr/>
          </p:nvSpPr>
          <p:spPr>
            <a:xfrm>
              <a:off x="7915606" y="4490217"/>
              <a:ext cx="74422" cy="63142"/>
            </a:xfrm>
            <a:custGeom>
              <a:avLst/>
              <a:gdLst/>
              <a:ahLst/>
              <a:cxnLst/>
              <a:rect l="l" t="t" r="r" b="b"/>
              <a:pathLst>
                <a:path w="1148" h="974" extrusionOk="0">
                  <a:moveTo>
                    <a:pt x="508" y="1"/>
                  </a:moveTo>
                  <a:cubicBezTo>
                    <a:pt x="250" y="1"/>
                    <a:pt x="1" y="205"/>
                    <a:pt x="12" y="506"/>
                  </a:cubicBezTo>
                  <a:cubicBezTo>
                    <a:pt x="12" y="762"/>
                    <a:pt x="230" y="974"/>
                    <a:pt x="483" y="974"/>
                  </a:cubicBezTo>
                  <a:cubicBezTo>
                    <a:pt x="492" y="974"/>
                    <a:pt x="501" y="974"/>
                    <a:pt x="510" y="973"/>
                  </a:cubicBezTo>
                  <a:cubicBezTo>
                    <a:pt x="946" y="958"/>
                    <a:pt x="1148" y="428"/>
                    <a:pt x="837" y="133"/>
                  </a:cubicBezTo>
                  <a:cubicBezTo>
                    <a:pt x="741" y="41"/>
                    <a:pt x="624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884;p50">
              <a:extLst>
                <a:ext uri="{FF2B5EF4-FFF2-40B4-BE49-F238E27FC236}">
                  <a16:creationId xmlns:a16="http://schemas.microsoft.com/office/drawing/2014/main" id="{B46B3D89-0485-06AD-E0E1-BE47F8C44EFD}"/>
                </a:ext>
              </a:extLst>
            </p:cNvPr>
            <p:cNvSpPr/>
            <p:nvPr/>
          </p:nvSpPr>
          <p:spPr>
            <a:xfrm>
              <a:off x="4000300" y="3503875"/>
              <a:ext cx="4736362" cy="770018"/>
            </a:xfrm>
            <a:custGeom>
              <a:avLst/>
              <a:gdLst/>
              <a:ahLst/>
              <a:cxnLst/>
              <a:rect l="l" t="t" r="r" b="b"/>
              <a:pathLst>
                <a:path w="73061" h="11974" extrusionOk="0">
                  <a:moveTo>
                    <a:pt x="1751" y="1"/>
                  </a:moveTo>
                  <a:cubicBezTo>
                    <a:pt x="766" y="1"/>
                    <a:pt x="1" y="975"/>
                    <a:pt x="140" y="2086"/>
                  </a:cubicBezTo>
                  <a:cubicBezTo>
                    <a:pt x="186" y="2460"/>
                    <a:pt x="327" y="2802"/>
                    <a:pt x="544" y="3083"/>
                  </a:cubicBezTo>
                  <a:cubicBezTo>
                    <a:pt x="762" y="3347"/>
                    <a:pt x="1043" y="3550"/>
                    <a:pt x="1369" y="3643"/>
                  </a:cubicBez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890" y="9713"/>
                    <a:pt x="73061" y="7052"/>
                    <a:pt x="71442" y="6164"/>
                  </a:cubicBezTo>
                  <a:lnTo>
                    <a:pt x="71022" y="5947"/>
                  </a:lnTo>
                  <a:lnTo>
                    <a:pt x="70353" y="5589"/>
                  </a:lnTo>
                  <a:lnTo>
                    <a:pt x="70213" y="5464"/>
                  </a:lnTo>
                  <a:lnTo>
                    <a:pt x="68563" y="4141"/>
                  </a:lnTo>
                  <a:lnTo>
                    <a:pt x="67489" y="3285"/>
                  </a:lnTo>
                  <a:lnTo>
                    <a:pt x="67458" y="3254"/>
                  </a:lnTo>
                  <a:cubicBezTo>
                    <a:pt x="66057" y="2118"/>
                    <a:pt x="64314" y="1464"/>
                    <a:pt x="62524" y="1402"/>
                  </a:cubicBezTo>
                  <a:lnTo>
                    <a:pt x="19736" y="234"/>
                  </a:lnTo>
                  <a:lnTo>
                    <a:pt x="1774" y="1"/>
                  </a:lnTo>
                  <a:cubicBezTo>
                    <a:pt x="1766" y="1"/>
                    <a:pt x="1758" y="1"/>
                    <a:pt x="1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885;p50">
              <a:extLst>
                <a:ext uri="{FF2B5EF4-FFF2-40B4-BE49-F238E27FC236}">
                  <a16:creationId xmlns:a16="http://schemas.microsoft.com/office/drawing/2014/main" id="{05F2642F-8078-658D-7B6D-E42A143D8A8A}"/>
                </a:ext>
              </a:extLst>
            </p:cNvPr>
            <p:cNvSpPr/>
            <p:nvPr/>
          </p:nvSpPr>
          <p:spPr>
            <a:xfrm>
              <a:off x="4000300" y="3503867"/>
              <a:ext cx="4734352" cy="776244"/>
            </a:xfrm>
            <a:custGeom>
              <a:avLst/>
              <a:gdLst/>
              <a:ahLst/>
              <a:cxnLst/>
              <a:rect l="l" t="t" r="r" b="b"/>
              <a:pathLst>
                <a:path w="73030" h="11974" extrusionOk="0">
                  <a:moveTo>
                    <a:pt x="1735" y="1"/>
                  </a:moveTo>
                  <a:cubicBezTo>
                    <a:pt x="750" y="1"/>
                    <a:pt x="1" y="975"/>
                    <a:pt x="140" y="2086"/>
                  </a:cubicBezTo>
                  <a:cubicBezTo>
                    <a:pt x="202" y="2818"/>
                    <a:pt x="685" y="3425"/>
                    <a:pt x="1369" y="3643"/>
                  </a:cubicBezTo>
                  <a:lnTo>
                    <a:pt x="1509" y="3690"/>
                  </a:ln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781" y="9760"/>
                    <a:pt x="73030" y="7363"/>
                    <a:pt x="71707" y="6351"/>
                  </a:cubicBezTo>
                  <a:lnTo>
                    <a:pt x="44499" y="5822"/>
                  </a:lnTo>
                  <a:cubicBezTo>
                    <a:pt x="42243" y="5775"/>
                    <a:pt x="39986" y="5495"/>
                    <a:pt x="37776" y="4997"/>
                  </a:cubicBezTo>
                  <a:cubicBezTo>
                    <a:pt x="33682" y="4048"/>
                    <a:pt x="26117" y="2118"/>
                    <a:pt x="18895" y="219"/>
                  </a:cubicBez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886;p50">
              <a:extLst>
                <a:ext uri="{FF2B5EF4-FFF2-40B4-BE49-F238E27FC236}">
                  <a16:creationId xmlns:a16="http://schemas.microsoft.com/office/drawing/2014/main" id="{D39F29C9-E8F5-69F9-27BB-F8586DD33A8D}"/>
                </a:ext>
              </a:extLst>
            </p:cNvPr>
            <p:cNvSpPr/>
            <p:nvPr/>
          </p:nvSpPr>
          <p:spPr>
            <a:xfrm>
              <a:off x="7357305" y="4156679"/>
              <a:ext cx="56530" cy="302809"/>
            </a:xfrm>
            <a:custGeom>
              <a:avLst/>
              <a:gdLst/>
              <a:ahLst/>
              <a:cxnLst/>
              <a:rect l="l" t="t" r="r" b="b"/>
              <a:pathLst>
                <a:path w="872" h="4671" extrusionOk="0">
                  <a:moveTo>
                    <a:pt x="330" y="0"/>
                  </a:moveTo>
                  <a:cubicBezTo>
                    <a:pt x="319" y="0"/>
                    <a:pt x="308" y="1"/>
                    <a:pt x="297" y="1"/>
                  </a:cubicBezTo>
                  <a:lnTo>
                    <a:pt x="1" y="4671"/>
                  </a:lnTo>
                  <a:lnTo>
                    <a:pt x="16" y="4671"/>
                  </a:lnTo>
                  <a:cubicBezTo>
                    <a:pt x="250" y="4671"/>
                    <a:pt x="452" y="4499"/>
                    <a:pt x="514" y="4282"/>
                  </a:cubicBezTo>
                  <a:lnTo>
                    <a:pt x="841" y="437"/>
                  </a:lnTo>
                  <a:cubicBezTo>
                    <a:pt x="871" y="197"/>
                    <a:pt x="627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887;p50">
              <a:extLst>
                <a:ext uri="{FF2B5EF4-FFF2-40B4-BE49-F238E27FC236}">
                  <a16:creationId xmlns:a16="http://schemas.microsoft.com/office/drawing/2014/main" id="{1B750040-E84A-2894-BE3E-793068A71C90}"/>
                </a:ext>
              </a:extLst>
            </p:cNvPr>
            <p:cNvSpPr/>
            <p:nvPr/>
          </p:nvSpPr>
          <p:spPr>
            <a:xfrm>
              <a:off x="6557129" y="4220275"/>
              <a:ext cx="217042" cy="176655"/>
            </a:xfrm>
            <a:custGeom>
              <a:avLst/>
              <a:gdLst/>
              <a:ahLst/>
              <a:cxnLst/>
              <a:rect l="l" t="t" r="r" b="b"/>
              <a:pathLst>
                <a:path w="3348" h="2725" extrusionOk="0">
                  <a:moveTo>
                    <a:pt x="3270" y="1"/>
                  </a:moveTo>
                  <a:lnTo>
                    <a:pt x="374" y="483"/>
                  </a:lnTo>
                  <a:cubicBezTo>
                    <a:pt x="157" y="514"/>
                    <a:pt x="1" y="701"/>
                    <a:pt x="17" y="935"/>
                  </a:cubicBezTo>
                  <a:lnTo>
                    <a:pt x="32" y="1775"/>
                  </a:lnTo>
                  <a:cubicBezTo>
                    <a:pt x="48" y="1978"/>
                    <a:pt x="188" y="2149"/>
                    <a:pt x="406" y="2195"/>
                  </a:cubicBezTo>
                  <a:lnTo>
                    <a:pt x="3347" y="2725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888;p50">
              <a:extLst>
                <a:ext uri="{FF2B5EF4-FFF2-40B4-BE49-F238E27FC236}">
                  <a16:creationId xmlns:a16="http://schemas.microsoft.com/office/drawing/2014/main" id="{19E2209D-CB70-3D08-3385-F7AAFC4439A1}"/>
                </a:ext>
              </a:extLst>
            </p:cNvPr>
            <p:cNvSpPr/>
            <p:nvPr/>
          </p:nvSpPr>
          <p:spPr>
            <a:xfrm>
              <a:off x="6743835" y="4220275"/>
              <a:ext cx="30339" cy="176655"/>
            </a:xfrm>
            <a:custGeom>
              <a:avLst/>
              <a:gdLst/>
              <a:ahLst/>
              <a:cxnLst/>
              <a:rect l="l" t="t" r="r" b="b"/>
              <a:pathLst>
                <a:path w="468" h="2725" extrusionOk="0">
                  <a:moveTo>
                    <a:pt x="390" y="1"/>
                  </a:moveTo>
                  <a:lnTo>
                    <a:pt x="0" y="63"/>
                  </a:lnTo>
                  <a:lnTo>
                    <a:pt x="63" y="2507"/>
                  </a:lnTo>
                  <a:cubicBezTo>
                    <a:pt x="63" y="2569"/>
                    <a:pt x="78" y="2616"/>
                    <a:pt x="94" y="2662"/>
                  </a:cubicBezTo>
                  <a:lnTo>
                    <a:pt x="467" y="2725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889;p50">
              <a:extLst>
                <a:ext uri="{FF2B5EF4-FFF2-40B4-BE49-F238E27FC236}">
                  <a16:creationId xmlns:a16="http://schemas.microsoft.com/office/drawing/2014/main" id="{F08FB297-9368-EC42-FC61-AC9E286FE7ED}"/>
                </a:ext>
              </a:extLst>
            </p:cNvPr>
            <p:cNvSpPr/>
            <p:nvPr/>
          </p:nvSpPr>
          <p:spPr>
            <a:xfrm>
              <a:off x="6761014" y="4189028"/>
              <a:ext cx="59576" cy="220025"/>
            </a:xfrm>
            <a:custGeom>
              <a:avLst/>
              <a:gdLst/>
              <a:ahLst/>
              <a:cxnLst/>
              <a:rect l="l" t="t" r="r" b="b"/>
              <a:pathLst>
                <a:path w="919" h="3394" extrusionOk="0">
                  <a:moveTo>
                    <a:pt x="420" y="0"/>
                  </a:moveTo>
                  <a:cubicBezTo>
                    <a:pt x="187" y="0"/>
                    <a:pt x="0" y="218"/>
                    <a:pt x="16" y="452"/>
                  </a:cubicBezTo>
                  <a:lnTo>
                    <a:pt x="78" y="2989"/>
                  </a:lnTo>
                  <a:cubicBezTo>
                    <a:pt x="93" y="3222"/>
                    <a:pt x="296" y="3393"/>
                    <a:pt x="529" y="3393"/>
                  </a:cubicBezTo>
                  <a:lnTo>
                    <a:pt x="918" y="3378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890;p50">
              <a:extLst>
                <a:ext uri="{FF2B5EF4-FFF2-40B4-BE49-F238E27FC236}">
                  <a16:creationId xmlns:a16="http://schemas.microsoft.com/office/drawing/2014/main" id="{20EF6CA7-00E7-270F-CB80-C38C49633334}"/>
                </a:ext>
              </a:extLst>
            </p:cNvPr>
            <p:cNvSpPr/>
            <p:nvPr/>
          </p:nvSpPr>
          <p:spPr>
            <a:xfrm>
              <a:off x="6796281" y="4189028"/>
              <a:ext cx="24310" cy="220025"/>
            </a:xfrm>
            <a:custGeom>
              <a:avLst/>
              <a:gdLst/>
              <a:ahLst/>
              <a:cxnLst/>
              <a:rect l="l" t="t" r="r" b="b"/>
              <a:pathLst>
                <a:path w="375" h="3394" extrusionOk="0">
                  <a:moveTo>
                    <a:pt x="1" y="0"/>
                  </a:moveTo>
                  <a:lnTo>
                    <a:pt x="94" y="3393"/>
                  </a:lnTo>
                  <a:lnTo>
                    <a:pt x="374" y="337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891;p50">
              <a:extLst>
                <a:ext uri="{FF2B5EF4-FFF2-40B4-BE49-F238E27FC236}">
                  <a16:creationId xmlns:a16="http://schemas.microsoft.com/office/drawing/2014/main" id="{35DD9CB2-F525-CC37-5529-6C052D30710D}"/>
                </a:ext>
              </a:extLst>
            </p:cNvPr>
            <p:cNvSpPr/>
            <p:nvPr/>
          </p:nvSpPr>
          <p:spPr>
            <a:xfrm>
              <a:off x="7356332" y="4156291"/>
              <a:ext cx="32349" cy="304235"/>
            </a:xfrm>
            <a:custGeom>
              <a:avLst/>
              <a:gdLst/>
              <a:ahLst/>
              <a:cxnLst/>
              <a:rect l="l" t="t" r="r" b="b"/>
              <a:pathLst>
                <a:path w="499" h="4693" extrusionOk="0">
                  <a:moveTo>
                    <a:pt x="366" y="1"/>
                  </a:moveTo>
                  <a:cubicBezTo>
                    <a:pt x="348" y="1"/>
                    <a:pt x="330" y="3"/>
                    <a:pt x="312" y="7"/>
                  </a:cubicBezTo>
                  <a:lnTo>
                    <a:pt x="0" y="4677"/>
                  </a:lnTo>
                  <a:lnTo>
                    <a:pt x="16" y="4677"/>
                  </a:lnTo>
                  <a:cubicBezTo>
                    <a:pt x="34" y="4688"/>
                    <a:pt x="54" y="4693"/>
                    <a:pt x="72" y="4693"/>
                  </a:cubicBezTo>
                  <a:cubicBezTo>
                    <a:pt x="131" y="4693"/>
                    <a:pt x="180" y="4643"/>
                    <a:pt x="156" y="4583"/>
                  </a:cubicBezTo>
                  <a:lnTo>
                    <a:pt x="498" y="101"/>
                  </a:lnTo>
                  <a:cubicBezTo>
                    <a:pt x="498" y="69"/>
                    <a:pt x="498" y="54"/>
                    <a:pt x="498" y="23"/>
                  </a:cubicBezTo>
                  <a:cubicBezTo>
                    <a:pt x="454" y="12"/>
                    <a:pt x="410" y="1"/>
                    <a:pt x="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892;p50">
              <a:extLst>
                <a:ext uri="{FF2B5EF4-FFF2-40B4-BE49-F238E27FC236}">
                  <a16:creationId xmlns:a16="http://schemas.microsoft.com/office/drawing/2014/main" id="{54DF1276-86D4-B88B-C34A-1F782C22D706}"/>
                </a:ext>
              </a:extLst>
            </p:cNvPr>
            <p:cNvSpPr/>
            <p:nvPr/>
          </p:nvSpPr>
          <p:spPr>
            <a:xfrm>
              <a:off x="6813460" y="4122451"/>
              <a:ext cx="569121" cy="364331"/>
            </a:xfrm>
            <a:custGeom>
              <a:avLst/>
              <a:gdLst/>
              <a:ahLst/>
              <a:cxnLst/>
              <a:rect l="l" t="t" r="r" b="b"/>
              <a:pathLst>
                <a:path w="8779" h="5620" extrusionOk="0">
                  <a:moveTo>
                    <a:pt x="8172" y="0"/>
                  </a:moveTo>
                  <a:lnTo>
                    <a:pt x="561" y="171"/>
                  </a:lnTo>
                  <a:cubicBezTo>
                    <a:pt x="249" y="171"/>
                    <a:pt x="0" y="436"/>
                    <a:pt x="0" y="747"/>
                  </a:cubicBezTo>
                  <a:lnTo>
                    <a:pt x="109" y="4701"/>
                  </a:lnTo>
                  <a:cubicBezTo>
                    <a:pt x="125" y="4996"/>
                    <a:pt x="358" y="5245"/>
                    <a:pt x="670" y="5261"/>
                  </a:cubicBezTo>
                  <a:lnTo>
                    <a:pt x="7814" y="5619"/>
                  </a:lnTo>
                  <a:cubicBezTo>
                    <a:pt x="7824" y="5619"/>
                    <a:pt x="7834" y="5620"/>
                    <a:pt x="7843" y="5620"/>
                  </a:cubicBezTo>
                  <a:cubicBezTo>
                    <a:pt x="8142" y="5620"/>
                    <a:pt x="8391" y="5391"/>
                    <a:pt x="8421" y="5090"/>
                  </a:cubicBezTo>
                  <a:lnTo>
                    <a:pt x="8748" y="623"/>
                  </a:lnTo>
                  <a:cubicBezTo>
                    <a:pt x="8779" y="280"/>
                    <a:pt x="8499" y="0"/>
                    <a:pt x="8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893;p50">
              <a:extLst>
                <a:ext uri="{FF2B5EF4-FFF2-40B4-BE49-F238E27FC236}">
                  <a16:creationId xmlns:a16="http://schemas.microsoft.com/office/drawing/2014/main" id="{DCFA73E6-1901-6683-5278-2539A11FA78D}"/>
                </a:ext>
              </a:extLst>
            </p:cNvPr>
            <p:cNvSpPr/>
            <p:nvPr/>
          </p:nvSpPr>
          <p:spPr>
            <a:xfrm>
              <a:off x="5134407" y="3751119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0"/>
                  </a:moveTo>
                  <a:cubicBezTo>
                    <a:pt x="172" y="0"/>
                    <a:pt x="1" y="171"/>
                    <a:pt x="1" y="389"/>
                  </a:cubicBezTo>
                  <a:lnTo>
                    <a:pt x="1" y="872"/>
                  </a:lnTo>
                  <a:cubicBezTo>
                    <a:pt x="1" y="1080"/>
                    <a:pt x="158" y="1246"/>
                    <a:pt x="362" y="1246"/>
                  </a:cubicBezTo>
                  <a:cubicBezTo>
                    <a:pt x="371" y="1246"/>
                    <a:pt x="380" y="1246"/>
                    <a:pt x="390" y="1245"/>
                  </a:cubicBezTo>
                  <a:cubicBezTo>
                    <a:pt x="592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894;p50">
              <a:extLst>
                <a:ext uri="{FF2B5EF4-FFF2-40B4-BE49-F238E27FC236}">
                  <a16:creationId xmlns:a16="http://schemas.microsoft.com/office/drawing/2014/main" id="{EC50664D-9324-1E2D-11F5-6F242AA9775E}"/>
                </a:ext>
              </a:extLst>
            </p:cNvPr>
            <p:cNvSpPr/>
            <p:nvPr/>
          </p:nvSpPr>
          <p:spPr>
            <a:xfrm>
              <a:off x="5228278" y="3751119"/>
              <a:ext cx="49463" cy="80775"/>
            </a:xfrm>
            <a:custGeom>
              <a:avLst/>
              <a:gdLst/>
              <a:ahLst/>
              <a:cxnLst/>
              <a:rect l="l" t="t" r="r" b="b"/>
              <a:pathLst>
                <a:path w="763" h="1246" extrusionOk="0">
                  <a:moveTo>
                    <a:pt x="374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895;p50">
              <a:extLst>
                <a:ext uri="{FF2B5EF4-FFF2-40B4-BE49-F238E27FC236}">
                  <a16:creationId xmlns:a16="http://schemas.microsoft.com/office/drawing/2014/main" id="{11BAF173-14E6-2214-DFAE-5CF721A06F56}"/>
                </a:ext>
              </a:extLst>
            </p:cNvPr>
            <p:cNvSpPr/>
            <p:nvPr/>
          </p:nvSpPr>
          <p:spPr>
            <a:xfrm>
              <a:off x="5322085" y="3750082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"/>
                    <a:pt x="1" y="187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896;p50">
              <a:extLst>
                <a:ext uri="{FF2B5EF4-FFF2-40B4-BE49-F238E27FC236}">
                  <a16:creationId xmlns:a16="http://schemas.microsoft.com/office/drawing/2014/main" id="{30B23DA9-69A7-5987-08A9-19B0FE5B0E40}"/>
                </a:ext>
              </a:extLst>
            </p:cNvPr>
            <p:cNvSpPr/>
            <p:nvPr/>
          </p:nvSpPr>
          <p:spPr>
            <a:xfrm>
              <a:off x="5416929" y="3750017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366" y="1"/>
                    <a:pt x="358" y="1"/>
                    <a:pt x="351" y="1"/>
                  </a:cubicBezTo>
                  <a:cubicBezTo>
                    <a:pt x="159" y="1"/>
                    <a:pt x="1" y="181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608" y="1247"/>
                    <a:pt x="779" y="1060"/>
                    <a:pt x="763" y="858"/>
                  </a:cubicBezTo>
                  <a:lnTo>
                    <a:pt x="763" y="375"/>
                  </a:lnTo>
                  <a:cubicBezTo>
                    <a:pt x="763" y="166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897;p50">
              <a:extLst>
                <a:ext uri="{FF2B5EF4-FFF2-40B4-BE49-F238E27FC236}">
                  <a16:creationId xmlns:a16="http://schemas.microsoft.com/office/drawing/2014/main" id="{BEA82BE9-2167-3199-CFF3-4CA96FAF3A7C}"/>
                </a:ext>
              </a:extLst>
            </p:cNvPr>
            <p:cNvSpPr/>
            <p:nvPr/>
          </p:nvSpPr>
          <p:spPr>
            <a:xfrm>
              <a:off x="5510800" y="3749109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898;p50">
              <a:extLst>
                <a:ext uri="{FF2B5EF4-FFF2-40B4-BE49-F238E27FC236}">
                  <a16:creationId xmlns:a16="http://schemas.microsoft.com/office/drawing/2014/main" id="{62DA5A29-4CAC-DDB9-F8EF-0E9AAEC653BE}"/>
                </a:ext>
              </a:extLst>
            </p:cNvPr>
            <p:cNvSpPr/>
            <p:nvPr/>
          </p:nvSpPr>
          <p:spPr>
            <a:xfrm>
              <a:off x="5605644" y="3749044"/>
              <a:ext cx="49463" cy="80840"/>
            </a:xfrm>
            <a:custGeom>
              <a:avLst/>
              <a:gdLst/>
              <a:ahLst/>
              <a:cxnLst/>
              <a:rect l="l" t="t" r="r" b="b"/>
              <a:pathLst>
                <a:path w="763" h="1247" extrusionOk="0">
                  <a:moveTo>
                    <a:pt x="401" y="0"/>
                  </a:moveTo>
                  <a:cubicBezTo>
                    <a:pt x="392" y="0"/>
                    <a:pt x="383" y="0"/>
                    <a:pt x="374" y="1"/>
                  </a:cubicBez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0" y="1075"/>
                    <a:pt x="172" y="1246"/>
                    <a:pt x="389" y="1246"/>
                  </a:cubicBezTo>
                  <a:cubicBezTo>
                    <a:pt x="592" y="1231"/>
                    <a:pt x="763" y="1059"/>
                    <a:pt x="763" y="857"/>
                  </a:cubicBezTo>
                  <a:lnTo>
                    <a:pt x="763" y="375"/>
                  </a:lnTo>
                  <a:cubicBezTo>
                    <a:pt x="763" y="166"/>
                    <a:pt x="606" y="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899;p50">
              <a:extLst>
                <a:ext uri="{FF2B5EF4-FFF2-40B4-BE49-F238E27FC236}">
                  <a16:creationId xmlns:a16="http://schemas.microsoft.com/office/drawing/2014/main" id="{1C931EBF-DD9A-D2F6-CA4C-B058B7D76981}"/>
                </a:ext>
              </a:extLst>
            </p:cNvPr>
            <p:cNvSpPr/>
            <p:nvPr/>
          </p:nvSpPr>
          <p:spPr>
            <a:xfrm>
              <a:off x="5699450" y="3748007"/>
              <a:ext cx="50565" cy="80840"/>
            </a:xfrm>
            <a:custGeom>
              <a:avLst/>
              <a:gdLst/>
              <a:ahLst/>
              <a:cxnLst/>
              <a:rect l="l" t="t" r="r" b="b"/>
              <a:pathLst>
                <a:path w="780" h="1247" extrusionOk="0">
                  <a:moveTo>
                    <a:pt x="416" y="0"/>
                  </a:moveTo>
                  <a:cubicBezTo>
                    <a:pt x="407" y="0"/>
                    <a:pt x="399" y="1"/>
                    <a:pt x="390" y="1"/>
                  </a:cubicBezTo>
                  <a:cubicBezTo>
                    <a:pt x="172" y="1"/>
                    <a:pt x="1" y="173"/>
                    <a:pt x="1" y="391"/>
                  </a:cubicBezTo>
                  <a:lnTo>
                    <a:pt x="1" y="873"/>
                  </a:lnTo>
                  <a:cubicBezTo>
                    <a:pt x="1" y="1075"/>
                    <a:pt x="188" y="1247"/>
                    <a:pt x="390" y="1247"/>
                  </a:cubicBezTo>
                  <a:cubicBezTo>
                    <a:pt x="608" y="1247"/>
                    <a:pt x="779" y="1060"/>
                    <a:pt x="779" y="858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00;p50">
              <a:extLst>
                <a:ext uri="{FF2B5EF4-FFF2-40B4-BE49-F238E27FC236}">
                  <a16:creationId xmlns:a16="http://schemas.microsoft.com/office/drawing/2014/main" id="{CCE50A45-FA4E-2816-FCC9-E04347832918}"/>
                </a:ext>
              </a:extLst>
            </p:cNvPr>
            <p:cNvSpPr/>
            <p:nvPr/>
          </p:nvSpPr>
          <p:spPr>
            <a:xfrm>
              <a:off x="5794294" y="3747035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374" y="1"/>
                  </a:moveTo>
                  <a:cubicBezTo>
                    <a:pt x="157" y="16"/>
                    <a:pt x="1" y="188"/>
                    <a:pt x="1" y="390"/>
                  </a:cubicBezTo>
                  <a:lnTo>
                    <a:pt x="1" y="873"/>
                  </a:lnTo>
                  <a:cubicBezTo>
                    <a:pt x="1" y="1090"/>
                    <a:pt x="172" y="1246"/>
                    <a:pt x="390" y="1246"/>
                  </a:cubicBezTo>
                  <a:cubicBezTo>
                    <a:pt x="592" y="1246"/>
                    <a:pt x="764" y="1075"/>
                    <a:pt x="764" y="857"/>
                  </a:cubicBezTo>
                  <a:lnTo>
                    <a:pt x="764" y="390"/>
                  </a:lnTo>
                  <a:cubicBezTo>
                    <a:pt x="764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01;p50">
              <a:extLst>
                <a:ext uri="{FF2B5EF4-FFF2-40B4-BE49-F238E27FC236}">
                  <a16:creationId xmlns:a16="http://schemas.microsoft.com/office/drawing/2014/main" id="{41580C7E-B21B-896E-435B-2E185D4DEE60}"/>
                </a:ext>
              </a:extLst>
            </p:cNvPr>
            <p:cNvSpPr/>
            <p:nvPr/>
          </p:nvSpPr>
          <p:spPr>
            <a:xfrm>
              <a:off x="5888166" y="3747035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1"/>
                  </a:move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16" y="1075"/>
                    <a:pt x="187" y="1246"/>
                    <a:pt x="390" y="1246"/>
                  </a:cubicBezTo>
                  <a:cubicBezTo>
                    <a:pt x="607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79" y="157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02;p50">
              <a:extLst>
                <a:ext uri="{FF2B5EF4-FFF2-40B4-BE49-F238E27FC236}">
                  <a16:creationId xmlns:a16="http://schemas.microsoft.com/office/drawing/2014/main" id="{116FDD28-8730-DDC6-CF80-E09DFDA67002}"/>
                </a:ext>
              </a:extLst>
            </p:cNvPr>
            <p:cNvSpPr/>
            <p:nvPr/>
          </p:nvSpPr>
          <p:spPr>
            <a:xfrm>
              <a:off x="5981972" y="3747035"/>
              <a:ext cx="50565" cy="80840"/>
            </a:xfrm>
            <a:custGeom>
              <a:avLst/>
              <a:gdLst/>
              <a:ahLst/>
              <a:cxnLst/>
              <a:rect l="l" t="t" r="r" b="b"/>
              <a:pathLst>
                <a:path w="780" h="1247" extrusionOk="0">
                  <a:moveTo>
                    <a:pt x="390" y="1"/>
                  </a:moveTo>
                  <a:cubicBezTo>
                    <a:pt x="172" y="1"/>
                    <a:pt x="1" y="172"/>
                    <a:pt x="17" y="390"/>
                  </a:cubicBezTo>
                  <a:lnTo>
                    <a:pt x="17" y="857"/>
                  </a:lnTo>
                  <a:cubicBezTo>
                    <a:pt x="17" y="1075"/>
                    <a:pt x="188" y="1246"/>
                    <a:pt x="406" y="1246"/>
                  </a:cubicBezTo>
                  <a:cubicBezTo>
                    <a:pt x="608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64" y="157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03;p50">
              <a:extLst>
                <a:ext uri="{FF2B5EF4-FFF2-40B4-BE49-F238E27FC236}">
                  <a16:creationId xmlns:a16="http://schemas.microsoft.com/office/drawing/2014/main" id="{615FB6BD-B918-1EAD-F33B-5C32E51C2BFE}"/>
                </a:ext>
              </a:extLst>
            </p:cNvPr>
            <p:cNvSpPr/>
            <p:nvPr/>
          </p:nvSpPr>
          <p:spPr>
            <a:xfrm>
              <a:off x="6076881" y="3746062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6"/>
                    <a:pt x="389" y="1246"/>
                  </a:cubicBezTo>
                  <a:cubicBezTo>
                    <a:pt x="592" y="1230"/>
                    <a:pt x="763" y="1074"/>
                    <a:pt x="778" y="872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04;p50">
              <a:extLst>
                <a:ext uri="{FF2B5EF4-FFF2-40B4-BE49-F238E27FC236}">
                  <a16:creationId xmlns:a16="http://schemas.microsoft.com/office/drawing/2014/main" id="{E7B5DFD6-27C8-40D6-1628-484C7BDC0DB2}"/>
                </a:ext>
              </a:extLst>
            </p:cNvPr>
            <p:cNvSpPr/>
            <p:nvPr/>
          </p:nvSpPr>
          <p:spPr>
            <a:xfrm>
              <a:off x="6170687" y="3745025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05;p50">
              <a:extLst>
                <a:ext uri="{FF2B5EF4-FFF2-40B4-BE49-F238E27FC236}">
                  <a16:creationId xmlns:a16="http://schemas.microsoft.com/office/drawing/2014/main" id="{D5AE5012-57B2-E75E-5F8B-278F82B2BD9F}"/>
                </a:ext>
              </a:extLst>
            </p:cNvPr>
            <p:cNvSpPr/>
            <p:nvPr/>
          </p:nvSpPr>
          <p:spPr>
            <a:xfrm>
              <a:off x="6265531" y="3745025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56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06;p50">
              <a:extLst>
                <a:ext uri="{FF2B5EF4-FFF2-40B4-BE49-F238E27FC236}">
                  <a16:creationId xmlns:a16="http://schemas.microsoft.com/office/drawing/2014/main" id="{F7C14F4C-B5E4-DE84-FCD4-2E765C4205ED}"/>
                </a:ext>
              </a:extLst>
            </p:cNvPr>
            <p:cNvSpPr/>
            <p:nvPr/>
          </p:nvSpPr>
          <p:spPr>
            <a:xfrm>
              <a:off x="6359403" y="3744053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89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07;p50">
              <a:extLst>
                <a:ext uri="{FF2B5EF4-FFF2-40B4-BE49-F238E27FC236}">
                  <a16:creationId xmlns:a16="http://schemas.microsoft.com/office/drawing/2014/main" id="{72BF6FA2-E54E-6415-DD5D-D1D4FB5ED84D}"/>
                </a:ext>
              </a:extLst>
            </p:cNvPr>
            <p:cNvSpPr/>
            <p:nvPr/>
          </p:nvSpPr>
          <p:spPr>
            <a:xfrm>
              <a:off x="6454246" y="3744053"/>
              <a:ext cx="49463" cy="80775"/>
            </a:xfrm>
            <a:custGeom>
              <a:avLst/>
              <a:gdLst/>
              <a:ahLst/>
              <a:cxnLst/>
              <a:rect l="l" t="t" r="r" b="b"/>
              <a:pathLst>
                <a:path w="763" h="1246" extrusionOk="0">
                  <a:moveTo>
                    <a:pt x="374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5"/>
                    <a:pt x="389" y="1245"/>
                  </a:cubicBezTo>
                  <a:cubicBezTo>
                    <a:pt x="592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08;p50">
              <a:extLst>
                <a:ext uri="{FF2B5EF4-FFF2-40B4-BE49-F238E27FC236}">
                  <a16:creationId xmlns:a16="http://schemas.microsoft.com/office/drawing/2014/main" id="{5644E7AD-683D-07FC-C6A2-4B29B349308D}"/>
                </a:ext>
              </a:extLst>
            </p:cNvPr>
            <p:cNvSpPr/>
            <p:nvPr/>
          </p:nvSpPr>
          <p:spPr>
            <a:xfrm>
              <a:off x="6548053" y="3743015"/>
              <a:ext cx="50565" cy="80775"/>
            </a:xfrm>
            <a:custGeom>
              <a:avLst/>
              <a:gdLst/>
              <a:ahLst/>
              <a:cxnLst/>
              <a:rect l="l" t="t" r="r" b="b"/>
              <a:pathLst>
                <a:path w="780" h="1246" extrusionOk="0">
                  <a:moveTo>
                    <a:pt x="390" y="1"/>
                  </a:moveTo>
                  <a:cubicBezTo>
                    <a:pt x="172" y="1"/>
                    <a:pt x="1" y="172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8" y="1246"/>
                    <a:pt x="406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09;p50">
              <a:extLst>
                <a:ext uri="{FF2B5EF4-FFF2-40B4-BE49-F238E27FC236}">
                  <a16:creationId xmlns:a16="http://schemas.microsoft.com/office/drawing/2014/main" id="{98131F14-1A33-CD34-785C-43BE8964BBD7}"/>
                </a:ext>
              </a:extLst>
            </p:cNvPr>
            <p:cNvSpPr/>
            <p:nvPr/>
          </p:nvSpPr>
          <p:spPr>
            <a:xfrm>
              <a:off x="6642897" y="3742951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6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10;p50">
              <a:extLst>
                <a:ext uri="{FF2B5EF4-FFF2-40B4-BE49-F238E27FC236}">
                  <a16:creationId xmlns:a16="http://schemas.microsoft.com/office/drawing/2014/main" id="{52E35115-91EF-8DC5-6610-ACBDECC8B3D7}"/>
                </a:ext>
              </a:extLst>
            </p:cNvPr>
            <p:cNvSpPr/>
            <p:nvPr/>
          </p:nvSpPr>
          <p:spPr>
            <a:xfrm>
              <a:off x="6736768" y="3742043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90" y="1245"/>
                  </a:cubicBezTo>
                  <a:cubicBezTo>
                    <a:pt x="607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607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11;p50">
              <a:extLst>
                <a:ext uri="{FF2B5EF4-FFF2-40B4-BE49-F238E27FC236}">
                  <a16:creationId xmlns:a16="http://schemas.microsoft.com/office/drawing/2014/main" id="{DBD0988D-C142-E7AC-113C-AE75C08EC8D6}"/>
                </a:ext>
              </a:extLst>
            </p:cNvPr>
            <p:cNvSpPr/>
            <p:nvPr/>
          </p:nvSpPr>
          <p:spPr>
            <a:xfrm>
              <a:off x="6830575" y="3741006"/>
              <a:ext cx="50565" cy="81812"/>
            </a:xfrm>
            <a:custGeom>
              <a:avLst/>
              <a:gdLst/>
              <a:ahLst/>
              <a:cxnLst/>
              <a:rect l="l" t="t" r="r" b="b"/>
              <a:pathLst>
                <a:path w="780" h="1262" extrusionOk="0">
                  <a:moveTo>
                    <a:pt x="390" y="0"/>
                  </a:moveTo>
                  <a:cubicBezTo>
                    <a:pt x="172" y="0"/>
                    <a:pt x="1" y="187"/>
                    <a:pt x="17" y="390"/>
                  </a:cubicBezTo>
                  <a:lnTo>
                    <a:pt x="17" y="872"/>
                  </a:lnTo>
                  <a:cubicBezTo>
                    <a:pt x="17" y="1090"/>
                    <a:pt x="188" y="1261"/>
                    <a:pt x="406" y="1261"/>
                  </a:cubicBezTo>
                  <a:cubicBezTo>
                    <a:pt x="608" y="1246"/>
                    <a:pt x="779" y="1074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12;p50">
              <a:extLst>
                <a:ext uri="{FF2B5EF4-FFF2-40B4-BE49-F238E27FC236}">
                  <a16:creationId xmlns:a16="http://schemas.microsoft.com/office/drawing/2014/main" id="{40440650-8E18-3BF5-0365-F9E100BE1FED}"/>
                </a:ext>
              </a:extLst>
            </p:cNvPr>
            <p:cNvSpPr/>
            <p:nvPr/>
          </p:nvSpPr>
          <p:spPr>
            <a:xfrm>
              <a:off x="6925483" y="374100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4"/>
                    <a:pt x="171" y="1246"/>
                    <a:pt x="389" y="1246"/>
                  </a:cubicBezTo>
                  <a:cubicBezTo>
                    <a:pt x="607" y="1246"/>
                    <a:pt x="778" y="1074"/>
                    <a:pt x="778" y="857"/>
                  </a:cubicBezTo>
                  <a:lnTo>
                    <a:pt x="778" y="374"/>
                  </a:lnTo>
                  <a:cubicBezTo>
                    <a:pt x="778" y="172"/>
                    <a:pt x="607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13;p50">
              <a:extLst>
                <a:ext uri="{FF2B5EF4-FFF2-40B4-BE49-F238E27FC236}">
                  <a16:creationId xmlns:a16="http://schemas.microsoft.com/office/drawing/2014/main" id="{6E1CF29A-6F04-DBE9-1AB3-DAACFB5EBF37}"/>
                </a:ext>
              </a:extLst>
            </p:cNvPr>
            <p:cNvSpPr/>
            <p:nvPr/>
          </p:nvSpPr>
          <p:spPr>
            <a:xfrm>
              <a:off x="7019290" y="3739968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3"/>
                  </a:lnTo>
                  <a:cubicBezTo>
                    <a:pt x="16" y="1090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14;p50">
              <a:extLst>
                <a:ext uri="{FF2B5EF4-FFF2-40B4-BE49-F238E27FC236}">
                  <a16:creationId xmlns:a16="http://schemas.microsoft.com/office/drawing/2014/main" id="{51191DAB-49EF-E8C2-B9EF-EEB8B5B67CBB}"/>
                </a:ext>
              </a:extLst>
            </p:cNvPr>
            <p:cNvSpPr/>
            <p:nvPr/>
          </p:nvSpPr>
          <p:spPr>
            <a:xfrm>
              <a:off x="7114134" y="3739904"/>
              <a:ext cx="49528" cy="80905"/>
            </a:xfrm>
            <a:custGeom>
              <a:avLst/>
              <a:gdLst/>
              <a:ahLst/>
              <a:cxnLst/>
              <a:rect l="l" t="t" r="r" b="b"/>
              <a:pathLst>
                <a:path w="764" h="1248" extrusionOk="0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172" y="2"/>
                    <a:pt x="1" y="173"/>
                    <a:pt x="1" y="391"/>
                  </a:cubicBezTo>
                  <a:lnTo>
                    <a:pt x="1" y="874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47"/>
                    <a:pt x="763" y="1060"/>
                    <a:pt x="763" y="858"/>
                  </a:cubicBezTo>
                  <a:lnTo>
                    <a:pt x="763" y="375"/>
                  </a:lnTo>
                  <a:cubicBezTo>
                    <a:pt x="763" y="167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15;p50">
              <a:extLst>
                <a:ext uri="{FF2B5EF4-FFF2-40B4-BE49-F238E27FC236}">
                  <a16:creationId xmlns:a16="http://schemas.microsoft.com/office/drawing/2014/main" id="{981E1076-955E-4925-7DA7-A1F1F7623751}"/>
                </a:ext>
              </a:extLst>
            </p:cNvPr>
            <p:cNvSpPr/>
            <p:nvPr/>
          </p:nvSpPr>
          <p:spPr>
            <a:xfrm>
              <a:off x="7208005" y="373899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90"/>
                    <a:pt x="187" y="1246"/>
                    <a:pt x="389" y="1246"/>
                  </a:cubicBezTo>
                  <a:cubicBezTo>
                    <a:pt x="607" y="1246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16;p50">
              <a:extLst>
                <a:ext uri="{FF2B5EF4-FFF2-40B4-BE49-F238E27FC236}">
                  <a16:creationId xmlns:a16="http://schemas.microsoft.com/office/drawing/2014/main" id="{1AA1BFCA-203F-BD73-DD78-59FE05134CB1}"/>
                </a:ext>
              </a:extLst>
            </p:cNvPr>
            <p:cNvSpPr/>
            <p:nvPr/>
          </p:nvSpPr>
          <p:spPr>
            <a:xfrm>
              <a:off x="7302849" y="373899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2" y="0"/>
                    <a:pt x="0" y="172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6"/>
                    <a:pt x="389" y="1246"/>
                  </a:cubicBezTo>
                  <a:cubicBezTo>
                    <a:pt x="607" y="1246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17;p50">
              <a:extLst>
                <a:ext uri="{FF2B5EF4-FFF2-40B4-BE49-F238E27FC236}">
                  <a16:creationId xmlns:a16="http://schemas.microsoft.com/office/drawing/2014/main" id="{C7ACF928-DC4E-0373-861D-323E757D818C}"/>
                </a:ext>
              </a:extLst>
            </p:cNvPr>
            <p:cNvSpPr/>
            <p:nvPr/>
          </p:nvSpPr>
          <p:spPr>
            <a:xfrm>
              <a:off x="7396656" y="3737959"/>
              <a:ext cx="50565" cy="80775"/>
            </a:xfrm>
            <a:custGeom>
              <a:avLst/>
              <a:gdLst/>
              <a:ahLst/>
              <a:cxnLst/>
              <a:rect l="l" t="t" r="r" b="b"/>
              <a:pathLst>
                <a:path w="780" h="1246" extrusionOk="0">
                  <a:moveTo>
                    <a:pt x="390" y="1"/>
                  </a:moveTo>
                  <a:cubicBezTo>
                    <a:pt x="172" y="16"/>
                    <a:pt x="1" y="188"/>
                    <a:pt x="1" y="390"/>
                  </a:cubicBezTo>
                  <a:lnTo>
                    <a:pt x="1" y="872"/>
                  </a:lnTo>
                  <a:cubicBezTo>
                    <a:pt x="16" y="1075"/>
                    <a:pt x="188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18;p50">
              <a:extLst>
                <a:ext uri="{FF2B5EF4-FFF2-40B4-BE49-F238E27FC236}">
                  <a16:creationId xmlns:a16="http://schemas.microsoft.com/office/drawing/2014/main" id="{8655858B-7CF6-7AAE-10A6-3A86F3B489B8}"/>
                </a:ext>
              </a:extLst>
            </p:cNvPr>
            <p:cNvSpPr/>
            <p:nvPr/>
          </p:nvSpPr>
          <p:spPr>
            <a:xfrm>
              <a:off x="7491499" y="3737894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7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19;p50">
              <a:extLst>
                <a:ext uri="{FF2B5EF4-FFF2-40B4-BE49-F238E27FC236}">
                  <a16:creationId xmlns:a16="http://schemas.microsoft.com/office/drawing/2014/main" id="{007F058A-59B6-C3C5-D05A-CEB6B678BD28}"/>
                </a:ext>
              </a:extLst>
            </p:cNvPr>
            <p:cNvSpPr/>
            <p:nvPr/>
          </p:nvSpPr>
          <p:spPr>
            <a:xfrm>
              <a:off x="7585371" y="3736986"/>
              <a:ext cx="49528" cy="80775"/>
            </a:xfrm>
            <a:custGeom>
              <a:avLst/>
              <a:gdLst/>
              <a:ahLst/>
              <a:cxnLst/>
              <a:rect l="l" t="t" r="r" b="b"/>
              <a:pathLst>
                <a:path w="764" h="1246" extrusionOk="0">
                  <a:moveTo>
                    <a:pt x="374" y="0"/>
                  </a:moveTo>
                  <a:cubicBezTo>
                    <a:pt x="172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90" y="1245"/>
                  </a:cubicBezTo>
                  <a:cubicBezTo>
                    <a:pt x="608" y="1245"/>
                    <a:pt x="763" y="1074"/>
                    <a:pt x="763" y="856"/>
                  </a:cubicBezTo>
                  <a:lnTo>
                    <a:pt x="763" y="389"/>
                  </a:lnTo>
                  <a:cubicBezTo>
                    <a:pt x="763" y="171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20;p50">
              <a:extLst>
                <a:ext uri="{FF2B5EF4-FFF2-40B4-BE49-F238E27FC236}">
                  <a16:creationId xmlns:a16="http://schemas.microsoft.com/office/drawing/2014/main" id="{2AA926D7-C7DB-4454-B0C5-F269E115274E}"/>
                </a:ext>
              </a:extLst>
            </p:cNvPr>
            <p:cNvSpPr/>
            <p:nvPr/>
          </p:nvSpPr>
          <p:spPr>
            <a:xfrm>
              <a:off x="7680215" y="3736922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415" y="0"/>
                  </a:moveTo>
                  <a:cubicBezTo>
                    <a:pt x="407" y="0"/>
                    <a:pt x="398" y="1"/>
                    <a:pt x="390" y="1"/>
                  </a:cubicBez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592" y="1246"/>
                    <a:pt x="779" y="1060"/>
                    <a:pt x="779" y="857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21;p50">
              <a:extLst>
                <a:ext uri="{FF2B5EF4-FFF2-40B4-BE49-F238E27FC236}">
                  <a16:creationId xmlns:a16="http://schemas.microsoft.com/office/drawing/2014/main" id="{7184808A-0060-B6E5-A827-FF11C3F47E69}"/>
                </a:ext>
              </a:extLst>
            </p:cNvPr>
            <p:cNvSpPr/>
            <p:nvPr/>
          </p:nvSpPr>
          <p:spPr>
            <a:xfrm>
              <a:off x="7774086" y="3735949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74" y="1"/>
                  </a:moveTo>
                  <a:cubicBezTo>
                    <a:pt x="171" y="1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5"/>
                    <a:pt x="171" y="1246"/>
                    <a:pt x="389" y="1246"/>
                  </a:cubicBezTo>
                  <a:cubicBezTo>
                    <a:pt x="607" y="1246"/>
                    <a:pt x="778" y="1075"/>
                    <a:pt x="763" y="857"/>
                  </a:cubicBezTo>
                  <a:lnTo>
                    <a:pt x="763" y="374"/>
                  </a:lnTo>
                  <a:cubicBezTo>
                    <a:pt x="763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22;p50">
              <a:extLst>
                <a:ext uri="{FF2B5EF4-FFF2-40B4-BE49-F238E27FC236}">
                  <a16:creationId xmlns:a16="http://schemas.microsoft.com/office/drawing/2014/main" id="{F317CFD2-8BD2-9B97-A5FF-C6977B62E414}"/>
                </a:ext>
              </a:extLst>
            </p:cNvPr>
            <p:cNvSpPr/>
            <p:nvPr/>
          </p:nvSpPr>
          <p:spPr>
            <a:xfrm>
              <a:off x="4000300" y="3503867"/>
              <a:ext cx="128164" cy="239213"/>
            </a:xfrm>
            <a:custGeom>
              <a:avLst/>
              <a:gdLst/>
              <a:ahLst/>
              <a:cxnLst/>
              <a:rect l="l" t="t" r="r" b="b"/>
              <a:pathLst>
                <a:path w="1977" h="3690" extrusionOk="0">
                  <a:moveTo>
                    <a:pt x="1735" y="1"/>
                  </a:moveTo>
                  <a:cubicBezTo>
                    <a:pt x="751" y="1"/>
                    <a:pt x="1" y="990"/>
                    <a:pt x="140" y="2102"/>
                  </a:cubicBezTo>
                  <a:cubicBezTo>
                    <a:pt x="202" y="2818"/>
                    <a:pt x="685" y="3425"/>
                    <a:pt x="1369" y="3658"/>
                  </a:cubicBezTo>
                  <a:lnTo>
                    <a:pt x="1509" y="3690"/>
                  </a:ln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23;p50">
              <a:extLst>
                <a:ext uri="{FF2B5EF4-FFF2-40B4-BE49-F238E27FC236}">
                  <a16:creationId xmlns:a16="http://schemas.microsoft.com/office/drawing/2014/main" id="{84DA0B0D-DBB3-0D36-2024-2D27599D08E1}"/>
                </a:ext>
              </a:extLst>
            </p:cNvPr>
            <p:cNvSpPr/>
            <p:nvPr/>
          </p:nvSpPr>
          <p:spPr>
            <a:xfrm>
              <a:off x="6820526" y="4416054"/>
              <a:ext cx="65" cy="6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500" cap="flat" cmpd="sng">
              <a:solidFill>
                <a:srgbClr val="3B889E"/>
              </a:solidFill>
              <a:prstDash val="solid"/>
              <a:miter lim="155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24;p50">
              <a:extLst>
                <a:ext uri="{FF2B5EF4-FFF2-40B4-BE49-F238E27FC236}">
                  <a16:creationId xmlns:a16="http://schemas.microsoft.com/office/drawing/2014/main" id="{294AC174-AA6F-C5F7-80C3-EE350002BEBC}"/>
                </a:ext>
              </a:extLst>
            </p:cNvPr>
            <p:cNvSpPr/>
            <p:nvPr/>
          </p:nvSpPr>
          <p:spPr>
            <a:xfrm>
              <a:off x="4407876" y="3127543"/>
              <a:ext cx="780069" cy="205892"/>
            </a:xfrm>
            <a:custGeom>
              <a:avLst/>
              <a:gdLst/>
              <a:ahLst/>
              <a:cxnLst/>
              <a:rect l="l" t="t" r="r" b="b"/>
              <a:pathLst>
                <a:path w="12033" h="3176" extrusionOk="0">
                  <a:moveTo>
                    <a:pt x="9464" y="0"/>
                  </a:moveTo>
                  <a:lnTo>
                    <a:pt x="1" y="280"/>
                  </a:lnTo>
                  <a:lnTo>
                    <a:pt x="732" y="3175"/>
                  </a:lnTo>
                  <a:lnTo>
                    <a:pt x="12032" y="2864"/>
                  </a:lnTo>
                  <a:lnTo>
                    <a:pt x="9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25;p50">
              <a:extLst>
                <a:ext uri="{FF2B5EF4-FFF2-40B4-BE49-F238E27FC236}">
                  <a16:creationId xmlns:a16="http://schemas.microsoft.com/office/drawing/2014/main" id="{EBD727AF-85A2-7462-D251-26D35EB17749}"/>
                </a:ext>
              </a:extLst>
            </p:cNvPr>
            <p:cNvSpPr/>
            <p:nvPr/>
          </p:nvSpPr>
          <p:spPr>
            <a:xfrm>
              <a:off x="4373582" y="2993286"/>
              <a:ext cx="610545" cy="110077"/>
            </a:xfrm>
            <a:custGeom>
              <a:avLst/>
              <a:gdLst/>
              <a:ahLst/>
              <a:cxnLst/>
              <a:rect l="l" t="t" r="r" b="b"/>
              <a:pathLst>
                <a:path w="9418" h="1698" extrusionOk="0">
                  <a:moveTo>
                    <a:pt x="8141" y="1"/>
                  </a:moveTo>
                  <a:lnTo>
                    <a:pt x="1" y="234"/>
                  </a:lnTo>
                  <a:lnTo>
                    <a:pt x="359" y="1697"/>
                  </a:lnTo>
                  <a:lnTo>
                    <a:pt x="9417" y="1433"/>
                  </a:lnTo>
                  <a:lnTo>
                    <a:pt x="8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26;p50">
              <a:extLst>
                <a:ext uri="{FF2B5EF4-FFF2-40B4-BE49-F238E27FC236}">
                  <a16:creationId xmlns:a16="http://schemas.microsoft.com/office/drawing/2014/main" id="{B21CAE39-51A4-AA41-425A-51F41F8F6CDE}"/>
                </a:ext>
              </a:extLst>
            </p:cNvPr>
            <p:cNvSpPr/>
            <p:nvPr/>
          </p:nvSpPr>
          <p:spPr>
            <a:xfrm>
              <a:off x="5959801" y="3993249"/>
              <a:ext cx="960679" cy="53548"/>
            </a:xfrm>
            <a:custGeom>
              <a:avLst/>
              <a:gdLst/>
              <a:ahLst/>
              <a:cxnLst/>
              <a:rect l="l" t="t" r="r" b="b"/>
              <a:pathLst>
                <a:path w="14819" h="826" extrusionOk="0">
                  <a:moveTo>
                    <a:pt x="14071" y="1"/>
                  </a:moveTo>
                  <a:lnTo>
                    <a:pt x="732" y="79"/>
                  </a:lnTo>
                  <a:cubicBezTo>
                    <a:pt x="327" y="79"/>
                    <a:pt x="1" y="421"/>
                    <a:pt x="16" y="826"/>
                  </a:cubicBezTo>
                  <a:lnTo>
                    <a:pt x="14818" y="732"/>
                  </a:lnTo>
                  <a:cubicBezTo>
                    <a:pt x="14818" y="328"/>
                    <a:pt x="14476" y="1"/>
                    <a:pt x="14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27;p50">
              <a:extLst>
                <a:ext uri="{FF2B5EF4-FFF2-40B4-BE49-F238E27FC236}">
                  <a16:creationId xmlns:a16="http://schemas.microsoft.com/office/drawing/2014/main" id="{5FCDC3BA-92D6-B6DD-EF97-A9A95D237F4F}"/>
                </a:ext>
              </a:extLst>
            </p:cNvPr>
            <p:cNvSpPr/>
            <p:nvPr/>
          </p:nvSpPr>
          <p:spPr>
            <a:xfrm>
              <a:off x="5960838" y="4039826"/>
              <a:ext cx="959641" cy="81812"/>
            </a:xfrm>
            <a:custGeom>
              <a:avLst/>
              <a:gdLst/>
              <a:ahLst/>
              <a:cxnLst/>
              <a:rect l="l" t="t" r="r" b="b"/>
              <a:pathLst>
                <a:path w="14803" h="1262" extrusionOk="0">
                  <a:moveTo>
                    <a:pt x="14802" y="0"/>
                  </a:moveTo>
                  <a:lnTo>
                    <a:pt x="0" y="94"/>
                  </a:lnTo>
                  <a:lnTo>
                    <a:pt x="3113" y="1261"/>
                  </a:lnTo>
                  <a:lnTo>
                    <a:pt x="9790" y="1245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28;p50">
              <a:extLst>
                <a:ext uri="{FF2B5EF4-FFF2-40B4-BE49-F238E27FC236}">
                  <a16:creationId xmlns:a16="http://schemas.microsoft.com/office/drawing/2014/main" id="{2C547DB4-CEE2-E5E1-2F93-F1694E816250}"/>
                </a:ext>
              </a:extLst>
            </p:cNvPr>
            <p:cNvSpPr/>
            <p:nvPr/>
          </p:nvSpPr>
          <p:spPr>
            <a:xfrm>
              <a:off x="8231126" y="3717797"/>
              <a:ext cx="319924" cy="150400"/>
            </a:xfrm>
            <a:custGeom>
              <a:avLst/>
              <a:gdLst/>
              <a:ahLst/>
              <a:cxnLst/>
              <a:rect l="l" t="t" r="r" b="b"/>
              <a:pathLst>
                <a:path w="4935" h="2320" extrusionOk="0">
                  <a:moveTo>
                    <a:pt x="2227" y="0"/>
                  </a:moveTo>
                  <a:cubicBezTo>
                    <a:pt x="982" y="32"/>
                    <a:pt x="1" y="1074"/>
                    <a:pt x="48" y="2320"/>
                  </a:cubicBezTo>
                  <a:lnTo>
                    <a:pt x="4935" y="2180"/>
                  </a:lnTo>
                  <a:lnTo>
                    <a:pt x="3285" y="857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870;p50">
            <a:extLst>
              <a:ext uri="{FF2B5EF4-FFF2-40B4-BE49-F238E27FC236}">
                <a16:creationId xmlns:a16="http://schemas.microsoft.com/office/drawing/2014/main" id="{C1080F61-D311-ACBB-EC56-5148CFE1CD4E}"/>
              </a:ext>
            </a:extLst>
          </p:cNvPr>
          <p:cNvGrpSpPr/>
          <p:nvPr/>
        </p:nvGrpSpPr>
        <p:grpSpPr>
          <a:xfrm>
            <a:off x="-4438155" y="3593456"/>
            <a:ext cx="3227235" cy="1408265"/>
            <a:chOff x="4000300" y="2508543"/>
            <a:chExt cx="4736362" cy="2103355"/>
          </a:xfrm>
        </p:grpSpPr>
        <p:sp>
          <p:nvSpPr>
            <p:cNvPr id="957" name="Google Shape;871;p50">
              <a:extLst>
                <a:ext uri="{FF2B5EF4-FFF2-40B4-BE49-F238E27FC236}">
                  <a16:creationId xmlns:a16="http://schemas.microsoft.com/office/drawing/2014/main" id="{E9C012D1-B0C0-D241-F84C-9C507696765A}"/>
                </a:ext>
              </a:extLst>
            </p:cNvPr>
            <p:cNvSpPr/>
            <p:nvPr/>
          </p:nvSpPr>
          <p:spPr>
            <a:xfrm>
              <a:off x="4245416" y="2508543"/>
              <a:ext cx="1145307" cy="1034323"/>
            </a:xfrm>
            <a:custGeom>
              <a:avLst/>
              <a:gdLst/>
              <a:ahLst/>
              <a:cxnLst/>
              <a:rect l="l" t="t" r="r" b="b"/>
              <a:pathLst>
                <a:path w="17667" h="15955" extrusionOk="0">
                  <a:moveTo>
                    <a:pt x="1" y="1"/>
                  </a:moveTo>
                  <a:lnTo>
                    <a:pt x="1978" y="7736"/>
                  </a:lnTo>
                  <a:lnTo>
                    <a:pt x="2336" y="9199"/>
                  </a:lnTo>
                  <a:lnTo>
                    <a:pt x="2507" y="9853"/>
                  </a:lnTo>
                  <a:lnTo>
                    <a:pt x="3238" y="12748"/>
                  </a:lnTo>
                  <a:lnTo>
                    <a:pt x="4048" y="15955"/>
                  </a:lnTo>
                  <a:lnTo>
                    <a:pt x="17667" y="15924"/>
                  </a:lnTo>
                  <a:lnTo>
                    <a:pt x="14538" y="12437"/>
                  </a:lnTo>
                  <a:lnTo>
                    <a:pt x="11970" y="9573"/>
                  </a:lnTo>
                  <a:lnTo>
                    <a:pt x="11394" y="8935"/>
                  </a:lnTo>
                  <a:lnTo>
                    <a:pt x="10118" y="7503"/>
                  </a:lnTo>
                  <a:lnTo>
                    <a:pt x="3612" y="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872;p50">
              <a:extLst>
                <a:ext uri="{FF2B5EF4-FFF2-40B4-BE49-F238E27FC236}">
                  <a16:creationId xmlns:a16="http://schemas.microsoft.com/office/drawing/2014/main" id="{17E5EEA0-D645-B953-85D0-FF44C3F97B02}"/>
                </a:ext>
              </a:extLst>
            </p:cNvPr>
            <p:cNvSpPr/>
            <p:nvPr/>
          </p:nvSpPr>
          <p:spPr>
            <a:xfrm>
              <a:off x="4487615" y="3459460"/>
              <a:ext cx="903112" cy="81812"/>
            </a:xfrm>
            <a:custGeom>
              <a:avLst/>
              <a:gdLst/>
              <a:ahLst/>
              <a:cxnLst/>
              <a:rect l="l" t="t" r="r" b="b"/>
              <a:pathLst>
                <a:path w="13931" h="1262" extrusionOk="0">
                  <a:moveTo>
                    <a:pt x="1" y="1"/>
                  </a:moveTo>
                  <a:lnTo>
                    <a:pt x="312" y="1262"/>
                  </a:lnTo>
                  <a:lnTo>
                    <a:pt x="13931" y="1231"/>
                  </a:lnTo>
                  <a:lnTo>
                    <a:pt x="12919" y="1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873;p50">
              <a:extLst>
                <a:ext uri="{FF2B5EF4-FFF2-40B4-BE49-F238E27FC236}">
                  <a16:creationId xmlns:a16="http://schemas.microsoft.com/office/drawing/2014/main" id="{4E14D79C-4665-314D-C002-C3611281D8EA}"/>
                </a:ext>
              </a:extLst>
            </p:cNvPr>
            <p:cNvSpPr/>
            <p:nvPr/>
          </p:nvSpPr>
          <p:spPr>
            <a:xfrm>
              <a:off x="6229225" y="4223350"/>
              <a:ext cx="259375" cy="205873"/>
            </a:xfrm>
            <a:custGeom>
              <a:avLst/>
              <a:gdLst/>
              <a:ahLst/>
              <a:cxnLst/>
              <a:rect l="l" t="t" r="r" b="b"/>
              <a:pathLst>
                <a:path w="4001" h="3005" extrusionOk="0">
                  <a:moveTo>
                    <a:pt x="4001" y="1"/>
                  </a:moveTo>
                  <a:lnTo>
                    <a:pt x="343" y="16"/>
                  </a:lnTo>
                  <a:lnTo>
                    <a:pt x="0" y="3005"/>
                  </a:lnTo>
                  <a:lnTo>
                    <a:pt x="732" y="2974"/>
                  </a:lnTo>
                  <a:lnTo>
                    <a:pt x="1339" y="1666"/>
                  </a:lnTo>
                  <a:lnTo>
                    <a:pt x="3020" y="1557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874;p50">
              <a:extLst>
                <a:ext uri="{FF2B5EF4-FFF2-40B4-BE49-F238E27FC236}">
                  <a16:creationId xmlns:a16="http://schemas.microsoft.com/office/drawing/2014/main" id="{F3A909B3-E8CF-2C70-3789-55FDA1066D0C}"/>
                </a:ext>
              </a:extLst>
            </p:cNvPr>
            <p:cNvSpPr/>
            <p:nvPr/>
          </p:nvSpPr>
          <p:spPr>
            <a:xfrm>
              <a:off x="6229227" y="4394078"/>
              <a:ext cx="59576" cy="35137"/>
            </a:xfrm>
            <a:custGeom>
              <a:avLst/>
              <a:gdLst/>
              <a:ahLst/>
              <a:cxnLst/>
              <a:rect l="l" t="t" r="r" b="b"/>
              <a:pathLst>
                <a:path w="919" h="542" extrusionOk="0">
                  <a:moveTo>
                    <a:pt x="284" y="1"/>
                  </a:moveTo>
                  <a:cubicBezTo>
                    <a:pt x="194" y="1"/>
                    <a:pt x="104" y="10"/>
                    <a:pt x="16" y="28"/>
                  </a:cubicBezTo>
                  <a:lnTo>
                    <a:pt x="0" y="542"/>
                  </a:lnTo>
                  <a:lnTo>
                    <a:pt x="0" y="542"/>
                  </a:lnTo>
                  <a:lnTo>
                    <a:pt x="732" y="511"/>
                  </a:lnTo>
                  <a:lnTo>
                    <a:pt x="919" y="137"/>
                  </a:lnTo>
                  <a:cubicBezTo>
                    <a:pt x="711" y="50"/>
                    <a:pt x="496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875;p50">
              <a:extLst>
                <a:ext uri="{FF2B5EF4-FFF2-40B4-BE49-F238E27FC236}">
                  <a16:creationId xmlns:a16="http://schemas.microsoft.com/office/drawing/2014/main" id="{E5D29122-81F9-B34D-CE6C-9E75C49F1322}"/>
                </a:ext>
              </a:extLst>
            </p:cNvPr>
            <p:cNvSpPr/>
            <p:nvPr/>
          </p:nvSpPr>
          <p:spPr>
            <a:xfrm>
              <a:off x="6147414" y="4412100"/>
              <a:ext cx="234222" cy="199798"/>
            </a:xfrm>
            <a:custGeom>
              <a:avLst/>
              <a:gdLst/>
              <a:ahLst/>
              <a:cxnLst/>
              <a:rect l="l" t="t" r="r" b="b"/>
              <a:pathLst>
                <a:path w="3613" h="3082" extrusionOk="0">
                  <a:moveTo>
                    <a:pt x="1575" y="0"/>
                  </a:moveTo>
                  <a:cubicBezTo>
                    <a:pt x="769" y="0"/>
                    <a:pt x="1" y="642"/>
                    <a:pt x="33" y="1587"/>
                  </a:cubicBezTo>
                  <a:cubicBezTo>
                    <a:pt x="48" y="2418"/>
                    <a:pt x="748" y="3081"/>
                    <a:pt x="1576" y="3081"/>
                  </a:cubicBezTo>
                  <a:cubicBezTo>
                    <a:pt x="1586" y="3081"/>
                    <a:pt x="1595" y="3081"/>
                    <a:pt x="1605" y="3081"/>
                  </a:cubicBezTo>
                  <a:cubicBezTo>
                    <a:pt x="2975" y="3034"/>
                    <a:pt x="3613" y="1353"/>
                    <a:pt x="2617" y="419"/>
                  </a:cubicBezTo>
                  <a:cubicBezTo>
                    <a:pt x="2308" y="130"/>
                    <a:pt x="1938" y="0"/>
                    <a:pt x="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876;p50">
              <a:extLst>
                <a:ext uri="{FF2B5EF4-FFF2-40B4-BE49-F238E27FC236}">
                  <a16:creationId xmlns:a16="http://schemas.microsoft.com/office/drawing/2014/main" id="{F46C64EC-428B-5879-35B8-DC3D7C71030B}"/>
                </a:ext>
              </a:extLst>
            </p:cNvPr>
            <p:cNvSpPr/>
            <p:nvPr/>
          </p:nvSpPr>
          <p:spPr>
            <a:xfrm>
              <a:off x="6189488" y="4453136"/>
              <a:ext cx="137694" cy="117403"/>
            </a:xfrm>
            <a:custGeom>
              <a:avLst/>
              <a:gdLst/>
              <a:ahLst/>
              <a:cxnLst/>
              <a:rect l="l" t="t" r="r" b="b"/>
              <a:pathLst>
                <a:path w="2124" h="1811" extrusionOk="0">
                  <a:moveTo>
                    <a:pt x="922" y="1"/>
                  </a:moveTo>
                  <a:cubicBezTo>
                    <a:pt x="451" y="1"/>
                    <a:pt x="0" y="381"/>
                    <a:pt x="22" y="938"/>
                  </a:cubicBezTo>
                  <a:cubicBezTo>
                    <a:pt x="22" y="1412"/>
                    <a:pt x="427" y="1810"/>
                    <a:pt x="912" y="1810"/>
                  </a:cubicBezTo>
                  <a:cubicBezTo>
                    <a:pt x="922" y="1810"/>
                    <a:pt x="931" y="1810"/>
                    <a:pt x="940" y="1810"/>
                  </a:cubicBezTo>
                  <a:cubicBezTo>
                    <a:pt x="1750" y="1779"/>
                    <a:pt x="2123" y="798"/>
                    <a:pt x="1532" y="253"/>
                  </a:cubicBezTo>
                  <a:cubicBezTo>
                    <a:pt x="1352" y="79"/>
                    <a:pt x="1135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877;p50">
              <a:extLst>
                <a:ext uri="{FF2B5EF4-FFF2-40B4-BE49-F238E27FC236}">
                  <a16:creationId xmlns:a16="http://schemas.microsoft.com/office/drawing/2014/main" id="{913145A8-95FC-BE4A-3882-C8980B90BE16}"/>
                </a:ext>
              </a:extLst>
            </p:cNvPr>
            <p:cNvSpPr/>
            <p:nvPr/>
          </p:nvSpPr>
          <p:spPr>
            <a:xfrm>
              <a:off x="6202259" y="4465907"/>
              <a:ext cx="107743" cy="91536"/>
            </a:xfrm>
            <a:custGeom>
              <a:avLst/>
              <a:gdLst/>
              <a:ahLst/>
              <a:cxnLst/>
              <a:rect l="l" t="t" r="r" b="b"/>
              <a:pathLst>
                <a:path w="1662" h="1412" extrusionOk="0">
                  <a:moveTo>
                    <a:pt x="720" y="1"/>
                  </a:moveTo>
                  <a:cubicBezTo>
                    <a:pt x="352" y="1"/>
                    <a:pt x="1" y="297"/>
                    <a:pt x="12" y="726"/>
                  </a:cubicBezTo>
                  <a:cubicBezTo>
                    <a:pt x="27" y="1105"/>
                    <a:pt x="339" y="1411"/>
                    <a:pt x="715" y="1411"/>
                  </a:cubicBezTo>
                  <a:cubicBezTo>
                    <a:pt x="725" y="1411"/>
                    <a:pt x="734" y="1411"/>
                    <a:pt x="743" y="1410"/>
                  </a:cubicBezTo>
                  <a:cubicBezTo>
                    <a:pt x="1366" y="1395"/>
                    <a:pt x="1662" y="632"/>
                    <a:pt x="1195" y="196"/>
                  </a:cubicBezTo>
                  <a:cubicBezTo>
                    <a:pt x="1054" y="61"/>
                    <a:pt x="885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878;p50">
              <a:extLst>
                <a:ext uri="{FF2B5EF4-FFF2-40B4-BE49-F238E27FC236}">
                  <a16:creationId xmlns:a16="http://schemas.microsoft.com/office/drawing/2014/main" id="{63119C15-5949-983F-91E3-4B109EB2AFC1}"/>
                </a:ext>
              </a:extLst>
            </p:cNvPr>
            <p:cNvSpPr/>
            <p:nvPr/>
          </p:nvSpPr>
          <p:spPr>
            <a:xfrm>
              <a:off x="6211400" y="4474204"/>
              <a:ext cx="87517" cy="75070"/>
            </a:xfrm>
            <a:custGeom>
              <a:avLst/>
              <a:gdLst/>
              <a:ahLst/>
              <a:cxnLst/>
              <a:rect l="l" t="t" r="r" b="b"/>
              <a:pathLst>
                <a:path w="1350" h="1158" extrusionOk="0">
                  <a:moveTo>
                    <a:pt x="585" y="1"/>
                  </a:moveTo>
                  <a:cubicBezTo>
                    <a:pt x="285" y="1"/>
                    <a:pt x="0" y="244"/>
                    <a:pt x="11" y="598"/>
                  </a:cubicBezTo>
                  <a:cubicBezTo>
                    <a:pt x="11" y="909"/>
                    <a:pt x="275" y="1158"/>
                    <a:pt x="587" y="1158"/>
                  </a:cubicBezTo>
                  <a:cubicBezTo>
                    <a:pt x="1100" y="1142"/>
                    <a:pt x="1349" y="520"/>
                    <a:pt x="976" y="162"/>
                  </a:cubicBezTo>
                  <a:cubicBezTo>
                    <a:pt x="860" y="50"/>
                    <a:pt x="721" y="1"/>
                    <a:pt x="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879;p50">
              <a:extLst>
                <a:ext uri="{FF2B5EF4-FFF2-40B4-BE49-F238E27FC236}">
                  <a16:creationId xmlns:a16="http://schemas.microsoft.com/office/drawing/2014/main" id="{2D715BCB-78C5-5144-1A9A-5960F292713B}"/>
                </a:ext>
              </a:extLst>
            </p:cNvPr>
            <p:cNvSpPr/>
            <p:nvPr/>
          </p:nvSpPr>
          <p:spPr>
            <a:xfrm>
              <a:off x="7930450" y="4228375"/>
              <a:ext cx="106001" cy="220029"/>
            </a:xfrm>
            <a:custGeom>
              <a:avLst/>
              <a:gdLst/>
              <a:ahLst/>
              <a:cxnLst/>
              <a:rect l="l" t="t" r="r" b="b"/>
              <a:pathLst>
                <a:path w="1635" h="3332" extrusionOk="0">
                  <a:moveTo>
                    <a:pt x="1635" y="1"/>
                  </a:moveTo>
                  <a:lnTo>
                    <a:pt x="141" y="47"/>
                  </a:lnTo>
                  <a:lnTo>
                    <a:pt x="1" y="3331"/>
                  </a:lnTo>
                  <a:lnTo>
                    <a:pt x="436" y="3316"/>
                  </a:lnTo>
                  <a:lnTo>
                    <a:pt x="794" y="1666"/>
                  </a:lnTo>
                  <a:lnTo>
                    <a:pt x="1293" y="1650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880;p50">
              <a:extLst>
                <a:ext uri="{FF2B5EF4-FFF2-40B4-BE49-F238E27FC236}">
                  <a16:creationId xmlns:a16="http://schemas.microsoft.com/office/drawing/2014/main" id="{C943C509-616B-DAC7-8C7E-37B505CB31AB}"/>
                </a:ext>
              </a:extLst>
            </p:cNvPr>
            <p:cNvSpPr/>
            <p:nvPr/>
          </p:nvSpPr>
          <p:spPr>
            <a:xfrm>
              <a:off x="7860762" y="4436345"/>
              <a:ext cx="200965" cy="170561"/>
            </a:xfrm>
            <a:custGeom>
              <a:avLst/>
              <a:gdLst/>
              <a:ahLst/>
              <a:cxnLst/>
              <a:rect l="l" t="t" r="r" b="b"/>
              <a:pathLst>
                <a:path w="3100" h="2631" extrusionOk="0">
                  <a:moveTo>
                    <a:pt x="1350" y="1"/>
                  </a:moveTo>
                  <a:cubicBezTo>
                    <a:pt x="658" y="1"/>
                    <a:pt x="1" y="547"/>
                    <a:pt x="33" y="1353"/>
                  </a:cubicBezTo>
                  <a:cubicBezTo>
                    <a:pt x="48" y="2065"/>
                    <a:pt x="624" y="2630"/>
                    <a:pt x="1330" y="2630"/>
                  </a:cubicBezTo>
                  <a:cubicBezTo>
                    <a:pt x="1349" y="2630"/>
                    <a:pt x="1368" y="2630"/>
                    <a:pt x="1387" y="2629"/>
                  </a:cubicBezTo>
                  <a:cubicBezTo>
                    <a:pt x="2554" y="2598"/>
                    <a:pt x="3099" y="1166"/>
                    <a:pt x="2243" y="357"/>
                  </a:cubicBezTo>
                  <a:cubicBezTo>
                    <a:pt x="1978" y="111"/>
                    <a:pt x="1660" y="1"/>
                    <a:pt x="1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881;p50">
              <a:extLst>
                <a:ext uri="{FF2B5EF4-FFF2-40B4-BE49-F238E27FC236}">
                  <a16:creationId xmlns:a16="http://schemas.microsoft.com/office/drawing/2014/main" id="{07E272CA-39B9-1F2D-97EA-4B338D14E0EC}"/>
                </a:ext>
              </a:extLst>
            </p:cNvPr>
            <p:cNvSpPr/>
            <p:nvPr/>
          </p:nvSpPr>
          <p:spPr>
            <a:xfrm>
              <a:off x="7896806" y="4470574"/>
              <a:ext cx="119477" cy="100936"/>
            </a:xfrm>
            <a:custGeom>
              <a:avLst/>
              <a:gdLst/>
              <a:ahLst/>
              <a:cxnLst/>
              <a:rect l="l" t="t" r="r" b="b"/>
              <a:pathLst>
                <a:path w="1843" h="1557" extrusionOk="0">
                  <a:moveTo>
                    <a:pt x="805" y="0"/>
                  </a:moveTo>
                  <a:cubicBezTo>
                    <a:pt x="391" y="0"/>
                    <a:pt x="0" y="327"/>
                    <a:pt x="22" y="809"/>
                  </a:cubicBezTo>
                  <a:cubicBezTo>
                    <a:pt x="53" y="1230"/>
                    <a:pt x="395" y="1556"/>
                    <a:pt x="800" y="1556"/>
                  </a:cubicBezTo>
                  <a:cubicBezTo>
                    <a:pt x="1500" y="1556"/>
                    <a:pt x="1843" y="700"/>
                    <a:pt x="1345" y="218"/>
                  </a:cubicBezTo>
                  <a:cubicBezTo>
                    <a:pt x="1184" y="67"/>
                    <a:pt x="992" y="0"/>
                    <a:pt x="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882;p50">
              <a:extLst>
                <a:ext uri="{FF2B5EF4-FFF2-40B4-BE49-F238E27FC236}">
                  <a16:creationId xmlns:a16="http://schemas.microsoft.com/office/drawing/2014/main" id="{AAA9C041-A5D7-A1AD-2ABB-7C1AB8315CE3}"/>
                </a:ext>
              </a:extLst>
            </p:cNvPr>
            <p:cNvSpPr/>
            <p:nvPr/>
          </p:nvSpPr>
          <p:spPr>
            <a:xfrm>
              <a:off x="7908605" y="4482697"/>
              <a:ext cx="91536" cy="77728"/>
            </a:xfrm>
            <a:custGeom>
              <a:avLst/>
              <a:gdLst/>
              <a:ahLst/>
              <a:cxnLst/>
              <a:rect l="l" t="t" r="r" b="b"/>
              <a:pathLst>
                <a:path w="1412" h="1199" extrusionOk="0">
                  <a:moveTo>
                    <a:pt x="608" y="0"/>
                  </a:moveTo>
                  <a:cubicBezTo>
                    <a:pt x="296" y="0"/>
                    <a:pt x="0" y="249"/>
                    <a:pt x="11" y="622"/>
                  </a:cubicBezTo>
                  <a:cubicBezTo>
                    <a:pt x="11" y="940"/>
                    <a:pt x="275" y="1199"/>
                    <a:pt x="590" y="1199"/>
                  </a:cubicBezTo>
                  <a:cubicBezTo>
                    <a:pt x="599" y="1199"/>
                    <a:pt x="609" y="1199"/>
                    <a:pt x="618" y="1198"/>
                  </a:cubicBezTo>
                  <a:cubicBezTo>
                    <a:pt x="1163" y="1183"/>
                    <a:pt x="1412" y="529"/>
                    <a:pt x="1022" y="171"/>
                  </a:cubicBezTo>
                  <a:cubicBezTo>
                    <a:pt x="900" y="53"/>
                    <a:pt x="752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883;p50">
              <a:extLst>
                <a:ext uri="{FF2B5EF4-FFF2-40B4-BE49-F238E27FC236}">
                  <a16:creationId xmlns:a16="http://schemas.microsoft.com/office/drawing/2014/main" id="{2B7BAD40-B97D-9763-63C7-C0D749E5C532}"/>
                </a:ext>
              </a:extLst>
            </p:cNvPr>
            <p:cNvSpPr/>
            <p:nvPr/>
          </p:nvSpPr>
          <p:spPr>
            <a:xfrm>
              <a:off x="7915606" y="4490217"/>
              <a:ext cx="74422" cy="63142"/>
            </a:xfrm>
            <a:custGeom>
              <a:avLst/>
              <a:gdLst/>
              <a:ahLst/>
              <a:cxnLst/>
              <a:rect l="l" t="t" r="r" b="b"/>
              <a:pathLst>
                <a:path w="1148" h="974" extrusionOk="0">
                  <a:moveTo>
                    <a:pt x="508" y="1"/>
                  </a:moveTo>
                  <a:cubicBezTo>
                    <a:pt x="250" y="1"/>
                    <a:pt x="1" y="205"/>
                    <a:pt x="12" y="506"/>
                  </a:cubicBezTo>
                  <a:cubicBezTo>
                    <a:pt x="12" y="762"/>
                    <a:pt x="230" y="974"/>
                    <a:pt x="483" y="974"/>
                  </a:cubicBezTo>
                  <a:cubicBezTo>
                    <a:pt x="492" y="974"/>
                    <a:pt x="501" y="974"/>
                    <a:pt x="510" y="973"/>
                  </a:cubicBezTo>
                  <a:cubicBezTo>
                    <a:pt x="946" y="958"/>
                    <a:pt x="1148" y="428"/>
                    <a:pt x="837" y="133"/>
                  </a:cubicBezTo>
                  <a:cubicBezTo>
                    <a:pt x="741" y="41"/>
                    <a:pt x="624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884;p50">
              <a:extLst>
                <a:ext uri="{FF2B5EF4-FFF2-40B4-BE49-F238E27FC236}">
                  <a16:creationId xmlns:a16="http://schemas.microsoft.com/office/drawing/2014/main" id="{4D7FC126-23F9-7E42-54B4-A55591590319}"/>
                </a:ext>
              </a:extLst>
            </p:cNvPr>
            <p:cNvSpPr/>
            <p:nvPr/>
          </p:nvSpPr>
          <p:spPr>
            <a:xfrm>
              <a:off x="4000300" y="3503875"/>
              <a:ext cx="4736362" cy="770018"/>
            </a:xfrm>
            <a:custGeom>
              <a:avLst/>
              <a:gdLst/>
              <a:ahLst/>
              <a:cxnLst/>
              <a:rect l="l" t="t" r="r" b="b"/>
              <a:pathLst>
                <a:path w="73061" h="11974" extrusionOk="0">
                  <a:moveTo>
                    <a:pt x="1751" y="1"/>
                  </a:moveTo>
                  <a:cubicBezTo>
                    <a:pt x="766" y="1"/>
                    <a:pt x="1" y="975"/>
                    <a:pt x="140" y="2086"/>
                  </a:cubicBezTo>
                  <a:cubicBezTo>
                    <a:pt x="186" y="2460"/>
                    <a:pt x="327" y="2802"/>
                    <a:pt x="544" y="3083"/>
                  </a:cubicBezTo>
                  <a:cubicBezTo>
                    <a:pt x="762" y="3347"/>
                    <a:pt x="1043" y="3550"/>
                    <a:pt x="1369" y="3643"/>
                  </a:cubicBez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890" y="9713"/>
                    <a:pt x="73061" y="7052"/>
                    <a:pt x="71442" y="6164"/>
                  </a:cubicBezTo>
                  <a:lnTo>
                    <a:pt x="71022" y="5947"/>
                  </a:lnTo>
                  <a:lnTo>
                    <a:pt x="70353" y="5589"/>
                  </a:lnTo>
                  <a:lnTo>
                    <a:pt x="70213" y="5464"/>
                  </a:lnTo>
                  <a:lnTo>
                    <a:pt x="68563" y="4141"/>
                  </a:lnTo>
                  <a:lnTo>
                    <a:pt x="67489" y="3285"/>
                  </a:lnTo>
                  <a:lnTo>
                    <a:pt x="67458" y="3254"/>
                  </a:lnTo>
                  <a:cubicBezTo>
                    <a:pt x="66057" y="2118"/>
                    <a:pt x="64314" y="1464"/>
                    <a:pt x="62524" y="1402"/>
                  </a:cubicBezTo>
                  <a:lnTo>
                    <a:pt x="19736" y="234"/>
                  </a:lnTo>
                  <a:lnTo>
                    <a:pt x="1774" y="1"/>
                  </a:lnTo>
                  <a:cubicBezTo>
                    <a:pt x="1766" y="1"/>
                    <a:pt x="1758" y="1"/>
                    <a:pt x="1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885;p50">
              <a:extLst>
                <a:ext uri="{FF2B5EF4-FFF2-40B4-BE49-F238E27FC236}">
                  <a16:creationId xmlns:a16="http://schemas.microsoft.com/office/drawing/2014/main" id="{59EDE63A-5FC0-83EB-C3C8-ABEEAD3C3406}"/>
                </a:ext>
              </a:extLst>
            </p:cNvPr>
            <p:cNvSpPr/>
            <p:nvPr/>
          </p:nvSpPr>
          <p:spPr>
            <a:xfrm>
              <a:off x="4000300" y="3503867"/>
              <a:ext cx="4734352" cy="776244"/>
            </a:xfrm>
            <a:custGeom>
              <a:avLst/>
              <a:gdLst/>
              <a:ahLst/>
              <a:cxnLst/>
              <a:rect l="l" t="t" r="r" b="b"/>
              <a:pathLst>
                <a:path w="73030" h="11974" extrusionOk="0">
                  <a:moveTo>
                    <a:pt x="1735" y="1"/>
                  </a:moveTo>
                  <a:cubicBezTo>
                    <a:pt x="750" y="1"/>
                    <a:pt x="1" y="975"/>
                    <a:pt x="140" y="2086"/>
                  </a:cubicBezTo>
                  <a:cubicBezTo>
                    <a:pt x="202" y="2818"/>
                    <a:pt x="685" y="3425"/>
                    <a:pt x="1369" y="3643"/>
                  </a:cubicBezTo>
                  <a:lnTo>
                    <a:pt x="1509" y="3690"/>
                  </a:ln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781" y="9760"/>
                    <a:pt x="73030" y="7363"/>
                    <a:pt x="71707" y="6351"/>
                  </a:cubicBezTo>
                  <a:lnTo>
                    <a:pt x="44499" y="5822"/>
                  </a:lnTo>
                  <a:cubicBezTo>
                    <a:pt x="42243" y="5775"/>
                    <a:pt x="39986" y="5495"/>
                    <a:pt x="37776" y="4997"/>
                  </a:cubicBezTo>
                  <a:cubicBezTo>
                    <a:pt x="33682" y="4048"/>
                    <a:pt x="26117" y="2118"/>
                    <a:pt x="18895" y="219"/>
                  </a:cubicBez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886;p50">
              <a:extLst>
                <a:ext uri="{FF2B5EF4-FFF2-40B4-BE49-F238E27FC236}">
                  <a16:creationId xmlns:a16="http://schemas.microsoft.com/office/drawing/2014/main" id="{22CF9850-E34A-691E-8B9C-AEB5BBE908D0}"/>
                </a:ext>
              </a:extLst>
            </p:cNvPr>
            <p:cNvSpPr/>
            <p:nvPr/>
          </p:nvSpPr>
          <p:spPr>
            <a:xfrm>
              <a:off x="7357305" y="4156679"/>
              <a:ext cx="56530" cy="302809"/>
            </a:xfrm>
            <a:custGeom>
              <a:avLst/>
              <a:gdLst/>
              <a:ahLst/>
              <a:cxnLst/>
              <a:rect l="l" t="t" r="r" b="b"/>
              <a:pathLst>
                <a:path w="872" h="4671" extrusionOk="0">
                  <a:moveTo>
                    <a:pt x="330" y="0"/>
                  </a:moveTo>
                  <a:cubicBezTo>
                    <a:pt x="319" y="0"/>
                    <a:pt x="308" y="1"/>
                    <a:pt x="297" y="1"/>
                  </a:cubicBezTo>
                  <a:lnTo>
                    <a:pt x="1" y="4671"/>
                  </a:lnTo>
                  <a:lnTo>
                    <a:pt x="16" y="4671"/>
                  </a:lnTo>
                  <a:cubicBezTo>
                    <a:pt x="250" y="4671"/>
                    <a:pt x="452" y="4499"/>
                    <a:pt x="514" y="4282"/>
                  </a:cubicBezTo>
                  <a:lnTo>
                    <a:pt x="841" y="437"/>
                  </a:lnTo>
                  <a:cubicBezTo>
                    <a:pt x="871" y="197"/>
                    <a:pt x="627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887;p50">
              <a:extLst>
                <a:ext uri="{FF2B5EF4-FFF2-40B4-BE49-F238E27FC236}">
                  <a16:creationId xmlns:a16="http://schemas.microsoft.com/office/drawing/2014/main" id="{E48B727F-97B2-3DFA-025B-0672C3DF04AB}"/>
                </a:ext>
              </a:extLst>
            </p:cNvPr>
            <p:cNvSpPr/>
            <p:nvPr/>
          </p:nvSpPr>
          <p:spPr>
            <a:xfrm>
              <a:off x="6557129" y="4220275"/>
              <a:ext cx="217042" cy="176655"/>
            </a:xfrm>
            <a:custGeom>
              <a:avLst/>
              <a:gdLst/>
              <a:ahLst/>
              <a:cxnLst/>
              <a:rect l="l" t="t" r="r" b="b"/>
              <a:pathLst>
                <a:path w="3348" h="2725" extrusionOk="0">
                  <a:moveTo>
                    <a:pt x="3270" y="1"/>
                  </a:moveTo>
                  <a:lnTo>
                    <a:pt x="374" y="483"/>
                  </a:lnTo>
                  <a:cubicBezTo>
                    <a:pt x="157" y="514"/>
                    <a:pt x="1" y="701"/>
                    <a:pt x="17" y="935"/>
                  </a:cubicBezTo>
                  <a:lnTo>
                    <a:pt x="32" y="1775"/>
                  </a:lnTo>
                  <a:cubicBezTo>
                    <a:pt x="48" y="1978"/>
                    <a:pt x="188" y="2149"/>
                    <a:pt x="406" y="2195"/>
                  </a:cubicBezTo>
                  <a:lnTo>
                    <a:pt x="3347" y="2725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888;p50">
              <a:extLst>
                <a:ext uri="{FF2B5EF4-FFF2-40B4-BE49-F238E27FC236}">
                  <a16:creationId xmlns:a16="http://schemas.microsoft.com/office/drawing/2014/main" id="{B806CE42-82D7-A444-7ABB-E0C5ABB9DEA7}"/>
                </a:ext>
              </a:extLst>
            </p:cNvPr>
            <p:cNvSpPr/>
            <p:nvPr/>
          </p:nvSpPr>
          <p:spPr>
            <a:xfrm>
              <a:off x="6743835" y="4220275"/>
              <a:ext cx="30339" cy="176655"/>
            </a:xfrm>
            <a:custGeom>
              <a:avLst/>
              <a:gdLst/>
              <a:ahLst/>
              <a:cxnLst/>
              <a:rect l="l" t="t" r="r" b="b"/>
              <a:pathLst>
                <a:path w="468" h="2725" extrusionOk="0">
                  <a:moveTo>
                    <a:pt x="390" y="1"/>
                  </a:moveTo>
                  <a:lnTo>
                    <a:pt x="0" y="63"/>
                  </a:lnTo>
                  <a:lnTo>
                    <a:pt x="63" y="2507"/>
                  </a:lnTo>
                  <a:cubicBezTo>
                    <a:pt x="63" y="2569"/>
                    <a:pt x="78" y="2616"/>
                    <a:pt x="94" y="2662"/>
                  </a:cubicBezTo>
                  <a:lnTo>
                    <a:pt x="467" y="2725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889;p50">
              <a:extLst>
                <a:ext uri="{FF2B5EF4-FFF2-40B4-BE49-F238E27FC236}">
                  <a16:creationId xmlns:a16="http://schemas.microsoft.com/office/drawing/2014/main" id="{CB9D1B99-55B3-02CF-20E9-D3AD8A90A0CC}"/>
                </a:ext>
              </a:extLst>
            </p:cNvPr>
            <p:cNvSpPr/>
            <p:nvPr/>
          </p:nvSpPr>
          <p:spPr>
            <a:xfrm>
              <a:off x="6761014" y="4189028"/>
              <a:ext cx="59576" cy="220025"/>
            </a:xfrm>
            <a:custGeom>
              <a:avLst/>
              <a:gdLst/>
              <a:ahLst/>
              <a:cxnLst/>
              <a:rect l="l" t="t" r="r" b="b"/>
              <a:pathLst>
                <a:path w="919" h="3394" extrusionOk="0">
                  <a:moveTo>
                    <a:pt x="420" y="0"/>
                  </a:moveTo>
                  <a:cubicBezTo>
                    <a:pt x="187" y="0"/>
                    <a:pt x="0" y="218"/>
                    <a:pt x="16" y="452"/>
                  </a:cubicBezTo>
                  <a:lnTo>
                    <a:pt x="78" y="2989"/>
                  </a:lnTo>
                  <a:cubicBezTo>
                    <a:pt x="93" y="3222"/>
                    <a:pt x="296" y="3393"/>
                    <a:pt x="529" y="3393"/>
                  </a:cubicBezTo>
                  <a:lnTo>
                    <a:pt x="918" y="3378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890;p50">
              <a:extLst>
                <a:ext uri="{FF2B5EF4-FFF2-40B4-BE49-F238E27FC236}">
                  <a16:creationId xmlns:a16="http://schemas.microsoft.com/office/drawing/2014/main" id="{7F18EA74-0210-00BE-EE58-B79E507A5A9E}"/>
                </a:ext>
              </a:extLst>
            </p:cNvPr>
            <p:cNvSpPr/>
            <p:nvPr/>
          </p:nvSpPr>
          <p:spPr>
            <a:xfrm>
              <a:off x="6796281" y="4189028"/>
              <a:ext cx="24310" cy="220025"/>
            </a:xfrm>
            <a:custGeom>
              <a:avLst/>
              <a:gdLst/>
              <a:ahLst/>
              <a:cxnLst/>
              <a:rect l="l" t="t" r="r" b="b"/>
              <a:pathLst>
                <a:path w="375" h="3394" extrusionOk="0">
                  <a:moveTo>
                    <a:pt x="1" y="0"/>
                  </a:moveTo>
                  <a:lnTo>
                    <a:pt x="94" y="3393"/>
                  </a:lnTo>
                  <a:lnTo>
                    <a:pt x="374" y="337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891;p50">
              <a:extLst>
                <a:ext uri="{FF2B5EF4-FFF2-40B4-BE49-F238E27FC236}">
                  <a16:creationId xmlns:a16="http://schemas.microsoft.com/office/drawing/2014/main" id="{7764931B-D81C-9E22-6E19-B7B82CD88436}"/>
                </a:ext>
              </a:extLst>
            </p:cNvPr>
            <p:cNvSpPr/>
            <p:nvPr/>
          </p:nvSpPr>
          <p:spPr>
            <a:xfrm>
              <a:off x="7356332" y="4156291"/>
              <a:ext cx="32349" cy="304235"/>
            </a:xfrm>
            <a:custGeom>
              <a:avLst/>
              <a:gdLst/>
              <a:ahLst/>
              <a:cxnLst/>
              <a:rect l="l" t="t" r="r" b="b"/>
              <a:pathLst>
                <a:path w="499" h="4693" extrusionOk="0">
                  <a:moveTo>
                    <a:pt x="366" y="1"/>
                  </a:moveTo>
                  <a:cubicBezTo>
                    <a:pt x="348" y="1"/>
                    <a:pt x="330" y="3"/>
                    <a:pt x="312" y="7"/>
                  </a:cubicBezTo>
                  <a:lnTo>
                    <a:pt x="0" y="4677"/>
                  </a:lnTo>
                  <a:lnTo>
                    <a:pt x="16" y="4677"/>
                  </a:lnTo>
                  <a:cubicBezTo>
                    <a:pt x="34" y="4688"/>
                    <a:pt x="54" y="4693"/>
                    <a:pt x="72" y="4693"/>
                  </a:cubicBezTo>
                  <a:cubicBezTo>
                    <a:pt x="131" y="4693"/>
                    <a:pt x="180" y="4643"/>
                    <a:pt x="156" y="4583"/>
                  </a:cubicBezTo>
                  <a:lnTo>
                    <a:pt x="498" y="101"/>
                  </a:lnTo>
                  <a:cubicBezTo>
                    <a:pt x="498" y="69"/>
                    <a:pt x="498" y="54"/>
                    <a:pt x="498" y="23"/>
                  </a:cubicBezTo>
                  <a:cubicBezTo>
                    <a:pt x="454" y="12"/>
                    <a:pt x="410" y="1"/>
                    <a:pt x="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892;p50">
              <a:extLst>
                <a:ext uri="{FF2B5EF4-FFF2-40B4-BE49-F238E27FC236}">
                  <a16:creationId xmlns:a16="http://schemas.microsoft.com/office/drawing/2014/main" id="{B7099200-9869-503F-751F-2D3FB226E21D}"/>
                </a:ext>
              </a:extLst>
            </p:cNvPr>
            <p:cNvSpPr/>
            <p:nvPr/>
          </p:nvSpPr>
          <p:spPr>
            <a:xfrm>
              <a:off x="6813460" y="4122451"/>
              <a:ext cx="569121" cy="364331"/>
            </a:xfrm>
            <a:custGeom>
              <a:avLst/>
              <a:gdLst/>
              <a:ahLst/>
              <a:cxnLst/>
              <a:rect l="l" t="t" r="r" b="b"/>
              <a:pathLst>
                <a:path w="8779" h="5620" extrusionOk="0">
                  <a:moveTo>
                    <a:pt x="8172" y="0"/>
                  </a:moveTo>
                  <a:lnTo>
                    <a:pt x="561" y="171"/>
                  </a:lnTo>
                  <a:cubicBezTo>
                    <a:pt x="249" y="171"/>
                    <a:pt x="0" y="436"/>
                    <a:pt x="0" y="747"/>
                  </a:cubicBezTo>
                  <a:lnTo>
                    <a:pt x="109" y="4701"/>
                  </a:lnTo>
                  <a:cubicBezTo>
                    <a:pt x="125" y="4996"/>
                    <a:pt x="358" y="5245"/>
                    <a:pt x="670" y="5261"/>
                  </a:cubicBezTo>
                  <a:lnTo>
                    <a:pt x="7814" y="5619"/>
                  </a:lnTo>
                  <a:cubicBezTo>
                    <a:pt x="7824" y="5619"/>
                    <a:pt x="7834" y="5620"/>
                    <a:pt x="7843" y="5620"/>
                  </a:cubicBezTo>
                  <a:cubicBezTo>
                    <a:pt x="8142" y="5620"/>
                    <a:pt x="8391" y="5391"/>
                    <a:pt x="8421" y="5090"/>
                  </a:cubicBezTo>
                  <a:lnTo>
                    <a:pt x="8748" y="623"/>
                  </a:lnTo>
                  <a:cubicBezTo>
                    <a:pt x="8779" y="280"/>
                    <a:pt x="8499" y="0"/>
                    <a:pt x="8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893;p50">
              <a:extLst>
                <a:ext uri="{FF2B5EF4-FFF2-40B4-BE49-F238E27FC236}">
                  <a16:creationId xmlns:a16="http://schemas.microsoft.com/office/drawing/2014/main" id="{ABFB8DEF-5DD8-CE5D-85B3-BEB56483A2AE}"/>
                </a:ext>
              </a:extLst>
            </p:cNvPr>
            <p:cNvSpPr/>
            <p:nvPr/>
          </p:nvSpPr>
          <p:spPr>
            <a:xfrm>
              <a:off x="5134407" y="3751119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0"/>
                  </a:moveTo>
                  <a:cubicBezTo>
                    <a:pt x="172" y="0"/>
                    <a:pt x="1" y="171"/>
                    <a:pt x="1" y="389"/>
                  </a:cubicBezTo>
                  <a:lnTo>
                    <a:pt x="1" y="872"/>
                  </a:lnTo>
                  <a:cubicBezTo>
                    <a:pt x="1" y="1080"/>
                    <a:pt x="158" y="1246"/>
                    <a:pt x="362" y="1246"/>
                  </a:cubicBezTo>
                  <a:cubicBezTo>
                    <a:pt x="371" y="1246"/>
                    <a:pt x="380" y="1246"/>
                    <a:pt x="390" y="1245"/>
                  </a:cubicBezTo>
                  <a:cubicBezTo>
                    <a:pt x="592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894;p50">
              <a:extLst>
                <a:ext uri="{FF2B5EF4-FFF2-40B4-BE49-F238E27FC236}">
                  <a16:creationId xmlns:a16="http://schemas.microsoft.com/office/drawing/2014/main" id="{54FADD74-EB12-B86A-786B-6422E19F3FEA}"/>
                </a:ext>
              </a:extLst>
            </p:cNvPr>
            <p:cNvSpPr/>
            <p:nvPr/>
          </p:nvSpPr>
          <p:spPr>
            <a:xfrm>
              <a:off x="5228278" y="3751119"/>
              <a:ext cx="49463" cy="80775"/>
            </a:xfrm>
            <a:custGeom>
              <a:avLst/>
              <a:gdLst/>
              <a:ahLst/>
              <a:cxnLst/>
              <a:rect l="l" t="t" r="r" b="b"/>
              <a:pathLst>
                <a:path w="763" h="1246" extrusionOk="0">
                  <a:moveTo>
                    <a:pt x="374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895;p50">
              <a:extLst>
                <a:ext uri="{FF2B5EF4-FFF2-40B4-BE49-F238E27FC236}">
                  <a16:creationId xmlns:a16="http://schemas.microsoft.com/office/drawing/2014/main" id="{4E63C4F4-44B2-5D3C-6580-20163FCAE3B4}"/>
                </a:ext>
              </a:extLst>
            </p:cNvPr>
            <p:cNvSpPr/>
            <p:nvPr/>
          </p:nvSpPr>
          <p:spPr>
            <a:xfrm>
              <a:off x="5322085" y="3750082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"/>
                    <a:pt x="1" y="187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896;p50">
              <a:extLst>
                <a:ext uri="{FF2B5EF4-FFF2-40B4-BE49-F238E27FC236}">
                  <a16:creationId xmlns:a16="http://schemas.microsoft.com/office/drawing/2014/main" id="{AC0A0101-82C2-F26B-DDF7-3D419698A077}"/>
                </a:ext>
              </a:extLst>
            </p:cNvPr>
            <p:cNvSpPr/>
            <p:nvPr/>
          </p:nvSpPr>
          <p:spPr>
            <a:xfrm>
              <a:off x="5416929" y="3750017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366" y="1"/>
                    <a:pt x="358" y="1"/>
                    <a:pt x="351" y="1"/>
                  </a:cubicBezTo>
                  <a:cubicBezTo>
                    <a:pt x="159" y="1"/>
                    <a:pt x="1" y="181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608" y="1247"/>
                    <a:pt x="779" y="1060"/>
                    <a:pt x="763" y="858"/>
                  </a:cubicBezTo>
                  <a:lnTo>
                    <a:pt x="763" y="375"/>
                  </a:lnTo>
                  <a:cubicBezTo>
                    <a:pt x="763" y="166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897;p50">
              <a:extLst>
                <a:ext uri="{FF2B5EF4-FFF2-40B4-BE49-F238E27FC236}">
                  <a16:creationId xmlns:a16="http://schemas.microsoft.com/office/drawing/2014/main" id="{F8CB524A-BB07-0035-78E7-37BD07DEA3C2}"/>
                </a:ext>
              </a:extLst>
            </p:cNvPr>
            <p:cNvSpPr/>
            <p:nvPr/>
          </p:nvSpPr>
          <p:spPr>
            <a:xfrm>
              <a:off x="5510800" y="3749109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898;p50">
              <a:extLst>
                <a:ext uri="{FF2B5EF4-FFF2-40B4-BE49-F238E27FC236}">
                  <a16:creationId xmlns:a16="http://schemas.microsoft.com/office/drawing/2014/main" id="{F78D466F-303A-38A6-9BB5-B962B2387820}"/>
                </a:ext>
              </a:extLst>
            </p:cNvPr>
            <p:cNvSpPr/>
            <p:nvPr/>
          </p:nvSpPr>
          <p:spPr>
            <a:xfrm>
              <a:off x="5605644" y="3749044"/>
              <a:ext cx="49463" cy="80840"/>
            </a:xfrm>
            <a:custGeom>
              <a:avLst/>
              <a:gdLst/>
              <a:ahLst/>
              <a:cxnLst/>
              <a:rect l="l" t="t" r="r" b="b"/>
              <a:pathLst>
                <a:path w="763" h="1247" extrusionOk="0">
                  <a:moveTo>
                    <a:pt x="401" y="0"/>
                  </a:moveTo>
                  <a:cubicBezTo>
                    <a:pt x="392" y="0"/>
                    <a:pt x="383" y="0"/>
                    <a:pt x="374" y="1"/>
                  </a:cubicBez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0" y="1075"/>
                    <a:pt x="172" y="1246"/>
                    <a:pt x="389" y="1246"/>
                  </a:cubicBezTo>
                  <a:cubicBezTo>
                    <a:pt x="592" y="1231"/>
                    <a:pt x="763" y="1059"/>
                    <a:pt x="763" y="857"/>
                  </a:cubicBezTo>
                  <a:lnTo>
                    <a:pt x="763" y="375"/>
                  </a:lnTo>
                  <a:cubicBezTo>
                    <a:pt x="763" y="166"/>
                    <a:pt x="606" y="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899;p50">
              <a:extLst>
                <a:ext uri="{FF2B5EF4-FFF2-40B4-BE49-F238E27FC236}">
                  <a16:creationId xmlns:a16="http://schemas.microsoft.com/office/drawing/2014/main" id="{3752D2FF-8C91-63CF-2EAF-514CCDB73FE8}"/>
                </a:ext>
              </a:extLst>
            </p:cNvPr>
            <p:cNvSpPr/>
            <p:nvPr/>
          </p:nvSpPr>
          <p:spPr>
            <a:xfrm>
              <a:off x="5699450" y="3748007"/>
              <a:ext cx="50565" cy="80840"/>
            </a:xfrm>
            <a:custGeom>
              <a:avLst/>
              <a:gdLst/>
              <a:ahLst/>
              <a:cxnLst/>
              <a:rect l="l" t="t" r="r" b="b"/>
              <a:pathLst>
                <a:path w="780" h="1247" extrusionOk="0">
                  <a:moveTo>
                    <a:pt x="416" y="0"/>
                  </a:moveTo>
                  <a:cubicBezTo>
                    <a:pt x="407" y="0"/>
                    <a:pt x="399" y="1"/>
                    <a:pt x="390" y="1"/>
                  </a:cubicBezTo>
                  <a:cubicBezTo>
                    <a:pt x="172" y="1"/>
                    <a:pt x="1" y="173"/>
                    <a:pt x="1" y="391"/>
                  </a:cubicBezTo>
                  <a:lnTo>
                    <a:pt x="1" y="873"/>
                  </a:lnTo>
                  <a:cubicBezTo>
                    <a:pt x="1" y="1075"/>
                    <a:pt x="188" y="1247"/>
                    <a:pt x="390" y="1247"/>
                  </a:cubicBezTo>
                  <a:cubicBezTo>
                    <a:pt x="608" y="1247"/>
                    <a:pt x="779" y="1060"/>
                    <a:pt x="779" y="858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00;p50">
              <a:extLst>
                <a:ext uri="{FF2B5EF4-FFF2-40B4-BE49-F238E27FC236}">
                  <a16:creationId xmlns:a16="http://schemas.microsoft.com/office/drawing/2014/main" id="{38579EB6-CBA8-C590-03DC-CCC66C8A8690}"/>
                </a:ext>
              </a:extLst>
            </p:cNvPr>
            <p:cNvSpPr/>
            <p:nvPr/>
          </p:nvSpPr>
          <p:spPr>
            <a:xfrm>
              <a:off x="5794294" y="3747035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374" y="1"/>
                  </a:moveTo>
                  <a:cubicBezTo>
                    <a:pt x="157" y="16"/>
                    <a:pt x="1" y="188"/>
                    <a:pt x="1" y="390"/>
                  </a:cubicBezTo>
                  <a:lnTo>
                    <a:pt x="1" y="873"/>
                  </a:lnTo>
                  <a:cubicBezTo>
                    <a:pt x="1" y="1090"/>
                    <a:pt x="172" y="1246"/>
                    <a:pt x="390" y="1246"/>
                  </a:cubicBezTo>
                  <a:cubicBezTo>
                    <a:pt x="592" y="1246"/>
                    <a:pt x="764" y="1075"/>
                    <a:pt x="764" y="857"/>
                  </a:cubicBezTo>
                  <a:lnTo>
                    <a:pt x="764" y="390"/>
                  </a:lnTo>
                  <a:cubicBezTo>
                    <a:pt x="764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01;p50">
              <a:extLst>
                <a:ext uri="{FF2B5EF4-FFF2-40B4-BE49-F238E27FC236}">
                  <a16:creationId xmlns:a16="http://schemas.microsoft.com/office/drawing/2014/main" id="{808B43F7-A8C8-4B1B-2D37-00D313CD0F98}"/>
                </a:ext>
              </a:extLst>
            </p:cNvPr>
            <p:cNvSpPr/>
            <p:nvPr/>
          </p:nvSpPr>
          <p:spPr>
            <a:xfrm>
              <a:off x="5888166" y="3747035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1"/>
                  </a:move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16" y="1075"/>
                    <a:pt x="187" y="1246"/>
                    <a:pt x="390" y="1246"/>
                  </a:cubicBezTo>
                  <a:cubicBezTo>
                    <a:pt x="607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79" y="157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02;p50">
              <a:extLst>
                <a:ext uri="{FF2B5EF4-FFF2-40B4-BE49-F238E27FC236}">
                  <a16:creationId xmlns:a16="http://schemas.microsoft.com/office/drawing/2014/main" id="{8A0D595B-1301-D8A1-E6FE-461471640413}"/>
                </a:ext>
              </a:extLst>
            </p:cNvPr>
            <p:cNvSpPr/>
            <p:nvPr/>
          </p:nvSpPr>
          <p:spPr>
            <a:xfrm>
              <a:off x="5981972" y="3747035"/>
              <a:ext cx="50565" cy="80840"/>
            </a:xfrm>
            <a:custGeom>
              <a:avLst/>
              <a:gdLst/>
              <a:ahLst/>
              <a:cxnLst/>
              <a:rect l="l" t="t" r="r" b="b"/>
              <a:pathLst>
                <a:path w="780" h="1247" extrusionOk="0">
                  <a:moveTo>
                    <a:pt x="390" y="1"/>
                  </a:moveTo>
                  <a:cubicBezTo>
                    <a:pt x="172" y="1"/>
                    <a:pt x="1" y="172"/>
                    <a:pt x="17" y="390"/>
                  </a:cubicBezTo>
                  <a:lnTo>
                    <a:pt x="17" y="857"/>
                  </a:lnTo>
                  <a:cubicBezTo>
                    <a:pt x="17" y="1075"/>
                    <a:pt x="188" y="1246"/>
                    <a:pt x="406" y="1246"/>
                  </a:cubicBezTo>
                  <a:cubicBezTo>
                    <a:pt x="608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64" y="157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03;p50">
              <a:extLst>
                <a:ext uri="{FF2B5EF4-FFF2-40B4-BE49-F238E27FC236}">
                  <a16:creationId xmlns:a16="http://schemas.microsoft.com/office/drawing/2014/main" id="{82A7DA66-05A9-EA6F-3AD8-DE751F163803}"/>
                </a:ext>
              </a:extLst>
            </p:cNvPr>
            <p:cNvSpPr/>
            <p:nvPr/>
          </p:nvSpPr>
          <p:spPr>
            <a:xfrm>
              <a:off x="6076881" y="3746062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6"/>
                    <a:pt x="389" y="1246"/>
                  </a:cubicBezTo>
                  <a:cubicBezTo>
                    <a:pt x="592" y="1230"/>
                    <a:pt x="763" y="1074"/>
                    <a:pt x="778" y="872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04;p50">
              <a:extLst>
                <a:ext uri="{FF2B5EF4-FFF2-40B4-BE49-F238E27FC236}">
                  <a16:creationId xmlns:a16="http://schemas.microsoft.com/office/drawing/2014/main" id="{FE97423C-5042-C112-6793-B1799CB413E2}"/>
                </a:ext>
              </a:extLst>
            </p:cNvPr>
            <p:cNvSpPr/>
            <p:nvPr/>
          </p:nvSpPr>
          <p:spPr>
            <a:xfrm>
              <a:off x="6170687" y="3745025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05;p50">
              <a:extLst>
                <a:ext uri="{FF2B5EF4-FFF2-40B4-BE49-F238E27FC236}">
                  <a16:creationId xmlns:a16="http://schemas.microsoft.com/office/drawing/2014/main" id="{3360E9B8-0228-7CFC-29F3-CBCDBD04E167}"/>
                </a:ext>
              </a:extLst>
            </p:cNvPr>
            <p:cNvSpPr/>
            <p:nvPr/>
          </p:nvSpPr>
          <p:spPr>
            <a:xfrm>
              <a:off x="6265531" y="3745025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56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06;p50">
              <a:extLst>
                <a:ext uri="{FF2B5EF4-FFF2-40B4-BE49-F238E27FC236}">
                  <a16:creationId xmlns:a16="http://schemas.microsoft.com/office/drawing/2014/main" id="{3A90E33A-AA3B-2391-48D2-594163C48E9E}"/>
                </a:ext>
              </a:extLst>
            </p:cNvPr>
            <p:cNvSpPr/>
            <p:nvPr/>
          </p:nvSpPr>
          <p:spPr>
            <a:xfrm>
              <a:off x="6359403" y="3744053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89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07;p50">
              <a:extLst>
                <a:ext uri="{FF2B5EF4-FFF2-40B4-BE49-F238E27FC236}">
                  <a16:creationId xmlns:a16="http://schemas.microsoft.com/office/drawing/2014/main" id="{47D077B9-82B0-9B3A-D3B4-DB133176B054}"/>
                </a:ext>
              </a:extLst>
            </p:cNvPr>
            <p:cNvSpPr/>
            <p:nvPr/>
          </p:nvSpPr>
          <p:spPr>
            <a:xfrm>
              <a:off x="6454246" y="3744053"/>
              <a:ext cx="49463" cy="80775"/>
            </a:xfrm>
            <a:custGeom>
              <a:avLst/>
              <a:gdLst/>
              <a:ahLst/>
              <a:cxnLst/>
              <a:rect l="l" t="t" r="r" b="b"/>
              <a:pathLst>
                <a:path w="763" h="1246" extrusionOk="0">
                  <a:moveTo>
                    <a:pt x="374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5"/>
                    <a:pt x="389" y="1245"/>
                  </a:cubicBezTo>
                  <a:cubicBezTo>
                    <a:pt x="592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08;p50">
              <a:extLst>
                <a:ext uri="{FF2B5EF4-FFF2-40B4-BE49-F238E27FC236}">
                  <a16:creationId xmlns:a16="http://schemas.microsoft.com/office/drawing/2014/main" id="{48AA0EE8-8BD9-21A3-72EB-D1EEC1478BF5}"/>
                </a:ext>
              </a:extLst>
            </p:cNvPr>
            <p:cNvSpPr/>
            <p:nvPr/>
          </p:nvSpPr>
          <p:spPr>
            <a:xfrm>
              <a:off x="6548053" y="3743015"/>
              <a:ext cx="50565" cy="80775"/>
            </a:xfrm>
            <a:custGeom>
              <a:avLst/>
              <a:gdLst/>
              <a:ahLst/>
              <a:cxnLst/>
              <a:rect l="l" t="t" r="r" b="b"/>
              <a:pathLst>
                <a:path w="780" h="1246" extrusionOk="0">
                  <a:moveTo>
                    <a:pt x="390" y="1"/>
                  </a:moveTo>
                  <a:cubicBezTo>
                    <a:pt x="172" y="1"/>
                    <a:pt x="1" y="172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8" y="1246"/>
                    <a:pt x="406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09;p50">
              <a:extLst>
                <a:ext uri="{FF2B5EF4-FFF2-40B4-BE49-F238E27FC236}">
                  <a16:creationId xmlns:a16="http://schemas.microsoft.com/office/drawing/2014/main" id="{8B774CB5-EDA8-D774-2EB2-1D658161CE4C}"/>
                </a:ext>
              </a:extLst>
            </p:cNvPr>
            <p:cNvSpPr/>
            <p:nvPr/>
          </p:nvSpPr>
          <p:spPr>
            <a:xfrm>
              <a:off x="6642897" y="3742951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6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10;p50">
              <a:extLst>
                <a:ext uri="{FF2B5EF4-FFF2-40B4-BE49-F238E27FC236}">
                  <a16:creationId xmlns:a16="http://schemas.microsoft.com/office/drawing/2014/main" id="{75507456-F74C-66DE-2D73-7624BAF217AF}"/>
                </a:ext>
              </a:extLst>
            </p:cNvPr>
            <p:cNvSpPr/>
            <p:nvPr/>
          </p:nvSpPr>
          <p:spPr>
            <a:xfrm>
              <a:off x="6736768" y="3742043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90" y="1245"/>
                  </a:cubicBezTo>
                  <a:cubicBezTo>
                    <a:pt x="607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607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11;p50">
              <a:extLst>
                <a:ext uri="{FF2B5EF4-FFF2-40B4-BE49-F238E27FC236}">
                  <a16:creationId xmlns:a16="http://schemas.microsoft.com/office/drawing/2014/main" id="{925783AD-FC72-C93E-98DB-325C7BB8CDA8}"/>
                </a:ext>
              </a:extLst>
            </p:cNvPr>
            <p:cNvSpPr/>
            <p:nvPr/>
          </p:nvSpPr>
          <p:spPr>
            <a:xfrm>
              <a:off x="6830575" y="3741006"/>
              <a:ext cx="50565" cy="81812"/>
            </a:xfrm>
            <a:custGeom>
              <a:avLst/>
              <a:gdLst/>
              <a:ahLst/>
              <a:cxnLst/>
              <a:rect l="l" t="t" r="r" b="b"/>
              <a:pathLst>
                <a:path w="780" h="1262" extrusionOk="0">
                  <a:moveTo>
                    <a:pt x="390" y="0"/>
                  </a:moveTo>
                  <a:cubicBezTo>
                    <a:pt x="172" y="0"/>
                    <a:pt x="1" y="187"/>
                    <a:pt x="17" y="390"/>
                  </a:cubicBezTo>
                  <a:lnTo>
                    <a:pt x="17" y="872"/>
                  </a:lnTo>
                  <a:cubicBezTo>
                    <a:pt x="17" y="1090"/>
                    <a:pt x="188" y="1261"/>
                    <a:pt x="406" y="1261"/>
                  </a:cubicBezTo>
                  <a:cubicBezTo>
                    <a:pt x="608" y="1246"/>
                    <a:pt x="779" y="1074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12;p50">
              <a:extLst>
                <a:ext uri="{FF2B5EF4-FFF2-40B4-BE49-F238E27FC236}">
                  <a16:creationId xmlns:a16="http://schemas.microsoft.com/office/drawing/2014/main" id="{20F4155C-5EBE-AFDA-541F-8132E22AADE1}"/>
                </a:ext>
              </a:extLst>
            </p:cNvPr>
            <p:cNvSpPr/>
            <p:nvPr/>
          </p:nvSpPr>
          <p:spPr>
            <a:xfrm>
              <a:off x="6925483" y="374100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4"/>
                    <a:pt x="171" y="1246"/>
                    <a:pt x="389" y="1246"/>
                  </a:cubicBezTo>
                  <a:cubicBezTo>
                    <a:pt x="607" y="1246"/>
                    <a:pt x="778" y="1074"/>
                    <a:pt x="778" y="857"/>
                  </a:cubicBezTo>
                  <a:lnTo>
                    <a:pt x="778" y="374"/>
                  </a:lnTo>
                  <a:cubicBezTo>
                    <a:pt x="778" y="172"/>
                    <a:pt x="607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13;p50">
              <a:extLst>
                <a:ext uri="{FF2B5EF4-FFF2-40B4-BE49-F238E27FC236}">
                  <a16:creationId xmlns:a16="http://schemas.microsoft.com/office/drawing/2014/main" id="{50710595-5080-0B92-1A09-EA6665EF4762}"/>
                </a:ext>
              </a:extLst>
            </p:cNvPr>
            <p:cNvSpPr/>
            <p:nvPr/>
          </p:nvSpPr>
          <p:spPr>
            <a:xfrm>
              <a:off x="7019290" y="3739968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3"/>
                  </a:lnTo>
                  <a:cubicBezTo>
                    <a:pt x="16" y="1090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914;p50">
              <a:extLst>
                <a:ext uri="{FF2B5EF4-FFF2-40B4-BE49-F238E27FC236}">
                  <a16:creationId xmlns:a16="http://schemas.microsoft.com/office/drawing/2014/main" id="{600725B3-E5F7-F8BB-7AA4-BDE6DF6C5600}"/>
                </a:ext>
              </a:extLst>
            </p:cNvPr>
            <p:cNvSpPr/>
            <p:nvPr/>
          </p:nvSpPr>
          <p:spPr>
            <a:xfrm>
              <a:off x="7114134" y="3739904"/>
              <a:ext cx="49528" cy="80905"/>
            </a:xfrm>
            <a:custGeom>
              <a:avLst/>
              <a:gdLst/>
              <a:ahLst/>
              <a:cxnLst/>
              <a:rect l="l" t="t" r="r" b="b"/>
              <a:pathLst>
                <a:path w="764" h="1248" extrusionOk="0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172" y="2"/>
                    <a:pt x="1" y="173"/>
                    <a:pt x="1" y="391"/>
                  </a:cubicBezTo>
                  <a:lnTo>
                    <a:pt x="1" y="874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47"/>
                    <a:pt x="763" y="1060"/>
                    <a:pt x="763" y="858"/>
                  </a:cubicBezTo>
                  <a:lnTo>
                    <a:pt x="763" y="375"/>
                  </a:lnTo>
                  <a:cubicBezTo>
                    <a:pt x="763" y="167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915;p50">
              <a:extLst>
                <a:ext uri="{FF2B5EF4-FFF2-40B4-BE49-F238E27FC236}">
                  <a16:creationId xmlns:a16="http://schemas.microsoft.com/office/drawing/2014/main" id="{F69A38B6-332E-3BE4-A6C1-D4CF70B81FEB}"/>
                </a:ext>
              </a:extLst>
            </p:cNvPr>
            <p:cNvSpPr/>
            <p:nvPr/>
          </p:nvSpPr>
          <p:spPr>
            <a:xfrm>
              <a:off x="7208005" y="373899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90"/>
                    <a:pt x="187" y="1246"/>
                    <a:pt x="389" y="1246"/>
                  </a:cubicBezTo>
                  <a:cubicBezTo>
                    <a:pt x="607" y="1246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916;p50">
              <a:extLst>
                <a:ext uri="{FF2B5EF4-FFF2-40B4-BE49-F238E27FC236}">
                  <a16:creationId xmlns:a16="http://schemas.microsoft.com/office/drawing/2014/main" id="{57A9C79D-C2F5-4BC5-31AE-629F2D2CA166}"/>
                </a:ext>
              </a:extLst>
            </p:cNvPr>
            <p:cNvSpPr/>
            <p:nvPr/>
          </p:nvSpPr>
          <p:spPr>
            <a:xfrm>
              <a:off x="7302849" y="373899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2" y="0"/>
                    <a:pt x="0" y="172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6"/>
                    <a:pt x="389" y="1246"/>
                  </a:cubicBezTo>
                  <a:cubicBezTo>
                    <a:pt x="607" y="1246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917;p50">
              <a:extLst>
                <a:ext uri="{FF2B5EF4-FFF2-40B4-BE49-F238E27FC236}">
                  <a16:creationId xmlns:a16="http://schemas.microsoft.com/office/drawing/2014/main" id="{9E5C66EE-40AB-292A-8453-D05A7278FA3B}"/>
                </a:ext>
              </a:extLst>
            </p:cNvPr>
            <p:cNvSpPr/>
            <p:nvPr/>
          </p:nvSpPr>
          <p:spPr>
            <a:xfrm>
              <a:off x="7396656" y="3737959"/>
              <a:ext cx="50565" cy="80775"/>
            </a:xfrm>
            <a:custGeom>
              <a:avLst/>
              <a:gdLst/>
              <a:ahLst/>
              <a:cxnLst/>
              <a:rect l="l" t="t" r="r" b="b"/>
              <a:pathLst>
                <a:path w="780" h="1246" extrusionOk="0">
                  <a:moveTo>
                    <a:pt x="390" y="1"/>
                  </a:moveTo>
                  <a:cubicBezTo>
                    <a:pt x="172" y="16"/>
                    <a:pt x="1" y="188"/>
                    <a:pt x="1" y="390"/>
                  </a:cubicBezTo>
                  <a:lnTo>
                    <a:pt x="1" y="872"/>
                  </a:lnTo>
                  <a:cubicBezTo>
                    <a:pt x="16" y="1075"/>
                    <a:pt x="188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918;p50">
              <a:extLst>
                <a:ext uri="{FF2B5EF4-FFF2-40B4-BE49-F238E27FC236}">
                  <a16:creationId xmlns:a16="http://schemas.microsoft.com/office/drawing/2014/main" id="{C185FC4F-812A-5BB5-3415-C4B82ADF15CD}"/>
                </a:ext>
              </a:extLst>
            </p:cNvPr>
            <p:cNvSpPr/>
            <p:nvPr/>
          </p:nvSpPr>
          <p:spPr>
            <a:xfrm>
              <a:off x="7491499" y="3737894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7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919;p50">
              <a:extLst>
                <a:ext uri="{FF2B5EF4-FFF2-40B4-BE49-F238E27FC236}">
                  <a16:creationId xmlns:a16="http://schemas.microsoft.com/office/drawing/2014/main" id="{53067757-1BFE-2D7F-FFB6-5ADF702C2708}"/>
                </a:ext>
              </a:extLst>
            </p:cNvPr>
            <p:cNvSpPr/>
            <p:nvPr/>
          </p:nvSpPr>
          <p:spPr>
            <a:xfrm>
              <a:off x="7585371" y="3736986"/>
              <a:ext cx="49528" cy="80775"/>
            </a:xfrm>
            <a:custGeom>
              <a:avLst/>
              <a:gdLst/>
              <a:ahLst/>
              <a:cxnLst/>
              <a:rect l="l" t="t" r="r" b="b"/>
              <a:pathLst>
                <a:path w="764" h="1246" extrusionOk="0">
                  <a:moveTo>
                    <a:pt x="374" y="0"/>
                  </a:moveTo>
                  <a:cubicBezTo>
                    <a:pt x="172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90" y="1245"/>
                  </a:cubicBezTo>
                  <a:cubicBezTo>
                    <a:pt x="608" y="1245"/>
                    <a:pt x="763" y="1074"/>
                    <a:pt x="763" y="856"/>
                  </a:cubicBezTo>
                  <a:lnTo>
                    <a:pt x="763" y="389"/>
                  </a:lnTo>
                  <a:cubicBezTo>
                    <a:pt x="763" y="171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920;p50">
              <a:extLst>
                <a:ext uri="{FF2B5EF4-FFF2-40B4-BE49-F238E27FC236}">
                  <a16:creationId xmlns:a16="http://schemas.microsoft.com/office/drawing/2014/main" id="{E6F303EB-477A-F94C-6776-AD1AB5387378}"/>
                </a:ext>
              </a:extLst>
            </p:cNvPr>
            <p:cNvSpPr/>
            <p:nvPr/>
          </p:nvSpPr>
          <p:spPr>
            <a:xfrm>
              <a:off x="7680215" y="3736922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415" y="0"/>
                  </a:moveTo>
                  <a:cubicBezTo>
                    <a:pt x="407" y="0"/>
                    <a:pt x="398" y="1"/>
                    <a:pt x="390" y="1"/>
                  </a:cubicBez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592" y="1246"/>
                    <a:pt x="779" y="1060"/>
                    <a:pt x="779" y="857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921;p50">
              <a:extLst>
                <a:ext uri="{FF2B5EF4-FFF2-40B4-BE49-F238E27FC236}">
                  <a16:creationId xmlns:a16="http://schemas.microsoft.com/office/drawing/2014/main" id="{07AE0A4F-6646-1AAC-06A6-EDADC71B1ACF}"/>
                </a:ext>
              </a:extLst>
            </p:cNvPr>
            <p:cNvSpPr/>
            <p:nvPr/>
          </p:nvSpPr>
          <p:spPr>
            <a:xfrm>
              <a:off x="7774086" y="3735949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74" y="1"/>
                  </a:moveTo>
                  <a:cubicBezTo>
                    <a:pt x="171" y="1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5"/>
                    <a:pt x="171" y="1246"/>
                    <a:pt x="389" y="1246"/>
                  </a:cubicBezTo>
                  <a:cubicBezTo>
                    <a:pt x="607" y="1246"/>
                    <a:pt x="778" y="1075"/>
                    <a:pt x="763" y="857"/>
                  </a:cubicBezTo>
                  <a:lnTo>
                    <a:pt x="763" y="374"/>
                  </a:lnTo>
                  <a:cubicBezTo>
                    <a:pt x="763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922;p50">
              <a:extLst>
                <a:ext uri="{FF2B5EF4-FFF2-40B4-BE49-F238E27FC236}">
                  <a16:creationId xmlns:a16="http://schemas.microsoft.com/office/drawing/2014/main" id="{61AAE64C-FD25-C9C7-3F25-427525415E45}"/>
                </a:ext>
              </a:extLst>
            </p:cNvPr>
            <p:cNvSpPr/>
            <p:nvPr/>
          </p:nvSpPr>
          <p:spPr>
            <a:xfrm>
              <a:off x="4000300" y="3503867"/>
              <a:ext cx="128164" cy="239213"/>
            </a:xfrm>
            <a:custGeom>
              <a:avLst/>
              <a:gdLst/>
              <a:ahLst/>
              <a:cxnLst/>
              <a:rect l="l" t="t" r="r" b="b"/>
              <a:pathLst>
                <a:path w="1977" h="3690" extrusionOk="0">
                  <a:moveTo>
                    <a:pt x="1735" y="1"/>
                  </a:moveTo>
                  <a:cubicBezTo>
                    <a:pt x="751" y="1"/>
                    <a:pt x="1" y="990"/>
                    <a:pt x="140" y="2102"/>
                  </a:cubicBezTo>
                  <a:cubicBezTo>
                    <a:pt x="202" y="2818"/>
                    <a:pt x="685" y="3425"/>
                    <a:pt x="1369" y="3658"/>
                  </a:cubicBezTo>
                  <a:lnTo>
                    <a:pt x="1509" y="3690"/>
                  </a:ln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923;p50">
              <a:extLst>
                <a:ext uri="{FF2B5EF4-FFF2-40B4-BE49-F238E27FC236}">
                  <a16:creationId xmlns:a16="http://schemas.microsoft.com/office/drawing/2014/main" id="{AEB98E19-44BC-0702-9FE4-5AA9F3793332}"/>
                </a:ext>
              </a:extLst>
            </p:cNvPr>
            <p:cNvSpPr/>
            <p:nvPr/>
          </p:nvSpPr>
          <p:spPr>
            <a:xfrm>
              <a:off x="6820526" y="4416054"/>
              <a:ext cx="65" cy="6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500" cap="flat" cmpd="sng">
              <a:solidFill>
                <a:srgbClr val="3B889E"/>
              </a:solidFill>
              <a:prstDash val="solid"/>
              <a:miter lim="155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924;p50">
              <a:extLst>
                <a:ext uri="{FF2B5EF4-FFF2-40B4-BE49-F238E27FC236}">
                  <a16:creationId xmlns:a16="http://schemas.microsoft.com/office/drawing/2014/main" id="{BC979D4D-F994-487E-9418-9682D893860D}"/>
                </a:ext>
              </a:extLst>
            </p:cNvPr>
            <p:cNvSpPr/>
            <p:nvPr/>
          </p:nvSpPr>
          <p:spPr>
            <a:xfrm>
              <a:off x="4407876" y="3127543"/>
              <a:ext cx="780069" cy="205892"/>
            </a:xfrm>
            <a:custGeom>
              <a:avLst/>
              <a:gdLst/>
              <a:ahLst/>
              <a:cxnLst/>
              <a:rect l="l" t="t" r="r" b="b"/>
              <a:pathLst>
                <a:path w="12033" h="3176" extrusionOk="0">
                  <a:moveTo>
                    <a:pt x="9464" y="0"/>
                  </a:moveTo>
                  <a:lnTo>
                    <a:pt x="1" y="280"/>
                  </a:lnTo>
                  <a:lnTo>
                    <a:pt x="732" y="3175"/>
                  </a:lnTo>
                  <a:lnTo>
                    <a:pt x="12032" y="2864"/>
                  </a:lnTo>
                  <a:lnTo>
                    <a:pt x="9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925;p50">
              <a:extLst>
                <a:ext uri="{FF2B5EF4-FFF2-40B4-BE49-F238E27FC236}">
                  <a16:creationId xmlns:a16="http://schemas.microsoft.com/office/drawing/2014/main" id="{F7C80A8B-AE06-9AEE-86BD-656DECFDC765}"/>
                </a:ext>
              </a:extLst>
            </p:cNvPr>
            <p:cNvSpPr/>
            <p:nvPr/>
          </p:nvSpPr>
          <p:spPr>
            <a:xfrm>
              <a:off x="4373582" y="2993286"/>
              <a:ext cx="610545" cy="110077"/>
            </a:xfrm>
            <a:custGeom>
              <a:avLst/>
              <a:gdLst/>
              <a:ahLst/>
              <a:cxnLst/>
              <a:rect l="l" t="t" r="r" b="b"/>
              <a:pathLst>
                <a:path w="9418" h="1698" extrusionOk="0">
                  <a:moveTo>
                    <a:pt x="8141" y="1"/>
                  </a:moveTo>
                  <a:lnTo>
                    <a:pt x="1" y="234"/>
                  </a:lnTo>
                  <a:lnTo>
                    <a:pt x="359" y="1697"/>
                  </a:lnTo>
                  <a:lnTo>
                    <a:pt x="9417" y="1433"/>
                  </a:lnTo>
                  <a:lnTo>
                    <a:pt x="8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926;p50">
              <a:extLst>
                <a:ext uri="{FF2B5EF4-FFF2-40B4-BE49-F238E27FC236}">
                  <a16:creationId xmlns:a16="http://schemas.microsoft.com/office/drawing/2014/main" id="{858F4CA0-A524-E996-06DC-6E45C7462501}"/>
                </a:ext>
              </a:extLst>
            </p:cNvPr>
            <p:cNvSpPr/>
            <p:nvPr/>
          </p:nvSpPr>
          <p:spPr>
            <a:xfrm>
              <a:off x="5959801" y="3993249"/>
              <a:ext cx="960679" cy="53548"/>
            </a:xfrm>
            <a:custGeom>
              <a:avLst/>
              <a:gdLst/>
              <a:ahLst/>
              <a:cxnLst/>
              <a:rect l="l" t="t" r="r" b="b"/>
              <a:pathLst>
                <a:path w="14819" h="826" extrusionOk="0">
                  <a:moveTo>
                    <a:pt x="14071" y="1"/>
                  </a:moveTo>
                  <a:lnTo>
                    <a:pt x="732" y="79"/>
                  </a:lnTo>
                  <a:cubicBezTo>
                    <a:pt x="327" y="79"/>
                    <a:pt x="1" y="421"/>
                    <a:pt x="16" y="826"/>
                  </a:cubicBezTo>
                  <a:lnTo>
                    <a:pt x="14818" y="732"/>
                  </a:lnTo>
                  <a:cubicBezTo>
                    <a:pt x="14818" y="328"/>
                    <a:pt x="14476" y="1"/>
                    <a:pt x="14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927;p50">
              <a:extLst>
                <a:ext uri="{FF2B5EF4-FFF2-40B4-BE49-F238E27FC236}">
                  <a16:creationId xmlns:a16="http://schemas.microsoft.com/office/drawing/2014/main" id="{6AB492D8-B4F5-8804-8259-0E9932B152CF}"/>
                </a:ext>
              </a:extLst>
            </p:cNvPr>
            <p:cNvSpPr/>
            <p:nvPr/>
          </p:nvSpPr>
          <p:spPr>
            <a:xfrm>
              <a:off x="5960838" y="4039826"/>
              <a:ext cx="959641" cy="81812"/>
            </a:xfrm>
            <a:custGeom>
              <a:avLst/>
              <a:gdLst/>
              <a:ahLst/>
              <a:cxnLst/>
              <a:rect l="l" t="t" r="r" b="b"/>
              <a:pathLst>
                <a:path w="14803" h="1262" extrusionOk="0">
                  <a:moveTo>
                    <a:pt x="14802" y="0"/>
                  </a:moveTo>
                  <a:lnTo>
                    <a:pt x="0" y="94"/>
                  </a:lnTo>
                  <a:lnTo>
                    <a:pt x="3113" y="1261"/>
                  </a:lnTo>
                  <a:lnTo>
                    <a:pt x="9790" y="1245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928;p50">
              <a:extLst>
                <a:ext uri="{FF2B5EF4-FFF2-40B4-BE49-F238E27FC236}">
                  <a16:creationId xmlns:a16="http://schemas.microsoft.com/office/drawing/2014/main" id="{FF10A355-4B19-4798-C130-E0D72C5BF93E}"/>
                </a:ext>
              </a:extLst>
            </p:cNvPr>
            <p:cNvSpPr/>
            <p:nvPr/>
          </p:nvSpPr>
          <p:spPr>
            <a:xfrm>
              <a:off x="8231126" y="3717797"/>
              <a:ext cx="319924" cy="150400"/>
            </a:xfrm>
            <a:custGeom>
              <a:avLst/>
              <a:gdLst/>
              <a:ahLst/>
              <a:cxnLst/>
              <a:rect l="l" t="t" r="r" b="b"/>
              <a:pathLst>
                <a:path w="4935" h="2320" extrusionOk="0">
                  <a:moveTo>
                    <a:pt x="2227" y="0"/>
                  </a:moveTo>
                  <a:cubicBezTo>
                    <a:pt x="982" y="32"/>
                    <a:pt x="1" y="1074"/>
                    <a:pt x="48" y="2320"/>
                  </a:cubicBezTo>
                  <a:lnTo>
                    <a:pt x="4935" y="2180"/>
                  </a:lnTo>
                  <a:lnTo>
                    <a:pt x="3285" y="857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870;p50">
            <a:extLst>
              <a:ext uri="{FF2B5EF4-FFF2-40B4-BE49-F238E27FC236}">
                <a16:creationId xmlns:a16="http://schemas.microsoft.com/office/drawing/2014/main" id="{BC61BFCA-D87B-6821-5447-A7F7340723D7}"/>
              </a:ext>
            </a:extLst>
          </p:cNvPr>
          <p:cNvGrpSpPr/>
          <p:nvPr/>
        </p:nvGrpSpPr>
        <p:grpSpPr>
          <a:xfrm>
            <a:off x="-4532118" y="3504998"/>
            <a:ext cx="3227235" cy="1408265"/>
            <a:chOff x="4000300" y="2508543"/>
            <a:chExt cx="4736362" cy="2103355"/>
          </a:xfrm>
        </p:grpSpPr>
        <p:sp>
          <p:nvSpPr>
            <p:cNvPr id="1016" name="Google Shape;871;p50">
              <a:extLst>
                <a:ext uri="{FF2B5EF4-FFF2-40B4-BE49-F238E27FC236}">
                  <a16:creationId xmlns:a16="http://schemas.microsoft.com/office/drawing/2014/main" id="{B53F3C4E-1B64-7D68-DFFE-441BF4C8075D}"/>
                </a:ext>
              </a:extLst>
            </p:cNvPr>
            <p:cNvSpPr/>
            <p:nvPr/>
          </p:nvSpPr>
          <p:spPr>
            <a:xfrm>
              <a:off x="4245416" y="2508543"/>
              <a:ext cx="1145307" cy="1034323"/>
            </a:xfrm>
            <a:custGeom>
              <a:avLst/>
              <a:gdLst/>
              <a:ahLst/>
              <a:cxnLst/>
              <a:rect l="l" t="t" r="r" b="b"/>
              <a:pathLst>
                <a:path w="17667" h="15955" extrusionOk="0">
                  <a:moveTo>
                    <a:pt x="1" y="1"/>
                  </a:moveTo>
                  <a:lnTo>
                    <a:pt x="1978" y="7736"/>
                  </a:lnTo>
                  <a:lnTo>
                    <a:pt x="2336" y="9199"/>
                  </a:lnTo>
                  <a:lnTo>
                    <a:pt x="2507" y="9853"/>
                  </a:lnTo>
                  <a:lnTo>
                    <a:pt x="3238" y="12748"/>
                  </a:lnTo>
                  <a:lnTo>
                    <a:pt x="4048" y="15955"/>
                  </a:lnTo>
                  <a:lnTo>
                    <a:pt x="17667" y="15924"/>
                  </a:lnTo>
                  <a:lnTo>
                    <a:pt x="14538" y="12437"/>
                  </a:lnTo>
                  <a:lnTo>
                    <a:pt x="11970" y="9573"/>
                  </a:lnTo>
                  <a:lnTo>
                    <a:pt x="11394" y="8935"/>
                  </a:lnTo>
                  <a:lnTo>
                    <a:pt x="10118" y="7503"/>
                  </a:lnTo>
                  <a:lnTo>
                    <a:pt x="3612" y="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872;p50">
              <a:extLst>
                <a:ext uri="{FF2B5EF4-FFF2-40B4-BE49-F238E27FC236}">
                  <a16:creationId xmlns:a16="http://schemas.microsoft.com/office/drawing/2014/main" id="{D32525B2-8B57-4A4C-9606-62F0AC9DD5CD}"/>
                </a:ext>
              </a:extLst>
            </p:cNvPr>
            <p:cNvSpPr/>
            <p:nvPr/>
          </p:nvSpPr>
          <p:spPr>
            <a:xfrm>
              <a:off x="4487615" y="3459460"/>
              <a:ext cx="903112" cy="81812"/>
            </a:xfrm>
            <a:custGeom>
              <a:avLst/>
              <a:gdLst/>
              <a:ahLst/>
              <a:cxnLst/>
              <a:rect l="l" t="t" r="r" b="b"/>
              <a:pathLst>
                <a:path w="13931" h="1262" extrusionOk="0">
                  <a:moveTo>
                    <a:pt x="1" y="1"/>
                  </a:moveTo>
                  <a:lnTo>
                    <a:pt x="312" y="1262"/>
                  </a:lnTo>
                  <a:lnTo>
                    <a:pt x="13931" y="1231"/>
                  </a:lnTo>
                  <a:lnTo>
                    <a:pt x="12919" y="1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873;p50">
              <a:extLst>
                <a:ext uri="{FF2B5EF4-FFF2-40B4-BE49-F238E27FC236}">
                  <a16:creationId xmlns:a16="http://schemas.microsoft.com/office/drawing/2014/main" id="{D87B1A6B-7ADC-A463-3253-58129960386A}"/>
                </a:ext>
              </a:extLst>
            </p:cNvPr>
            <p:cNvSpPr/>
            <p:nvPr/>
          </p:nvSpPr>
          <p:spPr>
            <a:xfrm>
              <a:off x="6229225" y="4223350"/>
              <a:ext cx="259375" cy="205873"/>
            </a:xfrm>
            <a:custGeom>
              <a:avLst/>
              <a:gdLst/>
              <a:ahLst/>
              <a:cxnLst/>
              <a:rect l="l" t="t" r="r" b="b"/>
              <a:pathLst>
                <a:path w="4001" h="3005" extrusionOk="0">
                  <a:moveTo>
                    <a:pt x="4001" y="1"/>
                  </a:moveTo>
                  <a:lnTo>
                    <a:pt x="343" y="16"/>
                  </a:lnTo>
                  <a:lnTo>
                    <a:pt x="0" y="3005"/>
                  </a:lnTo>
                  <a:lnTo>
                    <a:pt x="732" y="2974"/>
                  </a:lnTo>
                  <a:lnTo>
                    <a:pt x="1339" y="1666"/>
                  </a:lnTo>
                  <a:lnTo>
                    <a:pt x="3020" y="1557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874;p50">
              <a:extLst>
                <a:ext uri="{FF2B5EF4-FFF2-40B4-BE49-F238E27FC236}">
                  <a16:creationId xmlns:a16="http://schemas.microsoft.com/office/drawing/2014/main" id="{57A2702F-95E4-221E-02E5-6209C0694BE8}"/>
                </a:ext>
              </a:extLst>
            </p:cNvPr>
            <p:cNvSpPr/>
            <p:nvPr/>
          </p:nvSpPr>
          <p:spPr>
            <a:xfrm>
              <a:off x="6229227" y="4394078"/>
              <a:ext cx="59576" cy="35137"/>
            </a:xfrm>
            <a:custGeom>
              <a:avLst/>
              <a:gdLst/>
              <a:ahLst/>
              <a:cxnLst/>
              <a:rect l="l" t="t" r="r" b="b"/>
              <a:pathLst>
                <a:path w="919" h="542" extrusionOk="0">
                  <a:moveTo>
                    <a:pt x="284" y="1"/>
                  </a:moveTo>
                  <a:cubicBezTo>
                    <a:pt x="194" y="1"/>
                    <a:pt x="104" y="10"/>
                    <a:pt x="16" y="28"/>
                  </a:cubicBezTo>
                  <a:lnTo>
                    <a:pt x="0" y="542"/>
                  </a:lnTo>
                  <a:lnTo>
                    <a:pt x="0" y="542"/>
                  </a:lnTo>
                  <a:lnTo>
                    <a:pt x="732" y="511"/>
                  </a:lnTo>
                  <a:lnTo>
                    <a:pt x="919" y="137"/>
                  </a:lnTo>
                  <a:cubicBezTo>
                    <a:pt x="711" y="50"/>
                    <a:pt x="496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875;p50">
              <a:extLst>
                <a:ext uri="{FF2B5EF4-FFF2-40B4-BE49-F238E27FC236}">
                  <a16:creationId xmlns:a16="http://schemas.microsoft.com/office/drawing/2014/main" id="{D15C29DC-AE90-F62B-7D63-9A9F648091B3}"/>
                </a:ext>
              </a:extLst>
            </p:cNvPr>
            <p:cNvSpPr/>
            <p:nvPr/>
          </p:nvSpPr>
          <p:spPr>
            <a:xfrm>
              <a:off x="6147414" y="4412100"/>
              <a:ext cx="234222" cy="199798"/>
            </a:xfrm>
            <a:custGeom>
              <a:avLst/>
              <a:gdLst/>
              <a:ahLst/>
              <a:cxnLst/>
              <a:rect l="l" t="t" r="r" b="b"/>
              <a:pathLst>
                <a:path w="3613" h="3082" extrusionOk="0">
                  <a:moveTo>
                    <a:pt x="1575" y="0"/>
                  </a:moveTo>
                  <a:cubicBezTo>
                    <a:pt x="769" y="0"/>
                    <a:pt x="1" y="642"/>
                    <a:pt x="33" y="1587"/>
                  </a:cubicBezTo>
                  <a:cubicBezTo>
                    <a:pt x="48" y="2418"/>
                    <a:pt x="748" y="3081"/>
                    <a:pt x="1576" y="3081"/>
                  </a:cubicBezTo>
                  <a:cubicBezTo>
                    <a:pt x="1586" y="3081"/>
                    <a:pt x="1595" y="3081"/>
                    <a:pt x="1605" y="3081"/>
                  </a:cubicBezTo>
                  <a:cubicBezTo>
                    <a:pt x="2975" y="3034"/>
                    <a:pt x="3613" y="1353"/>
                    <a:pt x="2617" y="419"/>
                  </a:cubicBezTo>
                  <a:cubicBezTo>
                    <a:pt x="2308" y="130"/>
                    <a:pt x="1938" y="0"/>
                    <a:pt x="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876;p50">
              <a:extLst>
                <a:ext uri="{FF2B5EF4-FFF2-40B4-BE49-F238E27FC236}">
                  <a16:creationId xmlns:a16="http://schemas.microsoft.com/office/drawing/2014/main" id="{F1884CB1-F868-390C-E230-249715273560}"/>
                </a:ext>
              </a:extLst>
            </p:cNvPr>
            <p:cNvSpPr/>
            <p:nvPr/>
          </p:nvSpPr>
          <p:spPr>
            <a:xfrm>
              <a:off x="6189488" y="4453136"/>
              <a:ext cx="137694" cy="117403"/>
            </a:xfrm>
            <a:custGeom>
              <a:avLst/>
              <a:gdLst/>
              <a:ahLst/>
              <a:cxnLst/>
              <a:rect l="l" t="t" r="r" b="b"/>
              <a:pathLst>
                <a:path w="2124" h="1811" extrusionOk="0">
                  <a:moveTo>
                    <a:pt x="922" y="1"/>
                  </a:moveTo>
                  <a:cubicBezTo>
                    <a:pt x="451" y="1"/>
                    <a:pt x="0" y="381"/>
                    <a:pt x="22" y="938"/>
                  </a:cubicBezTo>
                  <a:cubicBezTo>
                    <a:pt x="22" y="1412"/>
                    <a:pt x="427" y="1810"/>
                    <a:pt x="912" y="1810"/>
                  </a:cubicBezTo>
                  <a:cubicBezTo>
                    <a:pt x="922" y="1810"/>
                    <a:pt x="931" y="1810"/>
                    <a:pt x="940" y="1810"/>
                  </a:cubicBezTo>
                  <a:cubicBezTo>
                    <a:pt x="1750" y="1779"/>
                    <a:pt x="2123" y="798"/>
                    <a:pt x="1532" y="253"/>
                  </a:cubicBezTo>
                  <a:cubicBezTo>
                    <a:pt x="1352" y="79"/>
                    <a:pt x="1135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877;p50">
              <a:extLst>
                <a:ext uri="{FF2B5EF4-FFF2-40B4-BE49-F238E27FC236}">
                  <a16:creationId xmlns:a16="http://schemas.microsoft.com/office/drawing/2014/main" id="{22127E44-4285-2676-F60C-AF066FE46F69}"/>
                </a:ext>
              </a:extLst>
            </p:cNvPr>
            <p:cNvSpPr/>
            <p:nvPr/>
          </p:nvSpPr>
          <p:spPr>
            <a:xfrm>
              <a:off x="6202259" y="4465907"/>
              <a:ext cx="107743" cy="91536"/>
            </a:xfrm>
            <a:custGeom>
              <a:avLst/>
              <a:gdLst/>
              <a:ahLst/>
              <a:cxnLst/>
              <a:rect l="l" t="t" r="r" b="b"/>
              <a:pathLst>
                <a:path w="1662" h="1412" extrusionOk="0">
                  <a:moveTo>
                    <a:pt x="720" y="1"/>
                  </a:moveTo>
                  <a:cubicBezTo>
                    <a:pt x="352" y="1"/>
                    <a:pt x="1" y="297"/>
                    <a:pt x="12" y="726"/>
                  </a:cubicBezTo>
                  <a:cubicBezTo>
                    <a:pt x="27" y="1105"/>
                    <a:pt x="339" y="1411"/>
                    <a:pt x="715" y="1411"/>
                  </a:cubicBezTo>
                  <a:cubicBezTo>
                    <a:pt x="725" y="1411"/>
                    <a:pt x="734" y="1411"/>
                    <a:pt x="743" y="1410"/>
                  </a:cubicBezTo>
                  <a:cubicBezTo>
                    <a:pt x="1366" y="1395"/>
                    <a:pt x="1662" y="632"/>
                    <a:pt x="1195" y="196"/>
                  </a:cubicBezTo>
                  <a:cubicBezTo>
                    <a:pt x="1054" y="61"/>
                    <a:pt x="885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878;p50">
              <a:extLst>
                <a:ext uri="{FF2B5EF4-FFF2-40B4-BE49-F238E27FC236}">
                  <a16:creationId xmlns:a16="http://schemas.microsoft.com/office/drawing/2014/main" id="{4C790D6C-AA50-646E-5E75-789F319BA61F}"/>
                </a:ext>
              </a:extLst>
            </p:cNvPr>
            <p:cNvSpPr/>
            <p:nvPr/>
          </p:nvSpPr>
          <p:spPr>
            <a:xfrm>
              <a:off x="6211400" y="4474204"/>
              <a:ext cx="87517" cy="75070"/>
            </a:xfrm>
            <a:custGeom>
              <a:avLst/>
              <a:gdLst/>
              <a:ahLst/>
              <a:cxnLst/>
              <a:rect l="l" t="t" r="r" b="b"/>
              <a:pathLst>
                <a:path w="1350" h="1158" extrusionOk="0">
                  <a:moveTo>
                    <a:pt x="585" y="1"/>
                  </a:moveTo>
                  <a:cubicBezTo>
                    <a:pt x="285" y="1"/>
                    <a:pt x="0" y="244"/>
                    <a:pt x="11" y="598"/>
                  </a:cubicBezTo>
                  <a:cubicBezTo>
                    <a:pt x="11" y="909"/>
                    <a:pt x="275" y="1158"/>
                    <a:pt x="587" y="1158"/>
                  </a:cubicBezTo>
                  <a:cubicBezTo>
                    <a:pt x="1100" y="1142"/>
                    <a:pt x="1349" y="520"/>
                    <a:pt x="976" y="162"/>
                  </a:cubicBezTo>
                  <a:cubicBezTo>
                    <a:pt x="860" y="50"/>
                    <a:pt x="721" y="1"/>
                    <a:pt x="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879;p50">
              <a:extLst>
                <a:ext uri="{FF2B5EF4-FFF2-40B4-BE49-F238E27FC236}">
                  <a16:creationId xmlns:a16="http://schemas.microsoft.com/office/drawing/2014/main" id="{7AC6509A-555B-3911-61A1-44D5425DCAB5}"/>
                </a:ext>
              </a:extLst>
            </p:cNvPr>
            <p:cNvSpPr/>
            <p:nvPr/>
          </p:nvSpPr>
          <p:spPr>
            <a:xfrm>
              <a:off x="7930450" y="4228375"/>
              <a:ext cx="106001" cy="220029"/>
            </a:xfrm>
            <a:custGeom>
              <a:avLst/>
              <a:gdLst/>
              <a:ahLst/>
              <a:cxnLst/>
              <a:rect l="l" t="t" r="r" b="b"/>
              <a:pathLst>
                <a:path w="1635" h="3332" extrusionOk="0">
                  <a:moveTo>
                    <a:pt x="1635" y="1"/>
                  </a:moveTo>
                  <a:lnTo>
                    <a:pt x="141" y="47"/>
                  </a:lnTo>
                  <a:lnTo>
                    <a:pt x="1" y="3331"/>
                  </a:lnTo>
                  <a:lnTo>
                    <a:pt x="436" y="3316"/>
                  </a:lnTo>
                  <a:lnTo>
                    <a:pt x="794" y="1666"/>
                  </a:lnTo>
                  <a:lnTo>
                    <a:pt x="1293" y="1650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880;p50">
              <a:extLst>
                <a:ext uri="{FF2B5EF4-FFF2-40B4-BE49-F238E27FC236}">
                  <a16:creationId xmlns:a16="http://schemas.microsoft.com/office/drawing/2014/main" id="{346F3089-8B94-643F-9B48-125EAC9F6FBC}"/>
                </a:ext>
              </a:extLst>
            </p:cNvPr>
            <p:cNvSpPr/>
            <p:nvPr/>
          </p:nvSpPr>
          <p:spPr>
            <a:xfrm>
              <a:off x="7860762" y="4436345"/>
              <a:ext cx="200965" cy="170561"/>
            </a:xfrm>
            <a:custGeom>
              <a:avLst/>
              <a:gdLst/>
              <a:ahLst/>
              <a:cxnLst/>
              <a:rect l="l" t="t" r="r" b="b"/>
              <a:pathLst>
                <a:path w="3100" h="2631" extrusionOk="0">
                  <a:moveTo>
                    <a:pt x="1350" y="1"/>
                  </a:moveTo>
                  <a:cubicBezTo>
                    <a:pt x="658" y="1"/>
                    <a:pt x="1" y="547"/>
                    <a:pt x="33" y="1353"/>
                  </a:cubicBezTo>
                  <a:cubicBezTo>
                    <a:pt x="48" y="2065"/>
                    <a:pt x="624" y="2630"/>
                    <a:pt x="1330" y="2630"/>
                  </a:cubicBezTo>
                  <a:cubicBezTo>
                    <a:pt x="1349" y="2630"/>
                    <a:pt x="1368" y="2630"/>
                    <a:pt x="1387" y="2629"/>
                  </a:cubicBezTo>
                  <a:cubicBezTo>
                    <a:pt x="2554" y="2598"/>
                    <a:pt x="3099" y="1166"/>
                    <a:pt x="2243" y="357"/>
                  </a:cubicBezTo>
                  <a:cubicBezTo>
                    <a:pt x="1978" y="111"/>
                    <a:pt x="1660" y="1"/>
                    <a:pt x="1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881;p50">
              <a:extLst>
                <a:ext uri="{FF2B5EF4-FFF2-40B4-BE49-F238E27FC236}">
                  <a16:creationId xmlns:a16="http://schemas.microsoft.com/office/drawing/2014/main" id="{3F39B5FB-2A2E-0F5A-EE67-40147B030965}"/>
                </a:ext>
              </a:extLst>
            </p:cNvPr>
            <p:cNvSpPr/>
            <p:nvPr/>
          </p:nvSpPr>
          <p:spPr>
            <a:xfrm>
              <a:off x="7896806" y="4470574"/>
              <a:ext cx="119477" cy="100936"/>
            </a:xfrm>
            <a:custGeom>
              <a:avLst/>
              <a:gdLst/>
              <a:ahLst/>
              <a:cxnLst/>
              <a:rect l="l" t="t" r="r" b="b"/>
              <a:pathLst>
                <a:path w="1843" h="1557" extrusionOk="0">
                  <a:moveTo>
                    <a:pt x="805" y="0"/>
                  </a:moveTo>
                  <a:cubicBezTo>
                    <a:pt x="391" y="0"/>
                    <a:pt x="0" y="327"/>
                    <a:pt x="22" y="809"/>
                  </a:cubicBezTo>
                  <a:cubicBezTo>
                    <a:pt x="53" y="1230"/>
                    <a:pt x="395" y="1556"/>
                    <a:pt x="800" y="1556"/>
                  </a:cubicBezTo>
                  <a:cubicBezTo>
                    <a:pt x="1500" y="1556"/>
                    <a:pt x="1843" y="700"/>
                    <a:pt x="1345" y="218"/>
                  </a:cubicBezTo>
                  <a:cubicBezTo>
                    <a:pt x="1184" y="67"/>
                    <a:pt x="992" y="0"/>
                    <a:pt x="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882;p50">
              <a:extLst>
                <a:ext uri="{FF2B5EF4-FFF2-40B4-BE49-F238E27FC236}">
                  <a16:creationId xmlns:a16="http://schemas.microsoft.com/office/drawing/2014/main" id="{DFF48F55-AA53-D46E-1FD5-076178E11485}"/>
                </a:ext>
              </a:extLst>
            </p:cNvPr>
            <p:cNvSpPr/>
            <p:nvPr/>
          </p:nvSpPr>
          <p:spPr>
            <a:xfrm>
              <a:off x="7908605" y="4482697"/>
              <a:ext cx="91536" cy="77728"/>
            </a:xfrm>
            <a:custGeom>
              <a:avLst/>
              <a:gdLst/>
              <a:ahLst/>
              <a:cxnLst/>
              <a:rect l="l" t="t" r="r" b="b"/>
              <a:pathLst>
                <a:path w="1412" h="1199" extrusionOk="0">
                  <a:moveTo>
                    <a:pt x="608" y="0"/>
                  </a:moveTo>
                  <a:cubicBezTo>
                    <a:pt x="296" y="0"/>
                    <a:pt x="0" y="249"/>
                    <a:pt x="11" y="622"/>
                  </a:cubicBezTo>
                  <a:cubicBezTo>
                    <a:pt x="11" y="940"/>
                    <a:pt x="275" y="1199"/>
                    <a:pt x="590" y="1199"/>
                  </a:cubicBezTo>
                  <a:cubicBezTo>
                    <a:pt x="599" y="1199"/>
                    <a:pt x="609" y="1199"/>
                    <a:pt x="618" y="1198"/>
                  </a:cubicBezTo>
                  <a:cubicBezTo>
                    <a:pt x="1163" y="1183"/>
                    <a:pt x="1412" y="529"/>
                    <a:pt x="1022" y="171"/>
                  </a:cubicBezTo>
                  <a:cubicBezTo>
                    <a:pt x="900" y="53"/>
                    <a:pt x="752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883;p50">
              <a:extLst>
                <a:ext uri="{FF2B5EF4-FFF2-40B4-BE49-F238E27FC236}">
                  <a16:creationId xmlns:a16="http://schemas.microsoft.com/office/drawing/2014/main" id="{632944E7-ECA0-6481-8C60-5052E4FB81C1}"/>
                </a:ext>
              </a:extLst>
            </p:cNvPr>
            <p:cNvSpPr/>
            <p:nvPr/>
          </p:nvSpPr>
          <p:spPr>
            <a:xfrm>
              <a:off x="7915606" y="4490217"/>
              <a:ext cx="74422" cy="63142"/>
            </a:xfrm>
            <a:custGeom>
              <a:avLst/>
              <a:gdLst/>
              <a:ahLst/>
              <a:cxnLst/>
              <a:rect l="l" t="t" r="r" b="b"/>
              <a:pathLst>
                <a:path w="1148" h="974" extrusionOk="0">
                  <a:moveTo>
                    <a:pt x="508" y="1"/>
                  </a:moveTo>
                  <a:cubicBezTo>
                    <a:pt x="250" y="1"/>
                    <a:pt x="1" y="205"/>
                    <a:pt x="12" y="506"/>
                  </a:cubicBezTo>
                  <a:cubicBezTo>
                    <a:pt x="12" y="762"/>
                    <a:pt x="230" y="974"/>
                    <a:pt x="483" y="974"/>
                  </a:cubicBezTo>
                  <a:cubicBezTo>
                    <a:pt x="492" y="974"/>
                    <a:pt x="501" y="974"/>
                    <a:pt x="510" y="973"/>
                  </a:cubicBezTo>
                  <a:cubicBezTo>
                    <a:pt x="946" y="958"/>
                    <a:pt x="1148" y="428"/>
                    <a:pt x="837" y="133"/>
                  </a:cubicBezTo>
                  <a:cubicBezTo>
                    <a:pt x="741" y="41"/>
                    <a:pt x="624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884;p50">
              <a:extLst>
                <a:ext uri="{FF2B5EF4-FFF2-40B4-BE49-F238E27FC236}">
                  <a16:creationId xmlns:a16="http://schemas.microsoft.com/office/drawing/2014/main" id="{4E1F1518-9132-102D-B35C-237FFE640578}"/>
                </a:ext>
              </a:extLst>
            </p:cNvPr>
            <p:cNvSpPr/>
            <p:nvPr/>
          </p:nvSpPr>
          <p:spPr>
            <a:xfrm>
              <a:off x="4000300" y="3503875"/>
              <a:ext cx="4736362" cy="770018"/>
            </a:xfrm>
            <a:custGeom>
              <a:avLst/>
              <a:gdLst/>
              <a:ahLst/>
              <a:cxnLst/>
              <a:rect l="l" t="t" r="r" b="b"/>
              <a:pathLst>
                <a:path w="73061" h="11974" extrusionOk="0">
                  <a:moveTo>
                    <a:pt x="1751" y="1"/>
                  </a:moveTo>
                  <a:cubicBezTo>
                    <a:pt x="766" y="1"/>
                    <a:pt x="1" y="975"/>
                    <a:pt x="140" y="2086"/>
                  </a:cubicBezTo>
                  <a:cubicBezTo>
                    <a:pt x="186" y="2460"/>
                    <a:pt x="327" y="2802"/>
                    <a:pt x="544" y="3083"/>
                  </a:cubicBezTo>
                  <a:cubicBezTo>
                    <a:pt x="762" y="3347"/>
                    <a:pt x="1043" y="3550"/>
                    <a:pt x="1369" y="3643"/>
                  </a:cubicBez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890" y="9713"/>
                    <a:pt x="73061" y="7052"/>
                    <a:pt x="71442" y="6164"/>
                  </a:cubicBezTo>
                  <a:lnTo>
                    <a:pt x="71022" y="5947"/>
                  </a:lnTo>
                  <a:lnTo>
                    <a:pt x="70353" y="5589"/>
                  </a:lnTo>
                  <a:lnTo>
                    <a:pt x="70213" y="5464"/>
                  </a:lnTo>
                  <a:lnTo>
                    <a:pt x="68563" y="4141"/>
                  </a:lnTo>
                  <a:lnTo>
                    <a:pt x="67489" y="3285"/>
                  </a:lnTo>
                  <a:lnTo>
                    <a:pt x="67458" y="3254"/>
                  </a:lnTo>
                  <a:cubicBezTo>
                    <a:pt x="66057" y="2118"/>
                    <a:pt x="64314" y="1464"/>
                    <a:pt x="62524" y="1402"/>
                  </a:cubicBezTo>
                  <a:lnTo>
                    <a:pt x="19736" y="234"/>
                  </a:lnTo>
                  <a:lnTo>
                    <a:pt x="1774" y="1"/>
                  </a:lnTo>
                  <a:cubicBezTo>
                    <a:pt x="1766" y="1"/>
                    <a:pt x="1758" y="1"/>
                    <a:pt x="1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885;p50">
              <a:extLst>
                <a:ext uri="{FF2B5EF4-FFF2-40B4-BE49-F238E27FC236}">
                  <a16:creationId xmlns:a16="http://schemas.microsoft.com/office/drawing/2014/main" id="{EC3BCF55-6C62-D75A-7139-9808E6F26904}"/>
                </a:ext>
              </a:extLst>
            </p:cNvPr>
            <p:cNvSpPr/>
            <p:nvPr/>
          </p:nvSpPr>
          <p:spPr>
            <a:xfrm>
              <a:off x="4000300" y="3503867"/>
              <a:ext cx="4734352" cy="776244"/>
            </a:xfrm>
            <a:custGeom>
              <a:avLst/>
              <a:gdLst/>
              <a:ahLst/>
              <a:cxnLst/>
              <a:rect l="l" t="t" r="r" b="b"/>
              <a:pathLst>
                <a:path w="73030" h="11974" extrusionOk="0">
                  <a:moveTo>
                    <a:pt x="1735" y="1"/>
                  </a:moveTo>
                  <a:cubicBezTo>
                    <a:pt x="750" y="1"/>
                    <a:pt x="1" y="975"/>
                    <a:pt x="140" y="2086"/>
                  </a:cubicBezTo>
                  <a:cubicBezTo>
                    <a:pt x="202" y="2818"/>
                    <a:pt x="685" y="3425"/>
                    <a:pt x="1369" y="3643"/>
                  </a:cubicBezTo>
                  <a:lnTo>
                    <a:pt x="1509" y="3690"/>
                  </a:ln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781" y="9760"/>
                    <a:pt x="73030" y="7363"/>
                    <a:pt x="71707" y="6351"/>
                  </a:cubicBezTo>
                  <a:lnTo>
                    <a:pt x="44499" y="5822"/>
                  </a:lnTo>
                  <a:cubicBezTo>
                    <a:pt x="42243" y="5775"/>
                    <a:pt x="39986" y="5495"/>
                    <a:pt x="37776" y="4997"/>
                  </a:cubicBezTo>
                  <a:cubicBezTo>
                    <a:pt x="33682" y="4048"/>
                    <a:pt x="26117" y="2118"/>
                    <a:pt x="18895" y="219"/>
                  </a:cubicBez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886;p50">
              <a:extLst>
                <a:ext uri="{FF2B5EF4-FFF2-40B4-BE49-F238E27FC236}">
                  <a16:creationId xmlns:a16="http://schemas.microsoft.com/office/drawing/2014/main" id="{9872E92F-F201-E9CC-206F-819E08CAFBBC}"/>
                </a:ext>
              </a:extLst>
            </p:cNvPr>
            <p:cNvSpPr/>
            <p:nvPr/>
          </p:nvSpPr>
          <p:spPr>
            <a:xfrm>
              <a:off x="7357305" y="4156679"/>
              <a:ext cx="56530" cy="302809"/>
            </a:xfrm>
            <a:custGeom>
              <a:avLst/>
              <a:gdLst/>
              <a:ahLst/>
              <a:cxnLst/>
              <a:rect l="l" t="t" r="r" b="b"/>
              <a:pathLst>
                <a:path w="872" h="4671" extrusionOk="0">
                  <a:moveTo>
                    <a:pt x="330" y="0"/>
                  </a:moveTo>
                  <a:cubicBezTo>
                    <a:pt x="319" y="0"/>
                    <a:pt x="308" y="1"/>
                    <a:pt x="297" y="1"/>
                  </a:cubicBezTo>
                  <a:lnTo>
                    <a:pt x="1" y="4671"/>
                  </a:lnTo>
                  <a:lnTo>
                    <a:pt x="16" y="4671"/>
                  </a:lnTo>
                  <a:cubicBezTo>
                    <a:pt x="250" y="4671"/>
                    <a:pt x="452" y="4499"/>
                    <a:pt x="514" y="4282"/>
                  </a:cubicBezTo>
                  <a:lnTo>
                    <a:pt x="841" y="437"/>
                  </a:lnTo>
                  <a:cubicBezTo>
                    <a:pt x="871" y="197"/>
                    <a:pt x="627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887;p50">
              <a:extLst>
                <a:ext uri="{FF2B5EF4-FFF2-40B4-BE49-F238E27FC236}">
                  <a16:creationId xmlns:a16="http://schemas.microsoft.com/office/drawing/2014/main" id="{5ACC0E67-BB8C-1A72-C13D-F89CFDA46D94}"/>
                </a:ext>
              </a:extLst>
            </p:cNvPr>
            <p:cNvSpPr/>
            <p:nvPr/>
          </p:nvSpPr>
          <p:spPr>
            <a:xfrm>
              <a:off x="6557129" y="4220275"/>
              <a:ext cx="217042" cy="176655"/>
            </a:xfrm>
            <a:custGeom>
              <a:avLst/>
              <a:gdLst/>
              <a:ahLst/>
              <a:cxnLst/>
              <a:rect l="l" t="t" r="r" b="b"/>
              <a:pathLst>
                <a:path w="3348" h="2725" extrusionOk="0">
                  <a:moveTo>
                    <a:pt x="3270" y="1"/>
                  </a:moveTo>
                  <a:lnTo>
                    <a:pt x="374" y="483"/>
                  </a:lnTo>
                  <a:cubicBezTo>
                    <a:pt x="157" y="514"/>
                    <a:pt x="1" y="701"/>
                    <a:pt x="17" y="935"/>
                  </a:cubicBezTo>
                  <a:lnTo>
                    <a:pt x="32" y="1775"/>
                  </a:lnTo>
                  <a:cubicBezTo>
                    <a:pt x="48" y="1978"/>
                    <a:pt x="188" y="2149"/>
                    <a:pt x="406" y="2195"/>
                  </a:cubicBezTo>
                  <a:lnTo>
                    <a:pt x="3347" y="2725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888;p50">
              <a:extLst>
                <a:ext uri="{FF2B5EF4-FFF2-40B4-BE49-F238E27FC236}">
                  <a16:creationId xmlns:a16="http://schemas.microsoft.com/office/drawing/2014/main" id="{BCE2406A-510D-815F-A534-4662DF9B14AF}"/>
                </a:ext>
              </a:extLst>
            </p:cNvPr>
            <p:cNvSpPr/>
            <p:nvPr/>
          </p:nvSpPr>
          <p:spPr>
            <a:xfrm>
              <a:off x="6743835" y="4220275"/>
              <a:ext cx="30339" cy="176655"/>
            </a:xfrm>
            <a:custGeom>
              <a:avLst/>
              <a:gdLst/>
              <a:ahLst/>
              <a:cxnLst/>
              <a:rect l="l" t="t" r="r" b="b"/>
              <a:pathLst>
                <a:path w="468" h="2725" extrusionOk="0">
                  <a:moveTo>
                    <a:pt x="390" y="1"/>
                  </a:moveTo>
                  <a:lnTo>
                    <a:pt x="0" y="63"/>
                  </a:lnTo>
                  <a:lnTo>
                    <a:pt x="63" y="2507"/>
                  </a:lnTo>
                  <a:cubicBezTo>
                    <a:pt x="63" y="2569"/>
                    <a:pt x="78" y="2616"/>
                    <a:pt x="94" y="2662"/>
                  </a:cubicBezTo>
                  <a:lnTo>
                    <a:pt x="467" y="2725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889;p50">
              <a:extLst>
                <a:ext uri="{FF2B5EF4-FFF2-40B4-BE49-F238E27FC236}">
                  <a16:creationId xmlns:a16="http://schemas.microsoft.com/office/drawing/2014/main" id="{8D199AA9-1123-CE43-9A3D-F7B3CFE497DE}"/>
                </a:ext>
              </a:extLst>
            </p:cNvPr>
            <p:cNvSpPr/>
            <p:nvPr/>
          </p:nvSpPr>
          <p:spPr>
            <a:xfrm>
              <a:off x="6761014" y="4189028"/>
              <a:ext cx="59576" cy="220025"/>
            </a:xfrm>
            <a:custGeom>
              <a:avLst/>
              <a:gdLst/>
              <a:ahLst/>
              <a:cxnLst/>
              <a:rect l="l" t="t" r="r" b="b"/>
              <a:pathLst>
                <a:path w="919" h="3394" extrusionOk="0">
                  <a:moveTo>
                    <a:pt x="420" y="0"/>
                  </a:moveTo>
                  <a:cubicBezTo>
                    <a:pt x="187" y="0"/>
                    <a:pt x="0" y="218"/>
                    <a:pt x="16" y="452"/>
                  </a:cubicBezTo>
                  <a:lnTo>
                    <a:pt x="78" y="2989"/>
                  </a:lnTo>
                  <a:cubicBezTo>
                    <a:pt x="93" y="3222"/>
                    <a:pt x="296" y="3393"/>
                    <a:pt x="529" y="3393"/>
                  </a:cubicBezTo>
                  <a:lnTo>
                    <a:pt x="918" y="3378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890;p50">
              <a:extLst>
                <a:ext uri="{FF2B5EF4-FFF2-40B4-BE49-F238E27FC236}">
                  <a16:creationId xmlns:a16="http://schemas.microsoft.com/office/drawing/2014/main" id="{F97EC7AA-2BE6-5EB2-F756-9D20F1D8D8E8}"/>
                </a:ext>
              </a:extLst>
            </p:cNvPr>
            <p:cNvSpPr/>
            <p:nvPr/>
          </p:nvSpPr>
          <p:spPr>
            <a:xfrm>
              <a:off x="6796281" y="4189028"/>
              <a:ext cx="24310" cy="220025"/>
            </a:xfrm>
            <a:custGeom>
              <a:avLst/>
              <a:gdLst/>
              <a:ahLst/>
              <a:cxnLst/>
              <a:rect l="l" t="t" r="r" b="b"/>
              <a:pathLst>
                <a:path w="375" h="3394" extrusionOk="0">
                  <a:moveTo>
                    <a:pt x="1" y="0"/>
                  </a:moveTo>
                  <a:lnTo>
                    <a:pt x="94" y="3393"/>
                  </a:lnTo>
                  <a:lnTo>
                    <a:pt x="374" y="337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891;p50">
              <a:extLst>
                <a:ext uri="{FF2B5EF4-FFF2-40B4-BE49-F238E27FC236}">
                  <a16:creationId xmlns:a16="http://schemas.microsoft.com/office/drawing/2014/main" id="{50AC9D15-B6FF-9179-9617-9FF05F780E47}"/>
                </a:ext>
              </a:extLst>
            </p:cNvPr>
            <p:cNvSpPr/>
            <p:nvPr/>
          </p:nvSpPr>
          <p:spPr>
            <a:xfrm>
              <a:off x="7356332" y="4156291"/>
              <a:ext cx="32349" cy="304235"/>
            </a:xfrm>
            <a:custGeom>
              <a:avLst/>
              <a:gdLst/>
              <a:ahLst/>
              <a:cxnLst/>
              <a:rect l="l" t="t" r="r" b="b"/>
              <a:pathLst>
                <a:path w="499" h="4693" extrusionOk="0">
                  <a:moveTo>
                    <a:pt x="366" y="1"/>
                  </a:moveTo>
                  <a:cubicBezTo>
                    <a:pt x="348" y="1"/>
                    <a:pt x="330" y="3"/>
                    <a:pt x="312" y="7"/>
                  </a:cubicBezTo>
                  <a:lnTo>
                    <a:pt x="0" y="4677"/>
                  </a:lnTo>
                  <a:lnTo>
                    <a:pt x="16" y="4677"/>
                  </a:lnTo>
                  <a:cubicBezTo>
                    <a:pt x="34" y="4688"/>
                    <a:pt x="54" y="4693"/>
                    <a:pt x="72" y="4693"/>
                  </a:cubicBezTo>
                  <a:cubicBezTo>
                    <a:pt x="131" y="4693"/>
                    <a:pt x="180" y="4643"/>
                    <a:pt x="156" y="4583"/>
                  </a:cubicBezTo>
                  <a:lnTo>
                    <a:pt x="498" y="101"/>
                  </a:lnTo>
                  <a:cubicBezTo>
                    <a:pt x="498" y="69"/>
                    <a:pt x="498" y="54"/>
                    <a:pt x="498" y="23"/>
                  </a:cubicBezTo>
                  <a:cubicBezTo>
                    <a:pt x="454" y="12"/>
                    <a:pt x="410" y="1"/>
                    <a:pt x="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892;p50">
              <a:extLst>
                <a:ext uri="{FF2B5EF4-FFF2-40B4-BE49-F238E27FC236}">
                  <a16:creationId xmlns:a16="http://schemas.microsoft.com/office/drawing/2014/main" id="{B982F1B1-A0C3-0828-5B01-795A2152508E}"/>
                </a:ext>
              </a:extLst>
            </p:cNvPr>
            <p:cNvSpPr/>
            <p:nvPr/>
          </p:nvSpPr>
          <p:spPr>
            <a:xfrm>
              <a:off x="6813460" y="4122451"/>
              <a:ext cx="569121" cy="364331"/>
            </a:xfrm>
            <a:custGeom>
              <a:avLst/>
              <a:gdLst/>
              <a:ahLst/>
              <a:cxnLst/>
              <a:rect l="l" t="t" r="r" b="b"/>
              <a:pathLst>
                <a:path w="8779" h="5620" extrusionOk="0">
                  <a:moveTo>
                    <a:pt x="8172" y="0"/>
                  </a:moveTo>
                  <a:lnTo>
                    <a:pt x="561" y="171"/>
                  </a:lnTo>
                  <a:cubicBezTo>
                    <a:pt x="249" y="171"/>
                    <a:pt x="0" y="436"/>
                    <a:pt x="0" y="747"/>
                  </a:cubicBezTo>
                  <a:lnTo>
                    <a:pt x="109" y="4701"/>
                  </a:lnTo>
                  <a:cubicBezTo>
                    <a:pt x="125" y="4996"/>
                    <a:pt x="358" y="5245"/>
                    <a:pt x="670" y="5261"/>
                  </a:cubicBezTo>
                  <a:lnTo>
                    <a:pt x="7814" y="5619"/>
                  </a:lnTo>
                  <a:cubicBezTo>
                    <a:pt x="7824" y="5619"/>
                    <a:pt x="7834" y="5620"/>
                    <a:pt x="7843" y="5620"/>
                  </a:cubicBezTo>
                  <a:cubicBezTo>
                    <a:pt x="8142" y="5620"/>
                    <a:pt x="8391" y="5391"/>
                    <a:pt x="8421" y="5090"/>
                  </a:cubicBezTo>
                  <a:lnTo>
                    <a:pt x="8748" y="623"/>
                  </a:lnTo>
                  <a:cubicBezTo>
                    <a:pt x="8779" y="280"/>
                    <a:pt x="8499" y="0"/>
                    <a:pt x="8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893;p50">
              <a:extLst>
                <a:ext uri="{FF2B5EF4-FFF2-40B4-BE49-F238E27FC236}">
                  <a16:creationId xmlns:a16="http://schemas.microsoft.com/office/drawing/2014/main" id="{7063315F-9B15-E0D6-1578-37527907316D}"/>
                </a:ext>
              </a:extLst>
            </p:cNvPr>
            <p:cNvSpPr/>
            <p:nvPr/>
          </p:nvSpPr>
          <p:spPr>
            <a:xfrm>
              <a:off x="5134407" y="3751119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0"/>
                  </a:moveTo>
                  <a:cubicBezTo>
                    <a:pt x="172" y="0"/>
                    <a:pt x="1" y="171"/>
                    <a:pt x="1" y="389"/>
                  </a:cubicBezTo>
                  <a:lnTo>
                    <a:pt x="1" y="872"/>
                  </a:lnTo>
                  <a:cubicBezTo>
                    <a:pt x="1" y="1080"/>
                    <a:pt x="158" y="1246"/>
                    <a:pt x="362" y="1246"/>
                  </a:cubicBezTo>
                  <a:cubicBezTo>
                    <a:pt x="371" y="1246"/>
                    <a:pt x="380" y="1246"/>
                    <a:pt x="390" y="1245"/>
                  </a:cubicBezTo>
                  <a:cubicBezTo>
                    <a:pt x="592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894;p50">
              <a:extLst>
                <a:ext uri="{FF2B5EF4-FFF2-40B4-BE49-F238E27FC236}">
                  <a16:creationId xmlns:a16="http://schemas.microsoft.com/office/drawing/2014/main" id="{5CF9E507-8F24-521B-FBC8-F74338DD99C7}"/>
                </a:ext>
              </a:extLst>
            </p:cNvPr>
            <p:cNvSpPr/>
            <p:nvPr/>
          </p:nvSpPr>
          <p:spPr>
            <a:xfrm>
              <a:off x="5228278" y="3751119"/>
              <a:ext cx="49463" cy="80775"/>
            </a:xfrm>
            <a:custGeom>
              <a:avLst/>
              <a:gdLst/>
              <a:ahLst/>
              <a:cxnLst/>
              <a:rect l="l" t="t" r="r" b="b"/>
              <a:pathLst>
                <a:path w="763" h="1246" extrusionOk="0">
                  <a:moveTo>
                    <a:pt x="374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895;p50">
              <a:extLst>
                <a:ext uri="{FF2B5EF4-FFF2-40B4-BE49-F238E27FC236}">
                  <a16:creationId xmlns:a16="http://schemas.microsoft.com/office/drawing/2014/main" id="{2928E989-BC94-4128-B38D-30AC995D6B26}"/>
                </a:ext>
              </a:extLst>
            </p:cNvPr>
            <p:cNvSpPr/>
            <p:nvPr/>
          </p:nvSpPr>
          <p:spPr>
            <a:xfrm>
              <a:off x="5322085" y="3750082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"/>
                    <a:pt x="1" y="187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896;p50">
              <a:extLst>
                <a:ext uri="{FF2B5EF4-FFF2-40B4-BE49-F238E27FC236}">
                  <a16:creationId xmlns:a16="http://schemas.microsoft.com/office/drawing/2014/main" id="{59CDFEF8-095D-DAA7-65DB-1BDFC4E12F71}"/>
                </a:ext>
              </a:extLst>
            </p:cNvPr>
            <p:cNvSpPr/>
            <p:nvPr/>
          </p:nvSpPr>
          <p:spPr>
            <a:xfrm>
              <a:off x="5416929" y="3750017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366" y="1"/>
                    <a:pt x="358" y="1"/>
                    <a:pt x="351" y="1"/>
                  </a:cubicBezTo>
                  <a:cubicBezTo>
                    <a:pt x="159" y="1"/>
                    <a:pt x="1" y="181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608" y="1247"/>
                    <a:pt x="779" y="1060"/>
                    <a:pt x="763" y="858"/>
                  </a:cubicBezTo>
                  <a:lnTo>
                    <a:pt x="763" y="375"/>
                  </a:lnTo>
                  <a:cubicBezTo>
                    <a:pt x="763" y="166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897;p50">
              <a:extLst>
                <a:ext uri="{FF2B5EF4-FFF2-40B4-BE49-F238E27FC236}">
                  <a16:creationId xmlns:a16="http://schemas.microsoft.com/office/drawing/2014/main" id="{B625E084-1EFE-D75E-50DE-61EDF7A6B9C5}"/>
                </a:ext>
              </a:extLst>
            </p:cNvPr>
            <p:cNvSpPr/>
            <p:nvPr/>
          </p:nvSpPr>
          <p:spPr>
            <a:xfrm>
              <a:off x="5510800" y="3749109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898;p50">
              <a:extLst>
                <a:ext uri="{FF2B5EF4-FFF2-40B4-BE49-F238E27FC236}">
                  <a16:creationId xmlns:a16="http://schemas.microsoft.com/office/drawing/2014/main" id="{36F4E0D9-8E5D-FD1A-6768-5386961023B7}"/>
                </a:ext>
              </a:extLst>
            </p:cNvPr>
            <p:cNvSpPr/>
            <p:nvPr/>
          </p:nvSpPr>
          <p:spPr>
            <a:xfrm>
              <a:off x="5605644" y="3749044"/>
              <a:ext cx="49463" cy="80840"/>
            </a:xfrm>
            <a:custGeom>
              <a:avLst/>
              <a:gdLst/>
              <a:ahLst/>
              <a:cxnLst/>
              <a:rect l="l" t="t" r="r" b="b"/>
              <a:pathLst>
                <a:path w="763" h="1247" extrusionOk="0">
                  <a:moveTo>
                    <a:pt x="401" y="0"/>
                  </a:moveTo>
                  <a:cubicBezTo>
                    <a:pt x="392" y="0"/>
                    <a:pt x="383" y="0"/>
                    <a:pt x="374" y="1"/>
                  </a:cubicBez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0" y="1075"/>
                    <a:pt x="172" y="1246"/>
                    <a:pt x="389" y="1246"/>
                  </a:cubicBezTo>
                  <a:cubicBezTo>
                    <a:pt x="592" y="1231"/>
                    <a:pt x="763" y="1059"/>
                    <a:pt x="763" y="857"/>
                  </a:cubicBezTo>
                  <a:lnTo>
                    <a:pt x="763" y="375"/>
                  </a:lnTo>
                  <a:cubicBezTo>
                    <a:pt x="763" y="166"/>
                    <a:pt x="606" y="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899;p50">
              <a:extLst>
                <a:ext uri="{FF2B5EF4-FFF2-40B4-BE49-F238E27FC236}">
                  <a16:creationId xmlns:a16="http://schemas.microsoft.com/office/drawing/2014/main" id="{BAF97269-28FF-765D-256C-DE2EA400C3E7}"/>
                </a:ext>
              </a:extLst>
            </p:cNvPr>
            <p:cNvSpPr/>
            <p:nvPr/>
          </p:nvSpPr>
          <p:spPr>
            <a:xfrm>
              <a:off x="5699450" y="3748007"/>
              <a:ext cx="50565" cy="80840"/>
            </a:xfrm>
            <a:custGeom>
              <a:avLst/>
              <a:gdLst/>
              <a:ahLst/>
              <a:cxnLst/>
              <a:rect l="l" t="t" r="r" b="b"/>
              <a:pathLst>
                <a:path w="780" h="1247" extrusionOk="0">
                  <a:moveTo>
                    <a:pt x="416" y="0"/>
                  </a:moveTo>
                  <a:cubicBezTo>
                    <a:pt x="407" y="0"/>
                    <a:pt x="399" y="1"/>
                    <a:pt x="390" y="1"/>
                  </a:cubicBezTo>
                  <a:cubicBezTo>
                    <a:pt x="172" y="1"/>
                    <a:pt x="1" y="173"/>
                    <a:pt x="1" y="391"/>
                  </a:cubicBezTo>
                  <a:lnTo>
                    <a:pt x="1" y="873"/>
                  </a:lnTo>
                  <a:cubicBezTo>
                    <a:pt x="1" y="1075"/>
                    <a:pt x="188" y="1247"/>
                    <a:pt x="390" y="1247"/>
                  </a:cubicBezTo>
                  <a:cubicBezTo>
                    <a:pt x="608" y="1247"/>
                    <a:pt x="779" y="1060"/>
                    <a:pt x="779" y="858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900;p50">
              <a:extLst>
                <a:ext uri="{FF2B5EF4-FFF2-40B4-BE49-F238E27FC236}">
                  <a16:creationId xmlns:a16="http://schemas.microsoft.com/office/drawing/2014/main" id="{EBC9132A-038F-C142-F43E-DCF98FFDF474}"/>
                </a:ext>
              </a:extLst>
            </p:cNvPr>
            <p:cNvSpPr/>
            <p:nvPr/>
          </p:nvSpPr>
          <p:spPr>
            <a:xfrm>
              <a:off x="5794294" y="3747035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374" y="1"/>
                  </a:moveTo>
                  <a:cubicBezTo>
                    <a:pt x="157" y="16"/>
                    <a:pt x="1" y="188"/>
                    <a:pt x="1" y="390"/>
                  </a:cubicBezTo>
                  <a:lnTo>
                    <a:pt x="1" y="873"/>
                  </a:lnTo>
                  <a:cubicBezTo>
                    <a:pt x="1" y="1090"/>
                    <a:pt x="172" y="1246"/>
                    <a:pt x="390" y="1246"/>
                  </a:cubicBezTo>
                  <a:cubicBezTo>
                    <a:pt x="592" y="1246"/>
                    <a:pt x="764" y="1075"/>
                    <a:pt x="764" y="857"/>
                  </a:cubicBezTo>
                  <a:lnTo>
                    <a:pt x="764" y="390"/>
                  </a:lnTo>
                  <a:cubicBezTo>
                    <a:pt x="764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901;p50">
              <a:extLst>
                <a:ext uri="{FF2B5EF4-FFF2-40B4-BE49-F238E27FC236}">
                  <a16:creationId xmlns:a16="http://schemas.microsoft.com/office/drawing/2014/main" id="{CA4B4D8E-D4CC-D1AE-FA71-588930708BA9}"/>
                </a:ext>
              </a:extLst>
            </p:cNvPr>
            <p:cNvSpPr/>
            <p:nvPr/>
          </p:nvSpPr>
          <p:spPr>
            <a:xfrm>
              <a:off x="5888166" y="3747035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1"/>
                  </a:move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16" y="1075"/>
                    <a:pt x="187" y="1246"/>
                    <a:pt x="390" y="1246"/>
                  </a:cubicBezTo>
                  <a:cubicBezTo>
                    <a:pt x="607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79" y="157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902;p50">
              <a:extLst>
                <a:ext uri="{FF2B5EF4-FFF2-40B4-BE49-F238E27FC236}">
                  <a16:creationId xmlns:a16="http://schemas.microsoft.com/office/drawing/2014/main" id="{D16B448A-0E42-73DC-9E89-3FC8B891E8C6}"/>
                </a:ext>
              </a:extLst>
            </p:cNvPr>
            <p:cNvSpPr/>
            <p:nvPr/>
          </p:nvSpPr>
          <p:spPr>
            <a:xfrm>
              <a:off x="5981972" y="3747035"/>
              <a:ext cx="50565" cy="80840"/>
            </a:xfrm>
            <a:custGeom>
              <a:avLst/>
              <a:gdLst/>
              <a:ahLst/>
              <a:cxnLst/>
              <a:rect l="l" t="t" r="r" b="b"/>
              <a:pathLst>
                <a:path w="780" h="1247" extrusionOk="0">
                  <a:moveTo>
                    <a:pt x="390" y="1"/>
                  </a:moveTo>
                  <a:cubicBezTo>
                    <a:pt x="172" y="1"/>
                    <a:pt x="1" y="172"/>
                    <a:pt x="17" y="390"/>
                  </a:cubicBezTo>
                  <a:lnTo>
                    <a:pt x="17" y="857"/>
                  </a:lnTo>
                  <a:cubicBezTo>
                    <a:pt x="17" y="1075"/>
                    <a:pt x="188" y="1246"/>
                    <a:pt x="406" y="1246"/>
                  </a:cubicBezTo>
                  <a:cubicBezTo>
                    <a:pt x="608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64" y="157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903;p50">
              <a:extLst>
                <a:ext uri="{FF2B5EF4-FFF2-40B4-BE49-F238E27FC236}">
                  <a16:creationId xmlns:a16="http://schemas.microsoft.com/office/drawing/2014/main" id="{1F58AF24-E1FF-98C0-AECE-2A307B1E30A5}"/>
                </a:ext>
              </a:extLst>
            </p:cNvPr>
            <p:cNvSpPr/>
            <p:nvPr/>
          </p:nvSpPr>
          <p:spPr>
            <a:xfrm>
              <a:off x="6076881" y="3746062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6"/>
                    <a:pt x="389" y="1246"/>
                  </a:cubicBezTo>
                  <a:cubicBezTo>
                    <a:pt x="592" y="1230"/>
                    <a:pt x="763" y="1074"/>
                    <a:pt x="778" y="872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904;p50">
              <a:extLst>
                <a:ext uri="{FF2B5EF4-FFF2-40B4-BE49-F238E27FC236}">
                  <a16:creationId xmlns:a16="http://schemas.microsoft.com/office/drawing/2014/main" id="{B860BECD-70DE-9623-343A-F86AB5F508F7}"/>
                </a:ext>
              </a:extLst>
            </p:cNvPr>
            <p:cNvSpPr/>
            <p:nvPr/>
          </p:nvSpPr>
          <p:spPr>
            <a:xfrm>
              <a:off x="6170687" y="3745025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905;p50">
              <a:extLst>
                <a:ext uri="{FF2B5EF4-FFF2-40B4-BE49-F238E27FC236}">
                  <a16:creationId xmlns:a16="http://schemas.microsoft.com/office/drawing/2014/main" id="{71D16D67-87B0-7C36-2D76-6075C50A9110}"/>
                </a:ext>
              </a:extLst>
            </p:cNvPr>
            <p:cNvSpPr/>
            <p:nvPr/>
          </p:nvSpPr>
          <p:spPr>
            <a:xfrm>
              <a:off x="6265531" y="3745025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56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906;p50">
              <a:extLst>
                <a:ext uri="{FF2B5EF4-FFF2-40B4-BE49-F238E27FC236}">
                  <a16:creationId xmlns:a16="http://schemas.microsoft.com/office/drawing/2014/main" id="{8F55D640-4130-ED9F-E468-B06394554C70}"/>
                </a:ext>
              </a:extLst>
            </p:cNvPr>
            <p:cNvSpPr/>
            <p:nvPr/>
          </p:nvSpPr>
          <p:spPr>
            <a:xfrm>
              <a:off x="6359403" y="3744053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89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907;p50">
              <a:extLst>
                <a:ext uri="{FF2B5EF4-FFF2-40B4-BE49-F238E27FC236}">
                  <a16:creationId xmlns:a16="http://schemas.microsoft.com/office/drawing/2014/main" id="{1B302BA3-B155-1E71-ADD0-D02FDC4CCFC1}"/>
                </a:ext>
              </a:extLst>
            </p:cNvPr>
            <p:cNvSpPr/>
            <p:nvPr/>
          </p:nvSpPr>
          <p:spPr>
            <a:xfrm>
              <a:off x="6454246" y="3744053"/>
              <a:ext cx="49463" cy="80775"/>
            </a:xfrm>
            <a:custGeom>
              <a:avLst/>
              <a:gdLst/>
              <a:ahLst/>
              <a:cxnLst/>
              <a:rect l="l" t="t" r="r" b="b"/>
              <a:pathLst>
                <a:path w="763" h="1246" extrusionOk="0">
                  <a:moveTo>
                    <a:pt x="374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5"/>
                    <a:pt x="389" y="1245"/>
                  </a:cubicBezTo>
                  <a:cubicBezTo>
                    <a:pt x="592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908;p50">
              <a:extLst>
                <a:ext uri="{FF2B5EF4-FFF2-40B4-BE49-F238E27FC236}">
                  <a16:creationId xmlns:a16="http://schemas.microsoft.com/office/drawing/2014/main" id="{E846EC8A-83E3-67C8-85F2-B728A983A395}"/>
                </a:ext>
              </a:extLst>
            </p:cNvPr>
            <p:cNvSpPr/>
            <p:nvPr/>
          </p:nvSpPr>
          <p:spPr>
            <a:xfrm>
              <a:off x="6548053" y="3743015"/>
              <a:ext cx="50565" cy="80775"/>
            </a:xfrm>
            <a:custGeom>
              <a:avLst/>
              <a:gdLst/>
              <a:ahLst/>
              <a:cxnLst/>
              <a:rect l="l" t="t" r="r" b="b"/>
              <a:pathLst>
                <a:path w="780" h="1246" extrusionOk="0">
                  <a:moveTo>
                    <a:pt x="390" y="1"/>
                  </a:moveTo>
                  <a:cubicBezTo>
                    <a:pt x="172" y="1"/>
                    <a:pt x="1" y="172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8" y="1246"/>
                    <a:pt x="406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909;p50">
              <a:extLst>
                <a:ext uri="{FF2B5EF4-FFF2-40B4-BE49-F238E27FC236}">
                  <a16:creationId xmlns:a16="http://schemas.microsoft.com/office/drawing/2014/main" id="{52B505A2-3C2F-3A51-C80C-A29F4C8159D8}"/>
                </a:ext>
              </a:extLst>
            </p:cNvPr>
            <p:cNvSpPr/>
            <p:nvPr/>
          </p:nvSpPr>
          <p:spPr>
            <a:xfrm>
              <a:off x="6642897" y="3742951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6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910;p50">
              <a:extLst>
                <a:ext uri="{FF2B5EF4-FFF2-40B4-BE49-F238E27FC236}">
                  <a16:creationId xmlns:a16="http://schemas.microsoft.com/office/drawing/2014/main" id="{CCAFA5BA-673F-DF03-3F9E-75CBE9FF88E8}"/>
                </a:ext>
              </a:extLst>
            </p:cNvPr>
            <p:cNvSpPr/>
            <p:nvPr/>
          </p:nvSpPr>
          <p:spPr>
            <a:xfrm>
              <a:off x="6736768" y="3742043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90" y="1245"/>
                  </a:cubicBezTo>
                  <a:cubicBezTo>
                    <a:pt x="607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607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911;p50">
              <a:extLst>
                <a:ext uri="{FF2B5EF4-FFF2-40B4-BE49-F238E27FC236}">
                  <a16:creationId xmlns:a16="http://schemas.microsoft.com/office/drawing/2014/main" id="{BA8C5C90-B35A-504D-4394-3124D30BFB88}"/>
                </a:ext>
              </a:extLst>
            </p:cNvPr>
            <p:cNvSpPr/>
            <p:nvPr/>
          </p:nvSpPr>
          <p:spPr>
            <a:xfrm>
              <a:off x="6830575" y="3741006"/>
              <a:ext cx="50565" cy="81812"/>
            </a:xfrm>
            <a:custGeom>
              <a:avLst/>
              <a:gdLst/>
              <a:ahLst/>
              <a:cxnLst/>
              <a:rect l="l" t="t" r="r" b="b"/>
              <a:pathLst>
                <a:path w="780" h="1262" extrusionOk="0">
                  <a:moveTo>
                    <a:pt x="390" y="0"/>
                  </a:moveTo>
                  <a:cubicBezTo>
                    <a:pt x="172" y="0"/>
                    <a:pt x="1" y="187"/>
                    <a:pt x="17" y="390"/>
                  </a:cubicBezTo>
                  <a:lnTo>
                    <a:pt x="17" y="872"/>
                  </a:lnTo>
                  <a:cubicBezTo>
                    <a:pt x="17" y="1090"/>
                    <a:pt x="188" y="1261"/>
                    <a:pt x="406" y="1261"/>
                  </a:cubicBezTo>
                  <a:cubicBezTo>
                    <a:pt x="608" y="1246"/>
                    <a:pt x="779" y="1074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912;p50">
              <a:extLst>
                <a:ext uri="{FF2B5EF4-FFF2-40B4-BE49-F238E27FC236}">
                  <a16:creationId xmlns:a16="http://schemas.microsoft.com/office/drawing/2014/main" id="{D725DC90-8A46-F7EE-0B78-3EE6E5174CCF}"/>
                </a:ext>
              </a:extLst>
            </p:cNvPr>
            <p:cNvSpPr/>
            <p:nvPr/>
          </p:nvSpPr>
          <p:spPr>
            <a:xfrm>
              <a:off x="6925483" y="374100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4"/>
                    <a:pt x="171" y="1246"/>
                    <a:pt x="389" y="1246"/>
                  </a:cubicBezTo>
                  <a:cubicBezTo>
                    <a:pt x="607" y="1246"/>
                    <a:pt x="778" y="1074"/>
                    <a:pt x="778" y="857"/>
                  </a:cubicBezTo>
                  <a:lnTo>
                    <a:pt x="778" y="374"/>
                  </a:lnTo>
                  <a:cubicBezTo>
                    <a:pt x="778" y="172"/>
                    <a:pt x="607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913;p50">
              <a:extLst>
                <a:ext uri="{FF2B5EF4-FFF2-40B4-BE49-F238E27FC236}">
                  <a16:creationId xmlns:a16="http://schemas.microsoft.com/office/drawing/2014/main" id="{86A87B43-CEE7-BAD7-B318-F14CFBDB3E99}"/>
                </a:ext>
              </a:extLst>
            </p:cNvPr>
            <p:cNvSpPr/>
            <p:nvPr/>
          </p:nvSpPr>
          <p:spPr>
            <a:xfrm>
              <a:off x="7019290" y="3739968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3"/>
                  </a:lnTo>
                  <a:cubicBezTo>
                    <a:pt x="16" y="1090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914;p50">
              <a:extLst>
                <a:ext uri="{FF2B5EF4-FFF2-40B4-BE49-F238E27FC236}">
                  <a16:creationId xmlns:a16="http://schemas.microsoft.com/office/drawing/2014/main" id="{E92ADFE0-F18C-33FC-8D55-201E378DAC5F}"/>
                </a:ext>
              </a:extLst>
            </p:cNvPr>
            <p:cNvSpPr/>
            <p:nvPr/>
          </p:nvSpPr>
          <p:spPr>
            <a:xfrm>
              <a:off x="7114134" y="3739904"/>
              <a:ext cx="49528" cy="80905"/>
            </a:xfrm>
            <a:custGeom>
              <a:avLst/>
              <a:gdLst/>
              <a:ahLst/>
              <a:cxnLst/>
              <a:rect l="l" t="t" r="r" b="b"/>
              <a:pathLst>
                <a:path w="764" h="1248" extrusionOk="0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172" y="2"/>
                    <a:pt x="1" y="173"/>
                    <a:pt x="1" y="391"/>
                  </a:cubicBezTo>
                  <a:lnTo>
                    <a:pt x="1" y="874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47"/>
                    <a:pt x="763" y="1060"/>
                    <a:pt x="763" y="858"/>
                  </a:cubicBezTo>
                  <a:lnTo>
                    <a:pt x="763" y="375"/>
                  </a:lnTo>
                  <a:cubicBezTo>
                    <a:pt x="763" y="167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915;p50">
              <a:extLst>
                <a:ext uri="{FF2B5EF4-FFF2-40B4-BE49-F238E27FC236}">
                  <a16:creationId xmlns:a16="http://schemas.microsoft.com/office/drawing/2014/main" id="{E64D9B8D-576F-BEC3-B990-2B35BD4F37D7}"/>
                </a:ext>
              </a:extLst>
            </p:cNvPr>
            <p:cNvSpPr/>
            <p:nvPr/>
          </p:nvSpPr>
          <p:spPr>
            <a:xfrm>
              <a:off x="7208005" y="373899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90"/>
                    <a:pt x="187" y="1246"/>
                    <a:pt x="389" y="1246"/>
                  </a:cubicBezTo>
                  <a:cubicBezTo>
                    <a:pt x="607" y="1246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916;p50">
              <a:extLst>
                <a:ext uri="{FF2B5EF4-FFF2-40B4-BE49-F238E27FC236}">
                  <a16:creationId xmlns:a16="http://schemas.microsoft.com/office/drawing/2014/main" id="{42EB4BB2-4D66-09EC-2E8E-E0E876BBA222}"/>
                </a:ext>
              </a:extLst>
            </p:cNvPr>
            <p:cNvSpPr/>
            <p:nvPr/>
          </p:nvSpPr>
          <p:spPr>
            <a:xfrm>
              <a:off x="7302849" y="373899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2" y="0"/>
                    <a:pt x="0" y="172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6"/>
                    <a:pt x="389" y="1246"/>
                  </a:cubicBezTo>
                  <a:cubicBezTo>
                    <a:pt x="607" y="1246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917;p50">
              <a:extLst>
                <a:ext uri="{FF2B5EF4-FFF2-40B4-BE49-F238E27FC236}">
                  <a16:creationId xmlns:a16="http://schemas.microsoft.com/office/drawing/2014/main" id="{E4EF2890-B8C4-EF54-1867-3DCEA3B2E10C}"/>
                </a:ext>
              </a:extLst>
            </p:cNvPr>
            <p:cNvSpPr/>
            <p:nvPr/>
          </p:nvSpPr>
          <p:spPr>
            <a:xfrm>
              <a:off x="7396656" y="3737959"/>
              <a:ext cx="50565" cy="80775"/>
            </a:xfrm>
            <a:custGeom>
              <a:avLst/>
              <a:gdLst/>
              <a:ahLst/>
              <a:cxnLst/>
              <a:rect l="l" t="t" r="r" b="b"/>
              <a:pathLst>
                <a:path w="780" h="1246" extrusionOk="0">
                  <a:moveTo>
                    <a:pt x="390" y="1"/>
                  </a:moveTo>
                  <a:cubicBezTo>
                    <a:pt x="172" y="16"/>
                    <a:pt x="1" y="188"/>
                    <a:pt x="1" y="390"/>
                  </a:cubicBezTo>
                  <a:lnTo>
                    <a:pt x="1" y="872"/>
                  </a:lnTo>
                  <a:cubicBezTo>
                    <a:pt x="16" y="1075"/>
                    <a:pt x="188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918;p50">
              <a:extLst>
                <a:ext uri="{FF2B5EF4-FFF2-40B4-BE49-F238E27FC236}">
                  <a16:creationId xmlns:a16="http://schemas.microsoft.com/office/drawing/2014/main" id="{19DB4675-9A1E-F6C1-214E-DEF22CC15E54}"/>
                </a:ext>
              </a:extLst>
            </p:cNvPr>
            <p:cNvSpPr/>
            <p:nvPr/>
          </p:nvSpPr>
          <p:spPr>
            <a:xfrm>
              <a:off x="7491499" y="3737894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7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919;p50">
              <a:extLst>
                <a:ext uri="{FF2B5EF4-FFF2-40B4-BE49-F238E27FC236}">
                  <a16:creationId xmlns:a16="http://schemas.microsoft.com/office/drawing/2014/main" id="{84D31B90-10FD-0A34-4E8D-0228FAA52473}"/>
                </a:ext>
              </a:extLst>
            </p:cNvPr>
            <p:cNvSpPr/>
            <p:nvPr/>
          </p:nvSpPr>
          <p:spPr>
            <a:xfrm>
              <a:off x="7585371" y="3736986"/>
              <a:ext cx="49528" cy="80775"/>
            </a:xfrm>
            <a:custGeom>
              <a:avLst/>
              <a:gdLst/>
              <a:ahLst/>
              <a:cxnLst/>
              <a:rect l="l" t="t" r="r" b="b"/>
              <a:pathLst>
                <a:path w="764" h="1246" extrusionOk="0">
                  <a:moveTo>
                    <a:pt x="374" y="0"/>
                  </a:moveTo>
                  <a:cubicBezTo>
                    <a:pt x="172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90" y="1245"/>
                  </a:cubicBezTo>
                  <a:cubicBezTo>
                    <a:pt x="608" y="1245"/>
                    <a:pt x="763" y="1074"/>
                    <a:pt x="763" y="856"/>
                  </a:cubicBezTo>
                  <a:lnTo>
                    <a:pt x="763" y="389"/>
                  </a:lnTo>
                  <a:cubicBezTo>
                    <a:pt x="763" y="171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920;p50">
              <a:extLst>
                <a:ext uri="{FF2B5EF4-FFF2-40B4-BE49-F238E27FC236}">
                  <a16:creationId xmlns:a16="http://schemas.microsoft.com/office/drawing/2014/main" id="{FB5C9F01-DA0B-0064-1E5C-334CC020454A}"/>
                </a:ext>
              </a:extLst>
            </p:cNvPr>
            <p:cNvSpPr/>
            <p:nvPr/>
          </p:nvSpPr>
          <p:spPr>
            <a:xfrm>
              <a:off x="7680215" y="3736922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415" y="0"/>
                  </a:moveTo>
                  <a:cubicBezTo>
                    <a:pt x="407" y="0"/>
                    <a:pt x="398" y="1"/>
                    <a:pt x="390" y="1"/>
                  </a:cubicBez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592" y="1246"/>
                    <a:pt x="779" y="1060"/>
                    <a:pt x="779" y="857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921;p50">
              <a:extLst>
                <a:ext uri="{FF2B5EF4-FFF2-40B4-BE49-F238E27FC236}">
                  <a16:creationId xmlns:a16="http://schemas.microsoft.com/office/drawing/2014/main" id="{0955EF37-00A8-77A6-A904-1F0BB58088CD}"/>
                </a:ext>
              </a:extLst>
            </p:cNvPr>
            <p:cNvSpPr/>
            <p:nvPr/>
          </p:nvSpPr>
          <p:spPr>
            <a:xfrm>
              <a:off x="7774086" y="3735949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74" y="1"/>
                  </a:moveTo>
                  <a:cubicBezTo>
                    <a:pt x="171" y="1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5"/>
                    <a:pt x="171" y="1246"/>
                    <a:pt x="389" y="1246"/>
                  </a:cubicBezTo>
                  <a:cubicBezTo>
                    <a:pt x="607" y="1246"/>
                    <a:pt x="778" y="1075"/>
                    <a:pt x="763" y="857"/>
                  </a:cubicBezTo>
                  <a:lnTo>
                    <a:pt x="763" y="374"/>
                  </a:lnTo>
                  <a:cubicBezTo>
                    <a:pt x="763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922;p50">
              <a:extLst>
                <a:ext uri="{FF2B5EF4-FFF2-40B4-BE49-F238E27FC236}">
                  <a16:creationId xmlns:a16="http://schemas.microsoft.com/office/drawing/2014/main" id="{59847939-E937-E1E8-4281-B4DF147BE11E}"/>
                </a:ext>
              </a:extLst>
            </p:cNvPr>
            <p:cNvSpPr/>
            <p:nvPr/>
          </p:nvSpPr>
          <p:spPr>
            <a:xfrm>
              <a:off x="4000300" y="3503867"/>
              <a:ext cx="128164" cy="239213"/>
            </a:xfrm>
            <a:custGeom>
              <a:avLst/>
              <a:gdLst/>
              <a:ahLst/>
              <a:cxnLst/>
              <a:rect l="l" t="t" r="r" b="b"/>
              <a:pathLst>
                <a:path w="1977" h="3690" extrusionOk="0">
                  <a:moveTo>
                    <a:pt x="1735" y="1"/>
                  </a:moveTo>
                  <a:cubicBezTo>
                    <a:pt x="751" y="1"/>
                    <a:pt x="1" y="990"/>
                    <a:pt x="140" y="2102"/>
                  </a:cubicBezTo>
                  <a:cubicBezTo>
                    <a:pt x="202" y="2818"/>
                    <a:pt x="685" y="3425"/>
                    <a:pt x="1369" y="3658"/>
                  </a:cubicBezTo>
                  <a:lnTo>
                    <a:pt x="1509" y="3690"/>
                  </a:ln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923;p50">
              <a:extLst>
                <a:ext uri="{FF2B5EF4-FFF2-40B4-BE49-F238E27FC236}">
                  <a16:creationId xmlns:a16="http://schemas.microsoft.com/office/drawing/2014/main" id="{04BCD2DD-5C11-E2A3-08DE-9971504E88D8}"/>
                </a:ext>
              </a:extLst>
            </p:cNvPr>
            <p:cNvSpPr/>
            <p:nvPr/>
          </p:nvSpPr>
          <p:spPr>
            <a:xfrm>
              <a:off x="6820526" y="4416054"/>
              <a:ext cx="65" cy="6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500" cap="flat" cmpd="sng">
              <a:solidFill>
                <a:srgbClr val="3B889E"/>
              </a:solidFill>
              <a:prstDash val="solid"/>
              <a:miter lim="155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924;p50">
              <a:extLst>
                <a:ext uri="{FF2B5EF4-FFF2-40B4-BE49-F238E27FC236}">
                  <a16:creationId xmlns:a16="http://schemas.microsoft.com/office/drawing/2014/main" id="{4DC1CC26-1187-6AEC-5D89-73CB73ED814F}"/>
                </a:ext>
              </a:extLst>
            </p:cNvPr>
            <p:cNvSpPr/>
            <p:nvPr/>
          </p:nvSpPr>
          <p:spPr>
            <a:xfrm>
              <a:off x="4407876" y="3127543"/>
              <a:ext cx="780069" cy="205892"/>
            </a:xfrm>
            <a:custGeom>
              <a:avLst/>
              <a:gdLst/>
              <a:ahLst/>
              <a:cxnLst/>
              <a:rect l="l" t="t" r="r" b="b"/>
              <a:pathLst>
                <a:path w="12033" h="3176" extrusionOk="0">
                  <a:moveTo>
                    <a:pt x="9464" y="0"/>
                  </a:moveTo>
                  <a:lnTo>
                    <a:pt x="1" y="280"/>
                  </a:lnTo>
                  <a:lnTo>
                    <a:pt x="732" y="3175"/>
                  </a:lnTo>
                  <a:lnTo>
                    <a:pt x="12032" y="2864"/>
                  </a:lnTo>
                  <a:lnTo>
                    <a:pt x="9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925;p50">
              <a:extLst>
                <a:ext uri="{FF2B5EF4-FFF2-40B4-BE49-F238E27FC236}">
                  <a16:creationId xmlns:a16="http://schemas.microsoft.com/office/drawing/2014/main" id="{3389380E-2648-D497-B0AF-CAA48EDD1B1D}"/>
                </a:ext>
              </a:extLst>
            </p:cNvPr>
            <p:cNvSpPr/>
            <p:nvPr/>
          </p:nvSpPr>
          <p:spPr>
            <a:xfrm>
              <a:off x="4373582" y="2993286"/>
              <a:ext cx="610545" cy="110077"/>
            </a:xfrm>
            <a:custGeom>
              <a:avLst/>
              <a:gdLst/>
              <a:ahLst/>
              <a:cxnLst/>
              <a:rect l="l" t="t" r="r" b="b"/>
              <a:pathLst>
                <a:path w="9418" h="1698" extrusionOk="0">
                  <a:moveTo>
                    <a:pt x="8141" y="1"/>
                  </a:moveTo>
                  <a:lnTo>
                    <a:pt x="1" y="234"/>
                  </a:lnTo>
                  <a:lnTo>
                    <a:pt x="359" y="1697"/>
                  </a:lnTo>
                  <a:lnTo>
                    <a:pt x="9417" y="1433"/>
                  </a:lnTo>
                  <a:lnTo>
                    <a:pt x="8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926;p50">
              <a:extLst>
                <a:ext uri="{FF2B5EF4-FFF2-40B4-BE49-F238E27FC236}">
                  <a16:creationId xmlns:a16="http://schemas.microsoft.com/office/drawing/2014/main" id="{D97F2B31-3762-8AF7-D8D0-A0039DD70A36}"/>
                </a:ext>
              </a:extLst>
            </p:cNvPr>
            <p:cNvSpPr/>
            <p:nvPr/>
          </p:nvSpPr>
          <p:spPr>
            <a:xfrm>
              <a:off x="5959801" y="3993249"/>
              <a:ext cx="960679" cy="53548"/>
            </a:xfrm>
            <a:custGeom>
              <a:avLst/>
              <a:gdLst/>
              <a:ahLst/>
              <a:cxnLst/>
              <a:rect l="l" t="t" r="r" b="b"/>
              <a:pathLst>
                <a:path w="14819" h="826" extrusionOk="0">
                  <a:moveTo>
                    <a:pt x="14071" y="1"/>
                  </a:moveTo>
                  <a:lnTo>
                    <a:pt x="732" y="79"/>
                  </a:lnTo>
                  <a:cubicBezTo>
                    <a:pt x="327" y="79"/>
                    <a:pt x="1" y="421"/>
                    <a:pt x="16" y="826"/>
                  </a:cubicBezTo>
                  <a:lnTo>
                    <a:pt x="14818" y="732"/>
                  </a:lnTo>
                  <a:cubicBezTo>
                    <a:pt x="14818" y="328"/>
                    <a:pt x="14476" y="1"/>
                    <a:pt x="14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927;p50">
              <a:extLst>
                <a:ext uri="{FF2B5EF4-FFF2-40B4-BE49-F238E27FC236}">
                  <a16:creationId xmlns:a16="http://schemas.microsoft.com/office/drawing/2014/main" id="{F781C259-67D6-2B4D-734E-2A72CCE43DAB}"/>
                </a:ext>
              </a:extLst>
            </p:cNvPr>
            <p:cNvSpPr/>
            <p:nvPr/>
          </p:nvSpPr>
          <p:spPr>
            <a:xfrm>
              <a:off x="5960838" y="4039826"/>
              <a:ext cx="959641" cy="81812"/>
            </a:xfrm>
            <a:custGeom>
              <a:avLst/>
              <a:gdLst/>
              <a:ahLst/>
              <a:cxnLst/>
              <a:rect l="l" t="t" r="r" b="b"/>
              <a:pathLst>
                <a:path w="14803" h="1262" extrusionOk="0">
                  <a:moveTo>
                    <a:pt x="14802" y="0"/>
                  </a:moveTo>
                  <a:lnTo>
                    <a:pt x="0" y="94"/>
                  </a:lnTo>
                  <a:lnTo>
                    <a:pt x="3113" y="1261"/>
                  </a:lnTo>
                  <a:lnTo>
                    <a:pt x="9790" y="1245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928;p50">
              <a:extLst>
                <a:ext uri="{FF2B5EF4-FFF2-40B4-BE49-F238E27FC236}">
                  <a16:creationId xmlns:a16="http://schemas.microsoft.com/office/drawing/2014/main" id="{0BCB6F8A-7889-6B2F-1952-2B09EC70FEF2}"/>
                </a:ext>
              </a:extLst>
            </p:cNvPr>
            <p:cNvSpPr/>
            <p:nvPr/>
          </p:nvSpPr>
          <p:spPr>
            <a:xfrm>
              <a:off x="8231126" y="3717797"/>
              <a:ext cx="319924" cy="150400"/>
            </a:xfrm>
            <a:custGeom>
              <a:avLst/>
              <a:gdLst/>
              <a:ahLst/>
              <a:cxnLst/>
              <a:rect l="l" t="t" r="r" b="b"/>
              <a:pathLst>
                <a:path w="4935" h="2320" extrusionOk="0">
                  <a:moveTo>
                    <a:pt x="2227" y="0"/>
                  </a:moveTo>
                  <a:cubicBezTo>
                    <a:pt x="982" y="32"/>
                    <a:pt x="1" y="1074"/>
                    <a:pt x="48" y="2320"/>
                  </a:cubicBezTo>
                  <a:lnTo>
                    <a:pt x="4935" y="2180"/>
                  </a:lnTo>
                  <a:lnTo>
                    <a:pt x="3285" y="857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9.87654E-7 L 1.11111E-6 -9.87654E-7 C 0.01285 -0.00247 0.02552 -0.00617 0.03923 -0.00648 C 0.13003 -0.0142 0.27969 -0.00802 0.35052 -0.00648 C 0.36927 -0.00617 0.38819 -0.00401 0.40712 -0.00309 C 0.64167 0.00432 0.78177 -0.00185 1.05868 -0.00309 L 1.08854 -0.00988 C 1.10052 -0.01204 1.11215 -0.01451 1.12361 -0.01667 C 1.1283 -0.0179 1.13246 -0.01821 1.1368 -0.01975 C 1.1533 -0.02623 1.15538 -0.03302 1.17135 -0.0429 C 1.18403 -0.05154 1.19722 -0.05895 1.21042 -0.06667 C 1.21614 -0.07037 1.22153 -0.07438 1.22778 -0.07623 C 1.25816 -0.08858 1.2401 -0.07994 1.27986 -0.10278 C 1.28576 -0.10679 1.29114 -0.11049 1.29722 -0.11358 C 1.30191 -0.11512 1.30625 -0.1179 1.31042 -0.11975 C 1.32135 -0.12747 1.33281 -0.13426 1.34097 -0.1429 C 1.34375 -0.14722 1.34601 -0.15062 1.3493 -0.15339 C 1.35469 -0.1571 1.36163 -0.15926 1.36667 -0.16327 C 1.37187 -0.16728 1.375 -0.17191 1.37986 -0.17654 C 1.38385 -0.17994 1.38906 -0.18302 1.39288 -0.18673 C 1.42413 -0.21636 1.40174 -0.2037 1.4276 -0.21636 C 1.43698 -0.23765 1.425 -0.21574 1.45364 -0.24321 C 1.46476 -0.2537 1.4776 -0.2642 1.4842 -0.27654 C 1.48924 -0.28611 1.5033 -0.3142 1.51042 -0.32006 C 1.5283 -0.33333 1.51962 -0.32654 1.53628 -0.3429 C 1.54774 -0.37901 1.52917 -0.33086 1.55781 -0.36944 C 1.5658 -0.38055 1.56823 -0.3929 1.57535 -0.40401 L 1.59271 -0.43025 C 1.59549 -0.44136 1.60069 -0.45185 1.60139 -0.46296 C 1.60642 -0.55772 1.60174 -0.51852 1.61059 -0.57994 C 1.60712 -0.60092 1.60608 -0.6216 1.60139 -0.64321 C 1.59462 -0.67376 1.58455 -0.6787 1.57101 -0.70617 C 1.56458 -0.71913 1.56094 -0.73302 1.55364 -0.7466 C 1.54462 -0.76234 1.50486 -0.82191 1.48837 -0.8392 C 1.46233 -0.86697 1.40156 -0.91512 1.37135 -0.93611 C 1.22882 -1.03364 1.23264 -1.03981 1.10625 -1.09167 C 1.08055 -1.10247 1.05538 -1.11451 1.0283 -1.12191 C 0.95434 -1.14228 0.90121 -1.14506 0.82396 -1.14846 C 0.78351 -1.15031 0.74288 -1.15123 0.70243 -1.15185 L 0.40278 -1.15525 C 0.20764 -1.16018 0.10226 -1.16543 -0.13038 -1.14846 C -0.21563 -1.14259 -0.29844 -1.12592 -0.38212 -1.11173 C -0.69601 -1.05926 -0.66024 -1.06358 -0.92517 -0.99938 C -0.95452 -0.98488 -0.98594 -0.97315 -1.01198 -0.95555 C -1.03715 -0.9392 -1.05886 -0.91975 -1.07726 -0.89938 C -1.10851 -0.86296 -1.13889 -0.82654 -1.1599 -0.78704 C -1.20712 -0.69352 -1.23472 -0.56451 -1.25955 -0.46605 C -1.26285 -0.40772 -1.28507 -0.28117 -1.24688 -0.21327 C -1.21649 -0.16018 -1.01354 -0.11018 -1.0033 -0.10679 C -0.96597 -0.09383 -0.93038 -0.075 -0.89045 -0.06667 C -0.8191 -0.05092 -0.75139 -0.03457 -0.67743 -0.02623 C -0.65191 -0.02346 -0.6257 -0.02438 -0.59965 -0.02315 L -0.5342 -0.01975 C -0.45781 -0.00679 -0.52396 -0.01697 -0.39983 -0.00648 C -0.31736 -9.87654E-7 -0.45191 -0.00648 -0.33004 -9.87654E-7 C -0.1592 0.00957 -0.325 -0.00216 -0.20434 0.00648 C -0.00261 0.00309 -0.0342 0.00154 1.11111E-6 -9.87654E-7 Z " pathEditMode="relative" rAng="0" ptsTypes="AAAAAAAAAAAAAAAAAAAAAAAAAAAAAAAAAAAAAAAAAAAAAAAAAAAAAAAAA">
                                      <p:cBhvr>
                                        <p:cTn id="6" dur="8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57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8.33333E-7 4.19753E-6 L 8.33333E-7 4.19753E-6 C 0.01285 -0.00247 0.02552 -0.00649 0.03924 -0.00649 C 0.13003 -0.01451 0.27969 -0.00834 0.35052 -0.00649 C 0.36927 -0.00649 0.38819 -0.00402 0.40712 -0.0034 C 0.64167 0.00432 0.78177 -0.00186 1.05885 -0.0034 L 1.08854 -0.00988 C 1.10052 -0.01204 1.11215 -0.01451 1.12361 -0.01667 C 1.1283 -0.01791 1.13246 -0.01821 1.1368 -0.01976 C 1.1533 -0.02624 1.15538 -0.03303 1.17135 -0.04291 C 1.18403 -0.05186 1.19722 -0.05895 1.21042 -0.06667 C 1.21615 -0.07037 1.22153 -0.07439 1.22778 -0.07624 C 1.25816 -0.08889 1.2401 -0.07994 1.27986 -0.10278 C 1.28576 -0.10679 1.29115 -0.1105 1.29722 -0.11358 C 1.30191 -0.11513 1.30625 -0.11821 1.31042 -0.11976 C 1.32135 -0.12778 1.33281 -0.13426 1.34097 -0.14291 C 1.34375 -0.14723 1.34601 -0.15062 1.3493 -0.15371 C 1.35469 -0.1571 1.36163 -0.15926 1.36667 -0.16328 C 1.37187 -0.16729 1.375 -0.17192 1.37986 -0.17655 C 1.38385 -0.17994 1.38906 -0.18303 1.39288 -0.18673 C 1.42413 -0.21667 1.40174 -0.20371 1.4276 -0.21667 C 1.43698 -0.23766 1.425 -0.21574 1.45365 -0.24321 C 1.46476 -0.25402 1.4776 -0.2642 1.4842 -0.27655 C 1.48924 -0.28612 1.5033 -0.3142 1.51042 -0.32007 C 1.5283 -0.33334 1.51962 -0.32655 1.53628 -0.34291 C 1.54774 -0.37902 1.52917 -0.33087 1.55781 -0.36945 C 1.5658 -0.38056 1.56823 -0.39291 1.57535 -0.40433 L 1.59271 -0.43025 C 1.59549 -0.44136 1.60069 -0.45186 1.60139 -0.46297 C 1.60642 -0.55772 1.60174 -0.51852 1.61059 -0.57994 C 1.60712 -0.60124 1.60608 -0.62161 1.60139 -0.64321 C 1.59462 -0.67377 1.58455 -0.67871 1.57101 -0.70618 C 1.56458 -0.71914 1.56094 -0.73303 1.55365 -0.74661 C 1.54462 -0.76235 1.50486 -0.82192 1.48837 -0.8392 C 1.46233 -0.86698 1.40156 -0.91513 1.37135 -0.93612 C 1.22882 -1.03365 1.23264 -1.03982 1.10625 -1.09167 C 1.08055 -1.10247 1.05538 -1.11451 1.0283 -1.12192 C 0.95434 -1.14229 0.90121 -1.14507 0.82396 -1.14846 C 0.78351 -1.15031 0.74288 -1.15124 0.70243 -1.15186 L 0.40278 -1.15525 C 0.20764 -1.16019 0.10226 -1.16544 -0.13038 -1.14846 C -0.21545 -1.1426 -0.29844 -1.12593 -0.38212 -1.11173 C -0.69601 -1.05926 -0.66024 -1.06358 -0.92517 -0.99939 C -0.95451 -0.98488 -0.98594 -0.97315 -1.01198 -0.95556 C -1.03715 -0.9392 -1.05886 -0.91976 -1.07726 -0.89939 C -1.10851 -0.86297 -1.13889 -0.82655 -1.1599 -0.78704 C -1.20712 -0.69352 -1.23472 -0.56451 -1.25955 -0.46605 C -1.26285 -0.40772 -1.28507 -0.28149 -1.24688 -0.21358 C -1.21649 -0.16019 -1.01354 -0.11019 -1.0033 -0.10679 C -0.96597 -0.09383 -0.93038 -0.075 -0.89045 -0.06667 C -0.8191 -0.05093 -0.75139 -0.03457 -0.67743 -0.02624 C -0.65191 -0.02346 -0.6257 -0.02439 -0.59965 -0.02315 L -0.5342 -0.01976 C -0.45781 -0.00679 -0.52396 -0.01698 -0.39983 -0.00649 C -0.31736 4.19753E-6 -0.45191 -0.00649 -0.33004 4.19753E-6 C -0.1592 0.00956 -0.325 -0.00216 -0.20434 0.00648 C -0.00261 0.00308 -0.0342 0.00154 8.33333E-7 4.19753E-6 Z " pathEditMode="relative" rAng="0" ptsTypes="AAAAAAAAAAAAAAAAAAAAAAAAAAAAAAAAAAAAAAAAAAAAAAAAAAAAAAAAA">
                                      <p:cBhvr>
                                        <p:cTn id="8" dur="8000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57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4.16667E-6 -3.82716E-6 L 4.16667E-6 -3.82716E-6 C 0.01284 -0.00247 0.02552 -0.00648 0.03923 -0.00648 C 0.13003 -0.0145 0.27968 -0.00833 0.35052 -0.00648 C 0.36927 -0.00648 0.38819 -0.00401 0.40711 -0.00339 C 0.64166 0.00432 0.78177 -0.00185 1.05885 -0.00339 L 1.08854 -0.00987 C 1.10052 -0.01203 1.11215 -0.0145 1.12361 -0.01666 C 1.12829 -0.0179 1.13246 -0.01821 1.1368 -0.01975 C 1.15329 -0.02623 1.15538 -0.03302 1.17135 -0.0429 C 1.18402 -0.05185 1.19722 -0.05895 1.21041 -0.06666 C 1.21614 -0.07037 1.22152 -0.07438 1.22777 -0.07623 C 1.25816 -0.08889 1.2401 -0.07993 1.27986 -0.10277 C 1.28576 -0.10679 1.29114 -0.11049 1.29722 -0.11358 C 1.30191 -0.11512 1.30625 -0.11821 1.31041 -0.11975 C 1.32135 -0.12777 1.33281 -0.13426 1.34097 -0.1429 C 1.34375 -0.14722 1.346 -0.15061 1.3493 -0.1537 C 1.35468 -0.15709 1.36163 -0.15926 1.36666 -0.16327 C 1.37187 -0.16728 1.375 -0.17191 1.37986 -0.17654 C 1.38385 -0.17993 1.38906 -0.18302 1.39288 -0.18672 C 1.42413 -0.21666 1.40173 -0.2037 1.4276 -0.21666 C 1.43698 -0.23765 1.425 -0.21574 1.45364 -0.24321 C 1.46475 -0.25401 1.4776 -0.26419 1.4842 -0.27654 C 1.48923 -0.28611 1.50329 -0.31419 1.51041 -0.32006 C 1.52829 -0.33333 1.51961 -0.32654 1.53628 -0.3429 C 1.54774 -0.37901 1.52916 -0.33086 1.55781 -0.36944 C 1.56579 -0.38055 1.56823 -0.3929 1.57534 -0.40432 L 1.5927 -0.43024 C 1.59548 -0.44135 1.60069 -0.45185 1.60138 -0.46296 C 1.60642 -0.55771 1.60173 -0.51851 1.61059 -0.57993 C 1.60711 -0.60123 1.60607 -0.6216 1.60138 -0.64321 C 1.59461 -0.67376 1.58454 -0.6787 1.571 -0.70617 C 1.56458 -0.71913 1.56093 -0.73302 1.55364 -0.7466 C 1.54461 -0.76234 1.50486 -0.82191 1.48836 -0.83919 C 1.46232 -0.86697 1.40156 -0.91512 1.37135 -0.93611 C 1.22882 -1.03364 1.23263 -1.03981 1.10625 -1.09166 C 1.08055 -1.10247 1.05538 -1.1145 1.02829 -1.12191 C 0.95434 -1.14228 0.90121 -1.14506 0.82395 -1.14845 C 0.7835 -1.1503 0.74288 -1.15123 0.70243 -1.15185 L 0.40277 -1.15524 C 0.20763 -1.16018 0.10225 -1.16543 -0.13039 -1.14845 C -0.21546 -1.14259 -0.29844 -1.12592 -0.38212 -1.11172 C -0.69601 -1.05926 -0.66025 -1.06358 -0.92518 -0.99938 C -0.95452 -0.98487 -0.98594 -0.97314 -1.01198 -0.95555 C -1.03716 -0.93919 -1.05886 -0.91975 -1.07726 -0.89938 C -1.10851 -0.86296 -1.13889 -0.82654 -1.1599 -0.78703 C -1.20712 -0.69351 -1.23473 -0.5645 -1.25955 -0.46605 C -1.26285 -0.40771 -1.28507 -0.28148 -1.24688 -0.21358 C -1.2165 -0.16018 -1.01355 -0.11018 -1.0033 -0.10679 C -0.96598 -0.09382 -0.93039 -0.075 -0.89046 -0.06666 C -0.8191 -0.05092 -0.75139 -0.03456 -0.67743 -0.02623 C -0.65191 -0.02345 -0.6257 -0.02438 -0.59966 -0.02314 L -0.53421 -0.01975 C -0.45782 -0.00679 -0.52396 -0.01697 -0.39983 -0.00648 C -0.31737 -3.82716E-6 -0.45191 -0.00648 -0.33004 -3.82716E-6 C -0.15921 0.00957 -0.325 -0.00216 -0.20434 0.00649 C -0.00261 0.00309 -0.03421 0.00155 4.16667E-6 -3.82716E-6 Z " pathEditMode="relative" rAng="0" ptsTypes="AAAAAAAAAAAAAAAAAAAAAAAAAAAAAAAAAAAAAAAAAAAAAAAAAAAAAAAAA">
                                      <p:cBhvr>
                                        <p:cTn id="10" dur="80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57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2.77778E-6 1.23457E-7 L -2.77778E-6 1.23457E-7 C 0.01285 -0.00247 0.02552 -0.00648 0.03924 -0.00648 C 0.13004 -0.01451 0.27969 -0.00833 0.35052 -0.00648 C 0.36927 -0.00648 0.3882 -0.00401 0.40712 -0.0034 C 0.64167 0.00432 0.78177 -0.00185 1.05886 -0.0034 L 1.08854 -0.00988 C 1.10052 -0.01204 1.11216 -0.01451 1.12361 -0.01667 C 1.1283 -0.0179 1.13247 -0.01821 1.13681 -0.01975 C 1.1533 -0.02623 1.15538 -0.03302 1.17136 -0.0429 C 1.18403 -0.05185 1.19723 -0.05895 1.21042 -0.06667 C 1.21615 -0.07037 1.22153 -0.07438 1.22778 -0.07623 C 1.25816 -0.08889 1.24011 -0.07994 1.27986 -0.10278 C 1.28577 -0.10679 1.29115 -0.11049 1.29723 -0.11358 C 1.30191 -0.11512 1.30625 -0.11821 1.31042 -0.11975 C 1.32136 -0.12778 1.33282 -0.13426 1.34098 -0.1429 C 1.34375 -0.14722 1.34601 -0.15062 1.34931 -0.1537 C 1.35469 -0.1571 1.36163 -0.15926 1.36667 -0.16327 C 1.37188 -0.16728 1.375 -0.17191 1.37986 -0.17654 C 1.38386 -0.17994 1.38907 -0.18302 1.39288 -0.18673 C 1.42413 -0.21667 1.40174 -0.2037 1.42761 -0.21667 C 1.43698 -0.23765 1.425 -0.21574 1.45365 -0.24321 C 1.46476 -0.25401 1.47761 -0.2642 1.4842 -0.27654 C 1.48924 -0.28611 1.5033 -0.3142 1.51042 -0.32006 C 1.5283 -0.33333 1.51962 -0.32654 1.53629 -0.3429 C 1.54775 -0.37901 1.52917 -0.33086 1.55782 -0.36944 C 1.5658 -0.38056 1.56823 -0.3929 1.57535 -0.40432 L 1.59271 -0.43025 C 1.59549 -0.44136 1.6007 -0.45185 1.60139 -0.46296 C 1.60643 -0.55772 1.60174 -0.51852 1.61059 -0.57994 C 1.60712 -0.60123 1.60608 -0.62161 1.60139 -0.64321 C 1.59462 -0.67377 1.58455 -0.6787 1.57101 -0.70617 C 1.56459 -0.71914 1.56094 -0.73302 1.55365 -0.74661 C 1.54462 -0.76235 1.50486 -0.82191 1.48837 -0.8392 C 1.46233 -0.86698 1.40157 -0.91512 1.37136 -0.93611 C 1.22882 -1.03364 1.23264 -1.03981 1.10625 -1.09167 C 1.08056 -1.10247 1.05538 -1.11451 1.0283 -1.12191 C 0.95434 -1.14228 0.90122 -1.14506 0.82396 -1.14846 C 0.78351 -1.15031 0.74288 -1.15123 0.70243 -1.15185 L 0.40278 -1.15525 C 0.20764 -1.16019 0.10226 -1.16543 -0.13038 -1.14846 C -0.21545 -1.14259 -0.29843 -1.12593 -0.38212 -1.11173 C -0.696 -1.05926 -0.66024 -1.06358 -0.92517 -0.99938 C -0.95451 -0.98488 -0.98593 -0.97315 -1.01198 -0.95556 C -1.03715 -0.9392 -1.05885 -0.91975 -1.07725 -0.89938 C -1.1085 -0.86296 -1.13889 -0.82654 -1.15989 -0.78704 C -1.20712 -0.69352 -1.23472 -0.56451 -1.25955 -0.46605 C -1.26284 -0.40772 -1.28507 -0.28148 -1.24687 -0.21358 C -1.21649 -0.16019 -1.01354 -0.11019 -1.0033 -0.10679 C -0.96597 -0.09383 -0.93038 -0.075 -0.89045 -0.06667 C -0.81909 -0.05093 -0.75139 -0.03457 -0.67743 -0.02623 C -0.65191 -0.02346 -0.62569 -0.02438 -0.59965 -0.02315 L -0.5342 -0.01975 C -0.45781 -0.00679 -0.52396 -0.01698 -0.39982 -0.00648 C -0.31736 1.23457E-7 -0.45191 -0.00648 -0.33003 1.23457E-7 C -0.1592 0.00957 -0.325 -0.00216 -0.20434 0.00648 C -0.0026 0.00309 -0.0342 0.00154 -2.77778E-6 1.23457E-7 Z " pathEditMode="relative" rAng="0" ptsTypes="AAAAAAAAAAAAAAAAAAAAAAAAAAAAAAAAAAAAAAAAAAAAAAAAAAAAAAAAA">
                                      <p:cBhvr>
                                        <p:cTn id="12" dur="80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5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5"/>
          <p:cNvSpPr txBox="1">
            <a:spLocks noGrp="1"/>
          </p:cNvSpPr>
          <p:nvPr>
            <p:ph type="title"/>
          </p:nvPr>
        </p:nvSpPr>
        <p:spPr>
          <a:xfrm>
            <a:off x="0" y="-31416"/>
            <a:ext cx="680720" cy="4735496"/>
          </a:xfrm>
        </p:spPr>
        <p:txBody>
          <a:bodyPr/>
          <a:lstStyle/>
          <a:p>
            <a:pPr lvl="0" algn="ctr"/>
            <a:r>
              <a:rPr lang="hr-HR" sz="2400" dirty="0"/>
              <a:t>Č</a:t>
            </a:r>
            <a:br>
              <a:rPr lang="hr-HR" sz="2400" dirty="0"/>
            </a:br>
            <a:r>
              <a:rPr lang="hr-HR" sz="2400" dirty="0"/>
              <a:t>L</a:t>
            </a:r>
            <a:br>
              <a:rPr lang="hr-HR" sz="2400" dirty="0"/>
            </a:br>
            <a:r>
              <a:rPr lang="hr-HR" sz="2400" dirty="0"/>
              <a:t>A</a:t>
            </a:r>
            <a:br>
              <a:rPr lang="hr-HR" sz="2400" dirty="0"/>
            </a:br>
            <a:r>
              <a:rPr lang="hr-HR" sz="2400" dirty="0"/>
              <a:t>N</a:t>
            </a:r>
            <a:br>
              <a:rPr lang="hr-HR" sz="2400" dirty="0"/>
            </a:br>
            <a:r>
              <a:rPr lang="hr-HR" sz="2400" dirty="0"/>
              <a:t>O</a:t>
            </a:r>
            <a:br>
              <a:rPr lang="hr-HR" sz="2400" dirty="0"/>
            </a:br>
            <a:r>
              <a:rPr lang="hr-HR" sz="2400" dirty="0"/>
              <a:t>V</a:t>
            </a:r>
            <a:br>
              <a:rPr lang="hr-HR" sz="2400" dirty="0"/>
            </a:br>
            <a:r>
              <a:rPr lang="hr-HR" sz="2400" dirty="0"/>
              <a:t>I</a:t>
            </a:r>
            <a:br>
              <a:rPr lang="hr-HR" sz="2400" dirty="0"/>
            </a:br>
            <a:br>
              <a:rPr lang="hr-HR" sz="2400" dirty="0"/>
            </a:br>
            <a:r>
              <a:rPr lang="hr-HR" sz="2400" dirty="0"/>
              <a:t>T</a:t>
            </a:r>
            <a:br>
              <a:rPr lang="hr-HR" sz="2400" dirty="0"/>
            </a:br>
            <a:r>
              <a:rPr lang="hr-HR" sz="2400" dirty="0"/>
              <a:t>I</a:t>
            </a:r>
            <a:br>
              <a:rPr lang="hr-HR" sz="2400" dirty="0"/>
            </a:br>
            <a:r>
              <a:rPr lang="hr-HR" sz="2400" dirty="0"/>
              <a:t>M</a:t>
            </a:r>
            <a:br>
              <a:rPr lang="hr-HR" sz="2400" dirty="0"/>
            </a:br>
            <a:r>
              <a:rPr lang="hr-HR" sz="2400" dirty="0"/>
              <a:t>A</a:t>
            </a:r>
          </a:p>
        </p:txBody>
      </p:sp>
      <p:sp>
        <p:nvSpPr>
          <p:cNvPr id="689" name="Google Shape;689;p45"/>
          <p:cNvSpPr txBox="1">
            <a:spLocks noGrp="1"/>
          </p:cNvSpPr>
          <p:nvPr>
            <p:ph type="title" idx="2"/>
          </p:nvPr>
        </p:nvSpPr>
        <p:spPr>
          <a:xfrm>
            <a:off x="946906" y="756033"/>
            <a:ext cx="3075900" cy="411600"/>
          </a:xfrm>
        </p:spPr>
        <p:txBody>
          <a:bodyPr/>
          <a:lstStyle/>
          <a:p>
            <a:pPr lvl="0"/>
            <a:r>
              <a:rPr lang="hr-HR" dirty="0"/>
              <a:t>Iva </a:t>
            </a:r>
            <a:r>
              <a:rPr lang="hr-HR" sz="2000" dirty="0"/>
              <a:t>Goluža</a:t>
            </a:r>
            <a:endParaRPr lang="hr-HR" dirty="0"/>
          </a:p>
        </p:txBody>
      </p:sp>
      <p:sp>
        <p:nvSpPr>
          <p:cNvPr id="690" name="Google Shape;690;p45"/>
          <p:cNvSpPr txBox="1">
            <a:spLocks noGrp="1"/>
          </p:cNvSpPr>
          <p:nvPr>
            <p:ph type="title" idx="3"/>
          </p:nvPr>
        </p:nvSpPr>
        <p:spPr>
          <a:xfrm>
            <a:off x="844788" y="122733"/>
            <a:ext cx="802200" cy="633300"/>
          </a:xfrm>
        </p:spPr>
        <p:txBody>
          <a:bodyPr/>
          <a:lstStyle/>
          <a:p>
            <a:pPr lvl="0"/>
            <a:r>
              <a:rPr lang="en" sz="2400" dirty="0"/>
              <a:t>01</a:t>
            </a:r>
            <a:endParaRPr lang="en" dirty="0"/>
          </a:p>
        </p:txBody>
      </p:sp>
      <p:sp>
        <p:nvSpPr>
          <p:cNvPr id="4" name="Google Shape;2403;p76">
            <a:extLst>
              <a:ext uri="{FF2B5EF4-FFF2-40B4-BE49-F238E27FC236}">
                <a16:creationId xmlns:a16="http://schemas.microsoft.com/office/drawing/2014/main" id="{12BA4508-156E-F098-2149-E4DF68EC11D3}"/>
              </a:ext>
            </a:extLst>
          </p:cNvPr>
          <p:cNvSpPr/>
          <p:nvPr/>
        </p:nvSpPr>
        <p:spPr>
          <a:xfrm>
            <a:off x="1573549" y="114945"/>
            <a:ext cx="529571" cy="540149"/>
          </a:xfrm>
          <a:custGeom>
            <a:avLst/>
            <a:gdLst/>
            <a:ahLst/>
            <a:cxnLst/>
            <a:rect l="l" t="t" r="r" b="b"/>
            <a:pathLst>
              <a:path w="194404" h="208742" extrusionOk="0">
                <a:moveTo>
                  <a:pt x="97226" y="16274"/>
                </a:moveTo>
                <a:cubicBezTo>
                  <a:pt x="102496" y="16274"/>
                  <a:pt x="106956" y="18357"/>
                  <a:pt x="112618" y="21004"/>
                </a:cubicBezTo>
                <a:cubicBezTo>
                  <a:pt x="116294" y="22744"/>
                  <a:pt x="120436" y="24681"/>
                  <a:pt x="125289" y="26225"/>
                </a:cubicBezTo>
                <a:cubicBezTo>
                  <a:pt x="130093" y="27744"/>
                  <a:pt x="134774" y="28847"/>
                  <a:pt x="138916" y="29828"/>
                </a:cubicBezTo>
                <a:cubicBezTo>
                  <a:pt x="139921" y="30073"/>
                  <a:pt x="141024" y="30342"/>
                  <a:pt x="142126" y="30612"/>
                </a:cubicBezTo>
                <a:cubicBezTo>
                  <a:pt x="139896" y="33185"/>
                  <a:pt x="136735" y="36347"/>
                  <a:pt x="133499" y="39190"/>
                </a:cubicBezTo>
                <a:cubicBezTo>
                  <a:pt x="125828" y="36665"/>
                  <a:pt x="112544" y="33234"/>
                  <a:pt x="97226" y="33234"/>
                </a:cubicBezTo>
                <a:cubicBezTo>
                  <a:pt x="81810" y="33234"/>
                  <a:pt x="68306" y="36690"/>
                  <a:pt x="60537" y="39214"/>
                </a:cubicBezTo>
                <a:cubicBezTo>
                  <a:pt x="57302" y="36396"/>
                  <a:pt x="54165" y="33259"/>
                  <a:pt x="51910" y="30661"/>
                </a:cubicBezTo>
                <a:cubicBezTo>
                  <a:pt x="53013" y="30391"/>
                  <a:pt x="54140" y="30122"/>
                  <a:pt x="55145" y="29901"/>
                </a:cubicBezTo>
                <a:cubicBezTo>
                  <a:pt x="59434" y="28896"/>
                  <a:pt x="64262" y="27769"/>
                  <a:pt x="69164" y="26225"/>
                </a:cubicBezTo>
                <a:cubicBezTo>
                  <a:pt x="74017" y="24681"/>
                  <a:pt x="78159" y="22744"/>
                  <a:pt x="81835" y="21004"/>
                </a:cubicBezTo>
                <a:cubicBezTo>
                  <a:pt x="87472" y="18357"/>
                  <a:pt x="91957" y="16274"/>
                  <a:pt x="97226" y="16274"/>
                </a:cubicBezTo>
                <a:close/>
                <a:moveTo>
                  <a:pt x="97226" y="49484"/>
                </a:moveTo>
                <a:cubicBezTo>
                  <a:pt x="107961" y="49484"/>
                  <a:pt x="117642" y="51518"/>
                  <a:pt x="124358" y="53405"/>
                </a:cubicBezTo>
                <a:cubicBezTo>
                  <a:pt x="119064" y="57277"/>
                  <a:pt x="109579" y="60611"/>
                  <a:pt x="97226" y="60611"/>
                </a:cubicBezTo>
                <a:cubicBezTo>
                  <a:pt x="87938" y="60611"/>
                  <a:pt x="78943" y="58625"/>
                  <a:pt x="72571" y="55145"/>
                </a:cubicBezTo>
                <a:cubicBezTo>
                  <a:pt x="71566" y="54606"/>
                  <a:pt x="70634" y="54018"/>
                  <a:pt x="69801" y="53405"/>
                </a:cubicBezTo>
                <a:cubicBezTo>
                  <a:pt x="76615" y="51518"/>
                  <a:pt x="86394" y="49484"/>
                  <a:pt x="97226" y="49484"/>
                </a:cubicBezTo>
                <a:close/>
                <a:moveTo>
                  <a:pt x="132176" y="67792"/>
                </a:moveTo>
                <a:cubicBezTo>
                  <a:pt x="132715" y="70267"/>
                  <a:pt x="132985" y="72816"/>
                  <a:pt x="132985" y="75389"/>
                </a:cubicBezTo>
                <a:cubicBezTo>
                  <a:pt x="132985" y="94188"/>
                  <a:pt x="118402" y="109653"/>
                  <a:pt x="99947" y="111074"/>
                </a:cubicBezTo>
                <a:cubicBezTo>
                  <a:pt x="99040" y="111050"/>
                  <a:pt x="98133" y="111025"/>
                  <a:pt x="97202" y="111025"/>
                </a:cubicBezTo>
                <a:cubicBezTo>
                  <a:pt x="96271" y="111025"/>
                  <a:pt x="95364" y="111050"/>
                  <a:pt x="94457" y="111074"/>
                </a:cubicBezTo>
                <a:cubicBezTo>
                  <a:pt x="76002" y="109653"/>
                  <a:pt x="61419" y="94188"/>
                  <a:pt x="61419" y="75389"/>
                </a:cubicBezTo>
                <a:cubicBezTo>
                  <a:pt x="61419" y="72865"/>
                  <a:pt x="61689" y="70365"/>
                  <a:pt x="62203" y="67914"/>
                </a:cubicBezTo>
                <a:cubicBezTo>
                  <a:pt x="63037" y="68429"/>
                  <a:pt x="63894" y="68944"/>
                  <a:pt x="64801" y="69434"/>
                </a:cubicBezTo>
                <a:cubicBezTo>
                  <a:pt x="73624" y="74237"/>
                  <a:pt x="85119" y="76860"/>
                  <a:pt x="97226" y="76860"/>
                </a:cubicBezTo>
                <a:cubicBezTo>
                  <a:pt x="109309" y="76860"/>
                  <a:pt x="120755" y="74213"/>
                  <a:pt x="129455" y="69409"/>
                </a:cubicBezTo>
                <a:cubicBezTo>
                  <a:pt x="130411" y="68895"/>
                  <a:pt x="131318" y="68355"/>
                  <a:pt x="132176" y="67792"/>
                </a:cubicBezTo>
                <a:close/>
                <a:moveTo>
                  <a:pt x="97202" y="149210"/>
                </a:moveTo>
                <a:lnTo>
                  <a:pt x="104457" y="178473"/>
                </a:lnTo>
                <a:lnTo>
                  <a:pt x="97202" y="185728"/>
                </a:lnTo>
                <a:lnTo>
                  <a:pt x="89947" y="178473"/>
                </a:lnTo>
                <a:lnTo>
                  <a:pt x="97202" y="149210"/>
                </a:lnTo>
                <a:close/>
                <a:moveTo>
                  <a:pt x="133794" y="191953"/>
                </a:moveTo>
                <a:lnTo>
                  <a:pt x="133794" y="208227"/>
                </a:lnTo>
                <a:lnTo>
                  <a:pt x="163498" y="208227"/>
                </a:lnTo>
                <a:lnTo>
                  <a:pt x="163498" y="191953"/>
                </a:lnTo>
                <a:close/>
                <a:moveTo>
                  <a:pt x="97226" y="0"/>
                </a:moveTo>
                <a:cubicBezTo>
                  <a:pt x="88330" y="0"/>
                  <a:pt x="81516" y="3211"/>
                  <a:pt x="74923" y="6299"/>
                </a:cubicBezTo>
                <a:cubicBezTo>
                  <a:pt x="71566" y="7868"/>
                  <a:pt x="68061" y="9510"/>
                  <a:pt x="64238" y="10711"/>
                </a:cubicBezTo>
                <a:cubicBezTo>
                  <a:pt x="59949" y="12083"/>
                  <a:pt x="55439" y="13113"/>
                  <a:pt x="51469" y="14044"/>
                </a:cubicBezTo>
                <a:cubicBezTo>
                  <a:pt x="47621" y="14951"/>
                  <a:pt x="44287" y="15710"/>
                  <a:pt x="41616" y="16642"/>
                </a:cubicBezTo>
                <a:cubicBezTo>
                  <a:pt x="34116" y="19264"/>
                  <a:pt x="32548" y="23725"/>
                  <a:pt x="32548" y="26985"/>
                </a:cubicBezTo>
                <a:cubicBezTo>
                  <a:pt x="32548" y="31984"/>
                  <a:pt x="35734" y="37523"/>
                  <a:pt x="42915" y="44900"/>
                </a:cubicBezTo>
                <a:cubicBezTo>
                  <a:pt x="45194" y="47229"/>
                  <a:pt x="47449" y="49312"/>
                  <a:pt x="49091" y="50783"/>
                </a:cubicBezTo>
                <a:cubicBezTo>
                  <a:pt x="49287" y="51763"/>
                  <a:pt x="49557" y="52719"/>
                  <a:pt x="49875" y="53675"/>
                </a:cubicBezTo>
                <a:cubicBezTo>
                  <a:pt x="46787" y="60463"/>
                  <a:pt x="45145" y="67890"/>
                  <a:pt x="45145" y="75389"/>
                </a:cubicBezTo>
                <a:cubicBezTo>
                  <a:pt x="45145" y="92031"/>
                  <a:pt x="52988" y="106859"/>
                  <a:pt x="65193" y="116393"/>
                </a:cubicBezTo>
                <a:cubicBezTo>
                  <a:pt x="51518" y="121147"/>
                  <a:pt x="39018" y="128966"/>
                  <a:pt x="28479" y="139504"/>
                </a:cubicBezTo>
                <a:cubicBezTo>
                  <a:pt x="10122" y="157861"/>
                  <a:pt x="0" y="182248"/>
                  <a:pt x="0" y="208227"/>
                </a:cubicBezTo>
                <a:lnTo>
                  <a:pt x="16274" y="208227"/>
                </a:lnTo>
                <a:cubicBezTo>
                  <a:pt x="16274" y="167518"/>
                  <a:pt x="46493" y="133720"/>
                  <a:pt x="85683" y="128108"/>
                </a:cubicBezTo>
                <a:lnTo>
                  <a:pt x="85683" y="128108"/>
                </a:lnTo>
                <a:lnTo>
                  <a:pt x="71933" y="183473"/>
                </a:lnTo>
                <a:lnTo>
                  <a:pt x="97202" y="208742"/>
                </a:lnTo>
                <a:lnTo>
                  <a:pt x="122470" y="183473"/>
                </a:lnTo>
                <a:lnTo>
                  <a:pt x="108721" y="128108"/>
                </a:lnTo>
                <a:lnTo>
                  <a:pt x="108721" y="128108"/>
                </a:lnTo>
                <a:cubicBezTo>
                  <a:pt x="147911" y="133720"/>
                  <a:pt x="178130" y="167518"/>
                  <a:pt x="178130" y="208227"/>
                </a:cubicBezTo>
                <a:lnTo>
                  <a:pt x="194404" y="208227"/>
                </a:lnTo>
                <a:cubicBezTo>
                  <a:pt x="194404" y="182248"/>
                  <a:pt x="184282" y="157861"/>
                  <a:pt x="165925" y="139504"/>
                </a:cubicBezTo>
                <a:cubicBezTo>
                  <a:pt x="155386" y="128966"/>
                  <a:pt x="142886" y="121147"/>
                  <a:pt x="129210" y="116393"/>
                </a:cubicBezTo>
                <a:cubicBezTo>
                  <a:pt x="141416" y="106859"/>
                  <a:pt x="149259" y="92031"/>
                  <a:pt x="149259" y="75389"/>
                </a:cubicBezTo>
                <a:cubicBezTo>
                  <a:pt x="149259" y="67694"/>
                  <a:pt x="147543" y="60096"/>
                  <a:pt x="144283" y="53184"/>
                </a:cubicBezTo>
                <a:cubicBezTo>
                  <a:pt x="144528" y="52400"/>
                  <a:pt x="144749" y="51591"/>
                  <a:pt x="144920" y="50783"/>
                </a:cubicBezTo>
                <a:cubicBezTo>
                  <a:pt x="146563" y="49312"/>
                  <a:pt x="148817" y="47229"/>
                  <a:pt x="151072" y="44900"/>
                </a:cubicBezTo>
                <a:cubicBezTo>
                  <a:pt x="158253" y="37523"/>
                  <a:pt x="161464" y="31984"/>
                  <a:pt x="161464" y="26985"/>
                </a:cubicBezTo>
                <a:cubicBezTo>
                  <a:pt x="161464" y="23725"/>
                  <a:pt x="159895" y="19289"/>
                  <a:pt x="152469" y="16642"/>
                </a:cubicBezTo>
                <a:cubicBezTo>
                  <a:pt x="149822" y="15710"/>
                  <a:pt x="146514" y="14926"/>
                  <a:pt x="142666" y="14019"/>
                </a:cubicBezTo>
                <a:cubicBezTo>
                  <a:pt x="138818" y="13088"/>
                  <a:pt x="134431" y="12059"/>
                  <a:pt x="130191" y="10711"/>
                </a:cubicBezTo>
                <a:cubicBezTo>
                  <a:pt x="126367" y="9510"/>
                  <a:pt x="122887" y="7868"/>
                  <a:pt x="119505" y="6299"/>
                </a:cubicBezTo>
                <a:cubicBezTo>
                  <a:pt x="112937" y="3211"/>
                  <a:pt x="106123" y="0"/>
                  <a:pt x="9722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27" name="Google Shape;10783;p88">
            <a:extLst>
              <a:ext uri="{FF2B5EF4-FFF2-40B4-BE49-F238E27FC236}">
                <a16:creationId xmlns:a16="http://schemas.microsoft.com/office/drawing/2014/main" id="{531A5428-F406-1601-0E44-B0B96D001341}"/>
              </a:ext>
            </a:extLst>
          </p:cNvPr>
          <p:cNvGrpSpPr/>
          <p:nvPr/>
        </p:nvGrpSpPr>
        <p:grpSpPr>
          <a:xfrm>
            <a:off x="5687981" y="88394"/>
            <a:ext cx="489299" cy="513151"/>
            <a:chOff x="3860250" y="1427025"/>
            <a:chExt cx="487900" cy="483200"/>
          </a:xfrm>
          <a:solidFill>
            <a:srgbClr val="FF0000"/>
          </a:solidFill>
        </p:grpSpPr>
        <p:sp>
          <p:nvSpPr>
            <p:cNvPr id="28" name="Google Shape;10784;p88">
              <a:extLst>
                <a:ext uri="{FF2B5EF4-FFF2-40B4-BE49-F238E27FC236}">
                  <a16:creationId xmlns:a16="http://schemas.microsoft.com/office/drawing/2014/main" id="{F50A9458-F9AD-6C84-40F2-1F663FFF842F}"/>
                </a:ext>
              </a:extLst>
            </p:cNvPr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9" name="Google Shape;10785;p88">
              <a:extLst>
                <a:ext uri="{FF2B5EF4-FFF2-40B4-BE49-F238E27FC236}">
                  <a16:creationId xmlns:a16="http://schemas.microsoft.com/office/drawing/2014/main" id="{338BD938-9162-2313-D57E-ECF755612CF9}"/>
                </a:ext>
              </a:extLst>
            </p:cNvPr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0" name="Google Shape;10786;p88">
              <a:extLst>
                <a:ext uri="{FF2B5EF4-FFF2-40B4-BE49-F238E27FC236}">
                  <a16:creationId xmlns:a16="http://schemas.microsoft.com/office/drawing/2014/main" id="{4BE63491-1278-EF49-3A5C-B8A0E8ACAF0A}"/>
                </a:ext>
              </a:extLst>
            </p:cNvPr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742" name="Google Shape;689;p45">
            <a:extLst>
              <a:ext uri="{FF2B5EF4-FFF2-40B4-BE49-F238E27FC236}">
                <a16:creationId xmlns:a16="http://schemas.microsoft.com/office/drawing/2014/main" id="{47D25EC4-C204-F11C-CC77-F9C51D2F55AD}"/>
              </a:ext>
            </a:extLst>
          </p:cNvPr>
          <p:cNvSpPr txBox="1">
            <a:spLocks/>
          </p:cNvSpPr>
          <p:nvPr/>
        </p:nvSpPr>
        <p:spPr>
          <a:xfrm>
            <a:off x="946906" y="2102733"/>
            <a:ext cx="30759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1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hr-HR" dirty="0">
                <a:latin typeface="Abadi" panose="020B0604020104020204" pitchFamily="34" charset="0"/>
              </a:rPr>
              <a:t>Dean Trkulja</a:t>
            </a:r>
          </a:p>
        </p:txBody>
      </p:sp>
      <p:sp>
        <p:nvSpPr>
          <p:cNvPr id="744" name="Google Shape;690;p45">
            <a:extLst>
              <a:ext uri="{FF2B5EF4-FFF2-40B4-BE49-F238E27FC236}">
                <a16:creationId xmlns:a16="http://schemas.microsoft.com/office/drawing/2014/main" id="{7A5A5439-FA9A-A7C5-6D39-2C31BA990E21}"/>
              </a:ext>
            </a:extLst>
          </p:cNvPr>
          <p:cNvSpPr txBox="1">
            <a:spLocks/>
          </p:cNvSpPr>
          <p:nvPr/>
        </p:nvSpPr>
        <p:spPr>
          <a:xfrm>
            <a:off x="844788" y="1469433"/>
            <a:ext cx="8022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800" b="0" i="1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hr-HR" sz="2400" dirty="0">
                <a:latin typeface="Abadi" panose="020B0604020104020204" pitchFamily="34" charset="0"/>
              </a:rPr>
              <a:t>03</a:t>
            </a:r>
            <a:endParaRPr lang="en" dirty="0">
              <a:latin typeface="Abadi" panose="020B0604020104020204" pitchFamily="34" charset="0"/>
            </a:endParaRPr>
          </a:p>
        </p:txBody>
      </p:sp>
      <p:sp>
        <p:nvSpPr>
          <p:cNvPr id="746" name="Google Shape;689;p45">
            <a:extLst>
              <a:ext uri="{FF2B5EF4-FFF2-40B4-BE49-F238E27FC236}">
                <a16:creationId xmlns:a16="http://schemas.microsoft.com/office/drawing/2014/main" id="{3FD2A4C7-71F4-0B1A-3698-48ABBE60E2FE}"/>
              </a:ext>
            </a:extLst>
          </p:cNvPr>
          <p:cNvSpPr txBox="1">
            <a:spLocks/>
          </p:cNvSpPr>
          <p:nvPr/>
        </p:nvSpPr>
        <p:spPr>
          <a:xfrm>
            <a:off x="946906" y="3558160"/>
            <a:ext cx="30759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1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hr-HR" dirty="0">
                <a:latin typeface="Abadi" panose="020B0604020104020204" pitchFamily="34" charset="0"/>
              </a:rPr>
              <a:t>Jurica Žirović</a:t>
            </a:r>
          </a:p>
        </p:txBody>
      </p:sp>
      <p:sp>
        <p:nvSpPr>
          <p:cNvPr id="748" name="Google Shape;690;p45">
            <a:extLst>
              <a:ext uri="{FF2B5EF4-FFF2-40B4-BE49-F238E27FC236}">
                <a16:creationId xmlns:a16="http://schemas.microsoft.com/office/drawing/2014/main" id="{481AD976-A3D0-6F4A-6DEA-9DFE56BF6D57}"/>
              </a:ext>
            </a:extLst>
          </p:cNvPr>
          <p:cNvSpPr txBox="1">
            <a:spLocks/>
          </p:cNvSpPr>
          <p:nvPr/>
        </p:nvSpPr>
        <p:spPr>
          <a:xfrm>
            <a:off x="844788" y="2924860"/>
            <a:ext cx="8022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800" b="0" i="1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hr-HR" sz="2400" dirty="0">
                <a:latin typeface="Abadi" panose="020B0604020104020204" pitchFamily="34" charset="0"/>
              </a:rPr>
              <a:t>05</a:t>
            </a:r>
            <a:endParaRPr lang="en" dirty="0">
              <a:latin typeface="Abadi" panose="020B0604020104020204" pitchFamily="34" charset="0"/>
            </a:endParaRPr>
          </a:p>
        </p:txBody>
      </p:sp>
      <p:sp>
        <p:nvSpPr>
          <p:cNvPr id="750" name="Google Shape;689;p45">
            <a:extLst>
              <a:ext uri="{FF2B5EF4-FFF2-40B4-BE49-F238E27FC236}">
                <a16:creationId xmlns:a16="http://schemas.microsoft.com/office/drawing/2014/main" id="{E9E5A9DC-5933-EF3E-458C-73ACD09EC35C}"/>
              </a:ext>
            </a:extLst>
          </p:cNvPr>
          <p:cNvSpPr txBox="1">
            <a:spLocks/>
          </p:cNvSpPr>
          <p:nvPr/>
        </p:nvSpPr>
        <p:spPr>
          <a:xfrm>
            <a:off x="5121194" y="756033"/>
            <a:ext cx="30759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1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hr-HR" dirty="0">
                <a:latin typeface="Abadi" panose="020B0604020104020204" pitchFamily="34" charset="0"/>
              </a:rPr>
              <a:t>Petra Petrović</a:t>
            </a:r>
          </a:p>
        </p:txBody>
      </p:sp>
      <p:sp>
        <p:nvSpPr>
          <p:cNvPr id="752" name="Google Shape;690;p45">
            <a:extLst>
              <a:ext uri="{FF2B5EF4-FFF2-40B4-BE49-F238E27FC236}">
                <a16:creationId xmlns:a16="http://schemas.microsoft.com/office/drawing/2014/main" id="{92381808-205B-7160-3E8B-5943EDF3B4EB}"/>
              </a:ext>
            </a:extLst>
          </p:cNvPr>
          <p:cNvSpPr txBox="1">
            <a:spLocks/>
          </p:cNvSpPr>
          <p:nvPr/>
        </p:nvSpPr>
        <p:spPr>
          <a:xfrm>
            <a:off x="5019076" y="122733"/>
            <a:ext cx="8022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800" b="0" i="1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hr-HR" sz="2400" dirty="0">
                <a:latin typeface="Abadi" panose="020B0604020104020204" pitchFamily="34" charset="0"/>
              </a:rPr>
              <a:t>02</a:t>
            </a:r>
            <a:endParaRPr lang="en" dirty="0">
              <a:latin typeface="Abadi" panose="020B0604020104020204" pitchFamily="34" charset="0"/>
            </a:endParaRPr>
          </a:p>
        </p:txBody>
      </p:sp>
      <p:sp>
        <p:nvSpPr>
          <p:cNvPr id="754" name="Google Shape;689;p45">
            <a:extLst>
              <a:ext uri="{FF2B5EF4-FFF2-40B4-BE49-F238E27FC236}">
                <a16:creationId xmlns:a16="http://schemas.microsoft.com/office/drawing/2014/main" id="{F19B1046-888E-B983-AD12-90197E2463E1}"/>
              </a:ext>
            </a:extLst>
          </p:cNvPr>
          <p:cNvSpPr txBox="1">
            <a:spLocks/>
          </p:cNvSpPr>
          <p:nvPr/>
        </p:nvSpPr>
        <p:spPr>
          <a:xfrm>
            <a:off x="5121194" y="2102733"/>
            <a:ext cx="30759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1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hr-HR" dirty="0">
                <a:latin typeface="Abadi" panose="020B0604020104020204" pitchFamily="34" charset="0"/>
              </a:rPr>
              <a:t>Petar Marković</a:t>
            </a:r>
          </a:p>
        </p:txBody>
      </p:sp>
      <p:sp>
        <p:nvSpPr>
          <p:cNvPr id="756" name="Google Shape;690;p45">
            <a:extLst>
              <a:ext uri="{FF2B5EF4-FFF2-40B4-BE49-F238E27FC236}">
                <a16:creationId xmlns:a16="http://schemas.microsoft.com/office/drawing/2014/main" id="{60B2F661-50D8-4FFF-F7B2-DEE15CD3866D}"/>
              </a:ext>
            </a:extLst>
          </p:cNvPr>
          <p:cNvSpPr txBox="1">
            <a:spLocks/>
          </p:cNvSpPr>
          <p:nvPr/>
        </p:nvSpPr>
        <p:spPr>
          <a:xfrm>
            <a:off x="5019076" y="1469433"/>
            <a:ext cx="8022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800" b="0" i="1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hr-HR" sz="2400" dirty="0">
                <a:latin typeface="Abadi" panose="020B0604020104020204" pitchFamily="34" charset="0"/>
              </a:rPr>
              <a:t>04</a:t>
            </a:r>
            <a:endParaRPr lang="en" dirty="0">
              <a:latin typeface="Abadi" panose="020B0604020104020204" pitchFamily="34" charset="0"/>
            </a:endParaRPr>
          </a:p>
        </p:txBody>
      </p:sp>
      <p:sp>
        <p:nvSpPr>
          <p:cNvPr id="758" name="Google Shape;689;p45">
            <a:extLst>
              <a:ext uri="{FF2B5EF4-FFF2-40B4-BE49-F238E27FC236}">
                <a16:creationId xmlns:a16="http://schemas.microsoft.com/office/drawing/2014/main" id="{A8D30465-199B-B5E6-10DD-0D514B134FFB}"/>
              </a:ext>
            </a:extLst>
          </p:cNvPr>
          <p:cNvSpPr txBox="1">
            <a:spLocks/>
          </p:cNvSpPr>
          <p:nvPr/>
        </p:nvSpPr>
        <p:spPr>
          <a:xfrm>
            <a:off x="5121194" y="3558160"/>
            <a:ext cx="30759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1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hr-HR" dirty="0" err="1">
                <a:latin typeface="Abadi" panose="020B0604020104020204" pitchFamily="34" charset="0"/>
              </a:rPr>
              <a:t>Unity</a:t>
            </a:r>
            <a:endParaRPr lang="hr-HR" dirty="0">
              <a:latin typeface="Abadi" panose="020B0604020104020204" pitchFamily="34" charset="0"/>
            </a:endParaRPr>
          </a:p>
        </p:txBody>
      </p:sp>
      <p:sp>
        <p:nvSpPr>
          <p:cNvPr id="760" name="Google Shape;690;p45">
            <a:extLst>
              <a:ext uri="{FF2B5EF4-FFF2-40B4-BE49-F238E27FC236}">
                <a16:creationId xmlns:a16="http://schemas.microsoft.com/office/drawing/2014/main" id="{E8B2B3E8-FAED-2B56-8857-0BB9041161DC}"/>
              </a:ext>
            </a:extLst>
          </p:cNvPr>
          <p:cNvSpPr txBox="1">
            <a:spLocks/>
          </p:cNvSpPr>
          <p:nvPr/>
        </p:nvSpPr>
        <p:spPr>
          <a:xfrm>
            <a:off x="5019076" y="2924860"/>
            <a:ext cx="8022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800" b="0" i="1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hr-HR" sz="2400" dirty="0">
                <a:latin typeface="Abadi" panose="020B0604020104020204" pitchFamily="34" charset="0"/>
              </a:rPr>
              <a:t>06</a:t>
            </a:r>
            <a:endParaRPr lang="en" dirty="0">
              <a:latin typeface="Abadi" panose="020B0604020104020204" pitchFamily="34" charset="0"/>
            </a:endParaRPr>
          </a:p>
        </p:txBody>
      </p:sp>
      <p:grpSp>
        <p:nvGrpSpPr>
          <p:cNvPr id="762" name="Google Shape;10783;p88">
            <a:extLst>
              <a:ext uri="{FF2B5EF4-FFF2-40B4-BE49-F238E27FC236}">
                <a16:creationId xmlns:a16="http://schemas.microsoft.com/office/drawing/2014/main" id="{A2E38253-590E-B12F-BAC7-4CC3BD58BECF}"/>
              </a:ext>
            </a:extLst>
          </p:cNvPr>
          <p:cNvGrpSpPr/>
          <p:nvPr/>
        </p:nvGrpSpPr>
        <p:grpSpPr>
          <a:xfrm>
            <a:off x="1494898" y="1529507"/>
            <a:ext cx="489299" cy="513151"/>
            <a:chOff x="3860250" y="1427025"/>
            <a:chExt cx="487900" cy="483200"/>
          </a:xfrm>
          <a:solidFill>
            <a:srgbClr val="00B050"/>
          </a:solidFill>
        </p:grpSpPr>
        <p:sp>
          <p:nvSpPr>
            <p:cNvPr id="763" name="Google Shape;10784;p88">
              <a:extLst>
                <a:ext uri="{FF2B5EF4-FFF2-40B4-BE49-F238E27FC236}">
                  <a16:creationId xmlns:a16="http://schemas.microsoft.com/office/drawing/2014/main" id="{6C78A93F-CECA-542D-09E9-7AFF047DF095}"/>
                </a:ext>
              </a:extLst>
            </p:cNvPr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64" name="Google Shape;10785;p88">
              <a:extLst>
                <a:ext uri="{FF2B5EF4-FFF2-40B4-BE49-F238E27FC236}">
                  <a16:creationId xmlns:a16="http://schemas.microsoft.com/office/drawing/2014/main" id="{5691233C-AF7E-C325-95BD-FF317F84AA76}"/>
                </a:ext>
              </a:extLst>
            </p:cNvPr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5" name="Google Shape;10786;p88">
              <a:extLst>
                <a:ext uri="{FF2B5EF4-FFF2-40B4-BE49-F238E27FC236}">
                  <a16:creationId xmlns:a16="http://schemas.microsoft.com/office/drawing/2014/main" id="{41DBA1EF-DD61-9B4D-D55A-5DB3AC78F5A5}"/>
                </a:ext>
              </a:extLst>
            </p:cNvPr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66" name="Google Shape;10783;p88">
            <a:extLst>
              <a:ext uri="{FF2B5EF4-FFF2-40B4-BE49-F238E27FC236}">
                <a16:creationId xmlns:a16="http://schemas.microsoft.com/office/drawing/2014/main" id="{ED806E0C-E119-AB53-E28B-13513E486B6F}"/>
              </a:ext>
            </a:extLst>
          </p:cNvPr>
          <p:cNvGrpSpPr/>
          <p:nvPr/>
        </p:nvGrpSpPr>
        <p:grpSpPr>
          <a:xfrm>
            <a:off x="1494898" y="2984934"/>
            <a:ext cx="489299" cy="513151"/>
            <a:chOff x="3860250" y="1427025"/>
            <a:chExt cx="487900" cy="483200"/>
          </a:xfrm>
          <a:solidFill>
            <a:schemeClr val="tx1"/>
          </a:solidFill>
        </p:grpSpPr>
        <p:sp>
          <p:nvSpPr>
            <p:cNvPr id="767" name="Google Shape;10784;p88">
              <a:extLst>
                <a:ext uri="{FF2B5EF4-FFF2-40B4-BE49-F238E27FC236}">
                  <a16:creationId xmlns:a16="http://schemas.microsoft.com/office/drawing/2014/main" id="{E890BB16-7384-2E65-7252-EA9588C6F094}"/>
                </a:ext>
              </a:extLst>
            </p:cNvPr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68" name="Google Shape;10785;p88">
              <a:extLst>
                <a:ext uri="{FF2B5EF4-FFF2-40B4-BE49-F238E27FC236}">
                  <a16:creationId xmlns:a16="http://schemas.microsoft.com/office/drawing/2014/main" id="{8F6DB216-3366-0DA1-8CB2-E01FE6174650}"/>
                </a:ext>
              </a:extLst>
            </p:cNvPr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9" name="Google Shape;10786;p88">
              <a:extLst>
                <a:ext uri="{FF2B5EF4-FFF2-40B4-BE49-F238E27FC236}">
                  <a16:creationId xmlns:a16="http://schemas.microsoft.com/office/drawing/2014/main" id="{D20319DA-5A96-E791-259A-21868951C694}"/>
                </a:ext>
              </a:extLst>
            </p:cNvPr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70" name="Google Shape;10783;p88">
            <a:extLst>
              <a:ext uri="{FF2B5EF4-FFF2-40B4-BE49-F238E27FC236}">
                <a16:creationId xmlns:a16="http://schemas.microsoft.com/office/drawing/2014/main" id="{529E20BC-F0B6-AE00-80B9-17AD99E621FA}"/>
              </a:ext>
            </a:extLst>
          </p:cNvPr>
          <p:cNvGrpSpPr/>
          <p:nvPr/>
        </p:nvGrpSpPr>
        <p:grpSpPr>
          <a:xfrm>
            <a:off x="5703576" y="1531008"/>
            <a:ext cx="489299" cy="513151"/>
            <a:chOff x="3860250" y="1427025"/>
            <a:chExt cx="487900" cy="483200"/>
          </a:xfrm>
          <a:solidFill>
            <a:srgbClr val="7030A0"/>
          </a:solidFill>
        </p:grpSpPr>
        <p:sp>
          <p:nvSpPr>
            <p:cNvPr id="771" name="Google Shape;10784;p88">
              <a:extLst>
                <a:ext uri="{FF2B5EF4-FFF2-40B4-BE49-F238E27FC236}">
                  <a16:creationId xmlns:a16="http://schemas.microsoft.com/office/drawing/2014/main" id="{F6813F87-E74D-C6EC-94FD-09EC91CBECB9}"/>
                </a:ext>
              </a:extLst>
            </p:cNvPr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72" name="Google Shape;10785;p88">
              <a:extLst>
                <a:ext uri="{FF2B5EF4-FFF2-40B4-BE49-F238E27FC236}">
                  <a16:creationId xmlns:a16="http://schemas.microsoft.com/office/drawing/2014/main" id="{4B677CDC-D585-A167-C7C1-DC447A513FFF}"/>
                </a:ext>
              </a:extLst>
            </p:cNvPr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3" name="Google Shape;10786;p88">
              <a:extLst>
                <a:ext uri="{FF2B5EF4-FFF2-40B4-BE49-F238E27FC236}">
                  <a16:creationId xmlns:a16="http://schemas.microsoft.com/office/drawing/2014/main" id="{FF4BEEBE-A678-8652-E3D2-4586BCF9DF13}"/>
                </a:ext>
              </a:extLst>
            </p:cNvPr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74" name="Google Shape;10783;p88">
            <a:extLst>
              <a:ext uri="{FF2B5EF4-FFF2-40B4-BE49-F238E27FC236}">
                <a16:creationId xmlns:a16="http://schemas.microsoft.com/office/drawing/2014/main" id="{EB976B44-43E5-80C6-917A-1DE84870C95B}"/>
              </a:ext>
            </a:extLst>
          </p:cNvPr>
          <p:cNvGrpSpPr/>
          <p:nvPr/>
        </p:nvGrpSpPr>
        <p:grpSpPr>
          <a:xfrm>
            <a:off x="5687981" y="2970887"/>
            <a:ext cx="489299" cy="513151"/>
            <a:chOff x="3860250" y="1427025"/>
            <a:chExt cx="487900" cy="483200"/>
          </a:xfrm>
          <a:solidFill>
            <a:srgbClr val="FFC000"/>
          </a:solidFill>
        </p:grpSpPr>
        <p:sp>
          <p:nvSpPr>
            <p:cNvPr id="775" name="Google Shape;10784;p88">
              <a:extLst>
                <a:ext uri="{FF2B5EF4-FFF2-40B4-BE49-F238E27FC236}">
                  <a16:creationId xmlns:a16="http://schemas.microsoft.com/office/drawing/2014/main" id="{F6C427FD-F987-532A-7745-08DE0223A2AD}"/>
                </a:ext>
              </a:extLst>
            </p:cNvPr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76" name="Google Shape;10785;p88">
              <a:extLst>
                <a:ext uri="{FF2B5EF4-FFF2-40B4-BE49-F238E27FC236}">
                  <a16:creationId xmlns:a16="http://schemas.microsoft.com/office/drawing/2014/main" id="{6A468F2C-AE2A-FE15-0F66-6260421CB308}"/>
                </a:ext>
              </a:extLst>
            </p:cNvPr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7" name="Google Shape;10786;p88">
              <a:extLst>
                <a:ext uri="{FF2B5EF4-FFF2-40B4-BE49-F238E27FC236}">
                  <a16:creationId xmlns:a16="http://schemas.microsoft.com/office/drawing/2014/main" id="{1792EE56-8B47-BA87-05AC-4C53ACC530F5}"/>
                </a:ext>
              </a:extLst>
            </p:cNvPr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778" name="Picture 777">
            <a:extLst>
              <a:ext uri="{FF2B5EF4-FFF2-40B4-BE49-F238E27FC236}">
                <a16:creationId xmlns:a16="http://schemas.microsoft.com/office/drawing/2014/main" id="{7150BF42-38CF-F87F-A022-2BD2A809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160573"/>
            <a:ext cx="5200339" cy="3206774"/>
          </a:xfrm>
          <a:prstGeom prst="rect">
            <a:avLst/>
          </a:prstGeom>
        </p:spPr>
      </p:pic>
      <p:pic>
        <p:nvPicPr>
          <p:cNvPr id="779" name="Picture 778" descr="A picture containing icon&#10;&#10;Description automatically generated">
            <a:extLst>
              <a:ext uri="{FF2B5EF4-FFF2-40B4-BE49-F238E27FC236}">
                <a16:creationId xmlns:a16="http://schemas.microsoft.com/office/drawing/2014/main" id="{30F267D2-74BD-7FA2-CF1D-0D6BB7A77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848" y="279401"/>
            <a:ext cx="2533197" cy="6378369"/>
          </a:xfrm>
          <a:prstGeom prst="rect">
            <a:avLst/>
          </a:prstGeom>
        </p:spPr>
      </p:pic>
      <p:grpSp>
        <p:nvGrpSpPr>
          <p:cNvPr id="780" name="Google Shape;747;p47">
            <a:extLst>
              <a:ext uri="{FF2B5EF4-FFF2-40B4-BE49-F238E27FC236}">
                <a16:creationId xmlns:a16="http://schemas.microsoft.com/office/drawing/2014/main" id="{CB62F1B9-2D54-E46A-A8B9-B08E0F4D680D}"/>
              </a:ext>
            </a:extLst>
          </p:cNvPr>
          <p:cNvGrpSpPr/>
          <p:nvPr/>
        </p:nvGrpSpPr>
        <p:grpSpPr>
          <a:xfrm>
            <a:off x="-4343201" y="4200263"/>
            <a:ext cx="4305810" cy="1719943"/>
            <a:chOff x="2977031" y="670442"/>
            <a:chExt cx="4554967" cy="1819467"/>
          </a:xfrm>
        </p:grpSpPr>
        <p:sp>
          <p:nvSpPr>
            <p:cNvPr id="781" name="Google Shape;748;p47">
              <a:extLst>
                <a:ext uri="{FF2B5EF4-FFF2-40B4-BE49-F238E27FC236}">
                  <a16:creationId xmlns:a16="http://schemas.microsoft.com/office/drawing/2014/main" id="{16A3A7F8-ECEC-E2F8-4445-3588EE970A23}"/>
                </a:ext>
              </a:extLst>
            </p:cNvPr>
            <p:cNvSpPr/>
            <p:nvPr/>
          </p:nvSpPr>
          <p:spPr>
            <a:xfrm rot="-1094456">
              <a:off x="3254864" y="1332170"/>
              <a:ext cx="4307739" cy="496012"/>
            </a:xfrm>
            <a:custGeom>
              <a:avLst/>
              <a:gdLst/>
              <a:ahLst/>
              <a:cxnLst/>
              <a:rect l="l" t="t" r="r" b="b"/>
              <a:pathLst>
                <a:path w="73803" h="8498" extrusionOk="0">
                  <a:moveTo>
                    <a:pt x="1690" y="1"/>
                  </a:moveTo>
                  <a:cubicBezTo>
                    <a:pt x="1720" y="119"/>
                    <a:pt x="1749" y="267"/>
                    <a:pt x="1779" y="386"/>
                  </a:cubicBezTo>
                  <a:lnTo>
                    <a:pt x="1838" y="386"/>
                  </a:lnTo>
                  <a:cubicBezTo>
                    <a:pt x="3232" y="623"/>
                    <a:pt x="4626" y="979"/>
                    <a:pt x="5930" y="1513"/>
                  </a:cubicBezTo>
                  <a:cubicBezTo>
                    <a:pt x="7146" y="1958"/>
                    <a:pt x="8036" y="2343"/>
                    <a:pt x="8036" y="2343"/>
                  </a:cubicBezTo>
                  <a:cubicBezTo>
                    <a:pt x="8036" y="2343"/>
                    <a:pt x="5097" y="2875"/>
                    <a:pt x="2738" y="2875"/>
                  </a:cubicBezTo>
                  <a:cubicBezTo>
                    <a:pt x="2314" y="2875"/>
                    <a:pt x="1908" y="2858"/>
                    <a:pt x="1542" y="2817"/>
                  </a:cubicBezTo>
                  <a:cubicBezTo>
                    <a:pt x="1008" y="2758"/>
                    <a:pt x="504" y="2639"/>
                    <a:pt x="0" y="2491"/>
                  </a:cubicBezTo>
                  <a:lnTo>
                    <a:pt x="0" y="2491"/>
                  </a:lnTo>
                  <a:lnTo>
                    <a:pt x="326" y="3648"/>
                  </a:lnTo>
                  <a:lnTo>
                    <a:pt x="919" y="3855"/>
                  </a:lnTo>
                  <a:lnTo>
                    <a:pt x="1008" y="3885"/>
                  </a:lnTo>
                  <a:cubicBezTo>
                    <a:pt x="1987" y="4211"/>
                    <a:pt x="2817" y="4478"/>
                    <a:pt x="3469" y="4715"/>
                  </a:cubicBezTo>
                  <a:cubicBezTo>
                    <a:pt x="8599" y="6465"/>
                    <a:pt x="13906" y="7562"/>
                    <a:pt x="19303" y="7977"/>
                  </a:cubicBezTo>
                  <a:cubicBezTo>
                    <a:pt x="20193" y="8066"/>
                    <a:pt x="21349" y="8125"/>
                    <a:pt x="22683" y="8184"/>
                  </a:cubicBezTo>
                  <a:lnTo>
                    <a:pt x="22713" y="8184"/>
                  </a:lnTo>
                  <a:cubicBezTo>
                    <a:pt x="29013" y="8441"/>
                    <a:pt x="39462" y="8497"/>
                    <a:pt x="48500" y="8497"/>
                  </a:cubicBezTo>
                  <a:cubicBezTo>
                    <a:pt x="51969" y="8497"/>
                    <a:pt x="55230" y="8489"/>
                    <a:pt x="57968" y="8481"/>
                  </a:cubicBezTo>
                  <a:lnTo>
                    <a:pt x="58028" y="8481"/>
                  </a:lnTo>
                  <a:cubicBezTo>
                    <a:pt x="62297" y="8481"/>
                    <a:pt x="65292" y="8451"/>
                    <a:pt x="65767" y="8451"/>
                  </a:cubicBezTo>
                  <a:cubicBezTo>
                    <a:pt x="67516" y="8451"/>
                    <a:pt x="73802" y="8125"/>
                    <a:pt x="73802" y="5723"/>
                  </a:cubicBezTo>
                  <a:cubicBezTo>
                    <a:pt x="73773" y="5012"/>
                    <a:pt x="73446" y="4389"/>
                    <a:pt x="72972" y="3885"/>
                  </a:cubicBezTo>
                  <a:cubicBezTo>
                    <a:pt x="72942" y="3885"/>
                    <a:pt x="72942" y="3855"/>
                    <a:pt x="72942" y="3855"/>
                  </a:cubicBezTo>
                  <a:cubicBezTo>
                    <a:pt x="72853" y="3766"/>
                    <a:pt x="72764" y="3677"/>
                    <a:pt x="72646" y="3588"/>
                  </a:cubicBezTo>
                  <a:lnTo>
                    <a:pt x="72616" y="3559"/>
                  </a:lnTo>
                  <a:cubicBezTo>
                    <a:pt x="72082" y="3084"/>
                    <a:pt x="71519" y="2699"/>
                    <a:pt x="70926" y="2373"/>
                  </a:cubicBezTo>
                  <a:lnTo>
                    <a:pt x="70867" y="2313"/>
                  </a:lnTo>
                  <a:cubicBezTo>
                    <a:pt x="70007" y="1869"/>
                    <a:pt x="69117" y="1453"/>
                    <a:pt x="68198" y="1127"/>
                  </a:cubicBezTo>
                  <a:cubicBezTo>
                    <a:pt x="66775" y="594"/>
                    <a:pt x="64492" y="1"/>
                    <a:pt x="60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49;p47">
              <a:extLst>
                <a:ext uri="{FF2B5EF4-FFF2-40B4-BE49-F238E27FC236}">
                  <a16:creationId xmlns:a16="http://schemas.microsoft.com/office/drawing/2014/main" id="{849D9B21-B5FC-0DA7-E250-3196E7EE82AD}"/>
                </a:ext>
              </a:extLst>
            </p:cNvPr>
            <p:cNvSpPr/>
            <p:nvPr/>
          </p:nvSpPr>
          <p:spPr>
            <a:xfrm rot="-1094456">
              <a:off x="3187346" y="1441433"/>
              <a:ext cx="4264488" cy="140258"/>
            </a:xfrm>
            <a:custGeom>
              <a:avLst/>
              <a:gdLst/>
              <a:ahLst/>
              <a:cxnLst/>
              <a:rect l="l" t="t" r="r" b="b"/>
              <a:pathLst>
                <a:path w="73062" h="2403" extrusionOk="0">
                  <a:moveTo>
                    <a:pt x="26835" y="0"/>
                  </a:moveTo>
                  <a:lnTo>
                    <a:pt x="16516" y="30"/>
                  </a:lnTo>
                  <a:lnTo>
                    <a:pt x="60" y="30"/>
                  </a:lnTo>
                  <a:cubicBezTo>
                    <a:pt x="0" y="416"/>
                    <a:pt x="30" y="771"/>
                    <a:pt x="712" y="1009"/>
                  </a:cubicBezTo>
                  <a:lnTo>
                    <a:pt x="1038" y="2165"/>
                  </a:lnTo>
                  <a:lnTo>
                    <a:pt x="1631" y="2373"/>
                  </a:lnTo>
                  <a:lnTo>
                    <a:pt x="1720" y="2402"/>
                  </a:lnTo>
                  <a:lnTo>
                    <a:pt x="73061" y="2402"/>
                  </a:lnTo>
                  <a:cubicBezTo>
                    <a:pt x="73061" y="2402"/>
                    <a:pt x="69147" y="0"/>
                    <a:pt x="64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50;p47">
              <a:extLst>
                <a:ext uri="{FF2B5EF4-FFF2-40B4-BE49-F238E27FC236}">
                  <a16:creationId xmlns:a16="http://schemas.microsoft.com/office/drawing/2014/main" id="{59B4E0D1-3723-1244-F4AA-6DFBDC7C4EAC}"/>
                </a:ext>
              </a:extLst>
            </p:cNvPr>
            <p:cNvSpPr/>
            <p:nvPr/>
          </p:nvSpPr>
          <p:spPr>
            <a:xfrm rot="-1094456">
              <a:off x="3347155" y="1540617"/>
              <a:ext cx="4248904" cy="272754"/>
            </a:xfrm>
            <a:custGeom>
              <a:avLst/>
              <a:gdLst/>
              <a:ahLst/>
              <a:cxnLst/>
              <a:rect l="l" t="t" r="r" b="b"/>
              <a:pathLst>
                <a:path w="72795" h="4673" extrusionOk="0">
                  <a:moveTo>
                    <a:pt x="71964" y="1"/>
                  </a:moveTo>
                  <a:lnTo>
                    <a:pt x="0" y="30"/>
                  </a:lnTo>
                  <a:lnTo>
                    <a:pt x="2461" y="860"/>
                  </a:lnTo>
                  <a:cubicBezTo>
                    <a:pt x="7591" y="2610"/>
                    <a:pt x="12898" y="3737"/>
                    <a:pt x="18295" y="4152"/>
                  </a:cubicBezTo>
                  <a:cubicBezTo>
                    <a:pt x="23743" y="4583"/>
                    <a:pt x="37980" y="4673"/>
                    <a:pt x="49283" y="4673"/>
                  </a:cubicBezTo>
                  <a:cubicBezTo>
                    <a:pt x="57422" y="4673"/>
                    <a:pt x="64039" y="4626"/>
                    <a:pt x="64759" y="4626"/>
                  </a:cubicBezTo>
                  <a:cubicBezTo>
                    <a:pt x="66123" y="4626"/>
                    <a:pt x="70155" y="4448"/>
                    <a:pt x="71934" y="3233"/>
                  </a:cubicBezTo>
                  <a:lnTo>
                    <a:pt x="71964" y="3203"/>
                  </a:lnTo>
                  <a:cubicBezTo>
                    <a:pt x="72468" y="2936"/>
                    <a:pt x="72765" y="2432"/>
                    <a:pt x="72794" y="1898"/>
                  </a:cubicBezTo>
                  <a:cubicBezTo>
                    <a:pt x="72765" y="1187"/>
                    <a:pt x="72468" y="534"/>
                    <a:pt x="71964" y="30"/>
                  </a:cubicBezTo>
                  <a:lnTo>
                    <a:pt x="719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51;p47">
              <a:extLst>
                <a:ext uri="{FF2B5EF4-FFF2-40B4-BE49-F238E27FC236}">
                  <a16:creationId xmlns:a16="http://schemas.microsoft.com/office/drawing/2014/main" id="{33E077C3-B7B1-7F3F-49AF-C9C6A0B6926F}"/>
                </a:ext>
              </a:extLst>
            </p:cNvPr>
            <p:cNvSpPr/>
            <p:nvPr/>
          </p:nvSpPr>
          <p:spPr>
            <a:xfrm rot="-1094456">
              <a:off x="3797416" y="1607632"/>
              <a:ext cx="3804139" cy="133896"/>
            </a:xfrm>
            <a:custGeom>
              <a:avLst/>
              <a:gdLst/>
              <a:ahLst/>
              <a:cxnLst/>
              <a:rect l="l" t="t" r="r" b="b"/>
              <a:pathLst>
                <a:path w="65175" h="2294" extrusionOk="0">
                  <a:moveTo>
                    <a:pt x="1" y="1"/>
                  </a:moveTo>
                  <a:cubicBezTo>
                    <a:pt x="3529" y="890"/>
                    <a:pt x="7117" y="1483"/>
                    <a:pt x="10764" y="1780"/>
                  </a:cubicBezTo>
                  <a:cubicBezTo>
                    <a:pt x="15839" y="2197"/>
                    <a:pt x="28544" y="2293"/>
                    <a:pt x="39398" y="2293"/>
                  </a:cubicBezTo>
                  <a:cubicBezTo>
                    <a:pt x="48581" y="2293"/>
                    <a:pt x="56439" y="2225"/>
                    <a:pt x="57228" y="2225"/>
                  </a:cubicBezTo>
                  <a:cubicBezTo>
                    <a:pt x="58859" y="2225"/>
                    <a:pt x="64403" y="1958"/>
                    <a:pt x="65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52;p47">
              <a:extLst>
                <a:ext uri="{FF2B5EF4-FFF2-40B4-BE49-F238E27FC236}">
                  <a16:creationId xmlns:a16="http://schemas.microsoft.com/office/drawing/2014/main" id="{71DE9D6F-2184-5545-9076-5D13726EF946}"/>
                </a:ext>
              </a:extLst>
            </p:cNvPr>
            <p:cNvSpPr/>
            <p:nvPr/>
          </p:nvSpPr>
          <p:spPr>
            <a:xfrm rot="-1094456">
              <a:off x="4077113" y="1858811"/>
              <a:ext cx="115977" cy="195650"/>
            </a:xfrm>
            <a:custGeom>
              <a:avLst/>
              <a:gdLst/>
              <a:ahLst/>
              <a:cxnLst/>
              <a:rect l="l" t="t" r="r" b="b"/>
              <a:pathLst>
                <a:path w="1987" h="3352" extrusionOk="0">
                  <a:moveTo>
                    <a:pt x="475" y="1"/>
                  </a:moveTo>
                  <a:cubicBezTo>
                    <a:pt x="208" y="1"/>
                    <a:pt x="0" y="208"/>
                    <a:pt x="0" y="505"/>
                  </a:cubicBezTo>
                  <a:lnTo>
                    <a:pt x="0" y="2847"/>
                  </a:lnTo>
                  <a:cubicBezTo>
                    <a:pt x="0" y="3144"/>
                    <a:pt x="208" y="3351"/>
                    <a:pt x="475" y="3351"/>
                  </a:cubicBezTo>
                  <a:lnTo>
                    <a:pt x="1483" y="3351"/>
                  </a:lnTo>
                  <a:cubicBezTo>
                    <a:pt x="1779" y="3351"/>
                    <a:pt x="1987" y="3144"/>
                    <a:pt x="1987" y="2847"/>
                  </a:cubicBezTo>
                  <a:lnTo>
                    <a:pt x="1987" y="505"/>
                  </a:lnTo>
                  <a:cubicBezTo>
                    <a:pt x="1987" y="208"/>
                    <a:pt x="1779" y="1"/>
                    <a:pt x="1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53;p47">
              <a:extLst>
                <a:ext uri="{FF2B5EF4-FFF2-40B4-BE49-F238E27FC236}">
                  <a16:creationId xmlns:a16="http://schemas.microsoft.com/office/drawing/2014/main" id="{09A1061F-6EAA-937D-59BF-4382CA1C0891}"/>
                </a:ext>
              </a:extLst>
            </p:cNvPr>
            <p:cNvSpPr/>
            <p:nvPr/>
          </p:nvSpPr>
          <p:spPr>
            <a:xfrm rot="-1094456">
              <a:off x="6827015" y="952319"/>
              <a:ext cx="117787" cy="195650"/>
            </a:xfrm>
            <a:custGeom>
              <a:avLst/>
              <a:gdLst/>
              <a:ahLst/>
              <a:cxnLst/>
              <a:rect l="l" t="t" r="r" b="b"/>
              <a:pathLst>
                <a:path w="2018" h="3352" extrusionOk="0">
                  <a:moveTo>
                    <a:pt x="505" y="1"/>
                  </a:moveTo>
                  <a:cubicBezTo>
                    <a:pt x="238" y="1"/>
                    <a:pt x="1" y="208"/>
                    <a:pt x="1" y="505"/>
                  </a:cubicBezTo>
                  <a:lnTo>
                    <a:pt x="1" y="2847"/>
                  </a:lnTo>
                  <a:cubicBezTo>
                    <a:pt x="1" y="3144"/>
                    <a:pt x="238" y="3351"/>
                    <a:pt x="505" y="3351"/>
                  </a:cubicBezTo>
                  <a:lnTo>
                    <a:pt x="1513" y="3351"/>
                  </a:lnTo>
                  <a:cubicBezTo>
                    <a:pt x="1780" y="3351"/>
                    <a:pt x="2017" y="3144"/>
                    <a:pt x="2017" y="2847"/>
                  </a:cubicBezTo>
                  <a:lnTo>
                    <a:pt x="2017" y="505"/>
                  </a:lnTo>
                  <a:cubicBezTo>
                    <a:pt x="2017" y="208"/>
                    <a:pt x="1780" y="1"/>
                    <a:pt x="1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54;p47">
              <a:extLst>
                <a:ext uri="{FF2B5EF4-FFF2-40B4-BE49-F238E27FC236}">
                  <a16:creationId xmlns:a16="http://schemas.microsoft.com/office/drawing/2014/main" id="{4EF13D08-7C91-A6A3-432C-257702A5FE15}"/>
                </a:ext>
              </a:extLst>
            </p:cNvPr>
            <p:cNvSpPr/>
            <p:nvPr/>
          </p:nvSpPr>
          <p:spPr>
            <a:xfrm rot="-1094456">
              <a:off x="7428705" y="895045"/>
              <a:ext cx="1751" cy="186953"/>
            </a:xfrm>
            <a:custGeom>
              <a:avLst/>
              <a:gdLst/>
              <a:ahLst/>
              <a:cxnLst/>
              <a:rect l="l" t="t" r="r" b="b"/>
              <a:pathLst>
                <a:path w="30" h="3203" extrusionOk="0">
                  <a:moveTo>
                    <a:pt x="0" y="0"/>
                  </a:moveTo>
                  <a:lnTo>
                    <a:pt x="0" y="3203"/>
                  </a:lnTo>
                  <a:lnTo>
                    <a:pt x="30" y="3173"/>
                  </a:lnTo>
                  <a:lnTo>
                    <a:pt x="3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55;p47">
              <a:extLst>
                <a:ext uri="{FF2B5EF4-FFF2-40B4-BE49-F238E27FC236}">
                  <a16:creationId xmlns:a16="http://schemas.microsoft.com/office/drawing/2014/main" id="{AAEECEC0-E776-E723-493F-712EBA58A49D}"/>
                </a:ext>
              </a:extLst>
            </p:cNvPr>
            <p:cNvSpPr/>
            <p:nvPr/>
          </p:nvSpPr>
          <p:spPr>
            <a:xfrm rot="-1094456">
              <a:off x="6936849" y="972241"/>
              <a:ext cx="475992" cy="1809"/>
            </a:xfrm>
            <a:custGeom>
              <a:avLst/>
              <a:gdLst/>
              <a:ahLst/>
              <a:cxnLst/>
              <a:rect l="l" t="t" r="r" b="b"/>
              <a:pathLst>
                <a:path w="8155" h="31" extrusionOk="0">
                  <a:moveTo>
                    <a:pt x="1" y="1"/>
                  </a:moveTo>
                  <a:lnTo>
                    <a:pt x="1" y="30"/>
                  </a:lnTo>
                  <a:lnTo>
                    <a:pt x="8155" y="30"/>
                  </a:lnTo>
                  <a:lnTo>
                    <a:pt x="8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56;p47">
              <a:extLst>
                <a:ext uri="{FF2B5EF4-FFF2-40B4-BE49-F238E27FC236}">
                  <a16:creationId xmlns:a16="http://schemas.microsoft.com/office/drawing/2014/main" id="{8DF40EB7-4917-4B30-4D16-2F33AC24C570}"/>
                </a:ext>
              </a:extLst>
            </p:cNvPr>
            <p:cNvSpPr/>
            <p:nvPr/>
          </p:nvSpPr>
          <p:spPr>
            <a:xfrm rot="-1094456">
              <a:off x="3078655" y="1301317"/>
              <a:ext cx="375657" cy="709639"/>
            </a:xfrm>
            <a:custGeom>
              <a:avLst/>
              <a:gdLst/>
              <a:ahLst/>
              <a:cxnLst/>
              <a:rect l="l" t="t" r="r" b="b"/>
              <a:pathLst>
                <a:path w="6436" h="12158" extrusionOk="0">
                  <a:moveTo>
                    <a:pt x="1" y="0"/>
                  </a:moveTo>
                  <a:cubicBezTo>
                    <a:pt x="357" y="1987"/>
                    <a:pt x="2047" y="7917"/>
                    <a:pt x="3262" y="12157"/>
                  </a:cubicBezTo>
                  <a:lnTo>
                    <a:pt x="6435" y="12157"/>
                  </a:lnTo>
                  <a:lnTo>
                    <a:pt x="1632" y="30"/>
                  </a:lnTo>
                  <a:cubicBezTo>
                    <a:pt x="1157" y="0"/>
                    <a:pt x="6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57;p47">
              <a:extLst>
                <a:ext uri="{FF2B5EF4-FFF2-40B4-BE49-F238E27FC236}">
                  <a16:creationId xmlns:a16="http://schemas.microsoft.com/office/drawing/2014/main" id="{14170764-B834-95A6-F12B-B5C682130BDD}"/>
                </a:ext>
              </a:extLst>
            </p:cNvPr>
            <p:cNvSpPr/>
            <p:nvPr/>
          </p:nvSpPr>
          <p:spPr>
            <a:xfrm rot="-1094456">
              <a:off x="3162945" y="1233361"/>
              <a:ext cx="630025" cy="707946"/>
            </a:xfrm>
            <a:custGeom>
              <a:avLst/>
              <a:gdLst/>
              <a:ahLst/>
              <a:cxnLst/>
              <a:rect l="l" t="t" r="r" b="b"/>
              <a:pathLst>
                <a:path w="10794" h="12129" extrusionOk="0">
                  <a:moveTo>
                    <a:pt x="1" y="1"/>
                  </a:moveTo>
                  <a:lnTo>
                    <a:pt x="4804" y="12128"/>
                  </a:lnTo>
                  <a:lnTo>
                    <a:pt x="10794" y="12128"/>
                  </a:lnTo>
                  <a:lnTo>
                    <a:pt x="1631" y="208"/>
                  </a:lnTo>
                  <a:cubicBezTo>
                    <a:pt x="1098" y="90"/>
                    <a:pt x="56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58;p47">
              <a:extLst>
                <a:ext uri="{FF2B5EF4-FFF2-40B4-BE49-F238E27FC236}">
                  <a16:creationId xmlns:a16="http://schemas.microsoft.com/office/drawing/2014/main" id="{879D6C1C-23F2-5565-A826-87EC8BCE8D81}"/>
                </a:ext>
              </a:extLst>
            </p:cNvPr>
            <p:cNvSpPr/>
            <p:nvPr/>
          </p:nvSpPr>
          <p:spPr>
            <a:xfrm rot="-1094456">
              <a:off x="3271087" y="2022001"/>
              <a:ext cx="510604" cy="89945"/>
            </a:xfrm>
            <a:custGeom>
              <a:avLst/>
              <a:gdLst/>
              <a:ahLst/>
              <a:cxnLst/>
              <a:rect l="l" t="t" r="r" b="b"/>
              <a:pathLst>
                <a:path w="8748" h="1541" extrusionOk="0">
                  <a:moveTo>
                    <a:pt x="60" y="0"/>
                  </a:moveTo>
                  <a:lnTo>
                    <a:pt x="60" y="178"/>
                  </a:lnTo>
                  <a:cubicBezTo>
                    <a:pt x="0" y="564"/>
                    <a:pt x="30" y="919"/>
                    <a:pt x="712" y="1157"/>
                  </a:cubicBezTo>
                  <a:cubicBezTo>
                    <a:pt x="1216" y="1334"/>
                    <a:pt x="1720" y="1423"/>
                    <a:pt x="2254" y="1483"/>
                  </a:cubicBezTo>
                  <a:cubicBezTo>
                    <a:pt x="2620" y="1523"/>
                    <a:pt x="3026" y="1541"/>
                    <a:pt x="3450" y="1541"/>
                  </a:cubicBezTo>
                  <a:cubicBezTo>
                    <a:pt x="5809" y="1541"/>
                    <a:pt x="8748" y="1008"/>
                    <a:pt x="8748" y="1008"/>
                  </a:cubicBezTo>
                  <a:lnTo>
                    <a:pt x="1661" y="178"/>
                  </a:lnTo>
                  <a:lnTo>
                    <a:pt x="920" y="89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59;p47">
              <a:extLst>
                <a:ext uri="{FF2B5EF4-FFF2-40B4-BE49-F238E27FC236}">
                  <a16:creationId xmlns:a16="http://schemas.microsoft.com/office/drawing/2014/main" id="{14FCA3DD-3671-F4F4-5EBF-E8176C0FF016}"/>
                </a:ext>
              </a:extLst>
            </p:cNvPr>
            <p:cNvSpPr/>
            <p:nvPr/>
          </p:nvSpPr>
          <p:spPr>
            <a:xfrm rot="-1094456">
              <a:off x="3253760" y="1222736"/>
              <a:ext cx="538329" cy="694055"/>
            </a:xfrm>
            <a:custGeom>
              <a:avLst/>
              <a:gdLst/>
              <a:ahLst/>
              <a:cxnLst/>
              <a:rect l="l" t="t" r="r" b="b"/>
              <a:pathLst>
                <a:path w="9223" h="11891" extrusionOk="0">
                  <a:moveTo>
                    <a:pt x="0" y="0"/>
                  </a:moveTo>
                  <a:lnTo>
                    <a:pt x="9163" y="11891"/>
                  </a:lnTo>
                  <a:lnTo>
                    <a:pt x="9222" y="11891"/>
                  </a:lnTo>
                  <a:lnTo>
                    <a:pt x="6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60;p47">
              <a:extLst>
                <a:ext uri="{FF2B5EF4-FFF2-40B4-BE49-F238E27FC236}">
                  <a16:creationId xmlns:a16="http://schemas.microsoft.com/office/drawing/2014/main" id="{4BA648FA-E5BE-62DF-2CDD-B81BE40B6264}"/>
                </a:ext>
              </a:extLst>
            </p:cNvPr>
            <p:cNvSpPr/>
            <p:nvPr/>
          </p:nvSpPr>
          <p:spPr>
            <a:xfrm rot="-1094456">
              <a:off x="3254530" y="1191155"/>
              <a:ext cx="789253" cy="692304"/>
            </a:xfrm>
            <a:custGeom>
              <a:avLst/>
              <a:gdLst/>
              <a:ahLst/>
              <a:cxnLst/>
              <a:rect l="l" t="t" r="r" b="b"/>
              <a:pathLst>
                <a:path w="13522" h="11861" extrusionOk="0">
                  <a:moveTo>
                    <a:pt x="1" y="0"/>
                  </a:moveTo>
                  <a:lnTo>
                    <a:pt x="9163" y="11861"/>
                  </a:lnTo>
                  <a:lnTo>
                    <a:pt x="13522" y="11861"/>
                  </a:lnTo>
                  <a:cubicBezTo>
                    <a:pt x="9578" y="11475"/>
                    <a:pt x="6376" y="7027"/>
                    <a:pt x="3796" y="3677"/>
                  </a:cubicBezTo>
                  <a:cubicBezTo>
                    <a:pt x="2047" y="1394"/>
                    <a:pt x="1365" y="4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61;p47">
              <a:extLst>
                <a:ext uri="{FF2B5EF4-FFF2-40B4-BE49-F238E27FC236}">
                  <a16:creationId xmlns:a16="http://schemas.microsoft.com/office/drawing/2014/main" id="{9CDA8BAD-E618-5588-F297-E0E0352F74CD}"/>
                </a:ext>
              </a:extLst>
            </p:cNvPr>
            <p:cNvSpPr/>
            <p:nvPr/>
          </p:nvSpPr>
          <p:spPr>
            <a:xfrm rot="-1094456">
              <a:off x="3261985" y="1963984"/>
              <a:ext cx="505409" cy="118370"/>
            </a:xfrm>
            <a:custGeom>
              <a:avLst/>
              <a:gdLst/>
              <a:ahLst/>
              <a:cxnLst/>
              <a:rect l="l" t="t" r="r" b="b"/>
              <a:pathLst>
                <a:path w="8659" h="2028" extrusionOk="0">
                  <a:moveTo>
                    <a:pt x="1368" y="0"/>
                  </a:moveTo>
                  <a:cubicBezTo>
                    <a:pt x="58" y="0"/>
                    <a:pt x="49" y="460"/>
                    <a:pt x="0" y="1019"/>
                  </a:cubicBezTo>
                  <a:lnTo>
                    <a:pt x="860" y="1108"/>
                  </a:lnTo>
                  <a:lnTo>
                    <a:pt x="8659" y="2027"/>
                  </a:lnTo>
                  <a:cubicBezTo>
                    <a:pt x="8659" y="2027"/>
                    <a:pt x="4863" y="367"/>
                    <a:pt x="2461" y="70"/>
                  </a:cubicBezTo>
                  <a:lnTo>
                    <a:pt x="2432" y="70"/>
                  </a:lnTo>
                  <a:cubicBezTo>
                    <a:pt x="2005" y="22"/>
                    <a:pt x="1655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62;p47">
              <a:extLst>
                <a:ext uri="{FF2B5EF4-FFF2-40B4-BE49-F238E27FC236}">
                  <a16:creationId xmlns:a16="http://schemas.microsoft.com/office/drawing/2014/main" id="{1D9DD59D-15BA-0F26-6A2D-565B011D97F5}"/>
                </a:ext>
              </a:extLst>
            </p:cNvPr>
            <p:cNvSpPr/>
            <p:nvPr/>
          </p:nvSpPr>
          <p:spPr>
            <a:xfrm rot="-1094456">
              <a:off x="3884460" y="1816988"/>
              <a:ext cx="5253" cy="1751"/>
            </a:xfrm>
            <a:custGeom>
              <a:avLst/>
              <a:gdLst/>
              <a:ahLst/>
              <a:cxnLst/>
              <a:rect l="l" t="t" r="r" b="b"/>
              <a:pathLst>
                <a:path w="90" h="30" extrusionOk="0">
                  <a:moveTo>
                    <a:pt x="1" y="0"/>
                  </a:moveTo>
                  <a:lnTo>
                    <a:pt x="30" y="30"/>
                  </a:lnTo>
                  <a:lnTo>
                    <a:pt x="90" y="3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63;p47">
              <a:extLst>
                <a:ext uri="{FF2B5EF4-FFF2-40B4-BE49-F238E27FC236}">
                  <a16:creationId xmlns:a16="http://schemas.microsoft.com/office/drawing/2014/main" id="{B44C4947-1FCB-38D1-B69F-5CC740E87968}"/>
                </a:ext>
              </a:extLst>
            </p:cNvPr>
            <p:cNvSpPr/>
            <p:nvPr/>
          </p:nvSpPr>
          <p:spPr>
            <a:xfrm rot="-1094456">
              <a:off x="3880698" y="1771743"/>
              <a:ext cx="287346" cy="1751"/>
            </a:xfrm>
            <a:custGeom>
              <a:avLst/>
              <a:gdLst/>
              <a:ahLst/>
              <a:cxnLst/>
              <a:rect l="l" t="t" r="r" b="b"/>
              <a:pathLst>
                <a:path w="4923" h="30" extrusionOk="0">
                  <a:moveTo>
                    <a:pt x="0" y="0"/>
                  </a:moveTo>
                  <a:lnTo>
                    <a:pt x="30" y="30"/>
                  </a:lnTo>
                  <a:lnTo>
                    <a:pt x="4922" y="30"/>
                  </a:lnTo>
                  <a:cubicBezTo>
                    <a:pt x="4744" y="30"/>
                    <a:pt x="4566" y="0"/>
                    <a:pt x="4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64;p47">
              <a:extLst>
                <a:ext uri="{FF2B5EF4-FFF2-40B4-BE49-F238E27FC236}">
                  <a16:creationId xmlns:a16="http://schemas.microsoft.com/office/drawing/2014/main" id="{A71EBFE8-5788-8850-1B62-2EF8C29FF173}"/>
                </a:ext>
              </a:extLst>
            </p:cNvPr>
            <p:cNvSpPr/>
            <p:nvPr/>
          </p:nvSpPr>
          <p:spPr>
            <a:xfrm rot="-1094456">
              <a:off x="6748520" y="1025586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65;p47">
              <a:extLst>
                <a:ext uri="{FF2B5EF4-FFF2-40B4-BE49-F238E27FC236}">
                  <a16:creationId xmlns:a16="http://schemas.microsoft.com/office/drawing/2014/main" id="{E228E65F-A1D6-CE9D-DEBA-9ED7247B125D}"/>
                </a:ext>
              </a:extLst>
            </p:cNvPr>
            <p:cNvSpPr/>
            <p:nvPr/>
          </p:nvSpPr>
          <p:spPr>
            <a:xfrm rot="-1094456">
              <a:off x="6687706" y="1045626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66;p47">
              <a:extLst>
                <a:ext uri="{FF2B5EF4-FFF2-40B4-BE49-F238E27FC236}">
                  <a16:creationId xmlns:a16="http://schemas.microsoft.com/office/drawing/2014/main" id="{D4CDCB2F-7A48-1F49-A459-BF76E86259C6}"/>
                </a:ext>
              </a:extLst>
            </p:cNvPr>
            <p:cNvSpPr/>
            <p:nvPr/>
          </p:nvSpPr>
          <p:spPr>
            <a:xfrm rot="-1094456">
              <a:off x="6630221" y="1064579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767;p47">
              <a:extLst>
                <a:ext uri="{FF2B5EF4-FFF2-40B4-BE49-F238E27FC236}">
                  <a16:creationId xmlns:a16="http://schemas.microsoft.com/office/drawing/2014/main" id="{21F17B37-90D3-9C04-A9A9-6072C8308EA3}"/>
                </a:ext>
              </a:extLst>
            </p:cNvPr>
            <p:cNvSpPr/>
            <p:nvPr/>
          </p:nvSpPr>
          <p:spPr>
            <a:xfrm rot="-1094456">
              <a:off x="6567745" y="1085167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768;p47">
              <a:extLst>
                <a:ext uri="{FF2B5EF4-FFF2-40B4-BE49-F238E27FC236}">
                  <a16:creationId xmlns:a16="http://schemas.microsoft.com/office/drawing/2014/main" id="{9574EE6F-80EC-A102-7DE6-502D874BC6C5}"/>
                </a:ext>
              </a:extLst>
            </p:cNvPr>
            <p:cNvSpPr/>
            <p:nvPr/>
          </p:nvSpPr>
          <p:spPr>
            <a:xfrm rot="-1094456">
              <a:off x="6500335" y="1107381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769;p47">
              <a:extLst>
                <a:ext uri="{FF2B5EF4-FFF2-40B4-BE49-F238E27FC236}">
                  <a16:creationId xmlns:a16="http://schemas.microsoft.com/office/drawing/2014/main" id="{FE85F75C-504C-62EC-FA3E-2CCEC768A764}"/>
                </a:ext>
              </a:extLst>
            </p:cNvPr>
            <p:cNvSpPr/>
            <p:nvPr/>
          </p:nvSpPr>
          <p:spPr>
            <a:xfrm rot="-1094456">
              <a:off x="6432924" y="1129586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770;p47">
              <a:extLst>
                <a:ext uri="{FF2B5EF4-FFF2-40B4-BE49-F238E27FC236}">
                  <a16:creationId xmlns:a16="http://schemas.microsoft.com/office/drawing/2014/main" id="{7954AF7B-D6C8-6E6B-751D-01A49FE5B2BA}"/>
                </a:ext>
              </a:extLst>
            </p:cNvPr>
            <p:cNvSpPr/>
            <p:nvPr/>
          </p:nvSpPr>
          <p:spPr>
            <a:xfrm rot="-1094456">
              <a:off x="6365571" y="1151791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771;p47">
              <a:extLst>
                <a:ext uri="{FF2B5EF4-FFF2-40B4-BE49-F238E27FC236}">
                  <a16:creationId xmlns:a16="http://schemas.microsoft.com/office/drawing/2014/main" id="{93DE44FA-BCCA-B854-7242-75B344A415C9}"/>
                </a:ext>
              </a:extLst>
            </p:cNvPr>
            <p:cNvSpPr/>
            <p:nvPr/>
          </p:nvSpPr>
          <p:spPr>
            <a:xfrm rot="-1094456">
              <a:off x="6298161" y="1174005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772;p47">
              <a:extLst>
                <a:ext uri="{FF2B5EF4-FFF2-40B4-BE49-F238E27FC236}">
                  <a16:creationId xmlns:a16="http://schemas.microsoft.com/office/drawing/2014/main" id="{4D75C1FD-63D4-2989-AAC1-92CD76536FCF}"/>
                </a:ext>
              </a:extLst>
            </p:cNvPr>
            <p:cNvSpPr/>
            <p:nvPr/>
          </p:nvSpPr>
          <p:spPr>
            <a:xfrm rot="-1094456">
              <a:off x="6230751" y="1196219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46"/>
                  </a:lnTo>
                  <a:cubicBezTo>
                    <a:pt x="1" y="853"/>
                    <a:pt x="149" y="1031"/>
                    <a:pt x="357" y="1031"/>
                  </a:cubicBezTo>
                  <a:cubicBezTo>
                    <a:pt x="564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773;p47">
              <a:extLst>
                <a:ext uri="{FF2B5EF4-FFF2-40B4-BE49-F238E27FC236}">
                  <a16:creationId xmlns:a16="http://schemas.microsoft.com/office/drawing/2014/main" id="{E8C57C2D-F79F-FAAA-3664-683FE375BB39}"/>
                </a:ext>
              </a:extLst>
            </p:cNvPr>
            <p:cNvSpPr/>
            <p:nvPr/>
          </p:nvSpPr>
          <p:spPr>
            <a:xfrm rot="-1094456">
              <a:off x="6161733" y="1218963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46"/>
                  </a:lnTo>
                  <a:cubicBezTo>
                    <a:pt x="0" y="853"/>
                    <a:pt x="178" y="1031"/>
                    <a:pt x="386" y="1031"/>
                  </a:cubicBezTo>
                  <a:cubicBezTo>
                    <a:pt x="593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774;p47">
              <a:extLst>
                <a:ext uri="{FF2B5EF4-FFF2-40B4-BE49-F238E27FC236}">
                  <a16:creationId xmlns:a16="http://schemas.microsoft.com/office/drawing/2014/main" id="{DE6ED42B-CB19-98D2-65CA-0B12DD9B0302}"/>
                </a:ext>
              </a:extLst>
            </p:cNvPr>
            <p:cNvSpPr/>
            <p:nvPr/>
          </p:nvSpPr>
          <p:spPr>
            <a:xfrm rot="-1094456">
              <a:off x="6094323" y="1241177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46"/>
                  </a:lnTo>
                  <a:cubicBezTo>
                    <a:pt x="1" y="853"/>
                    <a:pt x="179" y="1031"/>
                    <a:pt x="386" y="1031"/>
                  </a:cubicBezTo>
                  <a:cubicBezTo>
                    <a:pt x="594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775;p47">
              <a:extLst>
                <a:ext uri="{FF2B5EF4-FFF2-40B4-BE49-F238E27FC236}">
                  <a16:creationId xmlns:a16="http://schemas.microsoft.com/office/drawing/2014/main" id="{CD9CB4DD-11AF-31CF-5997-2A08543A3772}"/>
                </a:ext>
              </a:extLst>
            </p:cNvPr>
            <p:cNvSpPr/>
            <p:nvPr/>
          </p:nvSpPr>
          <p:spPr>
            <a:xfrm rot="-1094456">
              <a:off x="6028576" y="1262843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776;p47">
              <a:extLst>
                <a:ext uri="{FF2B5EF4-FFF2-40B4-BE49-F238E27FC236}">
                  <a16:creationId xmlns:a16="http://schemas.microsoft.com/office/drawing/2014/main" id="{D835AC11-6AA2-CF00-C6C2-6619AEB7972E}"/>
                </a:ext>
              </a:extLst>
            </p:cNvPr>
            <p:cNvSpPr/>
            <p:nvPr/>
          </p:nvSpPr>
          <p:spPr>
            <a:xfrm rot="-1094456">
              <a:off x="5959559" y="1285587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777;p47">
              <a:extLst>
                <a:ext uri="{FF2B5EF4-FFF2-40B4-BE49-F238E27FC236}">
                  <a16:creationId xmlns:a16="http://schemas.microsoft.com/office/drawing/2014/main" id="{12C58E0F-15CF-A043-73FC-5C2129B09997}"/>
                </a:ext>
              </a:extLst>
            </p:cNvPr>
            <p:cNvSpPr/>
            <p:nvPr/>
          </p:nvSpPr>
          <p:spPr>
            <a:xfrm rot="-1094456">
              <a:off x="5892149" y="1307801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778;p47">
              <a:extLst>
                <a:ext uri="{FF2B5EF4-FFF2-40B4-BE49-F238E27FC236}">
                  <a16:creationId xmlns:a16="http://schemas.microsoft.com/office/drawing/2014/main" id="{EDC602C1-9CB9-2D19-3400-8544E5B2FC3F}"/>
                </a:ext>
              </a:extLst>
            </p:cNvPr>
            <p:cNvSpPr/>
            <p:nvPr/>
          </p:nvSpPr>
          <p:spPr>
            <a:xfrm rot="-1094456">
              <a:off x="5824738" y="1330006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779;p47">
              <a:extLst>
                <a:ext uri="{FF2B5EF4-FFF2-40B4-BE49-F238E27FC236}">
                  <a16:creationId xmlns:a16="http://schemas.microsoft.com/office/drawing/2014/main" id="{45914831-5D1E-2EEC-7944-7AFC80EF692A}"/>
                </a:ext>
              </a:extLst>
            </p:cNvPr>
            <p:cNvSpPr/>
            <p:nvPr/>
          </p:nvSpPr>
          <p:spPr>
            <a:xfrm rot="-1094456">
              <a:off x="5757385" y="1352210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780;p47">
              <a:extLst>
                <a:ext uri="{FF2B5EF4-FFF2-40B4-BE49-F238E27FC236}">
                  <a16:creationId xmlns:a16="http://schemas.microsoft.com/office/drawing/2014/main" id="{B41EE55A-F02C-E924-8F9B-7D48867DC7EC}"/>
                </a:ext>
              </a:extLst>
            </p:cNvPr>
            <p:cNvSpPr/>
            <p:nvPr/>
          </p:nvSpPr>
          <p:spPr>
            <a:xfrm rot="-1094456">
              <a:off x="5689975" y="137442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781;p47">
              <a:extLst>
                <a:ext uri="{FF2B5EF4-FFF2-40B4-BE49-F238E27FC236}">
                  <a16:creationId xmlns:a16="http://schemas.microsoft.com/office/drawing/2014/main" id="{A2EA4B8C-9281-AC0B-B52B-D90CD8D96FA8}"/>
                </a:ext>
              </a:extLst>
            </p:cNvPr>
            <p:cNvSpPr/>
            <p:nvPr/>
          </p:nvSpPr>
          <p:spPr>
            <a:xfrm rot="-1094456">
              <a:off x="5622563" y="1396629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782;p47">
              <a:extLst>
                <a:ext uri="{FF2B5EF4-FFF2-40B4-BE49-F238E27FC236}">
                  <a16:creationId xmlns:a16="http://schemas.microsoft.com/office/drawing/2014/main" id="{8D0E9B83-0DB5-3AF4-BF5E-FBC6DA082AF0}"/>
                </a:ext>
              </a:extLst>
            </p:cNvPr>
            <p:cNvSpPr/>
            <p:nvPr/>
          </p:nvSpPr>
          <p:spPr>
            <a:xfrm rot="-1094456">
              <a:off x="5555210" y="141883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783;p47">
              <a:extLst>
                <a:ext uri="{FF2B5EF4-FFF2-40B4-BE49-F238E27FC236}">
                  <a16:creationId xmlns:a16="http://schemas.microsoft.com/office/drawing/2014/main" id="{B6EA0501-87F4-B405-9FB3-A2B2FB4A3893}"/>
                </a:ext>
              </a:extLst>
            </p:cNvPr>
            <p:cNvSpPr/>
            <p:nvPr/>
          </p:nvSpPr>
          <p:spPr>
            <a:xfrm rot="-1094456">
              <a:off x="5487800" y="1441048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784;p47">
              <a:extLst>
                <a:ext uri="{FF2B5EF4-FFF2-40B4-BE49-F238E27FC236}">
                  <a16:creationId xmlns:a16="http://schemas.microsoft.com/office/drawing/2014/main" id="{D6B6BC8B-E99C-B701-2EF1-D9A79341943C}"/>
                </a:ext>
              </a:extLst>
            </p:cNvPr>
            <p:cNvSpPr/>
            <p:nvPr/>
          </p:nvSpPr>
          <p:spPr>
            <a:xfrm rot="-1094456">
              <a:off x="5420390" y="1463262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785;p47">
              <a:extLst>
                <a:ext uri="{FF2B5EF4-FFF2-40B4-BE49-F238E27FC236}">
                  <a16:creationId xmlns:a16="http://schemas.microsoft.com/office/drawing/2014/main" id="{976ACB7C-986C-66B9-1F69-9396B763BB8A}"/>
                </a:ext>
              </a:extLst>
            </p:cNvPr>
            <p:cNvSpPr/>
            <p:nvPr/>
          </p:nvSpPr>
          <p:spPr>
            <a:xfrm rot="-1094456">
              <a:off x="5352979" y="1485467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786;p47">
              <a:extLst>
                <a:ext uri="{FF2B5EF4-FFF2-40B4-BE49-F238E27FC236}">
                  <a16:creationId xmlns:a16="http://schemas.microsoft.com/office/drawing/2014/main" id="{9A2DF0FF-4DE0-0313-97CB-030336CACD34}"/>
                </a:ext>
              </a:extLst>
            </p:cNvPr>
            <p:cNvSpPr/>
            <p:nvPr/>
          </p:nvSpPr>
          <p:spPr>
            <a:xfrm rot="-1094456">
              <a:off x="5285626" y="1507672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787;p47">
              <a:extLst>
                <a:ext uri="{FF2B5EF4-FFF2-40B4-BE49-F238E27FC236}">
                  <a16:creationId xmlns:a16="http://schemas.microsoft.com/office/drawing/2014/main" id="{DD257FA4-F4AD-8DAD-DA35-498C8D73F185}"/>
                </a:ext>
              </a:extLst>
            </p:cNvPr>
            <p:cNvSpPr/>
            <p:nvPr/>
          </p:nvSpPr>
          <p:spPr>
            <a:xfrm rot="-1094456">
              <a:off x="5218216" y="1529886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788;p47">
              <a:extLst>
                <a:ext uri="{FF2B5EF4-FFF2-40B4-BE49-F238E27FC236}">
                  <a16:creationId xmlns:a16="http://schemas.microsoft.com/office/drawing/2014/main" id="{A0BDC1F9-0A11-D377-D874-D1D88C99931D}"/>
                </a:ext>
              </a:extLst>
            </p:cNvPr>
            <p:cNvSpPr/>
            <p:nvPr/>
          </p:nvSpPr>
          <p:spPr>
            <a:xfrm rot="-1094456">
              <a:off x="5149199" y="1552630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46"/>
                  </a:lnTo>
                  <a:cubicBezTo>
                    <a:pt x="0" y="853"/>
                    <a:pt x="178" y="1031"/>
                    <a:pt x="386" y="1031"/>
                  </a:cubicBezTo>
                  <a:cubicBezTo>
                    <a:pt x="593" y="1031"/>
                    <a:pt x="741" y="853"/>
                    <a:pt x="741" y="646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789;p47">
              <a:extLst>
                <a:ext uri="{FF2B5EF4-FFF2-40B4-BE49-F238E27FC236}">
                  <a16:creationId xmlns:a16="http://schemas.microsoft.com/office/drawing/2014/main" id="{A82041B9-4F2C-26EF-D647-5111A6EF0C40}"/>
                </a:ext>
              </a:extLst>
            </p:cNvPr>
            <p:cNvSpPr/>
            <p:nvPr/>
          </p:nvSpPr>
          <p:spPr>
            <a:xfrm rot="-1094456">
              <a:off x="5081789" y="157484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46"/>
                  </a:lnTo>
                  <a:cubicBezTo>
                    <a:pt x="0" y="853"/>
                    <a:pt x="178" y="1031"/>
                    <a:pt x="386" y="1031"/>
                  </a:cubicBezTo>
                  <a:cubicBezTo>
                    <a:pt x="593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790;p47">
              <a:extLst>
                <a:ext uri="{FF2B5EF4-FFF2-40B4-BE49-F238E27FC236}">
                  <a16:creationId xmlns:a16="http://schemas.microsoft.com/office/drawing/2014/main" id="{8A8E4513-8E2E-6651-931A-5EEC84FF1ACD}"/>
                </a:ext>
              </a:extLst>
            </p:cNvPr>
            <p:cNvSpPr/>
            <p:nvPr/>
          </p:nvSpPr>
          <p:spPr>
            <a:xfrm rot="-1094456">
              <a:off x="5014377" y="1597049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rgbClr val="30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791;p47">
              <a:extLst>
                <a:ext uri="{FF2B5EF4-FFF2-40B4-BE49-F238E27FC236}">
                  <a16:creationId xmlns:a16="http://schemas.microsoft.com/office/drawing/2014/main" id="{363C508D-3364-C1A2-B0C5-84B8A94D7B6F}"/>
                </a:ext>
              </a:extLst>
            </p:cNvPr>
            <p:cNvSpPr/>
            <p:nvPr/>
          </p:nvSpPr>
          <p:spPr>
            <a:xfrm rot="-1094456">
              <a:off x="4947024" y="161925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rgbClr val="30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792;p47">
              <a:extLst>
                <a:ext uri="{FF2B5EF4-FFF2-40B4-BE49-F238E27FC236}">
                  <a16:creationId xmlns:a16="http://schemas.microsoft.com/office/drawing/2014/main" id="{25E215BF-FE1D-5EAC-045A-3027F1C31272}"/>
                </a:ext>
              </a:extLst>
            </p:cNvPr>
            <p:cNvSpPr/>
            <p:nvPr/>
          </p:nvSpPr>
          <p:spPr>
            <a:xfrm rot="-1094456">
              <a:off x="4879614" y="1641468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rgbClr val="30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793;p47">
              <a:extLst>
                <a:ext uri="{FF2B5EF4-FFF2-40B4-BE49-F238E27FC236}">
                  <a16:creationId xmlns:a16="http://schemas.microsoft.com/office/drawing/2014/main" id="{3C8810CF-8450-1DAB-9986-1E295C365152}"/>
                </a:ext>
              </a:extLst>
            </p:cNvPr>
            <p:cNvSpPr/>
            <p:nvPr/>
          </p:nvSpPr>
          <p:spPr>
            <a:xfrm rot="-1094456">
              <a:off x="4812205" y="1663682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794;p47">
              <a:extLst>
                <a:ext uri="{FF2B5EF4-FFF2-40B4-BE49-F238E27FC236}">
                  <a16:creationId xmlns:a16="http://schemas.microsoft.com/office/drawing/2014/main" id="{AD9749E5-7600-B864-5439-BE1918D1AB84}"/>
                </a:ext>
              </a:extLst>
            </p:cNvPr>
            <p:cNvSpPr/>
            <p:nvPr/>
          </p:nvSpPr>
          <p:spPr>
            <a:xfrm rot="-1094456">
              <a:off x="4744793" y="1685887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795;p47">
              <a:extLst>
                <a:ext uri="{FF2B5EF4-FFF2-40B4-BE49-F238E27FC236}">
                  <a16:creationId xmlns:a16="http://schemas.microsoft.com/office/drawing/2014/main" id="{270B5EFC-08DB-B2BD-6E54-F54D404FB430}"/>
                </a:ext>
              </a:extLst>
            </p:cNvPr>
            <p:cNvSpPr/>
            <p:nvPr/>
          </p:nvSpPr>
          <p:spPr>
            <a:xfrm rot="-1094456">
              <a:off x="4677440" y="1708092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796;p47">
              <a:extLst>
                <a:ext uri="{FF2B5EF4-FFF2-40B4-BE49-F238E27FC236}">
                  <a16:creationId xmlns:a16="http://schemas.microsoft.com/office/drawing/2014/main" id="{870044C7-ED02-529B-6B44-024943C5D1C9}"/>
                </a:ext>
              </a:extLst>
            </p:cNvPr>
            <p:cNvSpPr/>
            <p:nvPr/>
          </p:nvSpPr>
          <p:spPr>
            <a:xfrm rot="-1094456">
              <a:off x="4610030" y="1730306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797;p47">
              <a:extLst>
                <a:ext uri="{FF2B5EF4-FFF2-40B4-BE49-F238E27FC236}">
                  <a16:creationId xmlns:a16="http://schemas.microsoft.com/office/drawing/2014/main" id="{5057133E-3436-9A4E-ADDE-9BD180D72A38}"/>
                </a:ext>
              </a:extLst>
            </p:cNvPr>
            <p:cNvSpPr/>
            <p:nvPr/>
          </p:nvSpPr>
          <p:spPr>
            <a:xfrm rot="-1094456">
              <a:off x="4542619" y="1752511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798;p47">
              <a:extLst>
                <a:ext uri="{FF2B5EF4-FFF2-40B4-BE49-F238E27FC236}">
                  <a16:creationId xmlns:a16="http://schemas.microsoft.com/office/drawing/2014/main" id="{AA587D32-7900-0F01-88E0-D74C84FD68D0}"/>
                </a:ext>
              </a:extLst>
            </p:cNvPr>
            <p:cNvSpPr/>
            <p:nvPr/>
          </p:nvSpPr>
          <p:spPr>
            <a:xfrm rot="-1094456">
              <a:off x="4475266" y="1774715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799;p47">
              <a:extLst>
                <a:ext uri="{FF2B5EF4-FFF2-40B4-BE49-F238E27FC236}">
                  <a16:creationId xmlns:a16="http://schemas.microsoft.com/office/drawing/2014/main" id="{A64078EF-76A9-44CC-4B5B-C0102743CBDF}"/>
                </a:ext>
              </a:extLst>
            </p:cNvPr>
            <p:cNvSpPr/>
            <p:nvPr/>
          </p:nvSpPr>
          <p:spPr>
            <a:xfrm rot="-1094456">
              <a:off x="4407856" y="1796930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00;p47">
              <a:extLst>
                <a:ext uri="{FF2B5EF4-FFF2-40B4-BE49-F238E27FC236}">
                  <a16:creationId xmlns:a16="http://schemas.microsoft.com/office/drawing/2014/main" id="{AD954F1B-140C-944F-DC97-533A3C05B00D}"/>
                </a:ext>
              </a:extLst>
            </p:cNvPr>
            <p:cNvSpPr/>
            <p:nvPr/>
          </p:nvSpPr>
          <p:spPr>
            <a:xfrm rot="-1094456">
              <a:off x="4340446" y="181914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01;p47">
              <a:extLst>
                <a:ext uri="{FF2B5EF4-FFF2-40B4-BE49-F238E27FC236}">
                  <a16:creationId xmlns:a16="http://schemas.microsoft.com/office/drawing/2014/main" id="{220CBC9C-B893-817C-94F4-B0074DE89651}"/>
                </a:ext>
              </a:extLst>
            </p:cNvPr>
            <p:cNvSpPr/>
            <p:nvPr/>
          </p:nvSpPr>
          <p:spPr>
            <a:xfrm rot="-1094456">
              <a:off x="4273035" y="1841348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02;p47">
              <a:extLst>
                <a:ext uri="{FF2B5EF4-FFF2-40B4-BE49-F238E27FC236}">
                  <a16:creationId xmlns:a16="http://schemas.microsoft.com/office/drawing/2014/main" id="{E8D85619-28A9-7082-3C53-A4A6F7959B71}"/>
                </a:ext>
              </a:extLst>
            </p:cNvPr>
            <p:cNvSpPr/>
            <p:nvPr/>
          </p:nvSpPr>
          <p:spPr>
            <a:xfrm rot="-1094456">
              <a:off x="4877863" y="1640184"/>
              <a:ext cx="46811" cy="62804"/>
            </a:xfrm>
            <a:custGeom>
              <a:avLst/>
              <a:gdLst/>
              <a:ahLst/>
              <a:cxnLst/>
              <a:rect l="l" t="t" r="r" b="b"/>
              <a:pathLst>
                <a:path w="802" h="1076" extrusionOk="0">
                  <a:moveTo>
                    <a:pt x="401" y="23"/>
                  </a:moveTo>
                  <a:cubicBezTo>
                    <a:pt x="586" y="23"/>
                    <a:pt x="772" y="149"/>
                    <a:pt x="772" y="401"/>
                  </a:cubicBezTo>
                  <a:lnTo>
                    <a:pt x="772" y="697"/>
                  </a:lnTo>
                  <a:cubicBezTo>
                    <a:pt x="772" y="934"/>
                    <a:pt x="586" y="1053"/>
                    <a:pt x="401" y="1053"/>
                  </a:cubicBezTo>
                  <a:cubicBezTo>
                    <a:pt x="216" y="1053"/>
                    <a:pt x="30" y="934"/>
                    <a:pt x="30" y="697"/>
                  </a:cubicBezTo>
                  <a:lnTo>
                    <a:pt x="30" y="401"/>
                  </a:lnTo>
                  <a:cubicBezTo>
                    <a:pt x="30" y="149"/>
                    <a:pt x="216" y="23"/>
                    <a:pt x="401" y="23"/>
                  </a:cubicBezTo>
                  <a:close/>
                  <a:moveTo>
                    <a:pt x="401" y="0"/>
                  </a:moveTo>
                  <a:cubicBezTo>
                    <a:pt x="201" y="0"/>
                    <a:pt x="1" y="134"/>
                    <a:pt x="1" y="401"/>
                  </a:cubicBezTo>
                  <a:lnTo>
                    <a:pt x="1" y="697"/>
                  </a:lnTo>
                  <a:cubicBezTo>
                    <a:pt x="1" y="949"/>
                    <a:pt x="201" y="1075"/>
                    <a:pt x="401" y="1075"/>
                  </a:cubicBezTo>
                  <a:cubicBezTo>
                    <a:pt x="601" y="1075"/>
                    <a:pt x="801" y="949"/>
                    <a:pt x="801" y="697"/>
                  </a:cubicBezTo>
                  <a:lnTo>
                    <a:pt x="801" y="401"/>
                  </a:lnTo>
                  <a:cubicBezTo>
                    <a:pt x="801" y="134"/>
                    <a:pt x="601" y="0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03;p47">
              <a:extLst>
                <a:ext uri="{FF2B5EF4-FFF2-40B4-BE49-F238E27FC236}">
                  <a16:creationId xmlns:a16="http://schemas.microsoft.com/office/drawing/2014/main" id="{3810879E-B20B-76E8-7737-EA307D27477F}"/>
                </a:ext>
              </a:extLst>
            </p:cNvPr>
            <p:cNvSpPr/>
            <p:nvPr/>
          </p:nvSpPr>
          <p:spPr>
            <a:xfrm rot="-1094456">
              <a:off x="4943515" y="1615354"/>
              <a:ext cx="50255" cy="67999"/>
            </a:xfrm>
            <a:custGeom>
              <a:avLst/>
              <a:gdLst/>
              <a:ahLst/>
              <a:cxnLst/>
              <a:rect l="l" t="t" r="r" b="b"/>
              <a:pathLst>
                <a:path w="861" h="1165" extrusionOk="0">
                  <a:moveTo>
                    <a:pt x="431" y="68"/>
                  </a:moveTo>
                  <a:cubicBezTo>
                    <a:pt x="616" y="68"/>
                    <a:pt x="801" y="194"/>
                    <a:pt x="801" y="446"/>
                  </a:cubicBezTo>
                  <a:lnTo>
                    <a:pt x="801" y="742"/>
                  </a:lnTo>
                  <a:cubicBezTo>
                    <a:pt x="801" y="979"/>
                    <a:pt x="616" y="1098"/>
                    <a:pt x="431" y="1098"/>
                  </a:cubicBezTo>
                  <a:cubicBezTo>
                    <a:pt x="245" y="1098"/>
                    <a:pt x="60" y="979"/>
                    <a:pt x="60" y="742"/>
                  </a:cubicBezTo>
                  <a:lnTo>
                    <a:pt x="60" y="446"/>
                  </a:lnTo>
                  <a:cubicBezTo>
                    <a:pt x="60" y="194"/>
                    <a:pt x="245" y="68"/>
                    <a:pt x="431" y="68"/>
                  </a:cubicBezTo>
                  <a:close/>
                  <a:moveTo>
                    <a:pt x="431" y="1"/>
                  </a:moveTo>
                  <a:cubicBezTo>
                    <a:pt x="216" y="1"/>
                    <a:pt x="1" y="149"/>
                    <a:pt x="30" y="446"/>
                  </a:cubicBezTo>
                  <a:lnTo>
                    <a:pt x="30" y="742"/>
                  </a:lnTo>
                  <a:cubicBezTo>
                    <a:pt x="1" y="1024"/>
                    <a:pt x="216" y="1165"/>
                    <a:pt x="431" y="1165"/>
                  </a:cubicBezTo>
                  <a:cubicBezTo>
                    <a:pt x="646" y="1165"/>
                    <a:pt x="861" y="1024"/>
                    <a:pt x="831" y="742"/>
                  </a:cubicBezTo>
                  <a:lnTo>
                    <a:pt x="831" y="446"/>
                  </a:lnTo>
                  <a:cubicBezTo>
                    <a:pt x="861" y="149"/>
                    <a:pt x="646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04;p47">
              <a:extLst>
                <a:ext uri="{FF2B5EF4-FFF2-40B4-BE49-F238E27FC236}">
                  <a16:creationId xmlns:a16="http://schemas.microsoft.com/office/drawing/2014/main" id="{42971E5F-2516-087F-FBCE-EF7C8CC5E8E7}"/>
                </a:ext>
              </a:extLst>
            </p:cNvPr>
            <p:cNvSpPr/>
            <p:nvPr/>
          </p:nvSpPr>
          <p:spPr>
            <a:xfrm rot="-1094456">
              <a:off x="5012886" y="1595732"/>
              <a:ext cx="46753" cy="64088"/>
            </a:xfrm>
            <a:custGeom>
              <a:avLst/>
              <a:gdLst/>
              <a:ahLst/>
              <a:cxnLst/>
              <a:rect l="l" t="t" r="r" b="b"/>
              <a:pathLst>
                <a:path w="801" h="1098" extrusionOk="0">
                  <a:moveTo>
                    <a:pt x="400" y="23"/>
                  </a:moveTo>
                  <a:cubicBezTo>
                    <a:pt x="586" y="23"/>
                    <a:pt x="771" y="149"/>
                    <a:pt x="771" y="401"/>
                  </a:cubicBezTo>
                  <a:lnTo>
                    <a:pt x="771" y="697"/>
                  </a:lnTo>
                  <a:cubicBezTo>
                    <a:pt x="771" y="934"/>
                    <a:pt x="586" y="1053"/>
                    <a:pt x="400" y="1053"/>
                  </a:cubicBezTo>
                  <a:cubicBezTo>
                    <a:pt x="215" y="1053"/>
                    <a:pt x="30" y="934"/>
                    <a:pt x="30" y="697"/>
                  </a:cubicBezTo>
                  <a:lnTo>
                    <a:pt x="30" y="401"/>
                  </a:lnTo>
                  <a:cubicBezTo>
                    <a:pt x="30" y="149"/>
                    <a:pt x="215" y="23"/>
                    <a:pt x="400" y="23"/>
                  </a:cubicBezTo>
                  <a:close/>
                  <a:moveTo>
                    <a:pt x="400" y="0"/>
                  </a:moveTo>
                  <a:cubicBezTo>
                    <a:pt x="200" y="0"/>
                    <a:pt x="0" y="134"/>
                    <a:pt x="0" y="401"/>
                  </a:cubicBezTo>
                  <a:lnTo>
                    <a:pt x="0" y="697"/>
                  </a:lnTo>
                  <a:cubicBezTo>
                    <a:pt x="0" y="964"/>
                    <a:pt x="200" y="1098"/>
                    <a:pt x="400" y="1098"/>
                  </a:cubicBezTo>
                  <a:cubicBezTo>
                    <a:pt x="601" y="1098"/>
                    <a:pt x="801" y="964"/>
                    <a:pt x="801" y="697"/>
                  </a:cubicBezTo>
                  <a:lnTo>
                    <a:pt x="801" y="401"/>
                  </a:lnTo>
                  <a:cubicBezTo>
                    <a:pt x="801" y="134"/>
                    <a:pt x="601" y="0"/>
                    <a:pt x="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05;p47">
              <a:extLst>
                <a:ext uri="{FF2B5EF4-FFF2-40B4-BE49-F238E27FC236}">
                  <a16:creationId xmlns:a16="http://schemas.microsoft.com/office/drawing/2014/main" id="{F2356B88-9FE1-6FFE-250C-050B27016880}"/>
                </a:ext>
              </a:extLst>
            </p:cNvPr>
            <p:cNvSpPr/>
            <p:nvPr/>
          </p:nvSpPr>
          <p:spPr>
            <a:xfrm rot="-1094456">
              <a:off x="7061648" y="865866"/>
              <a:ext cx="301238" cy="69283"/>
            </a:xfrm>
            <a:custGeom>
              <a:avLst/>
              <a:gdLst/>
              <a:ahLst/>
              <a:cxnLst/>
              <a:rect l="l" t="t" r="r" b="b"/>
              <a:pathLst>
                <a:path w="5161" h="1187" extrusionOk="0">
                  <a:moveTo>
                    <a:pt x="505" y="0"/>
                  </a:moveTo>
                  <a:cubicBezTo>
                    <a:pt x="208" y="0"/>
                    <a:pt x="1" y="238"/>
                    <a:pt x="1" y="504"/>
                  </a:cubicBezTo>
                  <a:lnTo>
                    <a:pt x="1" y="712"/>
                  </a:lnTo>
                  <a:cubicBezTo>
                    <a:pt x="1" y="979"/>
                    <a:pt x="208" y="1186"/>
                    <a:pt x="505" y="1186"/>
                  </a:cubicBezTo>
                  <a:lnTo>
                    <a:pt x="5160" y="1186"/>
                  </a:lnTo>
                  <a:cubicBezTo>
                    <a:pt x="4626" y="742"/>
                    <a:pt x="4063" y="326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06;p47">
              <a:extLst>
                <a:ext uri="{FF2B5EF4-FFF2-40B4-BE49-F238E27FC236}">
                  <a16:creationId xmlns:a16="http://schemas.microsoft.com/office/drawing/2014/main" id="{92901013-5CF6-9DF1-3026-0E5D4485FFE9}"/>
                </a:ext>
              </a:extLst>
            </p:cNvPr>
            <p:cNvSpPr/>
            <p:nvPr/>
          </p:nvSpPr>
          <p:spPr>
            <a:xfrm rot="-1094456">
              <a:off x="6842089" y="1054907"/>
              <a:ext cx="10448" cy="10448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9" y="0"/>
                  </a:moveTo>
                  <a:cubicBezTo>
                    <a:pt x="30" y="0"/>
                    <a:pt x="0" y="60"/>
                    <a:pt x="0" y="89"/>
                  </a:cubicBezTo>
                  <a:cubicBezTo>
                    <a:pt x="0" y="149"/>
                    <a:pt x="30" y="178"/>
                    <a:pt x="89" y="178"/>
                  </a:cubicBezTo>
                  <a:cubicBezTo>
                    <a:pt x="119" y="178"/>
                    <a:pt x="178" y="149"/>
                    <a:pt x="178" y="89"/>
                  </a:cubicBezTo>
                  <a:cubicBezTo>
                    <a:pt x="178" y="60"/>
                    <a:pt x="119" y="0"/>
                    <a:pt x="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07;p47">
              <a:extLst>
                <a:ext uri="{FF2B5EF4-FFF2-40B4-BE49-F238E27FC236}">
                  <a16:creationId xmlns:a16="http://schemas.microsoft.com/office/drawing/2014/main" id="{8F5110F3-9593-219C-94BD-776CD4A50A05}"/>
                </a:ext>
              </a:extLst>
            </p:cNvPr>
            <p:cNvSpPr/>
            <p:nvPr/>
          </p:nvSpPr>
          <p:spPr>
            <a:xfrm rot="-1094456">
              <a:off x="4090918" y="1963072"/>
              <a:ext cx="12199" cy="10390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90" y="0"/>
                  </a:moveTo>
                  <a:cubicBezTo>
                    <a:pt x="30" y="0"/>
                    <a:pt x="1" y="30"/>
                    <a:pt x="1" y="89"/>
                  </a:cubicBezTo>
                  <a:cubicBezTo>
                    <a:pt x="1" y="148"/>
                    <a:pt x="30" y="178"/>
                    <a:pt x="90" y="178"/>
                  </a:cubicBezTo>
                  <a:cubicBezTo>
                    <a:pt x="208" y="178"/>
                    <a:pt x="208" y="0"/>
                    <a:pt x="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08;p47">
              <a:extLst>
                <a:ext uri="{FF2B5EF4-FFF2-40B4-BE49-F238E27FC236}">
                  <a16:creationId xmlns:a16="http://schemas.microsoft.com/office/drawing/2014/main" id="{B312EFA1-F177-6F89-11E7-0D2628EED68E}"/>
                </a:ext>
              </a:extLst>
            </p:cNvPr>
            <p:cNvSpPr/>
            <p:nvPr/>
          </p:nvSpPr>
          <p:spPr>
            <a:xfrm rot="-1094456">
              <a:off x="4934026" y="1568751"/>
              <a:ext cx="1419220" cy="171427"/>
            </a:xfrm>
            <a:custGeom>
              <a:avLst/>
              <a:gdLst/>
              <a:ahLst/>
              <a:cxnLst/>
              <a:rect l="l" t="t" r="r" b="b"/>
              <a:pathLst>
                <a:path w="24315" h="2937" extrusionOk="0">
                  <a:moveTo>
                    <a:pt x="17288" y="1"/>
                  </a:moveTo>
                  <a:cubicBezTo>
                    <a:pt x="10557" y="1"/>
                    <a:pt x="1" y="653"/>
                    <a:pt x="1" y="1454"/>
                  </a:cubicBezTo>
                  <a:cubicBezTo>
                    <a:pt x="1" y="2284"/>
                    <a:pt x="10557" y="2936"/>
                    <a:pt x="17288" y="2936"/>
                  </a:cubicBezTo>
                  <a:cubicBezTo>
                    <a:pt x="24018" y="2936"/>
                    <a:pt x="24315" y="2284"/>
                    <a:pt x="24315" y="1454"/>
                  </a:cubicBezTo>
                  <a:cubicBezTo>
                    <a:pt x="24315" y="653"/>
                    <a:pt x="24018" y="1"/>
                    <a:pt x="17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09;p47">
              <a:extLst>
                <a:ext uri="{FF2B5EF4-FFF2-40B4-BE49-F238E27FC236}">
                  <a16:creationId xmlns:a16="http://schemas.microsoft.com/office/drawing/2014/main" id="{10DED795-03C9-13CB-DD66-3B23A22D2CDD}"/>
                </a:ext>
              </a:extLst>
            </p:cNvPr>
            <p:cNvSpPr/>
            <p:nvPr/>
          </p:nvSpPr>
          <p:spPr>
            <a:xfrm rot="-1094456">
              <a:off x="4952062" y="1659305"/>
              <a:ext cx="1415718" cy="77980"/>
            </a:xfrm>
            <a:custGeom>
              <a:avLst/>
              <a:gdLst/>
              <a:ahLst/>
              <a:cxnLst/>
              <a:rect l="l" t="t" r="r" b="b"/>
              <a:pathLst>
                <a:path w="24255" h="1336" extrusionOk="0">
                  <a:moveTo>
                    <a:pt x="0" y="1"/>
                  </a:moveTo>
                  <a:cubicBezTo>
                    <a:pt x="1008" y="742"/>
                    <a:pt x="10823" y="1335"/>
                    <a:pt x="17228" y="1335"/>
                  </a:cubicBezTo>
                  <a:cubicBezTo>
                    <a:pt x="23603" y="1335"/>
                    <a:pt x="24225" y="742"/>
                    <a:pt x="24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10;p47">
              <a:extLst>
                <a:ext uri="{FF2B5EF4-FFF2-40B4-BE49-F238E27FC236}">
                  <a16:creationId xmlns:a16="http://schemas.microsoft.com/office/drawing/2014/main" id="{5FA2482A-351F-0B9E-2208-97D3C915A285}"/>
                </a:ext>
              </a:extLst>
            </p:cNvPr>
            <p:cNvSpPr/>
            <p:nvPr/>
          </p:nvSpPr>
          <p:spPr>
            <a:xfrm rot="-1094456">
              <a:off x="4932067" y="1567092"/>
              <a:ext cx="1422663" cy="173120"/>
            </a:xfrm>
            <a:custGeom>
              <a:avLst/>
              <a:gdLst/>
              <a:ahLst/>
              <a:cxnLst/>
              <a:rect l="l" t="t" r="r" b="b"/>
              <a:pathLst>
                <a:path w="24374" h="2966" extrusionOk="0">
                  <a:moveTo>
                    <a:pt x="17317" y="59"/>
                  </a:moveTo>
                  <a:cubicBezTo>
                    <a:pt x="20400" y="59"/>
                    <a:pt x="22328" y="178"/>
                    <a:pt x="23336" y="475"/>
                  </a:cubicBezTo>
                  <a:cubicBezTo>
                    <a:pt x="24255" y="741"/>
                    <a:pt x="24314" y="1097"/>
                    <a:pt x="24314" y="1483"/>
                  </a:cubicBezTo>
                  <a:cubicBezTo>
                    <a:pt x="24314" y="1898"/>
                    <a:pt x="24255" y="2254"/>
                    <a:pt x="23336" y="2521"/>
                  </a:cubicBezTo>
                  <a:cubicBezTo>
                    <a:pt x="22328" y="2817"/>
                    <a:pt x="20400" y="2936"/>
                    <a:pt x="17317" y="2936"/>
                  </a:cubicBezTo>
                  <a:cubicBezTo>
                    <a:pt x="13907" y="2936"/>
                    <a:pt x="9607" y="2787"/>
                    <a:pt x="6138" y="2521"/>
                  </a:cubicBezTo>
                  <a:cubicBezTo>
                    <a:pt x="623" y="2105"/>
                    <a:pt x="30" y="1661"/>
                    <a:pt x="30" y="1483"/>
                  </a:cubicBezTo>
                  <a:cubicBezTo>
                    <a:pt x="30" y="1334"/>
                    <a:pt x="623" y="890"/>
                    <a:pt x="6138" y="475"/>
                  </a:cubicBezTo>
                  <a:cubicBezTo>
                    <a:pt x="9637" y="237"/>
                    <a:pt x="13907" y="59"/>
                    <a:pt x="17317" y="59"/>
                  </a:cubicBezTo>
                  <a:close/>
                  <a:moveTo>
                    <a:pt x="17317" y="0"/>
                  </a:moveTo>
                  <a:cubicBezTo>
                    <a:pt x="13907" y="0"/>
                    <a:pt x="9637" y="178"/>
                    <a:pt x="6138" y="445"/>
                  </a:cubicBezTo>
                  <a:cubicBezTo>
                    <a:pt x="3855" y="623"/>
                    <a:pt x="0" y="979"/>
                    <a:pt x="0" y="1483"/>
                  </a:cubicBezTo>
                  <a:cubicBezTo>
                    <a:pt x="0" y="2016"/>
                    <a:pt x="3855" y="2372"/>
                    <a:pt x="6138" y="2550"/>
                  </a:cubicBezTo>
                  <a:cubicBezTo>
                    <a:pt x="9637" y="2817"/>
                    <a:pt x="13907" y="2965"/>
                    <a:pt x="17317" y="2965"/>
                  </a:cubicBezTo>
                  <a:cubicBezTo>
                    <a:pt x="20430" y="2965"/>
                    <a:pt x="22328" y="2847"/>
                    <a:pt x="23365" y="2550"/>
                  </a:cubicBezTo>
                  <a:cubicBezTo>
                    <a:pt x="24285" y="2283"/>
                    <a:pt x="24374" y="1898"/>
                    <a:pt x="24374" y="1483"/>
                  </a:cubicBezTo>
                  <a:cubicBezTo>
                    <a:pt x="24374" y="1097"/>
                    <a:pt x="24285" y="712"/>
                    <a:pt x="23365" y="445"/>
                  </a:cubicBezTo>
                  <a:cubicBezTo>
                    <a:pt x="22328" y="148"/>
                    <a:pt x="20430" y="0"/>
                    <a:pt x="17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11;p47">
              <a:extLst>
                <a:ext uri="{FF2B5EF4-FFF2-40B4-BE49-F238E27FC236}">
                  <a16:creationId xmlns:a16="http://schemas.microsoft.com/office/drawing/2014/main" id="{67B02039-C426-56EB-6C20-3A58A1BF640B}"/>
                </a:ext>
              </a:extLst>
            </p:cNvPr>
            <p:cNvSpPr/>
            <p:nvPr/>
          </p:nvSpPr>
          <p:spPr>
            <a:xfrm rot="-1094456">
              <a:off x="4714095" y="1469192"/>
              <a:ext cx="1209795" cy="285653"/>
            </a:xfrm>
            <a:custGeom>
              <a:avLst/>
              <a:gdLst/>
              <a:ahLst/>
              <a:cxnLst/>
              <a:rect l="l" t="t" r="r" b="b"/>
              <a:pathLst>
                <a:path w="20727" h="4894" extrusionOk="0">
                  <a:moveTo>
                    <a:pt x="0" y="1"/>
                  </a:moveTo>
                  <a:lnTo>
                    <a:pt x="8985" y="4182"/>
                  </a:lnTo>
                  <a:lnTo>
                    <a:pt x="8985" y="4893"/>
                  </a:lnTo>
                  <a:lnTo>
                    <a:pt x="20726" y="4893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12;p47">
              <a:extLst>
                <a:ext uri="{FF2B5EF4-FFF2-40B4-BE49-F238E27FC236}">
                  <a16:creationId xmlns:a16="http://schemas.microsoft.com/office/drawing/2014/main" id="{81647456-8BC9-F4D2-F939-829F25A8FCD5}"/>
                </a:ext>
              </a:extLst>
            </p:cNvPr>
            <p:cNvSpPr/>
            <p:nvPr/>
          </p:nvSpPr>
          <p:spPr>
            <a:xfrm rot="-1094456">
              <a:off x="4846586" y="1421530"/>
              <a:ext cx="1234076" cy="285653"/>
            </a:xfrm>
            <a:custGeom>
              <a:avLst/>
              <a:gdLst/>
              <a:ahLst/>
              <a:cxnLst/>
              <a:rect l="l" t="t" r="r" b="b"/>
              <a:pathLst>
                <a:path w="21143" h="4894" extrusionOk="0">
                  <a:moveTo>
                    <a:pt x="1" y="1"/>
                  </a:moveTo>
                  <a:lnTo>
                    <a:pt x="18325" y="4893"/>
                  </a:lnTo>
                  <a:lnTo>
                    <a:pt x="21142" y="4893"/>
                  </a:lnTo>
                  <a:lnTo>
                    <a:pt x="21053" y="418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13;p47">
              <a:extLst>
                <a:ext uri="{FF2B5EF4-FFF2-40B4-BE49-F238E27FC236}">
                  <a16:creationId xmlns:a16="http://schemas.microsoft.com/office/drawing/2014/main" id="{8943E3E4-9808-29ED-EC74-2A92AF4BE3F0}"/>
                </a:ext>
              </a:extLst>
            </p:cNvPr>
            <p:cNvSpPr/>
            <p:nvPr/>
          </p:nvSpPr>
          <p:spPr>
            <a:xfrm rot="-1094456">
              <a:off x="6021025" y="1476897"/>
              <a:ext cx="218121" cy="276957"/>
            </a:xfrm>
            <a:custGeom>
              <a:avLst/>
              <a:gdLst/>
              <a:ahLst/>
              <a:cxnLst/>
              <a:rect l="l" t="t" r="r" b="b"/>
              <a:pathLst>
                <a:path w="3737" h="4745" extrusionOk="0">
                  <a:moveTo>
                    <a:pt x="1394" y="0"/>
                  </a:moveTo>
                  <a:cubicBezTo>
                    <a:pt x="949" y="0"/>
                    <a:pt x="504" y="30"/>
                    <a:pt x="30" y="89"/>
                  </a:cubicBezTo>
                  <a:lnTo>
                    <a:pt x="0" y="4656"/>
                  </a:lnTo>
                  <a:cubicBezTo>
                    <a:pt x="445" y="4715"/>
                    <a:pt x="919" y="4744"/>
                    <a:pt x="1394" y="4744"/>
                  </a:cubicBezTo>
                  <a:cubicBezTo>
                    <a:pt x="3529" y="4744"/>
                    <a:pt x="3736" y="3677"/>
                    <a:pt x="3736" y="2372"/>
                  </a:cubicBezTo>
                  <a:cubicBezTo>
                    <a:pt x="3736" y="1068"/>
                    <a:pt x="3529" y="0"/>
                    <a:pt x="1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14;p47">
              <a:extLst>
                <a:ext uri="{FF2B5EF4-FFF2-40B4-BE49-F238E27FC236}">
                  <a16:creationId xmlns:a16="http://schemas.microsoft.com/office/drawing/2014/main" id="{5B748140-3787-624E-12B7-F4A0033D89EA}"/>
                </a:ext>
              </a:extLst>
            </p:cNvPr>
            <p:cNvSpPr/>
            <p:nvPr/>
          </p:nvSpPr>
          <p:spPr>
            <a:xfrm rot="-1094456">
              <a:off x="6097060" y="1464693"/>
              <a:ext cx="114285" cy="115977"/>
            </a:xfrm>
            <a:custGeom>
              <a:avLst/>
              <a:gdLst/>
              <a:ahLst/>
              <a:cxnLst/>
              <a:rect l="l" t="t" r="r" b="b"/>
              <a:pathLst>
                <a:path w="1958" h="1987" extrusionOk="0">
                  <a:moveTo>
                    <a:pt x="0" y="0"/>
                  </a:moveTo>
                  <a:lnTo>
                    <a:pt x="1957" y="1987"/>
                  </a:lnTo>
                  <a:cubicBezTo>
                    <a:pt x="1898" y="919"/>
                    <a:pt x="1602" y="11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15;p47">
              <a:extLst>
                <a:ext uri="{FF2B5EF4-FFF2-40B4-BE49-F238E27FC236}">
                  <a16:creationId xmlns:a16="http://schemas.microsoft.com/office/drawing/2014/main" id="{711181F9-300B-9EB3-2858-945FB86CBD46}"/>
                </a:ext>
              </a:extLst>
            </p:cNvPr>
            <p:cNvSpPr/>
            <p:nvPr/>
          </p:nvSpPr>
          <p:spPr>
            <a:xfrm rot="-1094456">
              <a:off x="6021290" y="1478547"/>
              <a:ext cx="218121" cy="275264"/>
            </a:xfrm>
            <a:custGeom>
              <a:avLst/>
              <a:gdLst/>
              <a:ahLst/>
              <a:cxnLst/>
              <a:rect l="l" t="t" r="r" b="b"/>
              <a:pathLst>
                <a:path w="3737" h="4716" extrusionOk="0">
                  <a:moveTo>
                    <a:pt x="831" y="1"/>
                  </a:moveTo>
                  <a:cubicBezTo>
                    <a:pt x="564" y="1"/>
                    <a:pt x="326" y="31"/>
                    <a:pt x="30" y="60"/>
                  </a:cubicBezTo>
                  <a:lnTo>
                    <a:pt x="0" y="4627"/>
                  </a:lnTo>
                  <a:cubicBezTo>
                    <a:pt x="445" y="4686"/>
                    <a:pt x="919" y="4715"/>
                    <a:pt x="1394" y="4715"/>
                  </a:cubicBezTo>
                  <a:cubicBezTo>
                    <a:pt x="3232" y="4715"/>
                    <a:pt x="3647" y="3945"/>
                    <a:pt x="3736" y="2907"/>
                  </a:cubicBezTo>
                  <a:lnTo>
                    <a:pt x="8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16;p47">
              <a:extLst>
                <a:ext uri="{FF2B5EF4-FFF2-40B4-BE49-F238E27FC236}">
                  <a16:creationId xmlns:a16="http://schemas.microsoft.com/office/drawing/2014/main" id="{ACD02729-2665-37DF-7FFF-CEB837A38479}"/>
                </a:ext>
              </a:extLst>
            </p:cNvPr>
            <p:cNvSpPr/>
            <p:nvPr/>
          </p:nvSpPr>
          <p:spPr>
            <a:xfrm rot="-1094456">
              <a:off x="5741792" y="1581978"/>
              <a:ext cx="275205" cy="231955"/>
            </a:xfrm>
            <a:custGeom>
              <a:avLst/>
              <a:gdLst/>
              <a:ahLst/>
              <a:cxnLst/>
              <a:rect l="l" t="t" r="r" b="b"/>
              <a:pathLst>
                <a:path w="4715" h="3974" extrusionOk="0">
                  <a:moveTo>
                    <a:pt x="4715" y="1"/>
                  </a:moveTo>
                  <a:cubicBezTo>
                    <a:pt x="2698" y="268"/>
                    <a:pt x="0" y="1039"/>
                    <a:pt x="0" y="1987"/>
                  </a:cubicBezTo>
                  <a:cubicBezTo>
                    <a:pt x="0" y="2936"/>
                    <a:pt x="2669" y="3707"/>
                    <a:pt x="4655" y="3974"/>
                  </a:cubicBezTo>
                  <a:lnTo>
                    <a:pt x="4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17;p47">
              <a:extLst>
                <a:ext uri="{FF2B5EF4-FFF2-40B4-BE49-F238E27FC236}">
                  <a16:creationId xmlns:a16="http://schemas.microsoft.com/office/drawing/2014/main" id="{982E6C9C-5377-074C-4D7F-2CCD179C273A}"/>
                </a:ext>
              </a:extLst>
            </p:cNvPr>
            <p:cNvSpPr/>
            <p:nvPr/>
          </p:nvSpPr>
          <p:spPr>
            <a:xfrm rot="-1094456">
              <a:off x="5839139" y="1546021"/>
              <a:ext cx="193899" cy="266567"/>
            </a:xfrm>
            <a:custGeom>
              <a:avLst/>
              <a:gdLst/>
              <a:ahLst/>
              <a:cxnLst/>
              <a:rect l="l" t="t" r="r" b="b"/>
              <a:pathLst>
                <a:path w="3322" h="4567" extrusionOk="0">
                  <a:moveTo>
                    <a:pt x="3322" y="0"/>
                  </a:moveTo>
                  <a:lnTo>
                    <a:pt x="3322" y="0"/>
                  </a:lnTo>
                  <a:cubicBezTo>
                    <a:pt x="2195" y="148"/>
                    <a:pt x="1098" y="415"/>
                    <a:pt x="31" y="771"/>
                  </a:cubicBezTo>
                  <a:lnTo>
                    <a:pt x="1" y="3825"/>
                  </a:lnTo>
                  <a:cubicBezTo>
                    <a:pt x="1068" y="4151"/>
                    <a:pt x="2166" y="4418"/>
                    <a:pt x="3263" y="4567"/>
                  </a:cubicBezTo>
                  <a:lnTo>
                    <a:pt x="3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18;p47">
              <a:extLst>
                <a:ext uri="{FF2B5EF4-FFF2-40B4-BE49-F238E27FC236}">
                  <a16:creationId xmlns:a16="http://schemas.microsoft.com/office/drawing/2014/main" id="{1BE91C29-A24A-B016-D175-DCFDD55C6B11}"/>
                </a:ext>
              </a:extLst>
            </p:cNvPr>
            <p:cNvSpPr/>
            <p:nvPr/>
          </p:nvSpPr>
          <p:spPr>
            <a:xfrm rot="-1094456">
              <a:off x="5783674" y="1724367"/>
              <a:ext cx="254485" cy="83116"/>
            </a:xfrm>
            <a:custGeom>
              <a:avLst/>
              <a:gdLst/>
              <a:ahLst/>
              <a:cxnLst/>
              <a:rect l="l" t="t" r="r" b="b"/>
              <a:pathLst>
                <a:path w="4360" h="1424" extrusionOk="0">
                  <a:moveTo>
                    <a:pt x="0" y="1"/>
                  </a:moveTo>
                  <a:cubicBezTo>
                    <a:pt x="742" y="683"/>
                    <a:pt x="2758" y="1216"/>
                    <a:pt x="4329" y="1424"/>
                  </a:cubicBezTo>
                  <a:lnTo>
                    <a:pt x="4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19;p47">
              <a:extLst>
                <a:ext uri="{FF2B5EF4-FFF2-40B4-BE49-F238E27FC236}">
                  <a16:creationId xmlns:a16="http://schemas.microsoft.com/office/drawing/2014/main" id="{5CBBA657-D294-AE17-3286-7C3B25C39466}"/>
                </a:ext>
              </a:extLst>
            </p:cNvPr>
            <p:cNvSpPr/>
            <p:nvPr/>
          </p:nvSpPr>
          <p:spPr>
            <a:xfrm rot="-1094456">
              <a:off x="5862278" y="1679278"/>
              <a:ext cx="190455" cy="129869"/>
            </a:xfrm>
            <a:custGeom>
              <a:avLst/>
              <a:gdLst/>
              <a:ahLst/>
              <a:cxnLst/>
              <a:rect l="l" t="t" r="r" b="b"/>
              <a:pathLst>
                <a:path w="3263" h="2225" extrusionOk="0">
                  <a:moveTo>
                    <a:pt x="3262" y="1"/>
                  </a:moveTo>
                  <a:lnTo>
                    <a:pt x="1" y="30"/>
                  </a:lnTo>
                  <a:lnTo>
                    <a:pt x="1" y="1483"/>
                  </a:lnTo>
                  <a:cubicBezTo>
                    <a:pt x="1038" y="1839"/>
                    <a:pt x="2136" y="2076"/>
                    <a:pt x="3262" y="2225"/>
                  </a:cubicBezTo>
                  <a:lnTo>
                    <a:pt x="32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20;p47">
              <a:extLst>
                <a:ext uri="{FF2B5EF4-FFF2-40B4-BE49-F238E27FC236}">
                  <a16:creationId xmlns:a16="http://schemas.microsoft.com/office/drawing/2014/main" id="{589D04EF-677E-DB10-0D36-277C879F5FA1}"/>
                </a:ext>
              </a:extLst>
            </p:cNvPr>
            <p:cNvSpPr/>
            <p:nvPr/>
          </p:nvSpPr>
          <p:spPr>
            <a:xfrm rot="-1094456">
              <a:off x="5878840" y="1490524"/>
              <a:ext cx="325460" cy="309818"/>
            </a:xfrm>
            <a:custGeom>
              <a:avLst/>
              <a:gdLst/>
              <a:ahLst/>
              <a:cxnLst/>
              <a:rect l="l" t="t" r="r" b="b"/>
              <a:pathLst>
                <a:path w="5576" h="5308" extrusionOk="0">
                  <a:moveTo>
                    <a:pt x="4033" y="0"/>
                  </a:moveTo>
                  <a:cubicBezTo>
                    <a:pt x="2936" y="30"/>
                    <a:pt x="1869" y="149"/>
                    <a:pt x="801" y="386"/>
                  </a:cubicBezTo>
                  <a:lnTo>
                    <a:pt x="772" y="386"/>
                  </a:lnTo>
                  <a:cubicBezTo>
                    <a:pt x="535" y="445"/>
                    <a:pt x="268" y="504"/>
                    <a:pt x="1" y="564"/>
                  </a:cubicBezTo>
                  <a:lnTo>
                    <a:pt x="1" y="4715"/>
                  </a:lnTo>
                  <a:cubicBezTo>
                    <a:pt x="268" y="4774"/>
                    <a:pt x="535" y="4834"/>
                    <a:pt x="772" y="4893"/>
                  </a:cubicBezTo>
                  <a:lnTo>
                    <a:pt x="801" y="4893"/>
                  </a:lnTo>
                  <a:cubicBezTo>
                    <a:pt x="1869" y="5130"/>
                    <a:pt x="2936" y="5278"/>
                    <a:pt x="4033" y="5308"/>
                  </a:cubicBezTo>
                  <a:cubicBezTo>
                    <a:pt x="4211" y="5308"/>
                    <a:pt x="4389" y="5308"/>
                    <a:pt x="4538" y="5278"/>
                  </a:cubicBezTo>
                  <a:lnTo>
                    <a:pt x="4567" y="5278"/>
                  </a:lnTo>
                  <a:cubicBezTo>
                    <a:pt x="4923" y="5278"/>
                    <a:pt x="5249" y="5189"/>
                    <a:pt x="5575" y="5071"/>
                  </a:cubicBezTo>
                  <a:lnTo>
                    <a:pt x="5575" y="238"/>
                  </a:lnTo>
                  <a:cubicBezTo>
                    <a:pt x="5249" y="119"/>
                    <a:pt x="4923" y="30"/>
                    <a:pt x="4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21;p47">
              <a:extLst>
                <a:ext uri="{FF2B5EF4-FFF2-40B4-BE49-F238E27FC236}">
                  <a16:creationId xmlns:a16="http://schemas.microsoft.com/office/drawing/2014/main" id="{A9BE8CD4-9A89-6CC6-3BDB-2A535E2479CC}"/>
                </a:ext>
              </a:extLst>
            </p:cNvPr>
            <p:cNvSpPr/>
            <p:nvPr/>
          </p:nvSpPr>
          <p:spPr>
            <a:xfrm rot="-1094456">
              <a:off x="5857214" y="1534085"/>
              <a:ext cx="323709" cy="91755"/>
            </a:xfrm>
            <a:custGeom>
              <a:avLst/>
              <a:gdLst/>
              <a:ahLst/>
              <a:cxnLst/>
              <a:rect l="l" t="t" r="r" b="b"/>
              <a:pathLst>
                <a:path w="5546" h="1572" extrusionOk="0">
                  <a:moveTo>
                    <a:pt x="1" y="0"/>
                  </a:moveTo>
                  <a:lnTo>
                    <a:pt x="1" y="1572"/>
                  </a:lnTo>
                  <a:lnTo>
                    <a:pt x="5546" y="1572"/>
                  </a:lnTo>
                  <a:lnTo>
                    <a:pt x="55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22;p47">
              <a:extLst>
                <a:ext uri="{FF2B5EF4-FFF2-40B4-BE49-F238E27FC236}">
                  <a16:creationId xmlns:a16="http://schemas.microsoft.com/office/drawing/2014/main" id="{C95A1D3B-2AE2-3B24-BCFC-305502ECE8AF}"/>
                </a:ext>
              </a:extLst>
            </p:cNvPr>
            <p:cNvSpPr/>
            <p:nvPr/>
          </p:nvSpPr>
          <p:spPr>
            <a:xfrm rot="-1094456">
              <a:off x="5116106" y="1682035"/>
              <a:ext cx="334040" cy="29476"/>
            </a:xfrm>
            <a:custGeom>
              <a:avLst/>
              <a:gdLst/>
              <a:ahLst/>
              <a:cxnLst/>
              <a:rect l="l" t="t" r="r" b="b"/>
              <a:pathLst>
                <a:path w="5723" h="505" extrusionOk="0">
                  <a:moveTo>
                    <a:pt x="801" y="0"/>
                  </a:moveTo>
                  <a:lnTo>
                    <a:pt x="0" y="356"/>
                  </a:lnTo>
                  <a:lnTo>
                    <a:pt x="1898" y="504"/>
                  </a:lnTo>
                  <a:lnTo>
                    <a:pt x="57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23;p47">
              <a:extLst>
                <a:ext uri="{FF2B5EF4-FFF2-40B4-BE49-F238E27FC236}">
                  <a16:creationId xmlns:a16="http://schemas.microsoft.com/office/drawing/2014/main" id="{FEA521AA-7C87-B0CC-071D-7300166A746D}"/>
                </a:ext>
              </a:extLst>
            </p:cNvPr>
            <p:cNvSpPr/>
            <p:nvPr/>
          </p:nvSpPr>
          <p:spPr>
            <a:xfrm rot="-1094456">
              <a:off x="4968220" y="1667576"/>
              <a:ext cx="308125" cy="27725"/>
            </a:xfrm>
            <a:custGeom>
              <a:avLst/>
              <a:gdLst/>
              <a:ahLst/>
              <a:cxnLst/>
              <a:rect l="l" t="t" r="r" b="b"/>
              <a:pathLst>
                <a:path w="5279" h="475" extrusionOk="0">
                  <a:moveTo>
                    <a:pt x="712" y="0"/>
                  </a:moveTo>
                  <a:lnTo>
                    <a:pt x="0" y="326"/>
                  </a:lnTo>
                  <a:lnTo>
                    <a:pt x="1750" y="474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24;p47">
              <a:extLst>
                <a:ext uri="{FF2B5EF4-FFF2-40B4-BE49-F238E27FC236}">
                  <a16:creationId xmlns:a16="http://schemas.microsoft.com/office/drawing/2014/main" id="{1DF4A2E6-50E3-BC42-20FA-10BAD0746E85}"/>
                </a:ext>
              </a:extLst>
            </p:cNvPr>
            <p:cNvSpPr/>
            <p:nvPr/>
          </p:nvSpPr>
          <p:spPr>
            <a:xfrm rot="-1094456">
              <a:off x="4849533" y="1654023"/>
              <a:ext cx="273513" cy="25974"/>
            </a:xfrm>
            <a:custGeom>
              <a:avLst/>
              <a:gdLst/>
              <a:ahLst/>
              <a:cxnLst/>
              <a:rect l="l" t="t" r="r" b="b"/>
              <a:pathLst>
                <a:path w="4686" h="445" extrusionOk="0">
                  <a:moveTo>
                    <a:pt x="653" y="0"/>
                  </a:moveTo>
                  <a:lnTo>
                    <a:pt x="1" y="297"/>
                  </a:lnTo>
                  <a:lnTo>
                    <a:pt x="1543" y="445"/>
                  </a:lnTo>
                  <a:lnTo>
                    <a:pt x="46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7"/>
          <p:cNvSpPr txBox="1">
            <a:spLocks noGrp="1"/>
          </p:cNvSpPr>
          <p:nvPr>
            <p:ph type="title"/>
          </p:nvPr>
        </p:nvSpPr>
        <p:spPr>
          <a:xfrm>
            <a:off x="1777651" y="2227222"/>
            <a:ext cx="3776400" cy="627900"/>
          </a:xfrm>
          <a:prstGeom prst="rect">
            <a:avLst/>
          </a:prstGeom>
        </p:spPr>
        <p:txBody>
          <a:bodyPr spcFirstLastPara="1" wrap="square" lIns="27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Glavni cilj</a:t>
            </a:r>
            <a:endParaRPr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subTitle" idx="1"/>
          </p:nvPr>
        </p:nvSpPr>
        <p:spPr>
          <a:xfrm>
            <a:off x="1783450" y="3003416"/>
            <a:ext cx="5589900" cy="12442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hr-HR" dirty="0"/>
              <a:t>Obuka i testiranje kontrolora leta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hr-HR" dirty="0"/>
              <a:t>Što vjerniji prikaz stvarnih situacija</a:t>
            </a:r>
            <a:endParaRPr dirty="0"/>
          </a:p>
        </p:txBody>
      </p:sp>
      <p:grpSp>
        <p:nvGrpSpPr>
          <p:cNvPr id="727" name="Google Shape;727;p47"/>
          <p:cNvGrpSpPr/>
          <p:nvPr/>
        </p:nvGrpSpPr>
        <p:grpSpPr>
          <a:xfrm>
            <a:off x="461309" y="2202960"/>
            <a:ext cx="1954548" cy="2940362"/>
            <a:chOff x="461325" y="1873525"/>
            <a:chExt cx="2173652" cy="3269975"/>
          </a:xfrm>
        </p:grpSpPr>
        <p:sp>
          <p:nvSpPr>
            <p:cNvPr id="728" name="Google Shape;728;p47"/>
            <p:cNvSpPr/>
            <p:nvPr/>
          </p:nvSpPr>
          <p:spPr>
            <a:xfrm>
              <a:off x="809729" y="2183555"/>
              <a:ext cx="41611" cy="2928064"/>
            </a:xfrm>
            <a:custGeom>
              <a:avLst/>
              <a:gdLst/>
              <a:ahLst/>
              <a:cxnLst/>
              <a:rect l="l" t="t" r="r" b="b"/>
              <a:pathLst>
                <a:path w="386" h="27162" extrusionOk="0">
                  <a:moveTo>
                    <a:pt x="0" y="1"/>
                  </a:moveTo>
                  <a:lnTo>
                    <a:pt x="0" y="27161"/>
                  </a:lnTo>
                  <a:lnTo>
                    <a:pt x="386" y="27161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800135" y="3692310"/>
              <a:ext cx="64033" cy="1419295"/>
            </a:xfrm>
            <a:custGeom>
              <a:avLst/>
              <a:gdLst/>
              <a:ahLst/>
              <a:cxnLst/>
              <a:rect l="l" t="t" r="r" b="b"/>
              <a:pathLst>
                <a:path w="594" h="13166" extrusionOk="0">
                  <a:moveTo>
                    <a:pt x="0" y="0"/>
                  </a:moveTo>
                  <a:lnTo>
                    <a:pt x="0" y="13165"/>
                  </a:lnTo>
                  <a:lnTo>
                    <a:pt x="593" y="13165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717023" y="5079467"/>
              <a:ext cx="230261" cy="64033"/>
            </a:xfrm>
            <a:custGeom>
              <a:avLst/>
              <a:gdLst/>
              <a:ahLst/>
              <a:cxnLst/>
              <a:rect l="l" t="t" r="r" b="b"/>
              <a:pathLst>
                <a:path w="2136" h="594" extrusionOk="0">
                  <a:moveTo>
                    <a:pt x="0" y="1"/>
                  </a:moveTo>
                  <a:lnTo>
                    <a:pt x="0" y="594"/>
                  </a:lnTo>
                  <a:lnTo>
                    <a:pt x="2135" y="594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605128" y="2014203"/>
              <a:ext cx="444459" cy="179056"/>
            </a:xfrm>
            <a:custGeom>
              <a:avLst/>
              <a:gdLst/>
              <a:ahLst/>
              <a:cxnLst/>
              <a:rect l="l" t="t" r="r" b="b"/>
              <a:pathLst>
                <a:path w="4123" h="1661" extrusionOk="0">
                  <a:moveTo>
                    <a:pt x="1" y="0"/>
                  </a:moveTo>
                  <a:lnTo>
                    <a:pt x="1" y="1661"/>
                  </a:lnTo>
                  <a:lnTo>
                    <a:pt x="4122" y="1661"/>
                  </a:lnTo>
                  <a:lnTo>
                    <a:pt x="4122" y="0"/>
                  </a:lnTo>
                  <a:lnTo>
                    <a:pt x="3944" y="0"/>
                  </a:lnTo>
                  <a:lnTo>
                    <a:pt x="3944" y="1483"/>
                  </a:lnTo>
                  <a:lnTo>
                    <a:pt x="208" y="148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461325" y="1873525"/>
              <a:ext cx="310141" cy="182290"/>
            </a:xfrm>
            <a:custGeom>
              <a:avLst/>
              <a:gdLst/>
              <a:ahLst/>
              <a:cxnLst/>
              <a:rect l="l" t="t" r="r" b="b"/>
              <a:pathLst>
                <a:path w="2877" h="1691" extrusionOk="0">
                  <a:moveTo>
                    <a:pt x="0" y="1"/>
                  </a:moveTo>
                  <a:lnTo>
                    <a:pt x="0" y="1691"/>
                  </a:lnTo>
                  <a:lnTo>
                    <a:pt x="2876" y="1691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480513" y="1895947"/>
              <a:ext cx="271764" cy="140679"/>
            </a:xfrm>
            <a:custGeom>
              <a:avLst/>
              <a:gdLst/>
              <a:ahLst/>
              <a:cxnLst/>
              <a:rect l="l" t="t" r="r" b="b"/>
              <a:pathLst>
                <a:path w="2521" h="1305" extrusionOk="0">
                  <a:moveTo>
                    <a:pt x="0" y="0"/>
                  </a:moveTo>
                  <a:lnTo>
                    <a:pt x="0" y="1305"/>
                  </a:lnTo>
                  <a:lnTo>
                    <a:pt x="2520" y="1305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876780" y="1873525"/>
              <a:ext cx="313375" cy="182290"/>
            </a:xfrm>
            <a:custGeom>
              <a:avLst/>
              <a:gdLst/>
              <a:ahLst/>
              <a:cxnLst/>
              <a:rect l="l" t="t" r="r" b="b"/>
              <a:pathLst>
                <a:path w="2907" h="1691" extrusionOk="0">
                  <a:moveTo>
                    <a:pt x="1" y="1"/>
                  </a:moveTo>
                  <a:lnTo>
                    <a:pt x="1" y="1691"/>
                  </a:lnTo>
                  <a:lnTo>
                    <a:pt x="2907" y="1691"/>
                  </a:lnTo>
                  <a:lnTo>
                    <a:pt x="29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895968" y="1895947"/>
              <a:ext cx="271872" cy="140679"/>
            </a:xfrm>
            <a:custGeom>
              <a:avLst/>
              <a:gdLst/>
              <a:ahLst/>
              <a:cxnLst/>
              <a:rect l="l" t="t" r="r" b="b"/>
              <a:pathLst>
                <a:path w="2522" h="1305" extrusionOk="0">
                  <a:moveTo>
                    <a:pt x="1" y="0"/>
                  </a:moveTo>
                  <a:lnTo>
                    <a:pt x="1" y="1305"/>
                  </a:lnTo>
                  <a:lnTo>
                    <a:pt x="2521" y="1305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605128" y="2432894"/>
              <a:ext cx="444459" cy="182290"/>
            </a:xfrm>
            <a:custGeom>
              <a:avLst/>
              <a:gdLst/>
              <a:ahLst/>
              <a:cxnLst/>
              <a:rect l="l" t="t" r="r" b="b"/>
              <a:pathLst>
                <a:path w="4123" h="1691" extrusionOk="0">
                  <a:moveTo>
                    <a:pt x="1" y="1"/>
                  </a:moveTo>
                  <a:lnTo>
                    <a:pt x="1" y="1691"/>
                  </a:lnTo>
                  <a:lnTo>
                    <a:pt x="4122" y="1691"/>
                  </a:lnTo>
                  <a:lnTo>
                    <a:pt x="4122" y="1"/>
                  </a:lnTo>
                  <a:lnTo>
                    <a:pt x="3944" y="1"/>
                  </a:lnTo>
                  <a:lnTo>
                    <a:pt x="3944" y="1483"/>
                  </a:lnTo>
                  <a:lnTo>
                    <a:pt x="208" y="1483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61325" y="2295450"/>
              <a:ext cx="310141" cy="182290"/>
            </a:xfrm>
            <a:custGeom>
              <a:avLst/>
              <a:gdLst/>
              <a:ahLst/>
              <a:cxnLst/>
              <a:rect l="l" t="t" r="r" b="b"/>
              <a:pathLst>
                <a:path w="2877" h="1691" extrusionOk="0">
                  <a:moveTo>
                    <a:pt x="0" y="1"/>
                  </a:moveTo>
                  <a:lnTo>
                    <a:pt x="0" y="1691"/>
                  </a:lnTo>
                  <a:lnTo>
                    <a:pt x="2876" y="1691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480513" y="2314638"/>
              <a:ext cx="271764" cy="140787"/>
            </a:xfrm>
            <a:custGeom>
              <a:avLst/>
              <a:gdLst/>
              <a:ahLst/>
              <a:cxnLst/>
              <a:rect l="l" t="t" r="r" b="b"/>
              <a:pathLst>
                <a:path w="2521" h="1306" extrusionOk="0">
                  <a:moveTo>
                    <a:pt x="0" y="1"/>
                  </a:moveTo>
                  <a:lnTo>
                    <a:pt x="0" y="1305"/>
                  </a:lnTo>
                  <a:lnTo>
                    <a:pt x="2520" y="1305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876780" y="2295450"/>
              <a:ext cx="313375" cy="182290"/>
            </a:xfrm>
            <a:custGeom>
              <a:avLst/>
              <a:gdLst/>
              <a:ahLst/>
              <a:cxnLst/>
              <a:rect l="l" t="t" r="r" b="b"/>
              <a:pathLst>
                <a:path w="2907" h="1691" extrusionOk="0">
                  <a:moveTo>
                    <a:pt x="1" y="1"/>
                  </a:moveTo>
                  <a:lnTo>
                    <a:pt x="1" y="1691"/>
                  </a:lnTo>
                  <a:lnTo>
                    <a:pt x="2907" y="1691"/>
                  </a:lnTo>
                  <a:lnTo>
                    <a:pt x="29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895968" y="2314638"/>
              <a:ext cx="271872" cy="140787"/>
            </a:xfrm>
            <a:custGeom>
              <a:avLst/>
              <a:gdLst/>
              <a:ahLst/>
              <a:cxnLst/>
              <a:rect l="l" t="t" r="r" b="b"/>
              <a:pathLst>
                <a:path w="2522" h="1306" extrusionOk="0">
                  <a:moveTo>
                    <a:pt x="1" y="1"/>
                  </a:moveTo>
                  <a:lnTo>
                    <a:pt x="1" y="1305"/>
                  </a:lnTo>
                  <a:lnTo>
                    <a:pt x="2521" y="1305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2264037" y="4878099"/>
              <a:ext cx="332563" cy="259043"/>
            </a:xfrm>
            <a:custGeom>
              <a:avLst/>
              <a:gdLst/>
              <a:ahLst/>
              <a:cxnLst/>
              <a:rect l="l" t="t" r="r" b="b"/>
              <a:pathLst>
                <a:path w="3085" h="2403" extrusionOk="0">
                  <a:moveTo>
                    <a:pt x="1542" y="1"/>
                  </a:moveTo>
                  <a:cubicBezTo>
                    <a:pt x="683" y="1"/>
                    <a:pt x="1" y="831"/>
                    <a:pt x="1" y="1839"/>
                  </a:cubicBezTo>
                  <a:cubicBezTo>
                    <a:pt x="1" y="1899"/>
                    <a:pt x="1" y="1928"/>
                    <a:pt x="1" y="1988"/>
                  </a:cubicBezTo>
                  <a:cubicBezTo>
                    <a:pt x="1" y="2106"/>
                    <a:pt x="30" y="2254"/>
                    <a:pt x="60" y="2403"/>
                  </a:cubicBezTo>
                  <a:lnTo>
                    <a:pt x="3025" y="2403"/>
                  </a:lnTo>
                  <a:cubicBezTo>
                    <a:pt x="3055" y="2254"/>
                    <a:pt x="3084" y="2106"/>
                    <a:pt x="3084" y="1988"/>
                  </a:cubicBezTo>
                  <a:cubicBezTo>
                    <a:pt x="3084" y="1928"/>
                    <a:pt x="3084" y="1899"/>
                    <a:pt x="3084" y="1839"/>
                  </a:cubicBezTo>
                  <a:cubicBezTo>
                    <a:pt x="3084" y="831"/>
                    <a:pt x="2402" y="1"/>
                    <a:pt x="1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2305647" y="4942023"/>
              <a:ext cx="252575" cy="195118"/>
            </a:xfrm>
            <a:custGeom>
              <a:avLst/>
              <a:gdLst/>
              <a:ahLst/>
              <a:cxnLst/>
              <a:rect l="l" t="t" r="r" b="b"/>
              <a:pathLst>
                <a:path w="2343" h="1810" extrusionOk="0">
                  <a:moveTo>
                    <a:pt x="1186" y="1"/>
                  </a:moveTo>
                  <a:cubicBezTo>
                    <a:pt x="593" y="1"/>
                    <a:pt x="89" y="594"/>
                    <a:pt x="0" y="1395"/>
                  </a:cubicBezTo>
                  <a:lnTo>
                    <a:pt x="0" y="1632"/>
                  </a:lnTo>
                  <a:cubicBezTo>
                    <a:pt x="0" y="1691"/>
                    <a:pt x="0" y="1750"/>
                    <a:pt x="0" y="1810"/>
                  </a:cubicBezTo>
                  <a:lnTo>
                    <a:pt x="2343" y="1810"/>
                  </a:lnTo>
                  <a:cubicBezTo>
                    <a:pt x="2343" y="1750"/>
                    <a:pt x="2343" y="1691"/>
                    <a:pt x="2343" y="1632"/>
                  </a:cubicBezTo>
                  <a:cubicBezTo>
                    <a:pt x="2343" y="1543"/>
                    <a:pt x="2313" y="1454"/>
                    <a:pt x="2343" y="1395"/>
                  </a:cubicBezTo>
                  <a:cubicBezTo>
                    <a:pt x="2254" y="594"/>
                    <a:pt x="1779" y="1"/>
                    <a:pt x="1186" y="1"/>
                  </a:cubicBezTo>
                  <a:close/>
                </a:path>
              </a:pathLst>
            </a:custGeom>
            <a:solidFill>
              <a:srgbClr val="FFFFFF">
                <a:alpha val="22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2228895" y="5092295"/>
              <a:ext cx="406083" cy="51205"/>
            </a:xfrm>
            <a:custGeom>
              <a:avLst/>
              <a:gdLst/>
              <a:ahLst/>
              <a:cxnLst/>
              <a:rect l="l" t="t" r="r" b="b"/>
              <a:pathLst>
                <a:path w="3767" h="475" extrusionOk="0">
                  <a:moveTo>
                    <a:pt x="0" y="1"/>
                  </a:moveTo>
                  <a:lnTo>
                    <a:pt x="0" y="475"/>
                  </a:lnTo>
                  <a:lnTo>
                    <a:pt x="3766" y="475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1516132" y="4878099"/>
              <a:ext cx="332455" cy="259043"/>
            </a:xfrm>
            <a:custGeom>
              <a:avLst/>
              <a:gdLst/>
              <a:ahLst/>
              <a:cxnLst/>
              <a:rect l="l" t="t" r="r" b="b"/>
              <a:pathLst>
                <a:path w="3084" h="2403" extrusionOk="0">
                  <a:moveTo>
                    <a:pt x="1542" y="1"/>
                  </a:moveTo>
                  <a:cubicBezTo>
                    <a:pt x="682" y="1"/>
                    <a:pt x="0" y="831"/>
                    <a:pt x="0" y="1839"/>
                  </a:cubicBezTo>
                  <a:lnTo>
                    <a:pt x="0" y="1988"/>
                  </a:lnTo>
                  <a:cubicBezTo>
                    <a:pt x="0" y="2106"/>
                    <a:pt x="30" y="2254"/>
                    <a:pt x="59" y="2403"/>
                  </a:cubicBezTo>
                  <a:lnTo>
                    <a:pt x="3025" y="2403"/>
                  </a:lnTo>
                  <a:cubicBezTo>
                    <a:pt x="3054" y="2254"/>
                    <a:pt x="3084" y="2106"/>
                    <a:pt x="3084" y="1988"/>
                  </a:cubicBezTo>
                  <a:cubicBezTo>
                    <a:pt x="3084" y="1928"/>
                    <a:pt x="3084" y="1899"/>
                    <a:pt x="3084" y="1839"/>
                  </a:cubicBezTo>
                  <a:cubicBezTo>
                    <a:pt x="3084" y="831"/>
                    <a:pt x="2402" y="1"/>
                    <a:pt x="1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1557634" y="4942023"/>
              <a:ext cx="252683" cy="195118"/>
            </a:xfrm>
            <a:custGeom>
              <a:avLst/>
              <a:gdLst/>
              <a:ahLst/>
              <a:cxnLst/>
              <a:rect l="l" t="t" r="r" b="b"/>
              <a:pathLst>
                <a:path w="2344" h="1810" extrusionOk="0">
                  <a:moveTo>
                    <a:pt x="1187" y="1"/>
                  </a:moveTo>
                  <a:cubicBezTo>
                    <a:pt x="594" y="1"/>
                    <a:pt x="90" y="594"/>
                    <a:pt x="1" y="1395"/>
                  </a:cubicBezTo>
                  <a:lnTo>
                    <a:pt x="1" y="1632"/>
                  </a:lnTo>
                  <a:cubicBezTo>
                    <a:pt x="1" y="1691"/>
                    <a:pt x="1" y="1750"/>
                    <a:pt x="1" y="1810"/>
                  </a:cubicBezTo>
                  <a:lnTo>
                    <a:pt x="2343" y="1810"/>
                  </a:lnTo>
                  <a:cubicBezTo>
                    <a:pt x="2343" y="1750"/>
                    <a:pt x="2343" y="1691"/>
                    <a:pt x="2343" y="1632"/>
                  </a:cubicBezTo>
                  <a:cubicBezTo>
                    <a:pt x="2343" y="1543"/>
                    <a:pt x="2313" y="1454"/>
                    <a:pt x="2343" y="1395"/>
                  </a:cubicBezTo>
                  <a:cubicBezTo>
                    <a:pt x="2254" y="594"/>
                    <a:pt x="1750" y="1"/>
                    <a:pt x="1187" y="1"/>
                  </a:cubicBezTo>
                  <a:close/>
                </a:path>
              </a:pathLst>
            </a:custGeom>
            <a:solidFill>
              <a:srgbClr val="FFFFFF">
                <a:alpha val="22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1480990" y="5092295"/>
              <a:ext cx="405975" cy="51205"/>
            </a:xfrm>
            <a:custGeom>
              <a:avLst/>
              <a:gdLst/>
              <a:ahLst/>
              <a:cxnLst/>
              <a:rect l="l" t="t" r="r" b="b"/>
              <a:pathLst>
                <a:path w="3766" h="475" extrusionOk="0">
                  <a:moveTo>
                    <a:pt x="0" y="1"/>
                  </a:moveTo>
                  <a:lnTo>
                    <a:pt x="0" y="475"/>
                  </a:lnTo>
                  <a:lnTo>
                    <a:pt x="3766" y="475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47"/>
          <p:cNvGrpSpPr/>
          <p:nvPr/>
        </p:nvGrpSpPr>
        <p:grpSpPr>
          <a:xfrm>
            <a:off x="3252228" y="184492"/>
            <a:ext cx="4305810" cy="1719943"/>
            <a:chOff x="2977031" y="670442"/>
            <a:chExt cx="4554967" cy="1819467"/>
          </a:xfrm>
        </p:grpSpPr>
        <p:sp>
          <p:nvSpPr>
            <p:cNvPr id="748" name="Google Shape;748;p47"/>
            <p:cNvSpPr/>
            <p:nvPr/>
          </p:nvSpPr>
          <p:spPr>
            <a:xfrm rot="-1094456">
              <a:off x="3254864" y="1332170"/>
              <a:ext cx="4307739" cy="496012"/>
            </a:xfrm>
            <a:custGeom>
              <a:avLst/>
              <a:gdLst/>
              <a:ahLst/>
              <a:cxnLst/>
              <a:rect l="l" t="t" r="r" b="b"/>
              <a:pathLst>
                <a:path w="73803" h="8498" extrusionOk="0">
                  <a:moveTo>
                    <a:pt x="1690" y="1"/>
                  </a:moveTo>
                  <a:cubicBezTo>
                    <a:pt x="1720" y="119"/>
                    <a:pt x="1749" y="267"/>
                    <a:pt x="1779" y="386"/>
                  </a:cubicBezTo>
                  <a:lnTo>
                    <a:pt x="1838" y="386"/>
                  </a:lnTo>
                  <a:cubicBezTo>
                    <a:pt x="3232" y="623"/>
                    <a:pt x="4626" y="979"/>
                    <a:pt x="5930" y="1513"/>
                  </a:cubicBezTo>
                  <a:cubicBezTo>
                    <a:pt x="7146" y="1958"/>
                    <a:pt x="8036" y="2343"/>
                    <a:pt x="8036" y="2343"/>
                  </a:cubicBezTo>
                  <a:cubicBezTo>
                    <a:pt x="8036" y="2343"/>
                    <a:pt x="5097" y="2875"/>
                    <a:pt x="2738" y="2875"/>
                  </a:cubicBezTo>
                  <a:cubicBezTo>
                    <a:pt x="2314" y="2875"/>
                    <a:pt x="1908" y="2858"/>
                    <a:pt x="1542" y="2817"/>
                  </a:cubicBezTo>
                  <a:cubicBezTo>
                    <a:pt x="1008" y="2758"/>
                    <a:pt x="504" y="2639"/>
                    <a:pt x="0" y="2491"/>
                  </a:cubicBezTo>
                  <a:lnTo>
                    <a:pt x="0" y="2491"/>
                  </a:lnTo>
                  <a:lnTo>
                    <a:pt x="326" y="3648"/>
                  </a:lnTo>
                  <a:lnTo>
                    <a:pt x="919" y="3855"/>
                  </a:lnTo>
                  <a:lnTo>
                    <a:pt x="1008" y="3885"/>
                  </a:lnTo>
                  <a:cubicBezTo>
                    <a:pt x="1987" y="4211"/>
                    <a:pt x="2817" y="4478"/>
                    <a:pt x="3469" y="4715"/>
                  </a:cubicBezTo>
                  <a:cubicBezTo>
                    <a:pt x="8599" y="6465"/>
                    <a:pt x="13906" y="7562"/>
                    <a:pt x="19303" y="7977"/>
                  </a:cubicBezTo>
                  <a:cubicBezTo>
                    <a:pt x="20193" y="8066"/>
                    <a:pt x="21349" y="8125"/>
                    <a:pt x="22683" y="8184"/>
                  </a:cubicBezTo>
                  <a:lnTo>
                    <a:pt x="22713" y="8184"/>
                  </a:lnTo>
                  <a:cubicBezTo>
                    <a:pt x="29013" y="8441"/>
                    <a:pt x="39462" y="8497"/>
                    <a:pt x="48500" y="8497"/>
                  </a:cubicBezTo>
                  <a:cubicBezTo>
                    <a:pt x="51969" y="8497"/>
                    <a:pt x="55230" y="8489"/>
                    <a:pt x="57968" y="8481"/>
                  </a:cubicBezTo>
                  <a:lnTo>
                    <a:pt x="58028" y="8481"/>
                  </a:lnTo>
                  <a:cubicBezTo>
                    <a:pt x="62297" y="8481"/>
                    <a:pt x="65292" y="8451"/>
                    <a:pt x="65767" y="8451"/>
                  </a:cubicBezTo>
                  <a:cubicBezTo>
                    <a:pt x="67516" y="8451"/>
                    <a:pt x="73802" y="8125"/>
                    <a:pt x="73802" y="5723"/>
                  </a:cubicBezTo>
                  <a:cubicBezTo>
                    <a:pt x="73773" y="5012"/>
                    <a:pt x="73446" y="4389"/>
                    <a:pt x="72972" y="3885"/>
                  </a:cubicBezTo>
                  <a:cubicBezTo>
                    <a:pt x="72942" y="3885"/>
                    <a:pt x="72942" y="3855"/>
                    <a:pt x="72942" y="3855"/>
                  </a:cubicBezTo>
                  <a:cubicBezTo>
                    <a:pt x="72853" y="3766"/>
                    <a:pt x="72764" y="3677"/>
                    <a:pt x="72646" y="3588"/>
                  </a:cubicBezTo>
                  <a:lnTo>
                    <a:pt x="72616" y="3559"/>
                  </a:lnTo>
                  <a:cubicBezTo>
                    <a:pt x="72082" y="3084"/>
                    <a:pt x="71519" y="2699"/>
                    <a:pt x="70926" y="2373"/>
                  </a:cubicBezTo>
                  <a:lnTo>
                    <a:pt x="70867" y="2313"/>
                  </a:lnTo>
                  <a:cubicBezTo>
                    <a:pt x="70007" y="1869"/>
                    <a:pt x="69117" y="1453"/>
                    <a:pt x="68198" y="1127"/>
                  </a:cubicBezTo>
                  <a:cubicBezTo>
                    <a:pt x="66775" y="594"/>
                    <a:pt x="64492" y="1"/>
                    <a:pt x="60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 rot="-1094456">
              <a:off x="3187346" y="1441433"/>
              <a:ext cx="4264488" cy="140258"/>
            </a:xfrm>
            <a:custGeom>
              <a:avLst/>
              <a:gdLst/>
              <a:ahLst/>
              <a:cxnLst/>
              <a:rect l="l" t="t" r="r" b="b"/>
              <a:pathLst>
                <a:path w="73062" h="2403" extrusionOk="0">
                  <a:moveTo>
                    <a:pt x="26835" y="0"/>
                  </a:moveTo>
                  <a:lnTo>
                    <a:pt x="16516" y="30"/>
                  </a:lnTo>
                  <a:lnTo>
                    <a:pt x="60" y="30"/>
                  </a:lnTo>
                  <a:cubicBezTo>
                    <a:pt x="0" y="416"/>
                    <a:pt x="30" y="771"/>
                    <a:pt x="712" y="1009"/>
                  </a:cubicBezTo>
                  <a:lnTo>
                    <a:pt x="1038" y="2165"/>
                  </a:lnTo>
                  <a:lnTo>
                    <a:pt x="1631" y="2373"/>
                  </a:lnTo>
                  <a:lnTo>
                    <a:pt x="1720" y="2402"/>
                  </a:lnTo>
                  <a:lnTo>
                    <a:pt x="73061" y="2402"/>
                  </a:lnTo>
                  <a:cubicBezTo>
                    <a:pt x="73061" y="2402"/>
                    <a:pt x="69147" y="0"/>
                    <a:pt x="64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 rot="-1094456">
              <a:off x="3347155" y="1540617"/>
              <a:ext cx="4248904" cy="272754"/>
            </a:xfrm>
            <a:custGeom>
              <a:avLst/>
              <a:gdLst/>
              <a:ahLst/>
              <a:cxnLst/>
              <a:rect l="l" t="t" r="r" b="b"/>
              <a:pathLst>
                <a:path w="72795" h="4673" extrusionOk="0">
                  <a:moveTo>
                    <a:pt x="71964" y="1"/>
                  </a:moveTo>
                  <a:lnTo>
                    <a:pt x="0" y="30"/>
                  </a:lnTo>
                  <a:lnTo>
                    <a:pt x="2461" y="860"/>
                  </a:lnTo>
                  <a:cubicBezTo>
                    <a:pt x="7591" y="2610"/>
                    <a:pt x="12898" y="3737"/>
                    <a:pt x="18295" y="4152"/>
                  </a:cubicBezTo>
                  <a:cubicBezTo>
                    <a:pt x="23743" y="4583"/>
                    <a:pt x="37980" y="4673"/>
                    <a:pt x="49283" y="4673"/>
                  </a:cubicBezTo>
                  <a:cubicBezTo>
                    <a:pt x="57422" y="4673"/>
                    <a:pt x="64039" y="4626"/>
                    <a:pt x="64759" y="4626"/>
                  </a:cubicBezTo>
                  <a:cubicBezTo>
                    <a:pt x="66123" y="4626"/>
                    <a:pt x="70155" y="4448"/>
                    <a:pt x="71934" y="3233"/>
                  </a:cubicBezTo>
                  <a:lnTo>
                    <a:pt x="71964" y="3203"/>
                  </a:lnTo>
                  <a:cubicBezTo>
                    <a:pt x="72468" y="2936"/>
                    <a:pt x="72765" y="2432"/>
                    <a:pt x="72794" y="1898"/>
                  </a:cubicBezTo>
                  <a:cubicBezTo>
                    <a:pt x="72765" y="1187"/>
                    <a:pt x="72468" y="534"/>
                    <a:pt x="71964" y="30"/>
                  </a:cubicBezTo>
                  <a:lnTo>
                    <a:pt x="719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 rot="-1094456">
              <a:off x="3797416" y="1607632"/>
              <a:ext cx="3804139" cy="133896"/>
            </a:xfrm>
            <a:custGeom>
              <a:avLst/>
              <a:gdLst/>
              <a:ahLst/>
              <a:cxnLst/>
              <a:rect l="l" t="t" r="r" b="b"/>
              <a:pathLst>
                <a:path w="65175" h="2294" extrusionOk="0">
                  <a:moveTo>
                    <a:pt x="1" y="1"/>
                  </a:moveTo>
                  <a:cubicBezTo>
                    <a:pt x="3529" y="890"/>
                    <a:pt x="7117" y="1483"/>
                    <a:pt x="10764" y="1780"/>
                  </a:cubicBezTo>
                  <a:cubicBezTo>
                    <a:pt x="15839" y="2197"/>
                    <a:pt x="28544" y="2293"/>
                    <a:pt x="39398" y="2293"/>
                  </a:cubicBezTo>
                  <a:cubicBezTo>
                    <a:pt x="48581" y="2293"/>
                    <a:pt x="56439" y="2225"/>
                    <a:pt x="57228" y="2225"/>
                  </a:cubicBezTo>
                  <a:cubicBezTo>
                    <a:pt x="58859" y="2225"/>
                    <a:pt x="64403" y="1958"/>
                    <a:pt x="65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 rot="-1094456">
              <a:off x="4077113" y="1858811"/>
              <a:ext cx="115977" cy="195650"/>
            </a:xfrm>
            <a:custGeom>
              <a:avLst/>
              <a:gdLst/>
              <a:ahLst/>
              <a:cxnLst/>
              <a:rect l="l" t="t" r="r" b="b"/>
              <a:pathLst>
                <a:path w="1987" h="3352" extrusionOk="0">
                  <a:moveTo>
                    <a:pt x="475" y="1"/>
                  </a:moveTo>
                  <a:cubicBezTo>
                    <a:pt x="208" y="1"/>
                    <a:pt x="0" y="208"/>
                    <a:pt x="0" y="505"/>
                  </a:cubicBezTo>
                  <a:lnTo>
                    <a:pt x="0" y="2847"/>
                  </a:lnTo>
                  <a:cubicBezTo>
                    <a:pt x="0" y="3144"/>
                    <a:pt x="208" y="3351"/>
                    <a:pt x="475" y="3351"/>
                  </a:cubicBezTo>
                  <a:lnTo>
                    <a:pt x="1483" y="3351"/>
                  </a:lnTo>
                  <a:cubicBezTo>
                    <a:pt x="1779" y="3351"/>
                    <a:pt x="1987" y="3144"/>
                    <a:pt x="1987" y="2847"/>
                  </a:cubicBezTo>
                  <a:lnTo>
                    <a:pt x="1987" y="505"/>
                  </a:lnTo>
                  <a:cubicBezTo>
                    <a:pt x="1987" y="208"/>
                    <a:pt x="1779" y="1"/>
                    <a:pt x="1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 rot="-1094456">
              <a:off x="6827015" y="952319"/>
              <a:ext cx="117787" cy="195650"/>
            </a:xfrm>
            <a:custGeom>
              <a:avLst/>
              <a:gdLst/>
              <a:ahLst/>
              <a:cxnLst/>
              <a:rect l="l" t="t" r="r" b="b"/>
              <a:pathLst>
                <a:path w="2018" h="3352" extrusionOk="0">
                  <a:moveTo>
                    <a:pt x="505" y="1"/>
                  </a:moveTo>
                  <a:cubicBezTo>
                    <a:pt x="238" y="1"/>
                    <a:pt x="1" y="208"/>
                    <a:pt x="1" y="505"/>
                  </a:cubicBezTo>
                  <a:lnTo>
                    <a:pt x="1" y="2847"/>
                  </a:lnTo>
                  <a:cubicBezTo>
                    <a:pt x="1" y="3144"/>
                    <a:pt x="238" y="3351"/>
                    <a:pt x="505" y="3351"/>
                  </a:cubicBezTo>
                  <a:lnTo>
                    <a:pt x="1513" y="3351"/>
                  </a:lnTo>
                  <a:cubicBezTo>
                    <a:pt x="1780" y="3351"/>
                    <a:pt x="2017" y="3144"/>
                    <a:pt x="2017" y="2847"/>
                  </a:cubicBezTo>
                  <a:lnTo>
                    <a:pt x="2017" y="505"/>
                  </a:lnTo>
                  <a:cubicBezTo>
                    <a:pt x="2017" y="208"/>
                    <a:pt x="1780" y="1"/>
                    <a:pt x="1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 rot="-1094456">
              <a:off x="7428705" y="895045"/>
              <a:ext cx="1751" cy="186953"/>
            </a:xfrm>
            <a:custGeom>
              <a:avLst/>
              <a:gdLst/>
              <a:ahLst/>
              <a:cxnLst/>
              <a:rect l="l" t="t" r="r" b="b"/>
              <a:pathLst>
                <a:path w="30" h="3203" extrusionOk="0">
                  <a:moveTo>
                    <a:pt x="0" y="0"/>
                  </a:moveTo>
                  <a:lnTo>
                    <a:pt x="0" y="3203"/>
                  </a:lnTo>
                  <a:lnTo>
                    <a:pt x="30" y="3173"/>
                  </a:lnTo>
                  <a:lnTo>
                    <a:pt x="3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 rot="-1094456">
              <a:off x="6936849" y="972241"/>
              <a:ext cx="475992" cy="1809"/>
            </a:xfrm>
            <a:custGeom>
              <a:avLst/>
              <a:gdLst/>
              <a:ahLst/>
              <a:cxnLst/>
              <a:rect l="l" t="t" r="r" b="b"/>
              <a:pathLst>
                <a:path w="8155" h="31" extrusionOk="0">
                  <a:moveTo>
                    <a:pt x="1" y="1"/>
                  </a:moveTo>
                  <a:lnTo>
                    <a:pt x="1" y="30"/>
                  </a:lnTo>
                  <a:lnTo>
                    <a:pt x="8155" y="30"/>
                  </a:lnTo>
                  <a:lnTo>
                    <a:pt x="8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 rot="-1094456">
              <a:off x="3078655" y="1301317"/>
              <a:ext cx="375657" cy="709639"/>
            </a:xfrm>
            <a:custGeom>
              <a:avLst/>
              <a:gdLst/>
              <a:ahLst/>
              <a:cxnLst/>
              <a:rect l="l" t="t" r="r" b="b"/>
              <a:pathLst>
                <a:path w="6436" h="12158" extrusionOk="0">
                  <a:moveTo>
                    <a:pt x="1" y="0"/>
                  </a:moveTo>
                  <a:cubicBezTo>
                    <a:pt x="357" y="1987"/>
                    <a:pt x="2047" y="7917"/>
                    <a:pt x="3262" y="12157"/>
                  </a:cubicBezTo>
                  <a:lnTo>
                    <a:pt x="6435" y="12157"/>
                  </a:lnTo>
                  <a:lnTo>
                    <a:pt x="1632" y="30"/>
                  </a:lnTo>
                  <a:cubicBezTo>
                    <a:pt x="1157" y="0"/>
                    <a:pt x="6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 rot="-1094456">
              <a:off x="3162945" y="1233361"/>
              <a:ext cx="630025" cy="707946"/>
            </a:xfrm>
            <a:custGeom>
              <a:avLst/>
              <a:gdLst/>
              <a:ahLst/>
              <a:cxnLst/>
              <a:rect l="l" t="t" r="r" b="b"/>
              <a:pathLst>
                <a:path w="10794" h="12129" extrusionOk="0">
                  <a:moveTo>
                    <a:pt x="1" y="1"/>
                  </a:moveTo>
                  <a:lnTo>
                    <a:pt x="4804" y="12128"/>
                  </a:lnTo>
                  <a:lnTo>
                    <a:pt x="10794" y="12128"/>
                  </a:lnTo>
                  <a:lnTo>
                    <a:pt x="1631" y="208"/>
                  </a:lnTo>
                  <a:cubicBezTo>
                    <a:pt x="1098" y="90"/>
                    <a:pt x="56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 rot="-1094456">
              <a:off x="3271087" y="2022001"/>
              <a:ext cx="510604" cy="89945"/>
            </a:xfrm>
            <a:custGeom>
              <a:avLst/>
              <a:gdLst/>
              <a:ahLst/>
              <a:cxnLst/>
              <a:rect l="l" t="t" r="r" b="b"/>
              <a:pathLst>
                <a:path w="8748" h="1541" extrusionOk="0">
                  <a:moveTo>
                    <a:pt x="60" y="0"/>
                  </a:moveTo>
                  <a:lnTo>
                    <a:pt x="60" y="178"/>
                  </a:lnTo>
                  <a:cubicBezTo>
                    <a:pt x="0" y="564"/>
                    <a:pt x="30" y="919"/>
                    <a:pt x="712" y="1157"/>
                  </a:cubicBezTo>
                  <a:cubicBezTo>
                    <a:pt x="1216" y="1334"/>
                    <a:pt x="1720" y="1423"/>
                    <a:pt x="2254" y="1483"/>
                  </a:cubicBezTo>
                  <a:cubicBezTo>
                    <a:pt x="2620" y="1523"/>
                    <a:pt x="3026" y="1541"/>
                    <a:pt x="3450" y="1541"/>
                  </a:cubicBezTo>
                  <a:cubicBezTo>
                    <a:pt x="5809" y="1541"/>
                    <a:pt x="8748" y="1008"/>
                    <a:pt x="8748" y="1008"/>
                  </a:cubicBezTo>
                  <a:lnTo>
                    <a:pt x="1661" y="178"/>
                  </a:lnTo>
                  <a:lnTo>
                    <a:pt x="920" y="89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 rot="-1094456">
              <a:off x="3253760" y="1222736"/>
              <a:ext cx="538329" cy="694055"/>
            </a:xfrm>
            <a:custGeom>
              <a:avLst/>
              <a:gdLst/>
              <a:ahLst/>
              <a:cxnLst/>
              <a:rect l="l" t="t" r="r" b="b"/>
              <a:pathLst>
                <a:path w="9223" h="11891" extrusionOk="0">
                  <a:moveTo>
                    <a:pt x="0" y="0"/>
                  </a:moveTo>
                  <a:lnTo>
                    <a:pt x="9163" y="11891"/>
                  </a:lnTo>
                  <a:lnTo>
                    <a:pt x="9222" y="11891"/>
                  </a:lnTo>
                  <a:lnTo>
                    <a:pt x="6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 rot="-1094456">
              <a:off x="3254530" y="1191155"/>
              <a:ext cx="789253" cy="692304"/>
            </a:xfrm>
            <a:custGeom>
              <a:avLst/>
              <a:gdLst/>
              <a:ahLst/>
              <a:cxnLst/>
              <a:rect l="l" t="t" r="r" b="b"/>
              <a:pathLst>
                <a:path w="13522" h="11861" extrusionOk="0">
                  <a:moveTo>
                    <a:pt x="1" y="0"/>
                  </a:moveTo>
                  <a:lnTo>
                    <a:pt x="9163" y="11861"/>
                  </a:lnTo>
                  <a:lnTo>
                    <a:pt x="13522" y="11861"/>
                  </a:lnTo>
                  <a:cubicBezTo>
                    <a:pt x="9578" y="11475"/>
                    <a:pt x="6376" y="7027"/>
                    <a:pt x="3796" y="3677"/>
                  </a:cubicBezTo>
                  <a:cubicBezTo>
                    <a:pt x="2047" y="1394"/>
                    <a:pt x="1365" y="4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 rot="-1094456">
              <a:off x="3261985" y="1963984"/>
              <a:ext cx="505409" cy="118370"/>
            </a:xfrm>
            <a:custGeom>
              <a:avLst/>
              <a:gdLst/>
              <a:ahLst/>
              <a:cxnLst/>
              <a:rect l="l" t="t" r="r" b="b"/>
              <a:pathLst>
                <a:path w="8659" h="2028" extrusionOk="0">
                  <a:moveTo>
                    <a:pt x="1368" y="0"/>
                  </a:moveTo>
                  <a:cubicBezTo>
                    <a:pt x="58" y="0"/>
                    <a:pt x="49" y="460"/>
                    <a:pt x="0" y="1019"/>
                  </a:cubicBezTo>
                  <a:lnTo>
                    <a:pt x="860" y="1108"/>
                  </a:lnTo>
                  <a:lnTo>
                    <a:pt x="8659" y="2027"/>
                  </a:lnTo>
                  <a:cubicBezTo>
                    <a:pt x="8659" y="2027"/>
                    <a:pt x="4863" y="367"/>
                    <a:pt x="2461" y="70"/>
                  </a:cubicBezTo>
                  <a:lnTo>
                    <a:pt x="2432" y="70"/>
                  </a:lnTo>
                  <a:cubicBezTo>
                    <a:pt x="2005" y="22"/>
                    <a:pt x="1655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 rot="-1094456">
              <a:off x="3884460" y="1816988"/>
              <a:ext cx="5253" cy="1751"/>
            </a:xfrm>
            <a:custGeom>
              <a:avLst/>
              <a:gdLst/>
              <a:ahLst/>
              <a:cxnLst/>
              <a:rect l="l" t="t" r="r" b="b"/>
              <a:pathLst>
                <a:path w="90" h="30" extrusionOk="0">
                  <a:moveTo>
                    <a:pt x="1" y="0"/>
                  </a:moveTo>
                  <a:lnTo>
                    <a:pt x="30" y="30"/>
                  </a:lnTo>
                  <a:lnTo>
                    <a:pt x="90" y="3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 rot="-1094456">
              <a:off x="3880698" y="1771743"/>
              <a:ext cx="287346" cy="1751"/>
            </a:xfrm>
            <a:custGeom>
              <a:avLst/>
              <a:gdLst/>
              <a:ahLst/>
              <a:cxnLst/>
              <a:rect l="l" t="t" r="r" b="b"/>
              <a:pathLst>
                <a:path w="4923" h="30" extrusionOk="0">
                  <a:moveTo>
                    <a:pt x="0" y="0"/>
                  </a:moveTo>
                  <a:lnTo>
                    <a:pt x="30" y="30"/>
                  </a:lnTo>
                  <a:lnTo>
                    <a:pt x="4922" y="30"/>
                  </a:lnTo>
                  <a:cubicBezTo>
                    <a:pt x="4744" y="30"/>
                    <a:pt x="4566" y="0"/>
                    <a:pt x="4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 rot="-1094456">
              <a:off x="6748520" y="1025586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 rot="-1094456">
              <a:off x="6687706" y="1045626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 rot="-1094456">
              <a:off x="6630221" y="1064579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 rot="-1094456">
              <a:off x="6567745" y="1085167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 rot="-1094456">
              <a:off x="6500335" y="1107381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 rot="-1094456">
              <a:off x="6432924" y="1129586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 rot="-1094456">
              <a:off x="6365571" y="1151791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 rot="-1094456">
              <a:off x="6298161" y="1174005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 rot="-1094456">
              <a:off x="6230751" y="1196219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46"/>
                  </a:lnTo>
                  <a:cubicBezTo>
                    <a:pt x="1" y="853"/>
                    <a:pt x="149" y="1031"/>
                    <a:pt x="357" y="1031"/>
                  </a:cubicBezTo>
                  <a:cubicBezTo>
                    <a:pt x="564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 rot="-1094456">
              <a:off x="6161733" y="1218963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46"/>
                  </a:lnTo>
                  <a:cubicBezTo>
                    <a:pt x="0" y="853"/>
                    <a:pt x="178" y="1031"/>
                    <a:pt x="386" y="1031"/>
                  </a:cubicBezTo>
                  <a:cubicBezTo>
                    <a:pt x="593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 rot="-1094456">
              <a:off x="6094323" y="1241177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46"/>
                  </a:lnTo>
                  <a:cubicBezTo>
                    <a:pt x="1" y="853"/>
                    <a:pt x="179" y="1031"/>
                    <a:pt x="386" y="1031"/>
                  </a:cubicBezTo>
                  <a:cubicBezTo>
                    <a:pt x="594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 rot="-1094456">
              <a:off x="6028576" y="1262843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 rot="-1094456">
              <a:off x="5959559" y="1285587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 rot="-1094456">
              <a:off x="5892149" y="1307801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 rot="-1094456">
              <a:off x="5824738" y="1330006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 rot="-1094456">
              <a:off x="5757385" y="1352210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 rot="-1094456">
              <a:off x="5689975" y="137442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7"/>
            <p:cNvSpPr/>
            <p:nvPr/>
          </p:nvSpPr>
          <p:spPr>
            <a:xfrm rot="-1094456">
              <a:off x="5622563" y="1396629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 rot="-1094456">
              <a:off x="5555210" y="141883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 rot="-1094456">
              <a:off x="5487800" y="1441048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 rot="-1094456">
              <a:off x="5420390" y="1463262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 rot="-1094456">
              <a:off x="5352979" y="1485467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7"/>
            <p:cNvSpPr/>
            <p:nvPr/>
          </p:nvSpPr>
          <p:spPr>
            <a:xfrm rot="-1094456">
              <a:off x="5285626" y="1507672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 rot="-1094456">
              <a:off x="5218216" y="1529886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 rot="-1094456">
              <a:off x="5149199" y="1552630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46"/>
                  </a:lnTo>
                  <a:cubicBezTo>
                    <a:pt x="0" y="853"/>
                    <a:pt x="178" y="1031"/>
                    <a:pt x="386" y="1031"/>
                  </a:cubicBezTo>
                  <a:cubicBezTo>
                    <a:pt x="593" y="1031"/>
                    <a:pt x="741" y="853"/>
                    <a:pt x="741" y="646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 rot="-1094456">
              <a:off x="5081789" y="157484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46"/>
                  </a:lnTo>
                  <a:cubicBezTo>
                    <a:pt x="0" y="853"/>
                    <a:pt x="178" y="1031"/>
                    <a:pt x="386" y="1031"/>
                  </a:cubicBezTo>
                  <a:cubicBezTo>
                    <a:pt x="593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 rot="-1094456">
              <a:off x="5014377" y="1597049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rgbClr val="30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 rot="-1094456">
              <a:off x="4947024" y="161925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rgbClr val="30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 rot="-1094456">
              <a:off x="4879614" y="1641468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rgbClr val="30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 rot="-1094456">
              <a:off x="4812205" y="1663682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7"/>
            <p:cNvSpPr/>
            <p:nvPr/>
          </p:nvSpPr>
          <p:spPr>
            <a:xfrm rot="-1094456">
              <a:off x="4744793" y="1685887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 rot="-1094456">
              <a:off x="4677440" y="1708092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 rot="-1094456">
              <a:off x="4610030" y="1730306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 rot="-1094456">
              <a:off x="4542619" y="1752511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 rot="-1094456">
              <a:off x="4475266" y="1774715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7"/>
            <p:cNvSpPr/>
            <p:nvPr/>
          </p:nvSpPr>
          <p:spPr>
            <a:xfrm rot="-1094456">
              <a:off x="4407856" y="1796930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 rot="-1094456">
              <a:off x="4340446" y="181914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 rot="-1094456">
              <a:off x="4273035" y="1841348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 rot="-1094456">
              <a:off x="4877863" y="1640184"/>
              <a:ext cx="46811" cy="62804"/>
            </a:xfrm>
            <a:custGeom>
              <a:avLst/>
              <a:gdLst/>
              <a:ahLst/>
              <a:cxnLst/>
              <a:rect l="l" t="t" r="r" b="b"/>
              <a:pathLst>
                <a:path w="802" h="1076" extrusionOk="0">
                  <a:moveTo>
                    <a:pt x="401" y="23"/>
                  </a:moveTo>
                  <a:cubicBezTo>
                    <a:pt x="586" y="23"/>
                    <a:pt x="772" y="149"/>
                    <a:pt x="772" y="401"/>
                  </a:cubicBezTo>
                  <a:lnTo>
                    <a:pt x="772" y="697"/>
                  </a:lnTo>
                  <a:cubicBezTo>
                    <a:pt x="772" y="934"/>
                    <a:pt x="586" y="1053"/>
                    <a:pt x="401" y="1053"/>
                  </a:cubicBezTo>
                  <a:cubicBezTo>
                    <a:pt x="216" y="1053"/>
                    <a:pt x="30" y="934"/>
                    <a:pt x="30" y="697"/>
                  </a:cubicBezTo>
                  <a:lnTo>
                    <a:pt x="30" y="401"/>
                  </a:lnTo>
                  <a:cubicBezTo>
                    <a:pt x="30" y="149"/>
                    <a:pt x="216" y="23"/>
                    <a:pt x="401" y="23"/>
                  </a:cubicBezTo>
                  <a:close/>
                  <a:moveTo>
                    <a:pt x="401" y="0"/>
                  </a:moveTo>
                  <a:cubicBezTo>
                    <a:pt x="201" y="0"/>
                    <a:pt x="1" y="134"/>
                    <a:pt x="1" y="401"/>
                  </a:cubicBezTo>
                  <a:lnTo>
                    <a:pt x="1" y="697"/>
                  </a:lnTo>
                  <a:cubicBezTo>
                    <a:pt x="1" y="949"/>
                    <a:pt x="201" y="1075"/>
                    <a:pt x="401" y="1075"/>
                  </a:cubicBezTo>
                  <a:cubicBezTo>
                    <a:pt x="601" y="1075"/>
                    <a:pt x="801" y="949"/>
                    <a:pt x="801" y="697"/>
                  </a:cubicBezTo>
                  <a:lnTo>
                    <a:pt x="801" y="401"/>
                  </a:lnTo>
                  <a:cubicBezTo>
                    <a:pt x="801" y="134"/>
                    <a:pt x="601" y="0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 rot="-1094456">
              <a:off x="4943515" y="1615354"/>
              <a:ext cx="50255" cy="67999"/>
            </a:xfrm>
            <a:custGeom>
              <a:avLst/>
              <a:gdLst/>
              <a:ahLst/>
              <a:cxnLst/>
              <a:rect l="l" t="t" r="r" b="b"/>
              <a:pathLst>
                <a:path w="861" h="1165" extrusionOk="0">
                  <a:moveTo>
                    <a:pt x="431" y="68"/>
                  </a:moveTo>
                  <a:cubicBezTo>
                    <a:pt x="616" y="68"/>
                    <a:pt x="801" y="194"/>
                    <a:pt x="801" y="446"/>
                  </a:cubicBezTo>
                  <a:lnTo>
                    <a:pt x="801" y="742"/>
                  </a:lnTo>
                  <a:cubicBezTo>
                    <a:pt x="801" y="979"/>
                    <a:pt x="616" y="1098"/>
                    <a:pt x="431" y="1098"/>
                  </a:cubicBezTo>
                  <a:cubicBezTo>
                    <a:pt x="245" y="1098"/>
                    <a:pt x="60" y="979"/>
                    <a:pt x="60" y="742"/>
                  </a:cubicBezTo>
                  <a:lnTo>
                    <a:pt x="60" y="446"/>
                  </a:lnTo>
                  <a:cubicBezTo>
                    <a:pt x="60" y="194"/>
                    <a:pt x="245" y="68"/>
                    <a:pt x="431" y="68"/>
                  </a:cubicBezTo>
                  <a:close/>
                  <a:moveTo>
                    <a:pt x="431" y="1"/>
                  </a:moveTo>
                  <a:cubicBezTo>
                    <a:pt x="216" y="1"/>
                    <a:pt x="1" y="149"/>
                    <a:pt x="30" y="446"/>
                  </a:cubicBezTo>
                  <a:lnTo>
                    <a:pt x="30" y="742"/>
                  </a:lnTo>
                  <a:cubicBezTo>
                    <a:pt x="1" y="1024"/>
                    <a:pt x="216" y="1165"/>
                    <a:pt x="431" y="1165"/>
                  </a:cubicBezTo>
                  <a:cubicBezTo>
                    <a:pt x="646" y="1165"/>
                    <a:pt x="861" y="1024"/>
                    <a:pt x="831" y="742"/>
                  </a:cubicBezTo>
                  <a:lnTo>
                    <a:pt x="831" y="446"/>
                  </a:lnTo>
                  <a:cubicBezTo>
                    <a:pt x="861" y="149"/>
                    <a:pt x="646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 rot="-1094456">
              <a:off x="5012886" y="1595732"/>
              <a:ext cx="46753" cy="64088"/>
            </a:xfrm>
            <a:custGeom>
              <a:avLst/>
              <a:gdLst/>
              <a:ahLst/>
              <a:cxnLst/>
              <a:rect l="l" t="t" r="r" b="b"/>
              <a:pathLst>
                <a:path w="801" h="1098" extrusionOk="0">
                  <a:moveTo>
                    <a:pt x="400" y="23"/>
                  </a:moveTo>
                  <a:cubicBezTo>
                    <a:pt x="586" y="23"/>
                    <a:pt x="771" y="149"/>
                    <a:pt x="771" y="401"/>
                  </a:cubicBezTo>
                  <a:lnTo>
                    <a:pt x="771" y="697"/>
                  </a:lnTo>
                  <a:cubicBezTo>
                    <a:pt x="771" y="934"/>
                    <a:pt x="586" y="1053"/>
                    <a:pt x="400" y="1053"/>
                  </a:cubicBezTo>
                  <a:cubicBezTo>
                    <a:pt x="215" y="1053"/>
                    <a:pt x="30" y="934"/>
                    <a:pt x="30" y="697"/>
                  </a:cubicBezTo>
                  <a:lnTo>
                    <a:pt x="30" y="401"/>
                  </a:lnTo>
                  <a:cubicBezTo>
                    <a:pt x="30" y="149"/>
                    <a:pt x="215" y="23"/>
                    <a:pt x="400" y="23"/>
                  </a:cubicBezTo>
                  <a:close/>
                  <a:moveTo>
                    <a:pt x="400" y="0"/>
                  </a:moveTo>
                  <a:cubicBezTo>
                    <a:pt x="200" y="0"/>
                    <a:pt x="0" y="134"/>
                    <a:pt x="0" y="401"/>
                  </a:cubicBezTo>
                  <a:lnTo>
                    <a:pt x="0" y="697"/>
                  </a:lnTo>
                  <a:cubicBezTo>
                    <a:pt x="0" y="964"/>
                    <a:pt x="200" y="1098"/>
                    <a:pt x="400" y="1098"/>
                  </a:cubicBezTo>
                  <a:cubicBezTo>
                    <a:pt x="601" y="1098"/>
                    <a:pt x="801" y="964"/>
                    <a:pt x="801" y="697"/>
                  </a:cubicBezTo>
                  <a:lnTo>
                    <a:pt x="801" y="401"/>
                  </a:lnTo>
                  <a:cubicBezTo>
                    <a:pt x="801" y="134"/>
                    <a:pt x="601" y="0"/>
                    <a:pt x="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 rot="-1094456">
              <a:off x="7061648" y="865866"/>
              <a:ext cx="301238" cy="69283"/>
            </a:xfrm>
            <a:custGeom>
              <a:avLst/>
              <a:gdLst/>
              <a:ahLst/>
              <a:cxnLst/>
              <a:rect l="l" t="t" r="r" b="b"/>
              <a:pathLst>
                <a:path w="5161" h="1187" extrusionOk="0">
                  <a:moveTo>
                    <a:pt x="505" y="0"/>
                  </a:moveTo>
                  <a:cubicBezTo>
                    <a:pt x="208" y="0"/>
                    <a:pt x="1" y="238"/>
                    <a:pt x="1" y="504"/>
                  </a:cubicBezTo>
                  <a:lnTo>
                    <a:pt x="1" y="712"/>
                  </a:lnTo>
                  <a:cubicBezTo>
                    <a:pt x="1" y="979"/>
                    <a:pt x="208" y="1186"/>
                    <a:pt x="505" y="1186"/>
                  </a:cubicBezTo>
                  <a:lnTo>
                    <a:pt x="5160" y="1186"/>
                  </a:lnTo>
                  <a:cubicBezTo>
                    <a:pt x="4626" y="742"/>
                    <a:pt x="4063" y="326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 rot="-1094456">
              <a:off x="6842089" y="1054907"/>
              <a:ext cx="10448" cy="10448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9" y="0"/>
                  </a:moveTo>
                  <a:cubicBezTo>
                    <a:pt x="30" y="0"/>
                    <a:pt x="0" y="60"/>
                    <a:pt x="0" y="89"/>
                  </a:cubicBezTo>
                  <a:cubicBezTo>
                    <a:pt x="0" y="149"/>
                    <a:pt x="30" y="178"/>
                    <a:pt x="89" y="178"/>
                  </a:cubicBezTo>
                  <a:cubicBezTo>
                    <a:pt x="119" y="178"/>
                    <a:pt x="178" y="149"/>
                    <a:pt x="178" y="89"/>
                  </a:cubicBezTo>
                  <a:cubicBezTo>
                    <a:pt x="178" y="60"/>
                    <a:pt x="119" y="0"/>
                    <a:pt x="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 rot="-1094456">
              <a:off x="4090918" y="1963072"/>
              <a:ext cx="12199" cy="10390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90" y="0"/>
                  </a:moveTo>
                  <a:cubicBezTo>
                    <a:pt x="30" y="0"/>
                    <a:pt x="1" y="30"/>
                    <a:pt x="1" y="89"/>
                  </a:cubicBezTo>
                  <a:cubicBezTo>
                    <a:pt x="1" y="148"/>
                    <a:pt x="30" y="178"/>
                    <a:pt x="90" y="178"/>
                  </a:cubicBezTo>
                  <a:cubicBezTo>
                    <a:pt x="208" y="178"/>
                    <a:pt x="208" y="0"/>
                    <a:pt x="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 rot="-1094456">
              <a:off x="4934026" y="1568751"/>
              <a:ext cx="1419220" cy="171427"/>
            </a:xfrm>
            <a:custGeom>
              <a:avLst/>
              <a:gdLst/>
              <a:ahLst/>
              <a:cxnLst/>
              <a:rect l="l" t="t" r="r" b="b"/>
              <a:pathLst>
                <a:path w="24315" h="2937" extrusionOk="0">
                  <a:moveTo>
                    <a:pt x="17288" y="1"/>
                  </a:moveTo>
                  <a:cubicBezTo>
                    <a:pt x="10557" y="1"/>
                    <a:pt x="1" y="653"/>
                    <a:pt x="1" y="1454"/>
                  </a:cubicBezTo>
                  <a:cubicBezTo>
                    <a:pt x="1" y="2284"/>
                    <a:pt x="10557" y="2936"/>
                    <a:pt x="17288" y="2936"/>
                  </a:cubicBezTo>
                  <a:cubicBezTo>
                    <a:pt x="24018" y="2936"/>
                    <a:pt x="24315" y="2284"/>
                    <a:pt x="24315" y="1454"/>
                  </a:cubicBezTo>
                  <a:cubicBezTo>
                    <a:pt x="24315" y="653"/>
                    <a:pt x="24018" y="1"/>
                    <a:pt x="17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 rot="-1094456">
              <a:off x="4952062" y="1659305"/>
              <a:ext cx="1415718" cy="77980"/>
            </a:xfrm>
            <a:custGeom>
              <a:avLst/>
              <a:gdLst/>
              <a:ahLst/>
              <a:cxnLst/>
              <a:rect l="l" t="t" r="r" b="b"/>
              <a:pathLst>
                <a:path w="24255" h="1336" extrusionOk="0">
                  <a:moveTo>
                    <a:pt x="0" y="1"/>
                  </a:moveTo>
                  <a:cubicBezTo>
                    <a:pt x="1008" y="742"/>
                    <a:pt x="10823" y="1335"/>
                    <a:pt x="17228" y="1335"/>
                  </a:cubicBezTo>
                  <a:cubicBezTo>
                    <a:pt x="23603" y="1335"/>
                    <a:pt x="24225" y="742"/>
                    <a:pt x="24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7"/>
            <p:cNvSpPr/>
            <p:nvPr/>
          </p:nvSpPr>
          <p:spPr>
            <a:xfrm rot="-1094456">
              <a:off x="4932067" y="1567092"/>
              <a:ext cx="1422663" cy="173120"/>
            </a:xfrm>
            <a:custGeom>
              <a:avLst/>
              <a:gdLst/>
              <a:ahLst/>
              <a:cxnLst/>
              <a:rect l="l" t="t" r="r" b="b"/>
              <a:pathLst>
                <a:path w="24374" h="2966" extrusionOk="0">
                  <a:moveTo>
                    <a:pt x="17317" y="59"/>
                  </a:moveTo>
                  <a:cubicBezTo>
                    <a:pt x="20400" y="59"/>
                    <a:pt x="22328" y="178"/>
                    <a:pt x="23336" y="475"/>
                  </a:cubicBezTo>
                  <a:cubicBezTo>
                    <a:pt x="24255" y="741"/>
                    <a:pt x="24314" y="1097"/>
                    <a:pt x="24314" y="1483"/>
                  </a:cubicBezTo>
                  <a:cubicBezTo>
                    <a:pt x="24314" y="1898"/>
                    <a:pt x="24255" y="2254"/>
                    <a:pt x="23336" y="2521"/>
                  </a:cubicBezTo>
                  <a:cubicBezTo>
                    <a:pt x="22328" y="2817"/>
                    <a:pt x="20400" y="2936"/>
                    <a:pt x="17317" y="2936"/>
                  </a:cubicBezTo>
                  <a:cubicBezTo>
                    <a:pt x="13907" y="2936"/>
                    <a:pt x="9607" y="2787"/>
                    <a:pt x="6138" y="2521"/>
                  </a:cubicBezTo>
                  <a:cubicBezTo>
                    <a:pt x="623" y="2105"/>
                    <a:pt x="30" y="1661"/>
                    <a:pt x="30" y="1483"/>
                  </a:cubicBezTo>
                  <a:cubicBezTo>
                    <a:pt x="30" y="1334"/>
                    <a:pt x="623" y="890"/>
                    <a:pt x="6138" y="475"/>
                  </a:cubicBezTo>
                  <a:cubicBezTo>
                    <a:pt x="9637" y="237"/>
                    <a:pt x="13907" y="59"/>
                    <a:pt x="17317" y="59"/>
                  </a:cubicBezTo>
                  <a:close/>
                  <a:moveTo>
                    <a:pt x="17317" y="0"/>
                  </a:moveTo>
                  <a:cubicBezTo>
                    <a:pt x="13907" y="0"/>
                    <a:pt x="9637" y="178"/>
                    <a:pt x="6138" y="445"/>
                  </a:cubicBezTo>
                  <a:cubicBezTo>
                    <a:pt x="3855" y="623"/>
                    <a:pt x="0" y="979"/>
                    <a:pt x="0" y="1483"/>
                  </a:cubicBezTo>
                  <a:cubicBezTo>
                    <a:pt x="0" y="2016"/>
                    <a:pt x="3855" y="2372"/>
                    <a:pt x="6138" y="2550"/>
                  </a:cubicBezTo>
                  <a:cubicBezTo>
                    <a:pt x="9637" y="2817"/>
                    <a:pt x="13907" y="2965"/>
                    <a:pt x="17317" y="2965"/>
                  </a:cubicBezTo>
                  <a:cubicBezTo>
                    <a:pt x="20430" y="2965"/>
                    <a:pt x="22328" y="2847"/>
                    <a:pt x="23365" y="2550"/>
                  </a:cubicBezTo>
                  <a:cubicBezTo>
                    <a:pt x="24285" y="2283"/>
                    <a:pt x="24374" y="1898"/>
                    <a:pt x="24374" y="1483"/>
                  </a:cubicBezTo>
                  <a:cubicBezTo>
                    <a:pt x="24374" y="1097"/>
                    <a:pt x="24285" y="712"/>
                    <a:pt x="23365" y="445"/>
                  </a:cubicBezTo>
                  <a:cubicBezTo>
                    <a:pt x="22328" y="148"/>
                    <a:pt x="20430" y="0"/>
                    <a:pt x="17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 rot="-1094456">
              <a:off x="4714095" y="1469192"/>
              <a:ext cx="1209795" cy="285653"/>
            </a:xfrm>
            <a:custGeom>
              <a:avLst/>
              <a:gdLst/>
              <a:ahLst/>
              <a:cxnLst/>
              <a:rect l="l" t="t" r="r" b="b"/>
              <a:pathLst>
                <a:path w="20727" h="4894" extrusionOk="0">
                  <a:moveTo>
                    <a:pt x="0" y="1"/>
                  </a:moveTo>
                  <a:lnTo>
                    <a:pt x="8985" y="4182"/>
                  </a:lnTo>
                  <a:lnTo>
                    <a:pt x="8985" y="4893"/>
                  </a:lnTo>
                  <a:lnTo>
                    <a:pt x="20726" y="4893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 rot="-1094456">
              <a:off x="4846586" y="1421530"/>
              <a:ext cx="1234076" cy="285653"/>
            </a:xfrm>
            <a:custGeom>
              <a:avLst/>
              <a:gdLst/>
              <a:ahLst/>
              <a:cxnLst/>
              <a:rect l="l" t="t" r="r" b="b"/>
              <a:pathLst>
                <a:path w="21143" h="4894" extrusionOk="0">
                  <a:moveTo>
                    <a:pt x="1" y="1"/>
                  </a:moveTo>
                  <a:lnTo>
                    <a:pt x="18325" y="4893"/>
                  </a:lnTo>
                  <a:lnTo>
                    <a:pt x="21142" y="4893"/>
                  </a:lnTo>
                  <a:lnTo>
                    <a:pt x="21053" y="418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 rot="-1094456">
              <a:off x="6021025" y="1476897"/>
              <a:ext cx="218121" cy="276957"/>
            </a:xfrm>
            <a:custGeom>
              <a:avLst/>
              <a:gdLst/>
              <a:ahLst/>
              <a:cxnLst/>
              <a:rect l="l" t="t" r="r" b="b"/>
              <a:pathLst>
                <a:path w="3737" h="4745" extrusionOk="0">
                  <a:moveTo>
                    <a:pt x="1394" y="0"/>
                  </a:moveTo>
                  <a:cubicBezTo>
                    <a:pt x="949" y="0"/>
                    <a:pt x="504" y="30"/>
                    <a:pt x="30" y="89"/>
                  </a:cubicBezTo>
                  <a:lnTo>
                    <a:pt x="0" y="4656"/>
                  </a:lnTo>
                  <a:cubicBezTo>
                    <a:pt x="445" y="4715"/>
                    <a:pt x="919" y="4744"/>
                    <a:pt x="1394" y="4744"/>
                  </a:cubicBezTo>
                  <a:cubicBezTo>
                    <a:pt x="3529" y="4744"/>
                    <a:pt x="3736" y="3677"/>
                    <a:pt x="3736" y="2372"/>
                  </a:cubicBezTo>
                  <a:cubicBezTo>
                    <a:pt x="3736" y="1068"/>
                    <a:pt x="3529" y="0"/>
                    <a:pt x="1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 rot="-1094456">
              <a:off x="6097060" y="1464693"/>
              <a:ext cx="114285" cy="115977"/>
            </a:xfrm>
            <a:custGeom>
              <a:avLst/>
              <a:gdLst/>
              <a:ahLst/>
              <a:cxnLst/>
              <a:rect l="l" t="t" r="r" b="b"/>
              <a:pathLst>
                <a:path w="1958" h="1987" extrusionOk="0">
                  <a:moveTo>
                    <a:pt x="0" y="0"/>
                  </a:moveTo>
                  <a:lnTo>
                    <a:pt x="1957" y="1987"/>
                  </a:lnTo>
                  <a:cubicBezTo>
                    <a:pt x="1898" y="919"/>
                    <a:pt x="1602" y="11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 rot="-1094456">
              <a:off x="6021290" y="1478547"/>
              <a:ext cx="218121" cy="275264"/>
            </a:xfrm>
            <a:custGeom>
              <a:avLst/>
              <a:gdLst/>
              <a:ahLst/>
              <a:cxnLst/>
              <a:rect l="l" t="t" r="r" b="b"/>
              <a:pathLst>
                <a:path w="3737" h="4716" extrusionOk="0">
                  <a:moveTo>
                    <a:pt x="831" y="1"/>
                  </a:moveTo>
                  <a:cubicBezTo>
                    <a:pt x="564" y="1"/>
                    <a:pt x="326" y="31"/>
                    <a:pt x="30" y="60"/>
                  </a:cubicBezTo>
                  <a:lnTo>
                    <a:pt x="0" y="4627"/>
                  </a:lnTo>
                  <a:cubicBezTo>
                    <a:pt x="445" y="4686"/>
                    <a:pt x="919" y="4715"/>
                    <a:pt x="1394" y="4715"/>
                  </a:cubicBezTo>
                  <a:cubicBezTo>
                    <a:pt x="3232" y="4715"/>
                    <a:pt x="3647" y="3945"/>
                    <a:pt x="3736" y="2907"/>
                  </a:cubicBezTo>
                  <a:lnTo>
                    <a:pt x="8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 rot="-1094456">
              <a:off x="5741792" y="1581978"/>
              <a:ext cx="275205" cy="231955"/>
            </a:xfrm>
            <a:custGeom>
              <a:avLst/>
              <a:gdLst/>
              <a:ahLst/>
              <a:cxnLst/>
              <a:rect l="l" t="t" r="r" b="b"/>
              <a:pathLst>
                <a:path w="4715" h="3974" extrusionOk="0">
                  <a:moveTo>
                    <a:pt x="4715" y="1"/>
                  </a:moveTo>
                  <a:cubicBezTo>
                    <a:pt x="2698" y="268"/>
                    <a:pt x="0" y="1039"/>
                    <a:pt x="0" y="1987"/>
                  </a:cubicBezTo>
                  <a:cubicBezTo>
                    <a:pt x="0" y="2936"/>
                    <a:pt x="2669" y="3707"/>
                    <a:pt x="4655" y="3974"/>
                  </a:cubicBezTo>
                  <a:lnTo>
                    <a:pt x="4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 rot="-1094456">
              <a:off x="5839139" y="1546021"/>
              <a:ext cx="193899" cy="266567"/>
            </a:xfrm>
            <a:custGeom>
              <a:avLst/>
              <a:gdLst/>
              <a:ahLst/>
              <a:cxnLst/>
              <a:rect l="l" t="t" r="r" b="b"/>
              <a:pathLst>
                <a:path w="3322" h="4567" extrusionOk="0">
                  <a:moveTo>
                    <a:pt x="3322" y="0"/>
                  </a:moveTo>
                  <a:lnTo>
                    <a:pt x="3322" y="0"/>
                  </a:lnTo>
                  <a:cubicBezTo>
                    <a:pt x="2195" y="148"/>
                    <a:pt x="1098" y="415"/>
                    <a:pt x="31" y="771"/>
                  </a:cubicBezTo>
                  <a:lnTo>
                    <a:pt x="1" y="3825"/>
                  </a:lnTo>
                  <a:cubicBezTo>
                    <a:pt x="1068" y="4151"/>
                    <a:pt x="2166" y="4418"/>
                    <a:pt x="3263" y="4567"/>
                  </a:cubicBezTo>
                  <a:lnTo>
                    <a:pt x="3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 rot="-1094456">
              <a:off x="5783674" y="1724367"/>
              <a:ext cx="254485" cy="83116"/>
            </a:xfrm>
            <a:custGeom>
              <a:avLst/>
              <a:gdLst/>
              <a:ahLst/>
              <a:cxnLst/>
              <a:rect l="l" t="t" r="r" b="b"/>
              <a:pathLst>
                <a:path w="4360" h="1424" extrusionOk="0">
                  <a:moveTo>
                    <a:pt x="0" y="1"/>
                  </a:moveTo>
                  <a:cubicBezTo>
                    <a:pt x="742" y="683"/>
                    <a:pt x="2758" y="1216"/>
                    <a:pt x="4329" y="1424"/>
                  </a:cubicBezTo>
                  <a:lnTo>
                    <a:pt x="4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 rot="-1094456">
              <a:off x="5862278" y="1679278"/>
              <a:ext cx="190455" cy="129869"/>
            </a:xfrm>
            <a:custGeom>
              <a:avLst/>
              <a:gdLst/>
              <a:ahLst/>
              <a:cxnLst/>
              <a:rect l="l" t="t" r="r" b="b"/>
              <a:pathLst>
                <a:path w="3263" h="2225" extrusionOk="0">
                  <a:moveTo>
                    <a:pt x="3262" y="1"/>
                  </a:moveTo>
                  <a:lnTo>
                    <a:pt x="1" y="30"/>
                  </a:lnTo>
                  <a:lnTo>
                    <a:pt x="1" y="1483"/>
                  </a:lnTo>
                  <a:cubicBezTo>
                    <a:pt x="1038" y="1839"/>
                    <a:pt x="2136" y="2076"/>
                    <a:pt x="3262" y="2225"/>
                  </a:cubicBezTo>
                  <a:lnTo>
                    <a:pt x="32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 rot="-1094456">
              <a:off x="5878840" y="1490524"/>
              <a:ext cx="325460" cy="309818"/>
            </a:xfrm>
            <a:custGeom>
              <a:avLst/>
              <a:gdLst/>
              <a:ahLst/>
              <a:cxnLst/>
              <a:rect l="l" t="t" r="r" b="b"/>
              <a:pathLst>
                <a:path w="5576" h="5308" extrusionOk="0">
                  <a:moveTo>
                    <a:pt x="4033" y="0"/>
                  </a:moveTo>
                  <a:cubicBezTo>
                    <a:pt x="2936" y="30"/>
                    <a:pt x="1869" y="149"/>
                    <a:pt x="801" y="386"/>
                  </a:cubicBezTo>
                  <a:lnTo>
                    <a:pt x="772" y="386"/>
                  </a:lnTo>
                  <a:cubicBezTo>
                    <a:pt x="535" y="445"/>
                    <a:pt x="268" y="504"/>
                    <a:pt x="1" y="564"/>
                  </a:cubicBezTo>
                  <a:lnTo>
                    <a:pt x="1" y="4715"/>
                  </a:lnTo>
                  <a:cubicBezTo>
                    <a:pt x="268" y="4774"/>
                    <a:pt x="535" y="4834"/>
                    <a:pt x="772" y="4893"/>
                  </a:cubicBezTo>
                  <a:lnTo>
                    <a:pt x="801" y="4893"/>
                  </a:lnTo>
                  <a:cubicBezTo>
                    <a:pt x="1869" y="5130"/>
                    <a:pt x="2936" y="5278"/>
                    <a:pt x="4033" y="5308"/>
                  </a:cubicBezTo>
                  <a:cubicBezTo>
                    <a:pt x="4211" y="5308"/>
                    <a:pt x="4389" y="5308"/>
                    <a:pt x="4538" y="5278"/>
                  </a:cubicBezTo>
                  <a:lnTo>
                    <a:pt x="4567" y="5278"/>
                  </a:lnTo>
                  <a:cubicBezTo>
                    <a:pt x="4923" y="5278"/>
                    <a:pt x="5249" y="5189"/>
                    <a:pt x="5575" y="5071"/>
                  </a:cubicBezTo>
                  <a:lnTo>
                    <a:pt x="5575" y="238"/>
                  </a:lnTo>
                  <a:cubicBezTo>
                    <a:pt x="5249" y="119"/>
                    <a:pt x="4923" y="30"/>
                    <a:pt x="4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7"/>
            <p:cNvSpPr/>
            <p:nvPr/>
          </p:nvSpPr>
          <p:spPr>
            <a:xfrm rot="-1094456">
              <a:off x="5857214" y="1534085"/>
              <a:ext cx="323709" cy="91755"/>
            </a:xfrm>
            <a:custGeom>
              <a:avLst/>
              <a:gdLst/>
              <a:ahLst/>
              <a:cxnLst/>
              <a:rect l="l" t="t" r="r" b="b"/>
              <a:pathLst>
                <a:path w="5546" h="1572" extrusionOk="0">
                  <a:moveTo>
                    <a:pt x="1" y="0"/>
                  </a:moveTo>
                  <a:lnTo>
                    <a:pt x="1" y="1572"/>
                  </a:lnTo>
                  <a:lnTo>
                    <a:pt x="5546" y="1572"/>
                  </a:lnTo>
                  <a:lnTo>
                    <a:pt x="55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 rot="-1094456">
              <a:off x="5116106" y="1682035"/>
              <a:ext cx="334040" cy="29476"/>
            </a:xfrm>
            <a:custGeom>
              <a:avLst/>
              <a:gdLst/>
              <a:ahLst/>
              <a:cxnLst/>
              <a:rect l="l" t="t" r="r" b="b"/>
              <a:pathLst>
                <a:path w="5723" h="505" extrusionOk="0">
                  <a:moveTo>
                    <a:pt x="801" y="0"/>
                  </a:moveTo>
                  <a:lnTo>
                    <a:pt x="0" y="356"/>
                  </a:lnTo>
                  <a:lnTo>
                    <a:pt x="1898" y="504"/>
                  </a:lnTo>
                  <a:lnTo>
                    <a:pt x="57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 rot="-1094456">
              <a:off x="4968220" y="1667576"/>
              <a:ext cx="308125" cy="27725"/>
            </a:xfrm>
            <a:custGeom>
              <a:avLst/>
              <a:gdLst/>
              <a:ahLst/>
              <a:cxnLst/>
              <a:rect l="l" t="t" r="r" b="b"/>
              <a:pathLst>
                <a:path w="5279" h="475" extrusionOk="0">
                  <a:moveTo>
                    <a:pt x="712" y="0"/>
                  </a:moveTo>
                  <a:lnTo>
                    <a:pt x="0" y="326"/>
                  </a:lnTo>
                  <a:lnTo>
                    <a:pt x="1750" y="474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 rot="-1094456">
              <a:off x="4849533" y="1654023"/>
              <a:ext cx="273513" cy="25974"/>
            </a:xfrm>
            <a:custGeom>
              <a:avLst/>
              <a:gdLst/>
              <a:ahLst/>
              <a:cxnLst/>
              <a:rect l="l" t="t" r="r" b="b"/>
              <a:pathLst>
                <a:path w="4686" h="445" extrusionOk="0">
                  <a:moveTo>
                    <a:pt x="653" y="0"/>
                  </a:moveTo>
                  <a:lnTo>
                    <a:pt x="1" y="297"/>
                  </a:lnTo>
                  <a:lnTo>
                    <a:pt x="1543" y="445"/>
                  </a:lnTo>
                  <a:lnTo>
                    <a:pt x="46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47"/>
          <p:cNvSpPr/>
          <p:nvPr/>
        </p:nvSpPr>
        <p:spPr>
          <a:xfrm>
            <a:off x="5737035" y="2270877"/>
            <a:ext cx="582572" cy="58833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9E305B60-E061-FE13-38B5-5BF31A8D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403" y="285728"/>
            <a:ext cx="2533197" cy="6378369"/>
          </a:xfrm>
          <a:prstGeom prst="rect">
            <a:avLst/>
          </a:prstGeom>
        </p:spPr>
      </p:pic>
      <p:grpSp>
        <p:nvGrpSpPr>
          <p:cNvPr id="3" name="Google Shape;10783;p88">
            <a:extLst>
              <a:ext uri="{FF2B5EF4-FFF2-40B4-BE49-F238E27FC236}">
                <a16:creationId xmlns:a16="http://schemas.microsoft.com/office/drawing/2014/main" id="{78FC8C7B-CCAA-5E7D-6B88-1A2894216F49}"/>
              </a:ext>
            </a:extLst>
          </p:cNvPr>
          <p:cNvGrpSpPr/>
          <p:nvPr/>
        </p:nvGrpSpPr>
        <p:grpSpPr>
          <a:xfrm>
            <a:off x="7214403" y="-888441"/>
            <a:ext cx="489299" cy="513151"/>
            <a:chOff x="3860250" y="1427025"/>
            <a:chExt cx="487900" cy="483200"/>
          </a:xfrm>
          <a:solidFill>
            <a:srgbClr val="FF0000"/>
          </a:solidFill>
        </p:grpSpPr>
        <p:sp>
          <p:nvSpPr>
            <p:cNvPr id="4" name="Google Shape;10784;p88">
              <a:extLst>
                <a:ext uri="{FF2B5EF4-FFF2-40B4-BE49-F238E27FC236}">
                  <a16:creationId xmlns:a16="http://schemas.microsoft.com/office/drawing/2014/main" id="{095CA97F-4695-CFA6-0B1D-9A876D2DC53F}"/>
                </a:ext>
              </a:extLst>
            </p:cNvPr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" name="Google Shape;10785;p88">
              <a:extLst>
                <a:ext uri="{FF2B5EF4-FFF2-40B4-BE49-F238E27FC236}">
                  <a16:creationId xmlns:a16="http://schemas.microsoft.com/office/drawing/2014/main" id="{732A72E7-5A04-18C9-59D2-41882ED47B9B}"/>
                </a:ext>
              </a:extLst>
            </p:cNvPr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" name="Google Shape;10786;p88">
              <a:extLst>
                <a:ext uri="{FF2B5EF4-FFF2-40B4-BE49-F238E27FC236}">
                  <a16:creationId xmlns:a16="http://schemas.microsoft.com/office/drawing/2014/main" id="{5FCECBBC-0105-8188-BEDF-B331FB0828CE}"/>
                </a:ext>
              </a:extLst>
            </p:cNvPr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7" name="Google Shape;10783;p88">
            <a:extLst>
              <a:ext uri="{FF2B5EF4-FFF2-40B4-BE49-F238E27FC236}">
                <a16:creationId xmlns:a16="http://schemas.microsoft.com/office/drawing/2014/main" id="{2B8D6678-3400-E7FF-393B-CA1C18FDDBC2}"/>
              </a:ext>
            </a:extLst>
          </p:cNvPr>
          <p:cNvGrpSpPr/>
          <p:nvPr/>
        </p:nvGrpSpPr>
        <p:grpSpPr>
          <a:xfrm>
            <a:off x="4880746" y="-2291660"/>
            <a:ext cx="489299" cy="513151"/>
            <a:chOff x="3860250" y="1427025"/>
            <a:chExt cx="487900" cy="483200"/>
          </a:xfrm>
          <a:solidFill>
            <a:srgbClr val="00B050"/>
          </a:solidFill>
        </p:grpSpPr>
        <p:sp>
          <p:nvSpPr>
            <p:cNvPr id="8" name="Google Shape;10784;p88">
              <a:extLst>
                <a:ext uri="{FF2B5EF4-FFF2-40B4-BE49-F238E27FC236}">
                  <a16:creationId xmlns:a16="http://schemas.microsoft.com/office/drawing/2014/main" id="{C6A32D9A-56BD-1365-BD04-0ABC6414704B}"/>
                </a:ext>
              </a:extLst>
            </p:cNvPr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" name="Google Shape;10785;p88">
              <a:extLst>
                <a:ext uri="{FF2B5EF4-FFF2-40B4-BE49-F238E27FC236}">
                  <a16:creationId xmlns:a16="http://schemas.microsoft.com/office/drawing/2014/main" id="{E0E8741B-DD0C-CFE2-E32D-60721145E047}"/>
                </a:ext>
              </a:extLst>
            </p:cNvPr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10786;p88">
              <a:extLst>
                <a:ext uri="{FF2B5EF4-FFF2-40B4-BE49-F238E27FC236}">
                  <a16:creationId xmlns:a16="http://schemas.microsoft.com/office/drawing/2014/main" id="{DACA7615-CE07-519E-0AB4-991A32A4DB6B}"/>
                </a:ext>
              </a:extLst>
            </p:cNvPr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" name="Google Shape;10783;p88">
            <a:extLst>
              <a:ext uri="{FF2B5EF4-FFF2-40B4-BE49-F238E27FC236}">
                <a16:creationId xmlns:a16="http://schemas.microsoft.com/office/drawing/2014/main" id="{ED1C9807-19AF-49DB-6E7C-444BE684F50C}"/>
              </a:ext>
            </a:extLst>
          </p:cNvPr>
          <p:cNvGrpSpPr/>
          <p:nvPr/>
        </p:nvGrpSpPr>
        <p:grpSpPr>
          <a:xfrm>
            <a:off x="4880746" y="-836233"/>
            <a:ext cx="489299" cy="513151"/>
            <a:chOff x="3860250" y="1427025"/>
            <a:chExt cx="487900" cy="483200"/>
          </a:xfrm>
          <a:solidFill>
            <a:schemeClr val="tx1"/>
          </a:solidFill>
        </p:grpSpPr>
        <p:sp>
          <p:nvSpPr>
            <p:cNvPr id="12" name="Google Shape;10784;p88">
              <a:extLst>
                <a:ext uri="{FF2B5EF4-FFF2-40B4-BE49-F238E27FC236}">
                  <a16:creationId xmlns:a16="http://schemas.microsoft.com/office/drawing/2014/main" id="{F6B1BF30-5A2C-FD43-4C47-E7EC04A58F73}"/>
                </a:ext>
              </a:extLst>
            </p:cNvPr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3" name="Google Shape;10785;p88">
              <a:extLst>
                <a:ext uri="{FF2B5EF4-FFF2-40B4-BE49-F238E27FC236}">
                  <a16:creationId xmlns:a16="http://schemas.microsoft.com/office/drawing/2014/main" id="{9A6681E0-E169-3229-3945-D1438F46ECF1}"/>
                </a:ext>
              </a:extLst>
            </p:cNvPr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10786;p88">
              <a:extLst>
                <a:ext uri="{FF2B5EF4-FFF2-40B4-BE49-F238E27FC236}">
                  <a16:creationId xmlns:a16="http://schemas.microsoft.com/office/drawing/2014/main" id="{CB2B5C5A-AD44-D03D-5125-18A6E54F99CD}"/>
                </a:ext>
              </a:extLst>
            </p:cNvPr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" name="Google Shape;10783;p88">
            <a:extLst>
              <a:ext uri="{FF2B5EF4-FFF2-40B4-BE49-F238E27FC236}">
                <a16:creationId xmlns:a16="http://schemas.microsoft.com/office/drawing/2014/main" id="{ADDA18D7-D8FF-EFCB-1FF0-F6C526C6EE91}"/>
              </a:ext>
            </a:extLst>
          </p:cNvPr>
          <p:cNvGrpSpPr/>
          <p:nvPr/>
        </p:nvGrpSpPr>
        <p:grpSpPr>
          <a:xfrm>
            <a:off x="9089424" y="-2290159"/>
            <a:ext cx="489299" cy="513151"/>
            <a:chOff x="3860250" y="1427025"/>
            <a:chExt cx="487900" cy="483200"/>
          </a:xfrm>
          <a:solidFill>
            <a:srgbClr val="7030A0"/>
          </a:solidFill>
        </p:grpSpPr>
        <p:sp>
          <p:nvSpPr>
            <p:cNvPr id="16" name="Google Shape;10784;p88">
              <a:extLst>
                <a:ext uri="{FF2B5EF4-FFF2-40B4-BE49-F238E27FC236}">
                  <a16:creationId xmlns:a16="http://schemas.microsoft.com/office/drawing/2014/main" id="{5C57DBA0-B66F-A706-A0DB-32E43466277F}"/>
                </a:ext>
              </a:extLst>
            </p:cNvPr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7" name="Google Shape;10785;p88">
              <a:extLst>
                <a:ext uri="{FF2B5EF4-FFF2-40B4-BE49-F238E27FC236}">
                  <a16:creationId xmlns:a16="http://schemas.microsoft.com/office/drawing/2014/main" id="{A06399BA-2851-E3A1-A6E9-E6C71824E88F}"/>
                </a:ext>
              </a:extLst>
            </p:cNvPr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10786;p88">
              <a:extLst>
                <a:ext uri="{FF2B5EF4-FFF2-40B4-BE49-F238E27FC236}">
                  <a16:creationId xmlns:a16="http://schemas.microsoft.com/office/drawing/2014/main" id="{BBC01920-7178-9173-9ABD-641E7DD66E17}"/>
                </a:ext>
              </a:extLst>
            </p:cNvPr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" name="Google Shape;10783;p88">
            <a:extLst>
              <a:ext uri="{FF2B5EF4-FFF2-40B4-BE49-F238E27FC236}">
                <a16:creationId xmlns:a16="http://schemas.microsoft.com/office/drawing/2014/main" id="{4AB1A365-334F-6DA1-DC5B-1DE3541F749C}"/>
              </a:ext>
            </a:extLst>
          </p:cNvPr>
          <p:cNvGrpSpPr/>
          <p:nvPr/>
        </p:nvGrpSpPr>
        <p:grpSpPr>
          <a:xfrm>
            <a:off x="9073829" y="-850280"/>
            <a:ext cx="489299" cy="513151"/>
            <a:chOff x="3860250" y="1427025"/>
            <a:chExt cx="487900" cy="483200"/>
          </a:xfrm>
          <a:solidFill>
            <a:srgbClr val="FFC000"/>
          </a:solidFill>
        </p:grpSpPr>
        <p:sp>
          <p:nvSpPr>
            <p:cNvPr id="20" name="Google Shape;10784;p88">
              <a:extLst>
                <a:ext uri="{FF2B5EF4-FFF2-40B4-BE49-F238E27FC236}">
                  <a16:creationId xmlns:a16="http://schemas.microsoft.com/office/drawing/2014/main" id="{0CAC3C71-981B-6805-58CF-B5504091F4F8}"/>
                </a:ext>
              </a:extLst>
            </p:cNvPr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1" name="Google Shape;10785;p88">
              <a:extLst>
                <a:ext uri="{FF2B5EF4-FFF2-40B4-BE49-F238E27FC236}">
                  <a16:creationId xmlns:a16="http://schemas.microsoft.com/office/drawing/2014/main" id="{93E663FB-624C-E1F7-9D0E-9D34D6B4611D}"/>
                </a:ext>
              </a:extLst>
            </p:cNvPr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10786;p88">
              <a:extLst>
                <a:ext uri="{FF2B5EF4-FFF2-40B4-BE49-F238E27FC236}">
                  <a16:creationId xmlns:a16="http://schemas.microsoft.com/office/drawing/2014/main" id="{1F13E1B1-6226-9036-5EF8-E3BCF54E30DA}"/>
                </a:ext>
              </a:extLst>
            </p:cNvPr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1B6C0D-B8AF-E56B-2519-3735313033C4}"/>
              </a:ext>
            </a:extLst>
          </p:cNvPr>
          <p:cNvSpPr/>
          <p:nvPr/>
        </p:nvSpPr>
        <p:spPr>
          <a:xfrm>
            <a:off x="-1170908" y="-888441"/>
            <a:ext cx="775110" cy="657224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6FE60E8-B448-3492-9911-987E1E342CE6}"/>
              </a:ext>
            </a:extLst>
          </p:cNvPr>
          <p:cNvSpPr/>
          <p:nvPr/>
        </p:nvSpPr>
        <p:spPr>
          <a:xfrm>
            <a:off x="-1652970" y="3061649"/>
            <a:ext cx="775110" cy="657224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F832D81-2951-795C-DAD9-6D5EABFD4AC1}"/>
              </a:ext>
            </a:extLst>
          </p:cNvPr>
          <p:cNvSpPr/>
          <p:nvPr/>
        </p:nvSpPr>
        <p:spPr>
          <a:xfrm>
            <a:off x="215607" y="5565373"/>
            <a:ext cx="775110" cy="657224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E4F0E4-5586-2DF3-593F-5F5B7A5619E1}"/>
              </a:ext>
            </a:extLst>
          </p:cNvPr>
          <p:cNvSpPr/>
          <p:nvPr/>
        </p:nvSpPr>
        <p:spPr>
          <a:xfrm>
            <a:off x="590617" y="-888441"/>
            <a:ext cx="399307" cy="395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57A43F-51D9-B281-97C9-9E69C421B572}"/>
              </a:ext>
            </a:extLst>
          </p:cNvPr>
          <p:cNvSpPr/>
          <p:nvPr/>
        </p:nvSpPr>
        <p:spPr>
          <a:xfrm>
            <a:off x="-1680838" y="430526"/>
            <a:ext cx="399307" cy="395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991C1-3BC5-2811-7D9D-9B74976745D3}"/>
              </a:ext>
            </a:extLst>
          </p:cNvPr>
          <p:cNvSpPr/>
          <p:nvPr/>
        </p:nvSpPr>
        <p:spPr>
          <a:xfrm>
            <a:off x="-1269452" y="2284917"/>
            <a:ext cx="399307" cy="395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B6A1602-F3DF-5D08-E334-B585246565C5}"/>
              </a:ext>
            </a:extLst>
          </p:cNvPr>
          <p:cNvSpPr/>
          <p:nvPr/>
        </p:nvSpPr>
        <p:spPr>
          <a:xfrm>
            <a:off x="-730097" y="5097278"/>
            <a:ext cx="399307" cy="395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C2B678-B38C-DB38-57D6-3D59DE2BBD70}"/>
              </a:ext>
            </a:extLst>
          </p:cNvPr>
          <p:cNvSpPr/>
          <p:nvPr/>
        </p:nvSpPr>
        <p:spPr>
          <a:xfrm>
            <a:off x="3662670" y="5696041"/>
            <a:ext cx="399307" cy="395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AFF6B9-25E1-B826-420A-0F22870F45C6}"/>
              </a:ext>
            </a:extLst>
          </p:cNvPr>
          <p:cNvSpPr/>
          <p:nvPr/>
        </p:nvSpPr>
        <p:spPr>
          <a:xfrm>
            <a:off x="10013344" y="617514"/>
            <a:ext cx="399307" cy="395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53DE5B-933A-952F-F020-60AAFA81B626}"/>
              </a:ext>
            </a:extLst>
          </p:cNvPr>
          <p:cNvSpPr/>
          <p:nvPr/>
        </p:nvSpPr>
        <p:spPr>
          <a:xfrm>
            <a:off x="10346582" y="3192317"/>
            <a:ext cx="399307" cy="395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B5A67C-0A57-51BD-36F8-B0AFCBFE5E52}"/>
              </a:ext>
            </a:extLst>
          </p:cNvPr>
          <p:cNvSpPr/>
          <p:nvPr/>
        </p:nvSpPr>
        <p:spPr>
          <a:xfrm>
            <a:off x="-2577200" y="2284917"/>
            <a:ext cx="399307" cy="395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5A526D-78DA-299A-ECFC-2E696873D79F}"/>
              </a:ext>
            </a:extLst>
          </p:cNvPr>
          <p:cNvSpPr/>
          <p:nvPr/>
        </p:nvSpPr>
        <p:spPr>
          <a:xfrm flipV="1">
            <a:off x="-2936430" y="2426132"/>
            <a:ext cx="399307" cy="1007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4"/>
          <p:cNvSpPr txBox="1">
            <a:spLocks noGrp="1"/>
          </p:cNvSpPr>
          <p:nvPr>
            <p:ph type="body" idx="1"/>
          </p:nvPr>
        </p:nvSpPr>
        <p:spPr>
          <a:xfrm>
            <a:off x="888065" y="1578633"/>
            <a:ext cx="3910800" cy="347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Navigacijske točke</a:t>
            </a:r>
            <a:endParaRPr dirty="0"/>
          </a:p>
        </p:txBody>
      </p:sp>
      <p:sp>
        <p:nvSpPr>
          <p:cNvPr id="681" name="Google Shape;681;p44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i="1" dirty="0"/>
              <a:t>Rješenje – nekontrolirani modeli</a:t>
            </a:r>
            <a:endParaRPr i="1" dirty="0"/>
          </a:p>
        </p:txBody>
      </p:sp>
      <p:grpSp>
        <p:nvGrpSpPr>
          <p:cNvPr id="2" name="Google Shape;747;p47">
            <a:extLst>
              <a:ext uri="{FF2B5EF4-FFF2-40B4-BE49-F238E27FC236}">
                <a16:creationId xmlns:a16="http://schemas.microsoft.com/office/drawing/2014/main" id="{3609E52C-9FBD-E929-524A-95F06676026C}"/>
              </a:ext>
            </a:extLst>
          </p:cNvPr>
          <p:cNvGrpSpPr/>
          <p:nvPr/>
        </p:nvGrpSpPr>
        <p:grpSpPr>
          <a:xfrm>
            <a:off x="7214628" y="-2321377"/>
            <a:ext cx="4305810" cy="1719943"/>
            <a:chOff x="2977031" y="670442"/>
            <a:chExt cx="4554967" cy="1819467"/>
          </a:xfrm>
        </p:grpSpPr>
        <p:sp>
          <p:nvSpPr>
            <p:cNvPr id="3" name="Google Shape;748;p47">
              <a:extLst>
                <a:ext uri="{FF2B5EF4-FFF2-40B4-BE49-F238E27FC236}">
                  <a16:creationId xmlns:a16="http://schemas.microsoft.com/office/drawing/2014/main" id="{B37E7D6F-44DA-14DB-0A10-DCF8B55A9F22}"/>
                </a:ext>
              </a:extLst>
            </p:cNvPr>
            <p:cNvSpPr/>
            <p:nvPr/>
          </p:nvSpPr>
          <p:spPr>
            <a:xfrm rot="-1094456">
              <a:off x="3254864" y="1332170"/>
              <a:ext cx="4307739" cy="496012"/>
            </a:xfrm>
            <a:custGeom>
              <a:avLst/>
              <a:gdLst/>
              <a:ahLst/>
              <a:cxnLst/>
              <a:rect l="l" t="t" r="r" b="b"/>
              <a:pathLst>
                <a:path w="73803" h="8498" extrusionOk="0">
                  <a:moveTo>
                    <a:pt x="1690" y="1"/>
                  </a:moveTo>
                  <a:cubicBezTo>
                    <a:pt x="1720" y="119"/>
                    <a:pt x="1749" y="267"/>
                    <a:pt x="1779" y="386"/>
                  </a:cubicBezTo>
                  <a:lnTo>
                    <a:pt x="1838" y="386"/>
                  </a:lnTo>
                  <a:cubicBezTo>
                    <a:pt x="3232" y="623"/>
                    <a:pt x="4626" y="979"/>
                    <a:pt x="5930" y="1513"/>
                  </a:cubicBezTo>
                  <a:cubicBezTo>
                    <a:pt x="7146" y="1958"/>
                    <a:pt x="8036" y="2343"/>
                    <a:pt x="8036" y="2343"/>
                  </a:cubicBezTo>
                  <a:cubicBezTo>
                    <a:pt x="8036" y="2343"/>
                    <a:pt x="5097" y="2875"/>
                    <a:pt x="2738" y="2875"/>
                  </a:cubicBezTo>
                  <a:cubicBezTo>
                    <a:pt x="2314" y="2875"/>
                    <a:pt x="1908" y="2858"/>
                    <a:pt x="1542" y="2817"/>
                  </a:cubicBezTo>
                  <a:cubicBezTo>
                    <a:pt x="1008" y="2758"/>
                    <a:pt x="504" y="2639"/>
                    <a:pt x="0" y="2491"/>
                  </a:cubicBezTo>
                  <a:lnTo>
                    <a:pt x="0" y="2491"/>
                  </a:lnTo>
                  <a:lnTo>
                    <a:pt x="326" y="3648"/>
                  </a:lnTo>
                  <a:lnTo>
                    <a:pt x="919" y="3855"/>
                  </a:lnTo>
                  <a:lnTo>
                    <a:pt x="1008" y="3885"/>
                  </a:lnTo>
                  <a:cubicBezTo>
                    <a:pt x="1987" y="4211"/>
                    <a:pt x="2817" y="4478"/>
                    <a:pt x="3469" y="4715"/>
                  </a:cubicBezTo>
                  <a:cubicBezTo>
                    <a:pt x="8599" y="6465"/>
                    <a:pt x="13906" y="7562"/>
                    <a:pt x="19303" y="7977"/>
                  </a:cubicBezTo>
                  <a:cubicBezTo>
                    <a:pt x="20193" y="8066"/>
                    <a:pt x="21349" y="8125"/>
                    <a:pt x="22683" y="8184"/>
                  </a:cubicBezTo>
                  <a:lnTo>
                    <a:pt x="22713" y="8184"/>
                  </a:lnTo>
                  <a:cubicBezTo>
                    <a:pt x="29013" y="8441"/>
                    <a:pt x="39462" y="8497"/>
                    <a:pt x="48500" y="8497"/>
                  </a:cubicBezTo>
                  <a:cubicBezTo>
                    <a:pt x="51969" y="8497"/>
                    <a:pt x="55230" y="8489"/>
                    <a:pt x="57968" y="8481"/>
                  </a:cubicBezTo>
                  <a:lnTo>
                    <a:pt x="58028" y="8481"/>
                  </a:lnTo>
                  <a:cubicBezTo>
                    <a:pt x="62297" y="8481"/>
                    <a:pt x="65292" y="8451"/>
                    <a:pt x="65767" y="8451"/>
                  </a:cubicBezTo>
                  <a:cubicBezTo>
                    <a:pt x="67516" y="8451"/>
                    <a:pt x="73802" y="8125"/>
                    <a:pt x="73802" y="5723"/>
                  </a:cubicBezTo>
                  <a:cubicBezTo>
                    <a:pt x="73773" y="5012"/>
                    <a:pt x="73446" y="4389"/>
                    <a:pt x="72972" y="3885"/>
                  </a:cubicBezTo>
                  <a:cubicBezTo>
                    <a:pt x="72942" y="3885"/>
                    <a:pt x="72942" y="3855"/>
                    <a:pt x="72942" y="3855"/>
                  </a:cubicBezTo>
                  <a:cubicBezTo>
                    <a:pt x="72853" y="3766"/>
                    <a:pt x="72764" y="3677"/>
                    <a:pt x="72646" y="3588"/>
                  </a:cubicBezTo>
                  <a:lnTo>
                    <a:pt x="72616" y="3559"/>
                  </a:lnTo>
                  <a:cubicBezTo>
                    <a:pt x="72082" y="3084"/>
                    <a:pt x="71519" y="2699"/>
                    <a:pt x="70926" y="2373"/>
                  </a:cubicBezTo>
                  <a:lnTo>
                    <a:pt x="70867" y="2313"/>
                  </a:lnTo>
                  <a:cubicBezTo>
                    <a:pt x="70007" y="1869"/>
                    <a:pt x="69117" y="1453"/>
                    <a:pt x="68198" y="1127"/>
                  </a:cubicBezTo>
                  <a:cubicBezTo>
                    <a:pt x="66775" y="594"/>
                    <a:pt x="64492" y="1"/>
                    <a:pt x="60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49;p47">
              <a:extLst>
                <a:ext uri="{FF2B5EF4-FFF2-40B4-BE49-F238E27FC236}">
                  <a16:creationId xmlns:a16="http://schemas.microsoft.com/office/drawing/2014/main" id="{3743A30A-5071-E37A-A855-431A5C421AFC}"/>
                </a:ext>
              </a:extLst>
            </p:cNvPr>
            <p:cNvSpPr/>
            <p:nvPr/>
          </p:nvSpPr>
          <p:spPr>
            <a:xfrm rot="-1094456">
              <a:off x="3187346" y="1441433"/>
              <a:ext cx="4264488" cy="140258"/>
            </a:xfrm>
            <a:custGeom>
              <a:avLst/>
              <a:gdLst/>
              <a:ahLst/>
              <a:cxnLst/>
              <a:rect l="l" t="t" r="r" b="b"/>
              <a:pathLst>
                <a:path w="73062" h="2403" extrusionOk="0">
                  <a:moveTo>
                    <a:pt x="26835" y="0"/>
                  </a:moveTo>
                  <a:lnTo>
                    <a:pt x="16516" y="30"/>
                  </a:lnTo>
                  <a:lnTo>
                    <a:pt x="60" y="30"/>
                  </a:lnTo>
                  <a:cubicBezTo>
                    <a:pt x="0" y="416"/>
                    <a:pt x="30" y="771"/>
                    <a:pt x="712" y="1009"/>
                  </a:cubicBezTo>
                  <a:lnTo>
                    <a:pt x="1038" y="2165"/>
                  </a:lnTo>
                  <a:lnTo>
                    <a:pt x="1631" y="2373"/>
                  </a:lnTo>
                  <a:lnTo>
                    <a:pt x="1720" y="2402"/>
                  </a:lnTo>
                  <a:lnTo>
                    <a:pt x="73061" y="2402"/>
                  </a:lnTo>
                  <a:cubicBezTo>
                    <a:pt x="73061" y="2402"/>
                    <a:pt x="69147" y="0"/>
                    <a:pt x="64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0;p47">
              <a:extLst>
                <a:ext uri="{FF2B5EF4-FFF2-40B4-BE49-F238E27FC236}">
                  <a16:creationId xmlns:a16="http://schemas.microsoft.com/office/drawing/2014/main" id="{8E1E5B29-037D-626D-0F81-DAECEC38AAC8}"/>
                </a:ext>
              </a:extLst>
            </p:cNvPr>
            <p:cNvSpPr/>
            <p:nvPr/>
          </p:nvSpPr>
          <p:spPr>
            <a:xfrm rot="-1094456">
              <a:off x="3347155" y="1540617"/>
              <a:ext cx="4248904" cy="272754"/>
            </a:xfrm>
            <a:custGeom>
              <a:avLst/>
              <a:gdLst/>
              <a:ahLst/>
              <a:cxnLst/>
              <a:rect l="l" t="t" r="r" b="b"/>
              <a:pathLst>
                <a:path w="72795" h="4673" extrusionOk="0">
                  <a:moveTo>
                    <a:pt x="71964" y="1"/>
                  </a:moveTo>
                  <a:lnTo>
                    <a:pt x="0" y="30"/>
                  </a:lnTo>
                  <a:lnTo>
                    <a:pt x="2461" y="860"/>
                  </a:lnTo>
                  <a:cubicBezTo>
                    <a:pt x="7591" y="2610"/>
                    <a:pt x="12898" y="3737"/>
                    <a:pt x="18295" y="4152"/>
                  </a:cubicBezTo>
                  <a:cubicBezTo>
                    <a:pt x="23743" y="4583"/>
                    <a:pt x="37980" y="4673"/>
                    <a:pt x="49283" y="4673"/>
                  </a:cubicBezTo>
                  <a:cubicBezTo>
                    <a:pt x="57422" y="4673"/>
                    <a:pt x="64039" y="4626"/>
                    <a:pt x="64759" y="4626"/>
                  </a:cubicBezTo>
                  <a:cubicBezTo>
                    <a:pt x="66123" y="4626"/>
                    <a:pt x="70155" y="4448"/>
                    <a:pt x="71934" y="3233"/>
                  </a:cubicBezTo>
                  <a:lnTo>
                    <a:pt x="71964" y="3203"/>
                  </a:lnTo>
                  <a:cubicBezTo>
                    <a:pt x="72468" y="2936"/>
                    <a:pt x="72765" y="2432"/>
                    <a:pt x="72794" y="1898"/>
                  </a:cubicBezTo>
                  <a:cubicBezTo>
                    <a:pt x="72765" y="1187"/>
                    <a:pt x="72468" y="534"/>
                    <a:pt x="71964" y="30"/>
                  </a:cubicBezTo>
                  <a:lnTo>
                    <a:pt x="719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51;p47">
              <a:extLst>
                <a:ext uri="{FF2B5EF4-FFF2-40B4-BE49-F238E27FC236}">
                  <a16:creationId xmlns:a16="http://schemas.microsoft.com/office/drawing/2014/main" id="{0488479E-D0B0-D433-738A-D28B9164FE60}"/>
                </a:ext>
              </a:extLst>
            </p:cNvPr>
            <p:cNvSpPr/>
            <p:nvPr/>
          </p:nvSpPr>
          <p:spPr>
            <a:xfrm rot="-1094456">
              <a:off x="3797416" y="1607632"/>
              <a:ext cx="3804139" cy="133896"/>
            </a:xfrm>
            <a:custGeom>
              <a:avLst/>
              <a:gdLst/>
              <a:ahLst/>
              <a:cxnLst/>
              <a:rect l="l" t="t" r="r" b="b"/>
              <a:pathLst>
                <a:path w="65175" h="2294" extrusionOk="0">
                  <a:moveTo>
                    <a:pt x="1" y="1"/>
                  </a:moveTo>
                  <a:cubicBezTo>
                    <a:pt x="3529" y="890"/>
                    <a:pt x="7117" y="1483"/>
                    <a:pt x="10764" y="1780"/>
                  </a:cubicBezTo>
                  <a:cubicBezTo>
                    <a:pt x="15839" y="2197"/>
                    <a:pt x="28544" y="2293"/>
                    <a:pt x="39398" y="2293"/>
                  </a:cubicBezTo>
                  <a:cubicBezTo>
                    <a:pt x="48581" y="2293"/>
                    <a:pt x="56439" y="2225"/>
                    <a:pt x="57228" y="2225"/>
                  </a:cubicBezTo>
                  <a:cubicBezTo>
                    <a:pt x="58859" y="2225"/>
                    <a:pt x="64403" y="1958"/>
                    <a:pt x="65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2;p47">
              <a:extLst>
                <a:ext uri="{FF2B5EF4-FFF2-40B4-BE49-F238E27FC236}">
                  <a16:creationId xmlns:a16="http://schemas.microsoft.com/office/drawing/2014/main" id="{69706597-A0A0-3DDB-9D14-0DAFC15BA654}"/>
                </a:ext>
              </a:extLst>
            </p:cNvPr>
            <p:cNvSpPr/>
            <p:nvPr/>
          </p:nvSpPr>
          <p:spPr>
            <a:xfrm rot="-1094456">
              <a:off x="4077113" y="1858811"/>
              <a:ext cx="115977" cy="195650"/>
            </a:xfrm>
            <a:custGeom>
              <a:avLst/>
              <a:gdLst/>
              <a:ahLst/>
              <a:cxnLst/>
              <a:rect l="l" t="t" r="r" b="b"/>
              <a:pathLst>
                <a:path w="1987" h="3352" extrusionOk="0">
                  <a:moveTo>
                    <a:pt x="475" y="1"/>
                  </a:moveTo>
                  <a:cubicBezTo>
                    <a:pt x="208" y="1"/>
                    <a:pt x="0" y="208"/>
                    <a:pt x="0" y="505"/>
                  </a:cubicBezTo>
                  <a:lnTo>
                    <a:pt x="0" y="2847"/>
                  </a:lnTo>
                  <a:cubicBezTo>
                    <a:pt x="0" y="3144"/>
                    <a:pt x="208" y="3351"/>
                    <a:pt x="475" y="3351"/>
                  </a:cubicBezTo>
                  <a:lnTo>
                    <a:pt x="1483" y="3351"/>
                  </a:lnTo>
                  <a:cubicBezTo>
                    <a:pt x="1779" y="3351"/>
                    <a:pt x="1987" y="3144"/>
                    <a:pt x="1987" y="2847"/>
                  </a:cubicBezTo>
                  <a:lnTo>
                    <a:pt x="1987" y="505"/>
                  </a:lnTo>
                  <a:cubicBezTo>
                    <a:pt x="1987" y="208"/>
                    <a:pt x="1779" y="1"/>
                    <a:pt x="1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3;p47">
              <a:extLst>
                <a:ext uri="{FF2B5EF4-FFF2-40B4-BE49-F238E27FC236}">
                  <a16:creationId xmlns:a16="http://schemas.microsoft.com/office/drawing/2014/main" id="{A1258E09-9B15-4BC9-313F-9569F2E20903}"/>
                </a:ext>
              </a:extLst>
            </p:cNvPr>
            <p:cNvSpPr/>
            <p:nvPr/>
          </p:nvSpPr>
          <p:spPr>
            <a:xfrm rot="-1094456">
              <a:off x="6827015" y="952319"/>
              <a:ext cx="117787" cy="195650"/>
            </a:xfrm>
            <a:custGeom>
              <a:avLst/>
              <a:gdLst/>
              <a:ahLst/>
              <a:cxnLst/>
              <a:rect l="l" t="t" r="r" b="b"/>
              <a:pathLst>
                <a:path w="2018" h="3352" extrusionOk="0">
                  <a:moveTo>
                    <a:pt x="505" y="1"/>
                  </a:moveTo>
                  <a:cubicBezTo>
                    <a:pt x="238" y="1"/>
                    <a:pt x="1" y="208"/>
                    <a:pt x="1" y="505"/>
                  </a:cubicBezTo>
                  <a:lnTo>
                    <a:pt x="1" y="2847"/>
                  </a:lnTo>
                  <a:cubicBezTo>
                    <a:pt x="1" y="3144"/>
                    <a:pt x="238" y="3351"/>
                    <a:pt x="505" y="3351"/>
                  </a:cubicBezTo>
                  <a:lnTo>
                    <a:pt x="1513" y="3351"/>
                  </a:lnTo>
                  <a:cubicBezTo>
                    <a:pt x="1780" y="3351"/>
                    <a:pt x="2017" y="3144"/>
                    <a:pt x="2017" y="2847"/>
                  </a:cubicBezTo>
                  <a:lnTo>
                    <a:pt x="2017" y="505"/>
                  </a:lnTo>
                  <a:cubicBezTo>
                    <a:pt x="2017" y="208"/>
                    <a:pt x="1780" y="1"/>
                    <a:pt x="1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4;p47">
              <a:extLst>
                <a:ext uri="{FF2B5EF4-FFF2-40B4-BE49-F238E27FC236}">
                  <a16:creationId xmlns:a16="http://schemas.microsoft.com/office/drawing/2014/main" id="{EAF0548A-2578-6637-B7FA-514E36B55C14}"/>
                </a:ext>
              </a:extLst>
            </p:cNvPr>
            <p:cNvSpPr/>
            <p:nvPr/>
          </p:nvSpPr>
          <p:spPr>
            <a:xfrm rot="-1094456">
              <a:off x="7428705" y="895045"/>
              <a:ext cx="1751" cy="186953"/>
            </a:xfrm>
            <a:custGeom>
              <a:avLst/>
              <a:gdLst/>
              <a:ahLst/>
              <a:cxnLst/>
              <a:rect l="l" t="t" r="r" b="b"/>
              <a:pathLst>
                <a:path w="30" h="3203" extrusionOk="0">
                  <a:moveTo>
                    <a:pt x="0" y="0"/>
                  </a:moveTo>
                  <a:lnTo>
                    <a:pt x="0" y="3203"/>
                  </a:lnTo>
                  <a:lnTo>
                    <a:pt x="30" y="3173"/>
                  </a:lnTo>
                  <a:lnTo>
                    <a:pt x="3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5;p47">
              <a:extLst>
                <a:ext uri="{FF2B5EF4-FFF2-40B4-BE49-F238E27FC236}">
                  <a16:creationId xmlns:a16="http://schemas.microsoft.com/office/drawing/2014/main" id="{EF6A5A6E-522F-B9D1-FEB9-42A5BBC74C03}"/>
                </a:ext>
              </a:extLst>
            </p:cNvPr>
            <p:cNvSpPr/>
            <p:nvPr/>
          </p:nvSpPr>
          <p:spPr>
            <a:xfrm rot="-1094456">
              <a:off x="6936849" y="972241"/>
              <a:ext cx="475992" cy="1809"/>
            </a:xfrm>
            <a:custGeom>
              <a:avLst/>
              <a:gdLst/>
              <a:ahLst/>
              <a:cxnLst/>
              <a:rect l="l" t="t" r="r" b="b"/>
              <a:pathLst>
                <a:path w="8155" h="31" extrusionOk="0">
                  <a:moveTo>
                    <a:pt x="1" y="1"/>
                  </a:moveTo>
                  <a:lnTo>
                    <a:pt x="1" y="30"/>
                  </a:lnTo>
                  <a:lnTo>
                    <a:pt x="8155" y="30"/>
                  </a:lnTo>
                  <a:lnTo>
                    <a:pt x="8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56;p47">
              <a:extLst>
                <a:ext uri="{FF2B5EF4-FFF2-40B4-BE49-F238E27FC236}">
                  <a16:creationId xmlns:a16="http://schemas.microsoft.com/office/drawing/2014/main" id="{8D82AFF4-5C63-1E7A-677C-4F463A11ED18}"/>
                </a:ext>
              </a:extLst>
            </p:cNvPr>
            <p:cNvSpPr/>
            <p:nvPr/>
          </p:nvSpPr>
          <p:spPr>
            <a:xfrm rot="-1094456">
              <a:off x="3078655" y="1301317"/>
              <a:ext cx="375657" cy="709639"/>
            </a:xfrm>
            <a:custGeom>
              <a:avLst/>
              <a:gdLst/>
              <a:ahLst/>
              <a:cxnLst/>
              <a:rect l="l" t="t" r="r" b="b"/>
              <a:pathLst>
                <a:path w="6436" h="12158" extrusionOk="0">
                  <a:moveTo>
                    <a:pt x="1" y="0"/>
                  </a:moveTo>
                  <a:cubicBezTo>
                    <a:pt x="357" y="1987"/>
                    <a:pt x="2047" y="7917"/>
                    <a:pt x="3262" y="12157"/>
                  </a:cubicBezTo>
                  <a:lnTo>
                    <a:pt x="6435" y="12157"/>
                  </a:lnTo>
                  <a:lnTo>
                    <a:pt x="1632" y="30"/>
                  </a:lnTo>
                  <a:cubicBezTo>
                    <a:pt x="1157" y="0"/>
                    <a:pt x="6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57;p47">
              <a:extLst>
                <a:ext uri="{FF2B5EF4-FFF2-40B4-BE49-F238E27FC236}">
                  <a16:creationId xmlns:a16="http://schemas.microsoft.com/office/drawing/2014/main" id="{5E317836-C4B2-F760-CBE5-111F6270551C}"/>
                </a:ext>
              </a:extLst>
            </p:cNvPr>
            <p:cNvSpPr/>
            <p:nvPr/>
          </p:nvSpPr>
          <p:spPr>
            <a:xfrm rot="-1094456">
              <a:off x="3162945" y="1233361"/>
              <a:ext cx="630025" cy="707946"/>
            </a:xfrm>
            <a:custGeom>
              <a:avLst/>
              <a:gdLst/>
              <a:ahLst/>
              <a:cxnLst/>
              <a:rect l="l" t="t" r="r" b="b"/>
              <a:pathLst>
                <a:path w="10794" h="12129" extrusionOk="0">
                  <a:moveTo>
                    <a:pt x="1" y="1"/>
                  </a:moveTo>
                  <a:lnTo>
                    <a:pt x="4804" y="12128"/>
                  </a:lnTo>
                  <a:lnTo>
                    <a:pt x="10794" y="12128"/>
                  </a:lnTo>
                  <a:lnTo>
                    <a:pt x="1631" y="208"/>
                  </a:lnTo>
                  <a:cubicBezTo>
                    <a:pt x="1098" y="90"/>
                    <a:pt x="56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58;p47">
              <a:extLst>
                <a:ext uri="{FF2B5EF4-FFF2-40B4-BE49-F238E27FC236}">
                  <a16:creationId xmlns:a16="http://schemas.microsoft.com/office/drawing/2014/main" id="{BFF400A2-3B98-B279-478F-6C45C054BC95}"/>
                </a:ext>
              </a:extLst>
            </p:cNvPr>
            <p:cNvSpPr/>
            <p:nvPr/>
          </p:nvSpPr>
          <p:spPr>
            <a:xfrm rot="-1094456">
              <a:off x="3271087" y="2022001"/>
              <a:ext cx="510604" cy="89945"/>
            </a:xfrm>
            <a:custGeom>
              <a:avLst/>
              <a:gdLst/>
              <a:ahLst/>
              <a:cxnLst/>
              <a:rect l="l" t="t" r="r" b="b"/>
              <a:pathLst>
                <a:path w="8748" h="1541" extrusionOk="0">
                  <a:moveTo>
                    <a:pt x="60" y="0"/>
                  </a:moveTo>
                  <a:lnTo>
                    <a:pt x="60" y="178"/>
                  </a:lnTo>
                  <a:cubicBezTo>
                    <a:pt x="0" y="564"/>
                    <a:pt x="30" y="919"/>
                    <a:pt x="712" y="1157"/>
                  </a:cubicBezTo>
                  <a:cubicBezTo>
                    <a:pt x="1216" y="1334"/>
                    <a:pt x="1720" y="1423"/>
                    <a:pt x="2254" y="1483"/>
                  </a:cubicBezTo>
                  <a:cubicBezTo>
                    <a:pt x="2620" y="1523"/>
                    <a:pt x="3026" y="1541"/>
                    <a:pt x="3450" y="1541"/>
                  </a:cubicBezTo>
                  <a:cubicBezTo>
                    <a:pt x="5809" y="1541"/>
                    <a:pt x="8748" y="1008"/>
                    <a:pt x="8748" y="1008"/>
                  </a:cubicBezTo>
                  <a:lnTo>
                    <a:pt x="1661" y="178"/>
                  </a:lnTo>
                  <a:lnTo>
                    <a:pt x="920" y="89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9;p47">
              <a:extLst>
                <a:ext uri="{FF2B5EF4-FFF2-40B4-BE49-F238E27FC236}">
                  <a16:creationId xmlns:a16="http://schemas.microsoft.com/office/drawing/2014/main" id="{391737C8-FF8E-81EC-13ED-D4FDE1A64230}"/>
                </a:ext>
              </a:extLst>
            </p:cNvPr>
            <p:cNvSpPr/>
            <p:nvPr/>
          </p:nvSpPr>
          <p:spPr>
            <a:xfrm rot="-1094456">
              <a:off x="3253760" y="1222736"/>
              <a:ext cx="538329" cy="694055"/>
            </a:xfrm>
            <a:custGeom>
              <a:avLst/>
              <a:gdLst/>
              <a:ahLst/>
              <a:cxnLst/>
              <a:rect l="l" t="t" r="r" b="b"/>
              <a:pathLst>
                <a:path w="9223" h="11891" extrusionOk="0">
                  <a:moveTo>
                    <a:pt x="0" y="0"/>
                  </a:moveTo>
                  <a:lnTo>
                    <a:pt x="9163" y="11891"/>
                  </a:lnTo>
                  <a:lnTo>
                    <a:pt x="9222" y="11891"/>
                  </a:lnTo>
                  <a:lnTo>
                    <a:pt x="6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60;p47">
              <a:extLst>
                <a:ext uri="{FF2B5EF4-FFF2-40B4-BE49-F238E27FC236}">
                  <a16:creationId xmlns:a16="http://schemas.microsoft.com/office/drawing/2014/main" id="{77B6CD9E-BFAD-132E-8116-9DFD53A0F854}"/>
                </a:ext>
              </a:extLst>
            </p:cNvPr>
            <p:cNvSpPr/>
            <p:nvPr/>
          </p:nvSpPr>
          <p:spPr>
            <a:xfrm rot="-1094456">
              <a:off x="3254530" y="1191155"/>
              <a:ext cx="789253" cy="692304"/>
            </a:xfrm>
            <a:custGeom>
              <a:avLst/>
              <a:gdLst/>
              <a:ahLst/>
              <a:cxnLst/>
              <a:rect l="l" t="t" r="r" b="b"/>
              <a:pathLst>
                <a:path w="13522" h="11861" extrusionOk="0">
                  <a:moveTo>
                    <a:pt x="1" y="0"/>
                  </a:moveTo>
                  <a:lnTo>
                    <a:pt x="9163" y="11861"/>
                  </a:lnTo>
                  <a:lnTo>
                    <a:pt x="13522" y="11861"/>
                  </a:lnTo>
                  <a:cubicBezTo>
                    <a:pt x="9578" y="11475"/>
                    <a:pt x="6376" y="7027"/>
                    <a:pt x="3796" y="3677"/>
                  </a:cubicBezTo>
                  <a:cubicBezTo>
                    <a:pt x="2047" y="1394"/>
                    <a:pt x="1365" y="4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1;p47">
              <a:extLst>
                <a:ext uri="{FF2B5EF4-FFF2-40B4-BE49-F238E27FC236}">
                  <a16:creationId xmlns:a16="http://schemas.microsoft.com/office/drawing/2014/main" id="{3EC58409-9A2D-1FE1-86BA-8F64D084A32B}"/>
                </a:ext>
              </a:extLst>
            </p:cNvPr>
            <p:cNvSpPr/>
            <p:nvPr/>
          </p:nvSpPr>
          <p:spPr>
            <a:xfrm rot="-1094456">
              <a:off x="3261985" y="1963984"/>
              <a:ext cx="505409" cy="118370"/>
            </a:xfrm>
            <a:custGeom>
              <a:avLst/>
              <a:gdLst/>
              <a:ahLst/>
              <a:cxnLst/>
              <a:rect l="l" t="t" r="r" b="b"/>
              <a:pathLst>
                <a:path w="8659" h="2028" extrusionOk="0">
                  <a:moveTo>
                    <a:pt x="1368" y="0"/>
                  </a:moveTo>
                  <a:cubicBezTo>
                    <a:pt x="58" y="0"/>
                    <a:pt x="49" y="460"/>
                    <a:pt x="0" y="1019"/>
                  </a:cubicBezTo>
                  <a:lnTo>
                    <a:pt x="860" y="1108"/>
                  </a:lnTo>
                  <a:lnTo>
                    <a:pt x="8659" y="2027"/>
                  </a:lnTo>
                  <a:cubicBezTo>
                    <a:pt x="8659" y="2027"/>
                    <a:pt x="4863" y="367"/>
                    <a:pt x="2461" y="70"/>
                  </a:cubicBezTo>
                  <a:lnTo>
                    <a:pt x="2432" y="70"/>
                  </a:lnTo>
                  <a:cubicBezTo>
                    <a:pt x="2005" y="22"/>
                    <a:pt x="1655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2;p47">
              <a:extLst>
                <a:ext uri="{FF2B5EF4-FFF2-40B4-BE49-F238E27FC236}">
                  <a16:creationId xmlns:a16="http://schemas.microsoft.com/office/drawing/2014/main" id="{ECBD0F2C-C490-30E8-10A6-8BFF54F72280}"/>
                </a:ext>
              </a:extLst>
            </p:cNvPr>
            <p:cNvSpPr/>
            <p:nvPr/>
          </p:nvSpPr>
          <p:spPr>
            <a:xfrm rot="-1094456">
              <a:off x="3884460" y="1816988"/>
              <a:ext cx="5253" cy="1751"/>
            </a:xfrm>
            <a:custGeom>
              <a:avLst/>
              <a:gdLst/>
              <a:ahLst/>
              <a:cxnLst/>
              <a:rect l="l" t="t" r="r" b="b"/>
              <a:pathLst>
                <a:path w="90" h="30" extrusionOk="0">
                  <a:moveTo>
                    <a:pt x="1" y="0"/>
                  </a:moveTo>
                  <a:lnTo>
                    <a:pt x="30" y="30"/>
                  </a:lnTo>
                  <a:lnTo>
                    <a:pt x="90" y="3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63;p47">
              <a:extLst>
                <a:ext uri="{FF2B5EF4-FFF2-40B4-BE49-F238E27FC236}">
                  <a16:creationId xmlns:a16="http://schemas.microsoft.com/office/drawing/2014/main" id="{BC7505F2-F6DC-D7DC-38D2-43FA276010ED}"/>
                </a:ext>
              </a:extLst>
            </p:cNvPr>
            <p:cNvSpPr/>
            <p:nvPr/>
          </p:nvSpPr>
          <p:spPr>
            <a:xfrm rot="-1094456">
              <a:off x="3880698" y="1771743"/>
              <a:ext cx="287346" cy="1751"/>
            </a:xfrm>
            <a:custGeom>
              <a:avLst/>
              <a:gdLst/>
              <a:ahLst/>
              <a:cxnLst/>
              <a:rect l="l" t="t" r="r" b="b"/>
              <a:pathLst>
                <a:path w="4923" h="30" extrusionOk="0">
                  <a:moveTo>
                    <a:pt x="0" y="0"/>
                  </a:moveTo>
                  <a:lnTo>
                    <a:pt x="30" y="30"/>
                  </a:lnTo>
                  <a:lnTo>
                    <a:pt x="4922" y="30"/>
                  </a:lnTo>
                  <a:cubicBezTo>
                    <a:pt x="4744" y="30"/>
                    <a:pt x="4566" y="0"/>
                    <a:pt x="4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4;p47">
              <a:extLst>
                <a:ext uri="{FF2B5EF4-FFF2-40B4-BE49-F238E27FC236}">
                  <a16:creationId xmlns:a16="http://schemas.microsoft.com/office/drawing/2014/main" id="{0023DE5E-CDF8-4503-173C-1706FA708193}"/>
                </a:ext>
              </a:extLst>
            </p:cNvPr>
            <p:cNvSpPr/>
            <p:nvPr/>
          </p:nvSpPr>
          <p:spPr>
            <a:xfrm rot="-1094456">
              <a:off x="6748520" y="1025586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5;p47">
              <a:extLst>
                <a:ext uri="{FF2B5EF4-FFF2-40B4-BE49-F238E27FC236}">
                  <a16:creationId xmlns:a16="http://schemas.microsoft.com/office/drawing/2014/main" id="{D97F5DF0-9617-4454-5105-F28964049365}"/>
                </a:ext>
              </a:extLst>
            </p:cNvPr>
            <p:cNvSpPr/>
            <p:nvPr/>
          </p:nvSpPr>
          <p:spPr>
            <a:xfrm rot="-1094456">
              <a:off x="6687706" y="1045626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6;p47">
              <a:extLst>
                <a:ext uri="{FF2B5EF4-FFF2-40B4-BE49-F238E27FC236}">
                  <a16:creationId xmlns:a16="http://schemas.microsoft.com/office/drawing/2014/main" id="{D4A7C0C7-8DE2-D80A-B654-1F99BE6930AA}"/>
                </a:ext>
              </a:extLst>
            </p:cNvPr>
            <p:cNvSpPr/>
            <p:nvPr/>
          </p:nvSpPr>
          <p:spPr>
            <a:xfrm rot="-1094456">
              <a:off x="6630221" y="1064579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67;p47">
              <a:extLst>
                <a:ext uri="{FF2B5EF4-FFF2-40B4-BE49-F238E27FC236}">
                  <a16:creationId xmlns:a16="http://schemas.microsoft.com/office/drawing/2014/main" id="{68E9CD80-B145-FAF2-DBBD-BE35EB75B2B3}"/>
                </a:ext>
              </a:extLst>
            </p:cNvPr>
            <p:cNvSpPr/>
            <p:nvPr/>
          </p:nvSpPr>
          <p:spPr>
            <a:xfrm rot="-1094456">
              <a:off x="6567745" y="1085167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8;p47">
              <a:extLst>
                <a:ext uri="{FF2B5EF4-FFF2-40B4-BE49-F238E27FC236}">
                  <a16:creationId xmlns:a16="http://schemas.microsoft.com/office/drawing/2014/main" id="{E13F5344-F8BF-F4A6-B3D3-0784AD116FFE}"/>
                </a:ext>
              </a:extLst>
            </p:cNvPr>
            <p:cNvSpPr/>
            <p:nvPr/>
          </p:nvSpPr>
          <p:spPr>
            <a:xfrm rot="-1094456">
              <a:off x="6500335" y="1107381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9;p47">
              <a:extLst>
                <a:ext uri="{FF2B5EF4-FFF2-40B4-BE49-F238E27FC236}">
                  <a16:creationId xmlns:a16="http://schemas.microsoft.com/office/drawing/2014/main" id="{52897D02-9712-7049-C563-836F16E236F4}"/>
                </a:ext>
              </a:extLst>
            </p:cNvPr>
            <p:cNvSpPr/>
            <p:nvPr/>
          </p:nvSpPr>
          <p:spPr>
            <a:xfrm rot="-1094456">
              <a:off x="6432924" y="1129586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70;p47">
              <a:extLst>
                <a:ext uri="{FF2B5EF4-FFF2-40B4-BE49-F238E27FC236}">
                  <a16:creationId xmlns:a16="http://schemas.microsoft.com/office/drawing/2014/main" id="{21619244-D4BF-3F3E-251A-EB7D11DF4F86}"/>
                </a:ext>
              </a:extLst>
            </p:cNvPr>
            <p:cNvSpPr/>
            <p:nvPr/>
          </p:nvSpPr>
          <p:spPr>
            <a:xfrm rot="-1094456">
              <a:off x="6365571" y="1151791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71;p47">
              <a:extLst>
                <a:ext uri="{FF2B5EF4-FFF2-40B4-BE49-F238E27FC236}">
                  <a16:creationId xmlns:a16="http://schemas.microsoft.com/office/drawing/2014/main" id="{7D546C24-F227-B736-261E-8226A8E06F54}"/>
                </a:ext>
              </a:extLst>
            </p:cNvPr>
            <p:cNvSpPr/>
            <p:nvPr/>
          </p:nvSpPr>
          <p:spPr>
            <a:xfrm rot="-1094456">
              <a:off x="6298161" y="1174005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72;p47">
              <a:extLst>
                <a:ext uri="{FF2B5EF4-FFF2-40B4-BE49-F238E27FC236}">
                  <a16:creationId xmlns:a16="http://schemas.microsoft.com/office/drawing/2014/main" id="{E4D98130-38E6-7271-300C-038C5E99A3F6}"/>
                </a:ext>
              </a:extLst>
            </p:cNvPr>
            <p:cNvSpPr/>
            <p:nvPr/>
          </p:nvSpPr>
          <p:spPr>
            <a:xfrm rot="-1094456">
              <a:off x="6230751" y="1196219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46"/>
                  </a:lnTo>
                  <a:cubicBezTo>
                    <a:pt x="1" y="853"/>
                    <a:pt x="149" y="1031"/>
                    <a:pt x="357" y="1031"/>
                  </a:cubicBezTo>
                  <a:cubicBezTo>
                    <a:pt x="564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73;p47">
              <a:extLst>
                <a:ext uri="{FF2B5EF4-FFF2-40B4-BE49-F238E27FC236}">
                  <a16:creationId xmlns:a16="http://schemas.microsoft.com/office/drawing/2014/main" id="{FD12A432-4773-8AC4-AEE5-EF8D00DF429A}"/>
                </a:ext>
              </a:extLst>
            </p:cNvPr>
            <p:cNvSpPr/>
            <p:nvPr/>
          </p:nvSpPr>
          <p:spPr>
            <a:xfrm rot="-1094456">
              <a:off x="6161733" y="1218963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46"/>
                  </a:lnTo>
                  <a:cubicBezTo>
                    <a:pt x="0" y="853"/>
                    <a:pt x="178" y="1031"/>
                    <a:pt x="386" y="1031"/>
                  </a:cubicBezTo>
                  <a:cubicBezTo>
                    <a:pt x="593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4;p47">
              <a:extLst>
                <a:ext uri="{FF2B5EF4-FFF2-40B4-BE49-F238E27FC236}">
                  <a16:creationId xmlns:a16="http://schemas.microsoft.com/office/drawing/2014/main" id="{8EF687D4-58FA-D740-A479-16126372CA33}"/>
                </a:ext>
              </a:extLst>
            </p:cNvPr>
            <p:cNvSpPr/>
            <p:nvPr/>
          </p:nvSpPr>
          <p:spPr>
            <a:xfrm rot="-1094456">
              <a:off x="6094323" y="1241177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46"/>
                  </a:lnTo>
                  <a:cubicBezTo>
                    <a:pt x="1" y="853"/>
                    <a:pt x="179" y="1031"/>
                    <a:pt x="386" y="1031"/>
                  </a:cubicBezTo>
                  <a:cubicBezTo>
                    <a:pt x="594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5;p47">
              <a:extLst>
                <a:ext uri="{FF2B5EF4-FFF2-40B4-BE49-F238E27FC236}">
                  <a16:creationId xmlns:a16="http://schemas.microsoft.com/office/drawing/2014/main" id="{C97CC143-6485-3B8C-52B9-650D259C9BE0}"/>
                </a:ext>
              </a:extLst>
            </p:cNvPr>
            <p:cNvSpPr/>
            <p:nvPr/>
          </p:nvSpPr>
          <p:spPr>
            <a:xfrm rot="-1094456">
              <a:off x="6028576" y="1262843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6;p47">
              <a:extLst>
                <a:ext uri="{FF2B5EF4-FFF2-40B4-BE49-F238E27FC236}">
                  <a16:creationId xmlns:a16="http://schemas.microsoft.com/office/drawing/2014/main" id="{BA4E80F1-5E62-5F4C-9B86-F9B6B6E011E8}"/>
                </a:ext>
              </a:extLst>
            </p:cNvPr>
            <p:cNvSpPr/>
            <p:nvPr/>
          </p:nvSpPr>
          <p:spPr>
            <a:xfrm rot="-1094456">
              <a:off x="5959559" y="1285587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77;p47">
              <a:extLst>
                <a:ext uri="{FF2B5EF4-FFF2-40B4-BE49-F238E27FC236}">
                  <a16:creationId xmlns:a16="http://schemas.microsoft.com/office/drawing/2014/main" id="{B0CE1727-3A95-8935-0D6E-712790FEBE91}"/>
                </a:ext>
              </a:extLst>
            </p:cNvPr>
            <p:cNvSpPr/>
            <p:nvPr/>
          </p:nvSpPr>
          <p:spPr>
            <a:xfrm rot="-1094456">
              <a:off x="5892149" y="1307801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78;p47">
              <a:extLst>
                <a:ext uri="{FF2B5EF4-FFF2-40B4-BE49-F238E27FC236}">
                  <a16:creationId xmlns:a16="http://schemas.microsoft.com/office/drawing/2014/main" id="{9D8357AD-9BEE-7D22-8C21-FC9F9FDAFE6D}"/>
                </a:ext>
              </a:extLst>
            </p:cNvPr>
            <p:cNvSpPr/>
            <p:nvPr/>
          </p:nvSpPr>
          <p:spPr>
            <a:xfrm rot="-1094456">
              <a:off x="5824738" y="1330006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9;p47">
              <a:extLst>
                <a:ext uri="{FF2B5EF4-FFF2-40B4-BE49-F238E27FC236}">
                  <a16:creationId xmlns:a16="http://schemas.microsoft.com/office/drawing/2014/main" id="{850B627D-264C-2578-66F6-2B97D87E2272}"/>
                </a:ext>
              </a:extLst>
            </p:cNvPr>
            <p:cNvSpPr/>
            <p:nvPr/>
          </p:nvSpPr>
          <p:spPr>
            <a:xfrm rot="-1094456">
              <a:off x="5757385" y="1352210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80;p47">
              <a:extLst>
                <a:ext uri="{FF2B5EF4-FFF2-40B4-BE49-F238E27FC236}">
                  <a16:creationId xmlns:a16="http://schemas.microsoft.com/office/drawing/2014/main" id="{D8260A36-2C20-F69E-251F-8649D39BA26A}"/>
                </a:ext>
              </a:extLst>
            </p:cNvPr>
            <p:cNvSpPr/>
            <p:nvPr/>
          </p:nvSpPr>
          <p:spPr>
            <a:xfrm rot="-1094456">
              <a:off x="5689975" y="137442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81;p47">
              <a:extLst>
                <a:ext uri="{FF2B5EF4-FFF2-40B4-BE49-F238E27FC236}">
                  <a16:creationId xmlns:a16="http://schemas.microsoft.com/office/drawing/2014/main" id="{B596F5E9-7E71-70F7-90C6-07F34B4F0EFA}"/>
                </a:ext>
              </a:extLst>
            </p:cNvPr>
            <p:cNvSpPr/>
            <p:nvPr/>
          </p:nvSpPr>
          <p:spPr>
            <a:xfrm rot="-1094456">
              <a:off x="5622563" y="1396629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82;p47">
              <a:extLst>
                <a:ext uri="{FF2B5EF4-FFF2-40B4-BE49-F238E27FC236}">
                  <a16:creationId xmlns:a16="http://schemas.microsoft.com/office/drawing/2014/main" id="{75A36E04-DED5-0508-21F0-6FAFB5298C55}"/>
                </a:ext>
              </a:extLst>
            </p:cNvPr>
            <p:cNvSpPr/>
            <p:nvPr/>
          </p:nvSpPr>
          <p:spPr>
            <a:xfrm rot="-1094456">
              <a:off x="5555210" y="141883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3;p47">
              <a:extLst>
                <a:ext uri="{FF2B5EF4-FFF2-40B4-BE49-F238E27FC236}">
                  <a16:creationId xmlns:a16="http://schemas.microsoft.com/office/drawing/2014/main" id="{A7035682-AA84-C70F-9508-8FA7CBF4D130}"/>
                </a:ext>
              </a:extLst>
            </p:cNvPr>
            <p:cNvSpPr/>
            <p:nvPr/>
          </p:nvSpPr>
          <p:spPr>
            <a:xfrm rot="-1094456">
              <a:off x="5487800" y="1441048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4;p47">
              <a:extLst>
                <a:ext uri="{FF2B5EF4-FFF2-40B4-BE49-F238E27FC236}">
                  <a16:creationId xmlns:a16="http://schemas.microsoft.com/office/drawing/2014/main" id="{008D7CFD-9A90-6946-24A5-3025C301E987}"/>
                </a:ext>
              </a:extLst>
            </p:cNvPr>
            <p:cNvSpPr/>
            <p:nvPr/>
          </p:nvSpPr>
          <p:spPr>
            <a:xfrm rot="-1094456">
              <a:off x="5420390" y="1463262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5;p47">
              <a:extLst>
                <a:ext uri="{FF2B5EF4-FFF2-40B4-BE49-F238E27FC236}">
                  <a16:creationId xmlns:a16="http://schemas.microsoft.com/office/drawing/2014/main" id="{5CE2C0D9-2CD3-B9B2-98A0-CDF81DB1D7F3}"/>
                </a:ext>
              </a:extLst>
            </p:cNvPr>
            <p:cNvSpPr/>
            <p:nvPr/>
          </p:nvSpPr>
          <p:spPr>
            <a:xfrm rot="-1094456">
              <a:off x="5352979" y="1485467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6;p47">
              <a:extLst>
                <a:ext uri="{FF2B5EF4-FFF2-40B4-BE49-F238E27FC236}">
                  <a16:creationId xmlns:a16="http://schemas.microsoft.com/office/drawing/2014/main" id="{9FDEF65C-0E6B-7D71-850E-336F3A363637}"/>
                </a:ext>
              </a:extLst>
            </p:cNvPr>
            <p:cNvSpPr/>
            <p:nvPr/>
          </p:nvSpPr>
          <p:spPr>
            <a:xfrm rot="-1094456">
              <a:off x="5285626" y="1507672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87;p47">
              <a:extLst>
                <a:ext uri="{FF2B5EF4-FFF2-40B4-BE49-F238E27FC236}">
                  <a16:creationId xmlns:a16="http://schemas.microsoft.com/office/drawing/2014/main" id="{5E28E263-8C35-B754-B997-259880E50557}"/>
                </a:ext>
              </a:extLst>
            </p:cNvPr>
            <p:cNvSpPr/>
            <p:nvPr/>
          </p:nvSpPr>
          <p:spPr>
            <a:xfrm rot="-1094456">
              <a:off x="5218216" y="1529886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88;p47">
              <a:extLst>
                <a:ext uri="{FF2B5EF4-FFF2-40B4-BE49-F238E27FC236}">
                  <a16:creationId xmlns:a16="http://schemas.microsoft.com/office/drawing/2014/main" id="{D8320A71-DFE8-5F92-45D3-B06421C190DA}"/>
                </a:ext>
              </a:extLst>
            </p:cNvPr>
            <p:cNvSpPr/>
            <p:nvPr/>
          </p:nvSpPr>
          <p:spPr>
            <a:xfrm rot="-1094456">
              <a:off x="5149199" y="1552630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46"/>
                  </a:lnTo>
                  <a:cubicBezTo>
                    <a:pt x="0" y="853"/>
                    <a:pt x="178" y="1031"/>
                    <a:pt x="386" y="1031"/>
                  </a:cubicBezTo>
                  <a:cubicBezTo>
                    <a:pt x="593" y="1031"/>
                    <a:pt x="741" y="853"/>
                    <a:pt x="741" y="646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89;p47">
              <a:extLst>
                <a:ext uri="{FF2B5EF4-FFF2-40B4-BE49-F238E27FC236}">
                  <a16:creationId xmlns:a16="http://schemas.microsoft.com/office/drawing/2014/main" id="{3A968B39-1407-25D1-478F-B571D8B14EC4}"/>
                </a:ext>
              </a:extLst>
            </p:cNvPr>
            <p:cNvSpPr/>
            <p:nvPr/>
          </p:nvSpPr>
          <p:spPr>
            <a:xfrm rot="-1094456">
              <a:off x="5081789" y="157484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46"/>
                  </a:lnTo>
                  <a:cubicBezTo>
                    <a:pt x="0" y="853"/>
                    <a:pt x="178" y="1031"/>
                    <a:pt x="386" y="1031"/>
                  </a:cubicBezTo>
                  <a:cubicBezTo>
                    <a:pt x="593" y="1031"/>
                    <a:pt x="742" y="853"/>
                    <a:pt x="742" y="646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90;p47">
              <a:extLst>
                <a:ext uri="{FF2B5EF4-FFF2-40B4-BE49-F238E27FC236}">
                  <a16:creationId xmlns:a16="http://schemas.microsoft.com/office/drawing/2014/main" id="{EF68DBCF-9D9B-801E-EE81-86B1CDC1ED3F}"/>
                </a:ext>
              </a:extLst>
            </p:cNvPr>
            <p:cNvSpPr/>
            <p:nvPr/>
          </p:nvSpPr>
          <p:spPr>
            <a:xfrm rot="-1094456">
              <a:off x="5014377" y="1597049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rgbClr val="30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91;p47">
              <a:extLst>
                <a:ext uri="{FF2B5EF4-FFF2-40B4-BE49-F238E27FC236}">
                  <a16:creationId xmlns:a16="http://schemas.microsoft.com/office/drawing/2014/main" id="{EDF07F08-8EA2-2618-AFE5-C9161E047876}"/>
                </a:ext>
              </a:extLst>
            </p:cNvPr>
            <p:cNvSpPr/>
            <p:nvPr/>
          </p:nvSpPr>
          <p:spPr>
            <a:xfrm rot="-1094456">
              <a:off x="4947024" y="161925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rgbClr val="30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92;p47">
              <a:extLst>
                <a:ext uri="{FF2B5EF4-FFF2-40B4-BE49-F238E27FC236}">
                  <a16:creationId xmlns:a16="http://schemas.microsoft.com/office/drawing/2014/main" id="{D467BA7D-5871-3FB4-A799-48CB38B0D3DE}"/>
                </a:ext>
              </a:extLst>
            </p:cNvPr>
            <p:cNvSpPr/>
            <p:nvPr/>
          </p:nvSpPr>
          <p:spPr>
            <a:xfrm rot="-1094456">
              <a:off x="4879614" y="1641468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rgbClr val="307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93;p47">
              <a:extLst>
                <a:ext uri="{FF2B5EF4-FFF2-40B4-BE49-F238E27FC236}">
                  <a16:creationId xmlns:a16="http://schemas.microsoft.com/office/drawing/2014/main" id="{97BD5D7A-65D0-E4BA-240A-49E83B08DCC8}"/>
                </a:ext>
              </a:extLst>
            </p:cNvPr>
            <p:cNvSpPr/>
            <p:nvPr/>
          </p:nvSpPr>
          <p:spPr>
            <a:xfrm rot="-1094456">
              <a:off x="4812205" y="1663682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94;p47">
              <a:extLst>
                <a:ext uri="{FF2B5EF4-FFF2-40B4-BE49-F238E27FC236}">
                  <a16:creationId xmlns:a16="http://schemas.microsoft.com/office/drawing/2014/main" id="{1276DBB4-00FE-BEAA-1CA1-6429132C70EC}"/>
                </a:ext>
              </a:extLst>
            </p:cNvPr>
            <p:cNvSpPr/>
            <p:nvPr/>
          </p:nvSpPr>
          <p:spPr>
            <a:xfrm rot="-1094456">
              <a:off x="4744793" y="1685887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95;p47">
              <a:extLst>
                <a:ext uri="{FF2B5EF4-FFF2-40B4-BE49-F238E27FC236}">
                  <a16:creationId xmlns:a16="http://schemas.microsoft.com/office/drawing/2014/main" id="{9B6A67B4-7C9F-C43B-2691-3A85D84F2073}"/>
                </a:ext>
              </a:extLst>
            </p:cNvPr>
            <p:cNvSpPr/>
            <p:nvPr/>
          </p:nvSpPr>
          <p:spPr>
            <a:xfrm rot="-1094456">
              <a:off x="4677440" y="1708092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96;p47">
              <a:extLst>
                <a:ext uri="{FF2B5EF4-FFF2-40B4-BE49-F238E27FC236}">
                  <a16:creationId xmlns:a16="http://schemas.microsoft.com/office/drawing/2014/main" id="{78E45D8A-8C4E-5761-A15B-47F80E3274FF}"/>
                </a:ext>
              </a:extLst>
            </p:cNvPr>
            <p:cNvSpPr/>
            <p:nvPr/>
          </p:nvSpPr>
          <p:spPr>
            <a:xfrm rot="-1094456">
              <a:off x="4610030" y="1730306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97;p47">
              <a:extLst>
                <a:ext uri="{FF2B5EF4-FFF2-40B4-BE49-F238E27FC236}">
                  <a16:creationId xmlns:a16="http://schemas.microsoft.com/office/drawing/2014/main" id="{1088A6F1-84C5-41C0-F4C8-EB652FE6D06F}"/>
                </a:ext>
              </a:extLst>
            </p:cNvPr>
            <p:cNvSpPr/>
            <p:nvPr/>
          </p:nvSpPr>
          <p:spPr>
            <a:xfrm rot="-1094456">
              <a:off x="4542619" y="1752511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98;p47">
              <a:extLst>
                <a:ext uri="{FF2B5EF4-FFF2-40B4-BE49-F238E27FC236}">
                  <a16:creationId xmlns:a16="http://schemas.microsoft.com/office/drawing/2014/main" id="{6DFFDBCF-5F9B-2F3A-8333-BC8F3443EADB}"/>
                </a:ext>
              </a:extLst>
            </p:cNvPr>
            <p:cNvSpPr/>
            <p:nvPr/>
          </p:nvSpPr>
          <p:spPr>
            <a:xfrm rot="-1094456">
              <a:off x="4475266" y="1774715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5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5" y="1031"/>
                    <a:pt x="371" y="1031"/>
                  </a:cubicBezTo>
                  <a:cubicBezTo>
                    <a:pt x="556" y="1031"/>
                    <a:pt x="741" y="912"/>
                    <a:pt x="741" y="675"/>
                  </a:cubicBezTo>
                  <a:lnTo>
                    <a:pt x="741" y="379"/>
                  </a:lnTo>
                  <a:cubicBezTo>
                    <a:pt x="741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99;p47">
              <a:extLst>
                <a:ext uri="{FF2B5EF4-FFF2-40B4-BE49-F238E27FC236}">
                  <a16:creationId xmlns:a16="http://schemas.microsoft.com/office/drawing/2014/main" id="{4B30FC1F-D3BC-A860-87F4-76B5120CCA0C}"/>
                </a:ext>
              </a:extLst>
            </p:cNvPr>
            <p:cNvSpPr/>
            <p:nvPr/>
          </p:nvSpPr>
          <p:spPr>
            <a:xfrm rot="-1094456">
              <a:off x="4407856" y="1796930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0" y="127"/>
                    <a:pt x="0" y="379"/>
                  </a:cubicBezTo>
                  <a:lnTo>
                    <a:pt x="0" y="675"/>
                  </a:lnTo>
                  <a:cubicBezTo>
                    <a:pt x="0" y="912"/>
                    <a:pt x="186" y="1031"/>
                    <a:pt x="371" y="1031"/>
                  </a:cubicBezTo>
                  <a:cubicBezTo>
                    <a:pt x="556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6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0;p47">
              <a:extLst>
                <a:ext uri="{FF2B5EF4-FFF2-40B4-BE49-F238E27FC236}">
                  <a16:creationId xmlns:a16="http://schemas.microsoft.com/office/drawing/2014/main" id="{09DA1A70-036C-0DC1-308F-2A52025812C3}"/>
                </a:ext>
              </a:extLst>
            </p:cNvPr>
            <p:cNvSpPr/>
            <p:nvPr/>
          </p:nvSpPr>
          <p:spPr>
            <a:xfrm rot="-1094456">
              <a:off x="4340446" y="1819144"/>
              <a:ext cx="43309" cy="60236"/>
            </a:xfrm>
            <a:custGeom>
              <a:avLst/>
              <a:gdLst/>
              <a:ahLst/>
              <a:cxnLst/>
              <a:rect l="l" t="t" r="r" b="b"/>
              <a:pathLst>
                <a:path w="742" h="1032" extrusionOk="0">
                  <a:moveTo>
                    <a:pt x="371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1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1;p47">
              <a:extLst>
                <a:ext uri="{FF2B5EF4-FFF2-40B4-BE49-F238E27FC236}">
                  <a16:creationId xmlns:a16="http://schemas.microsoft.com/office/drawing/2014/main" id="{31B17A62-0EB9-DE38-0933-B37BCEC7E287}"/>
                </a:ext>
              </a:extLst>
            </p:cNvPr>
            <p:cNvSpPr/>
            <p:nvPr/>
          </p:nvSpPr>
          <p:spPr>
            <a:xfrm rot="-1094456">
              <a:off x="4273035" y="1841348"/>
              <a:ext cx="43367" cy="60236"/>
            </a:xfrm>
            <a:custGeom>
              <a:avLst/>
              <a:gdLst/>
              <a:ahLst/>
              <a:cxnLst/>
              <a:rect l="l" t="t" r="r" b="b"/>
              <a:pathLst>
                <a:path w="743" h="1032" extrusionOk="0">
                  <a:moveTo>
                    <a:pt x="372" y="1"/>
                  </a:moveTo>
                  <a:cubicBezTo>
                    <a:pt x="186" y="1"/>
                    <a:pt x="1" y="127"/>
                    <a:pt x="1" y="379"/>
                  </a:cubicBezTo>
                  <a:lnTo>
                    <a:pt x="1" y="675"/>
                  </a:lnTo>
                  <a:cubicBezTo>
                    <a:pt x="1" y="912"/>
                    <a:pt x="186" y="1031"/>
                    <a:pt x="372" y="1031"/>
                  </a:cubicBezTo>
                  <a:cubicBezTo>
                    <a:pt x="557" y="1031"/>
                    <a:pt x="742" y="912"/>
                    <a:pt x="742" y="675"/>
                  </a:cubicBezTo>
                  <a:lnTo>
                    <a:pt x="742" y="379"/>
                  </a:lnTo>
                  <a:cubicBezTo>
                    <a:pt x="742" y="127"/>
                    <a:pt x="557" y="1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02;p47">
              <a:extLst>
                <a:ext uri="{FF2B5EF4-FFF2-40B4-BE49-F238E27FC236}">
                  <a16:creationId xmlns:a16="http://schemas.microsoft.com/office/drawing/2014/main" id="{4D5C766D-FC9A-01F4-30B7-4C4A3FF04166}"/>
                </a:ext>
              </a:extLst>
            </p:cNvPr>
            <p:cNvSpPr/>
            <p:nvPr/>
          </p:nvSpPr>
          <p:spPr>
            <a:xfrm rot="-1094456">
              <a:off x="4877863" y="1640184"/>
              <a:ext cx="46811" cy="62804"/>
            </a:xfrm>
            <a:custGeom>
              <a:avLst/>
              <a:gdLst/>
              <a:ahLst/>
              <a:cxnLst/>
              <a:rect l="l" t="t" r="r" b="b"/>
              <a:pathLst>
                <a:path w="802" h="1076" extrusionOk="0">
                  <a:moveTo>
                    <a:pt x="401" y="23"/>
                  </a:moveTo>
                  <a:cubicBezTo>
                    <a:pt x="586" y="23"/>
                    <a:pt x="772" y="149"/>
                    <a:pt x="772" y="401"/>
                  </a:cubicBezTo>
                  <a:lnTo>
                    <a:pt x="772" y="697"/>
                  </a:lnTo>
                  <a:cubicBezTo>
                    <a:pt x="772" y="934"/>
                    <a:pt x="586" y="1053"/>
                    <a:pt x="401" y="1053"/>
                  </a:cubicBezTo>
                  <a:cubicBezTo>
                    <a:pt x="216" y="1053"/>
                    <a:pt x="30" y="934"/>
                    <a:pt x="30" y="697"/>
                  </a:cubicBezTo>
                  <a:lnTo>
                    <a:pt x="30" y="401"/>
                  </a:lnTo>
                  <a:cubicBezTo>
                    <a:pt x="30" y="149"/>
                    <a:pt x="216" y="23"/>
                    <a:pt x="401" y="23"/>
                  </a:cubicBezTo>
                  <a:close/>
                  <a:moveTo>
                    <a:pt x="401" y="0"/>
                  </a:moveTo>
                  <a:cubicBezTo>
                    <a:pt x="201" y="0"/>
                    <a:pt x="1" y="134"/>
                    <a:pt x="1" y="401"/>
                  </a:cubicBezTo>
                  <a:lnTo>
                    <a:pt x="1" y="697"/>
                  </a:lnTo>
                  <a:cubicBezTo>
                    <a:pt x="1" y="949"/>
                    <a:pt x="201" y="1075"/>
                    <a:pt x="401" y="1075"/>
                  </a:cubicBezTo>
                  <a:cubicBezTo>
                    <a:pt x="601" y="1075"/>
                    <a:pt x="801" y="949"/>
                    <a:pt x="801" y="697"/>
                  </a:cubicBezTo>
                  <a:lnTo>
                    <a:pt x="801" y="401"/>
                  </a:lnTo>
                  <a:cubicBezTo>
                    <a:pt x="801" y="134"/>
                    <a:pt x="601" y="0"/>
                    <a:pt x="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03;p47">
              <a:extLst>
                <a:ext uri="{FF2B5EF4-FFF2-40B4-BE49-F238E27FC236}">
                  <a16:creationId xmlns:a16="http://schemas.microsoft.com/office/drawing/2014/main" id="{27847830-372A-C76C-8ED6-BC79CF380531}"/>
                </a:ext>
              </a:extLst>
            </p:cNvPr>
            <p:cNvSpPr/>
            <p:nvPr/>
          </p:nvSpPr>
          <p:spPr>
            <a:xfrm rot="-1094456">
              <a:off x="4943515" y="1615354"/>
              <a:ext cx="50255" cy="67999"/>
            </a:xfrm>
            <a:custGeom>
              <a:avLst/>
              <a:gdLst/>
              <a:ahLst/>
              <a:cxnLst/>
              <a:rect l="l" t="t" r="r" b="b"/>
              <a:pathLst>
                <a:path w="861" h="1165" extrusionOk="0">
                  <a:moveTo>
                    <a:pt x="431" y="68"/>
                  </a:moveTo>
                  <a:cubicBezTo>
                    <a:pt x="616" y="68"/>
                    <a:pt x="801" y="194"/>
                    <a:pt x="801" y="446"/>
                  </a:cubicBezTo>
                  <a:lnTo>
                    <a:pt x="801" y="742"/>
                  </a:lnTo>
                  <a:cubicBezTo>
                    <a:pt x="801" y="979"/>
                    <a:pt x="616" y="1098"/>
                    <a:pt x="431" y="1098"/>
                  </a:cubicBezTo>
                  <a:cubicBezTo>
                    <a:pt x="245" y="1098"/>
                    <a:pt x="60" y="979"/>
                    <a:pt x="60" y="742"/>
                  </a:cubicBezTo>
                  <a:lnTo>
                    <a:pt x="60" y="446"/>
                  </a:lnTo>
                  <a:cubicBezTo>
                    <a:pt x="60" y="194"/>
                    <a:pt x="245" y="68"/>
                    <a:pt x="431" y="68"/>
                  </a:cubicBezTo>
                  <a:close/>
                  <a:moveTo>
                    <a:pt x="431" y="1"/>
                  </a:moveTo>
                  <a:cubicBezTo>
                    <a:pt x="216" y="1"/>
                    <a:pt x="1" y="149"/>
                    <a:pt x="30" y="446"/>
                  </a:cubicBezTo>
                  <a:lnTo>
                    <a:pt x="30" y="742"/>
                  </a:lnTo>
                  <a:cubicBezTo>
                    <a:pt x="1" y="1024"/>
                    <a:pt x="216" y="1165"/>
                    <a:pt x="431" y="1165"/>
                  </a:cubicBezTo>
                  <a:cubicBezTo>
                    <a:pt x="646" y="1165"/>
                    <a:pt x="861" y="1024"/>
                    <a:pt x="831" y="742"/>
                  </a:cubicBezTo>
                  <a:lnTo>
                    <a:pt x="831" y="446"/>
                  </a:lnTo>
                  <a:cubicBezTo>
                    <a:pt x="861" y="149"/>
                    <a:pt x="646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04;p47">
              <a:extLst>
                <a:ext uri="{FF2B5EF4-FFF2-40B4-BE49-F238E27FC236}">
                  <a16:creationId xmlns:a16="http://schemas.microsoft.com/office/drawing/2014/main" id="{901F8DB7-E5A0-7C99-FCE0-C04DD469465F}"/>
                </a:ext>
              </a:extLst>
            </p:cNvPr>
            <p:cNvSpPr/>
            <p:nvPr/>
          </p:nvSpPr>
          <p:spPr>
            <a:xfrm rot="-1094456">
              <a:off x="5012886" y="1595732"/>
              <a:ext cx="46753" cy="64088"/>
            </a:xfrm>
            <a:custGeom>
              <a:avLst/>
              <a:gdLst/>
              <a:ahLst/>
              <a:cxnLst/>
              <a:rect l="l" t="t" r="r" b="b"/>
              <a:pathLst>
                <a:path w="801" h="1098" extrusionOk="0">
                  <a:moveTo>
                    <a:pt x="400" y="23"/>
                  </a:moveTo>
                  <a:cubicBezTo>
                    <a:pt x="586" y="23"/>
                    <a:pt x="771" y="149"/>
                    <a:pt x="771" y="401"/>
                  </a:cubicBezTo>
                  <a:lnTo>
                    <a:pt x="771" y="697"/>
                  </a:lnTo>
                  <a:cubicBezTo>
                    <a:pt x="771" y="934"/>
                    <a:pt x="586" y="1053"/>
                    <a:pt x="400" y="1053"/>
                  </a:cubicBezTo>
                  <a:cubicBezTo>
                    <a:pt x="215" y="1053"/>
                    <a:pt x="30" y="934"/>
                    <a:pt x="30" y="697"/>
                  </a:cubicBezTo>
                  <a:lnTo>
                    <a:pt x="30" y="401"/>
                  </a:lnTo>
                  <a:cubicBezTo>
                    <a:pt x="30" y="149"/>
                    <a:pt x="215" y="23"/>
                    <a:pt x="400" y="23"/>
                  </a:cubicBezTo>
                  <a:close/>
                  <a:moveTo>
                    <a:pt x="400" y="0"/>
                  </a:moveTo>
                  <a:cubicBezTo>
                    <a:pt x="200" y="0"/>
                    <a:pt x="0" y="134"/>
                    <a:pt x="0" y="401"/>
                  </a:cubicBezTo>
                  <a:lnTo>
                    <a:pt x="0" y="697"/>
                  </a:lnTo>
                  <a:cubicBezTo>
                    <a:pt x="0" y="964"/>
                    <a:pt x="200" y="1098"/>
                    <a:pt x="400" y="1098"/>
                  </a:cubicBezTo>
                  <a:cubicBezTo>
                    <a:pt x="601" y="1098"/>
                    <a:pt x="801" y="964"/>
                    <a:pt x="801" y="697"/>
                  </a:cubicBezTo>
                  <a:lnTo>
                    <a:pt x="801" y="401"/>
                  </a:lnTo>
                  <a:cubicBezTo>
                    <a:pt x="801" y="134"/>
                    <a:pt x="601" y="0"/>
                    <a:pt x="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05;p47">
              <a:extLst>
                <a:ext uri="{FF2B5EF4-FFF2-40B4-BE49-F238E27FC236}">
                  <a16:creationId xmlns:a16="http://schemas.microsoft.com/office/drawing/2014/main" id="{C6169F7F-CEAF-295E-8A9B-D6C01068BCF6}"/>
                </a:ext>
              </a:extLst>
            </p:cNvPr>
            <p:cNvSpPr/>
            <p:nvPr/>
          </p:nvSpPr>
          <p:spPr>
            <a:xfrm rot="-1094456">
              <a:off x="7061648" y="865866"/>
              <a:ext cx="301238" cy="69283"/>
            </a:xfrm>
            <a:custGeom>
              <a:avLst/>
              <a:gdLst/>
              <a:ahLst/>
              <a:cxnLst/>
              <a:rect l="l" t="t" r="r" b="b"/>
              <a:pathLst>
                <a:path w="5161" h="1187" extrusionOk="0">
                  <a:moveTo>
                    <a:pt x="505" y="0"/>
                  </a:moveTo>
                  <a:cubicBezTo>
                    <a:pt x="208" y="0"/>
                    <a:pt x="1" y="238"/>
                    <a:pt x="1" y="504"/>
                  </a:cubicBezTo>
                  <a:lnTo>
                    <a:pt x="1" y="712"/>
                  </a:lnTo>
                  <a:cubicBezTo>
                    <a:pt x="1" y="979"/>
                    <a:pt x="208" y="1186"/>
                    <a:pt x="505" y="1186"/>
                  </a:cubicBezTo>
                  <a:lnTo>
                    <a:pt x="5160" y="1186"/>
                  </a:lnTo>
                  <a:cubicBezTo>
                    <a:pt x="4626" y="742"/>
                    <a:pt x="4063" y="326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06;p47">
              <a:extLst>
                <a:ext uri="{FF2B5EF4-FFF2-40B4-BE49-F238E27FC236}">
                  <a16:creationId xmlns:a16="http://schemas.microsoft.com/office/drawing/2014/main" id="{F17CEE9E-2C46-93BB-D21E-A9BE81A6214A}"/>
                </a:ext>
              </a:extLst>
            </p:cNvPr>
            <p:cNvSpPr/>
            <p:nvPr/>
          </p:nvSpPr>
          <p:spPr>
            <a:xfrm rot="-1094456">
              <a:off x="6842089" y="1054907"/>
              <a:ext cx="10448" cy="10448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89" y="0"/>
                  </a:moveTo>
                  <a:cubicBezTo>
                    <a:pt x="30" y="0"/>
                    <a:pt x="0" y="60"/>
                    <a:pt x="0" y="89"/>
                  </a:cubicBezTo>
                  <a:cubicBezTo>
                    <a:pt x="0" y="149"/>
                    <a:pt x="30" y="178"/>
                    <a:pt x="89" y="178"/>
                  </a:cubicBezTo>
                  <a:cubicBezTo>
                    <a:pt x="119" y="178"/>
                    <a:pt x="178" y="149"/>
                    <a:pt x="178" y="89"/>
                  </a:cubicBezTo>
                  <a:cubicBezTo>
                    <a:pt x="178" y="60"/>
                    <a:pt x="119" y="0"/>
                    <a:pt x="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07;p47">
              <a:extLst>
                <a:ext uri="{FF2B5EF4-FFF2-40B4-BE49-F238E27FC236}">
                  <a16:creationId xmlns:a16="http://schemas.microsoft.com/office/drawing/2014/main" id="{D7F06985-5FDB-03F2-1684-8BEE444E1928}"/>
                </a:ext>
              </a:extLst>
            </p:cNvPr>
            <p:cNvSpPr/>
            <p:nvPr/>
          </p:nvSpPr>
          <p:spPr>
            <a:xfrm rot="-1094456">
              <a:off x="4090918" y="1963072"/>
              <a:ext cx="12199" cy="10390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90" y="0"/>
                  </a:moveTo>
                  <a:cubicBezTo>
                    <a:pt x="30" y="0"/>
                    <a:pt x="1" y="30"/>
                    <a:pt x="1" y="89"/>
                  </a:cubicBezTo>
                  <a:cubicBezTo>
                    <a:pt x="1" y="148"/>
                    <a:pt x="30" y="178"/>
                    <a:pt x="90" y="178"/>
                  </a:cubicBezTo>
                  <a:cubicBezTo>
                    <a:pt x="208" y="178"/>
                    <a:pt x="208" y="0"/>
                    <a:pt x="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08;p47">
              <a:extLst>
                <a:ext uri="{FF2B5EF4-FFF2-40B4-BE49-F238E27FC236}">
                  <a16:creationId xmlns:a16="http://schemas.microsoft.com/office/drawing/2014/main" id="{DB611D81-13D3-EB29-064E-45EC28EDCC04}"/>
                </a:ext>
              </a:extLst>
            </p:cNvPr>
            <p:cNvSpPr/>
            <p:nvPr/>
          </p:nvSpPr>
          <p:spPr>
            <a:xfrm rot="-1094456">
              <a:off x="4934026" y="1568751"/>
              <a:ext cx="1419220" cy="171427"/>
            </a:xfrm>
            <a:custGeom>
              <a:avLst/>
              <a:gdLst/>
              <a:ahLst/>
              <a:cxnLst/>
              <a:rect l="l" t="t" r="r" b="b"/>
              <a:pathLst>
                <a:path w="24315" h="2937" extrusionOk="0">
                  <a:moveTo>
                    <a:pt x="17288" y="1"/>
                  </a:moveTo>
                  <a:cubicBezTo>
                    <a:pt x="10557" y="1"/>
                    <a:pt x="1" y="653"/>
                    <a:pt x="1" y="1454"/>
                  </a:cubicBezTo>
                  <a:cubicBezTo>
                    <a:pt x="1" y="2284"/>
                    <a:pt x="10557" y="2936"/>
                    <a:pt x="17288" y="2936"/>
                  </a:cubicBezTo>
                  <a:cubicBezTo>
                    <a:pt x="24018" y="2936"/>
                    <a:pt x="24315" y="2284"/>
                    <a:pt x="24315" y="1454"/>
                  </a:cubicBezTo>
                  <a:cubicBezTo>
                    <a:pt x="24315" y="653"/>
                    <a:pt x="24018" y="1"/>
                    <a:pt x="17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809;p47">
              <a:extLst>
                <a:ext uri="{FF2B5EF4-FFF2-40B4-BE49-F238E27FC236}">
                  <a16:creationId xmlns:a16="http://schemas.microsoft.com/office/drawing/2014/main" id="{0C8FE19E-D0AA-1E92-4BA0-0DF9915F4A95}"/>
                </a:ext>
              </a:extLst>
            </p:cNvPr>
            <p:cNvSpPr/>
            <p:nvPr/>
          </p:nvSpPr>
          <p:spPr>
            <a:xfrm rot="-1094456">
              <a:off x="4952062" y="1659305"/>
              <a:ext cx="1415718" cy="77980"/>
            </a:xfrm>
            <a:custGeom>
              <a:avLst/>
              <a:gdLst/>
              <a:ahLst/>
              <a:cxnLst/>
              <a:rect l="l" t="t" r="r" b="b"/>
              <a:pathLst>
                <a:path w="24255" h="1336" extrusionOk="0">
                  <a:moveTo>
                    <a:pt x="0" y="1"/>
                  </a:moveTo>
                  <a:cubicBezTo>
                    <a:pt x="1008" y="742"/>
                    <a:pt x="10823" y="1335"/>
                    <a:pt x="17228" y="1335"/>
                  </a:cubicBezTo>
                  <a:cubicBezTo>
                    <a:pt x="23603" y="1335"/>
                    <a:pt x="24225" y="742"/>
                    <a:pt x="24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810;p47">
              <a:extLst>
                <a:ext uri="{FF2B5EF4-FFF2-40B4-BE49-F238E27FC236}">
                  <a16:creationId xmlns:a16="http://schemas.microsoft.com/office/drawing/2014/main" id="{D114FD6E-BB16-295D-3A64-294E2A4EB088}"/>
                </a:ext>
              </a:extLst>
            </p:cNvPr>
            <p:cNvSpPr/>
            <p:nvPr/>
          </p:nvSpPr>
          <p:spPr>
            <a:xfrm rot="-1094456">
              <a:off x="4932067" y="1567092"/>
              <a:ext cx="1422663" cy="173120"/>
            </a:xfrm>
            <a:custGeom>
              <a:avLst/>
              <a:gdLst/>
              <a:ahLst/>
              <a:cxnLst/>
              <a:rect l="l" t="t" r="r" b="b"/>
              <a:pathLst>
                <a:path w="24374" h="2966" extrusionOk="0">
                  <a:moveTo>
                    <a:pt x="17317" y="59"/>
                  </a:moveTo>
                  <a:cubicBezTo>
                    <a:pt x="20400" y="59"/>
                    <a:pt x="22328" y="178"/>
                    <a:pt x="23336" y="475"/>
                  </a:cubicBezTo>
                  <a:cubicBezTo>
                    <a:pt x="24255" y="741"/>
                    <a:pt x="24314" y="1097"/>
                    <a:pt x="24314" y="1483"/>
                  </a:cubicBezTo>
                  <a:cubicBezTo>
                    <a:pt x="24314" y="1898"/>
                    <a:pt x="24255" y="2254"/>
                    <a:pt x="23336" y="2521"/>
                  </a:cubicBezTo>
                  <a:cubicBezTo>
                    <a:pt x="22328" y="2817"/>
                    <a:pt x="20400" y="2936"/>
                    <a:pt x="17317" y="2936"/>
                  </a:cubicBezTo>
                  <a:cubicBezTo>
                    <a:pt x="13907" y="2936"/>
                    <a:pt x="9607" y="2787"/>
                    <a:pt x="6138" y="2521"/>
                  </a:cubicBezTo>
                  <a:cubicBezTo>
                    <a:pt x="623" y="2105"/>
                    <a:pt x="30" y="1661"/>
                    <a:pt x="30" y="1483"/>
                  </a:cubicBezTo>
                  <a:cubicBezTo>
                    <a:pt x="30" y="1334"/>
                    <a:pt x="623" y="890"/>
                    <a:pt x="6138" y="475"/>
                  </a:cubicBezTo>
                  <a:cubicBezTo>
                    <a:pt x="9637" y="237"/>
                    <a:pt x="13907" y="59"/>
                    <a:pt x="17317" y="59"/>
                  </a:cubicBezTo>
                  <a:close/>
                  <a:moveTo>
                    <a:pt x="17317" y="0"/>
                  </a:moveTo>
                  <a:cubicBezTo>
                    <a:pt x="13907" y="0"/>
                    <a:pt x="9637" y="178"/>
                    <a:pt x="6138" y="445"/>
                  </a:cubicBezTo>
                  <a:cubicBezTo>
                    <a:pt x="3855" y="623"/>
                    <a:pt x="0" y="979"/>
                    <a:pt x="0" y="1483"/>
                  </a:cubicBezTo>
                  <a:cubicBezTo>
                    <a:pt x="0" y="2016"/>
                    <a:pt x="3855" y="2372"/>
                    <a:pt x="6138" y="2550"/>
                  </a:cubicBezTo>
                  <a:cubicBezTo>
                    <a:pt x="9637" y="2817"/>
                    <a:pt x="13907" y="2965"/>
                    <a:pt x="17317" y="2965"/>
                  </a:cubicBezTo>
                  <a:cubicBezTo>
                    <a:pt x="20430" y="2965"/>
                    <a:pt x="22328" y="2847"/>
                    <a:pt x="23365" y="2550"/>
                  </a:cubicBezTo>
                  <a:cubicBezTo>
                    <a:pt x="24285" y="2283"/>
                    <a:pt x="24374" y="1898"/>
                    <a:pt x="24374" y="1483"/>
                  </a:cubicBezTo>
                  <a:cubicBezTo>
                    <a:pt x="24374" y="1097"/>
                    <a:pt x="24285" y="712"/>
                    <a:pt x="23365" y="445"/>
                  </a:cubicBezTo>
                  <a:cubicBezTo>
                    <a:pt x="22328" y="148"/>
                    <a:pt x="20430" y="0"/>
                    <a:pt x="17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811;p47">
              <a:extLst>
                <a:ext uri="{FF2B5EF4-FFF2-40B4-BE49-F238E27FC236}">
                  <a16:creationId xmlns:a16="http://schemas.microsoft.com/office/drawing/2014/main" id="{1B5296E4-31C9-9958-D1B5-E86534F1BE60}"/>
                </a:ext>
              </a:extLst>
            </p:cNvPr>
            <p:cNvSpPr/>
            <p:nvPr/>
          </p:nvSpPr>
          <p:spPr>
            <a:xfrm rot="-1094456">
              <a:off x="4714095" y="1469192"/>
              <a:ext cx="1209795" cy="285653"/>
            </a:xfrm>
            <a:custGeom>
              <a:avLst/>
              <a:gdLst/>
              <a:ahLst/>
              <a:cxnLst/>
              <a:rect l="l" t="t" r="r" b="b"/>
              <a:pathLst>
                <a:path w="20727" h="4894" extrusionOk="0">
                  <a:moveTo>
                    <a:pt x="0" y="1"/>
                  </a:moveTo>
                  <a:lnTo>
                    <a:pt x="8985" y="4182"/>
                  </a:lnTo>
                  <a:lnTo>
                    <a:pt x="8985" y="4893"/>
                  </a:lnTo>
                  <a:lnTo>
                    <a:pt x="20726" y="4893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812;p47">
              <a:extLst>
                <a:ext uri="{FF2B5EF4-FFF2-40B4-BE49-F238E27FC236}">
                  <a16:creationId xmlns:a16="http://schemas.microsoft.com/office/drawing/2014/main" id="{25C28A66-3EF0-1F6E-7DA1-B18D69702288}"/>
                </a:ext>
              </a:extLst>
            </p:cNvPr>
            <p:cNvSpPr/>
            <p:nvPr/>
          </p:nvSpPr>
          <p:spPr>
            <a:xfrm rot="-1094456">
              <a:off x="4846586" y="1421530"/>
              <a:ext cx="1234076" cy="285653"/>
            </a:xfrm>
            <a:custGeom>
              <a:avLst/>
              <a:gdLst/>
              <a:ahLst/>
              <a:cxnLst/>
              <a:rect l="l" t="t" r="r" b="b"/>
              <a:pathLst>
                <a:path w="21143" h="4894" extrusionOk="0">
                  <a:moveTo>
                    <a:pt x="1" y="1"/>
                  </a:moveTo>
                  <a:lnTo>
                    <a:pt x="18325" y="4893"/>
                  </a:lnTo>
                  <a:lnTo>
                    <a:pt x="21142" y="4893"/>
                  </a:lnTo>
                  <a:lnTo>
                    <a:pt x="21053" y="418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813;p47">
              <a:extLst>
                <a:ext uri="{FF2B5EF4-FFF2-40B4-BE49-F238E27FC236}">
                  <a16:creationId xmlns:a16="http://schemas.microsoft.com/office/drawing/2014/main" id="{144BE794-40E9-9EB9-3443-08842355FC82}"/>
                </a:ext>
              </a:extLst>
            </p:cNvPr>
            <p:cNvSpPr/>
            <p:nvPr/>
          </p:nvSpPr>
          <p:spPr>
            <a:xfrm rot="-1094456">
              <a:off x="6021025" y="1476897"/>
              <a:ext cx="218121" cy="276957"/>
            </a:xfrm>
            <a:custGeom>
              <a:avLst/>
              <a:gdLst/>
              <a:ahLst/>
              <a:cxnLst/>
              <a:rect l="l" t="t" r="r" b="b"/>
              <a:pathLst>
                <a:path w="3737" h="4745" extrusionOk="0">
                  <a:moveTo>
                    <a:pt x="1394" y="0"/>
                  </a:moveTo>
                  <a:cubicBezTo>
                    <a:pt x="949" y="0"/>
                    <a:pt x="504" y="30"/>
                    <a:pt x="30" y="89"/>
                  </a:cubicBezTo>
                  <a:lnTo>
                    <a:pt x="0" y="4656"/>
                  </a:lnTo>
                  <a:cubicBezTo>
                    <a:pt x="445" y="4715"/>
                    <a:pt x="919" y="4744"/>
                    <a:pt x="1394" y="4744"/>
                  </a:cubicBezTo>
                  <a:cubicBezTo>
                    <a:pt x="3529" y="4744"/>
                    <a:pt x="3736" y="3677"/>
                    <a:pt x="3736" y="2372"/>
                  </a:cubicBezTo>
                  <a:cubicBezTo>
                    <a:pt x="3736" y="1068"/>
                    <a:pt x="3529" y="0"/>
                    <a:pt x="1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814;p47">
              <a:extLst>
                <a:ext uri="{FF2B5EF4-FFF2-40B4-BE49-F238E27FC236}">
                  <a16:creationId xmlns:a16="http://schemas.microsoft.com/office/drawing/2014/main" id="{B23E6C3C-143C-C065-EE79-9FDA8737AD33}"/>
                </a:ext>
              </a:extLst>
            </p:cNvPr>
            <p:cNvSpPr/>
            <p:nvPr/>
          </p:nvSpPr>
          <p:spPr>
            <a:xfrm rot="-1094456">
              <a:off x="6097060" y="1464693"/>
              <a:ext cx="114285" cy="115977"/>
            </a:xfrm>
            <a:custGeom>
              <a:avLst/>
              <a:gdLst/>
              <a:ahLst/>
              <a:cxnLst/>
              <a:rect l="l" t="t" r="r" b="b"/>
              <a:pathLst>
                <a:path w="1958" h="1987" extrusionOk="0">
                  <a:moveTo>
                    <a:pt x="0" y="0"/>
                  </a:moveTo>
                  <a:lnTo>
                    <a:pt x="1957" y="1987"/>
                  </a:lnTo>
                  <a:cubicBezTo>
                    <a:pt x="1898" y="919"/>
                    <a:pt x="1602" y="11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815;p47">
              <a:extLst>
                <a:ext uri="{FF2B5EF4-FFF2-40B4-BE49-F238E27FC236}">
                  <a16:creationId xmlns:a16="http://schemas.microsoft.com/office/drawing/2014/main" id="{C14B5EBA-2B5F-A801-87EB-A0928DD052E2}"/>
                </a:ext>
              </a:extLst>
            </p:cNvPr>
            <p:cNvSpPr/>
            <p:nvPr/>
          </p:nvSpPr>
          <p:spPr>
            <a:xfrm rot="-1094456">
              <a:off x="6021290" y="1478547"/>
              <a:ext cx="218121" cy="275264"/>
            </a:xfrm>
            <a:custGeom>
              <a:avLst/>
              <a:gdLst/>
              <a:ahLst/>
              <a:cxnLst/>
              <a:rect l="l" t="t" r="r" b="b"/>
              <a:pathLst>
                <a:path w="3737" h="4716" extrusionOk="0">
                  <a:moveTo>
                    <a:pt x="831" y="1"/>
                  </a:moveTo>
                  <a:cubicBezTo>
                    <a:pt x="564" y="1"/>
                    <a:pt x="326" y="31"/>
                    <a:pt x="30" y="60"/>
                  </a:cubicBezTo>
                  <a:lnTo>
                    <a:pt x="0" y="4627"/>
                  </a:lnTo>
                  <a:cubicBezTo>
                    <a:pt x="445" y="4686"/>
                    <a:pt x="919" y="4715"/>
                    <a:pt x="1394" y="4715"/>
                  </a:cubicBezTo>
                  <a:cubicBezTo>
                    <a:pt x="3232" y="4715"/>
                    <a:pt x="3647" y="3945"/>
                    <a:pt x="3736" y="2907"/>
                  </a:cubicBezTo>
                  <a:lnTo>
                    <a:pt x="8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816;p47">
              <a:extLst>
                <a:ext uri="{FF2B5EF4-FFF2-40B4-BE49-F238E27FC236}">
                  <a16:creationId xmlns:a16="http://schemas.microsoft.com/office/drawing/2014/main" id="{ED50A5A6-B5F8-E95B-89CD-30C4A33CF251}"/>
                </a:ext>
              </a:extLst>
            </p:cNvPr>
            <p:cNvSpPr/>
            <p:nvPr/>
          </p:nvSpPr>
          <p:spPr>
            <a:xfrm rot="-1094456">
              <a:off x="5741792" y="1581978"/>
              <a:ext cx="275205" cy="231955"/>
            </a:xfrm>
            <a:custGeom>
              <a:avLst/>
              <a:gdLst/>
              <a:ahLst/>
              <a:cxnLst/>
              <a:rect l="l" t="t" r="r" b="b"/>
              <a:pathLst>
                <a:path w="4715" h="3974" extrusionOk="0">
                  <a:moveTo>
                    <a:pt x="4715" y="1"/>
                  </a:moveTo>
                  <a:cubicBezTo>
                    <a:pt x="2698" y="268"/>
                    <a:pt x="0" y="1039"/>
                    <a:pt x="0" y="1987"/>
                  </a:cubicBezTo>
                  <a:cubicBezTo>
                    <a:pt x="0" y="2936"/>
                    <a:pt x="2669" y="3707"/>
                    <a:pt x="4655" y="3974"/>
                  </a:cubicBezTo>
                  <a:lnTo>
                    <a:pt x="4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817;p47">
              <a:extLst>
                <a:ext uri="{FF2B5EF4-FFF2-40B4-BE49-F238E27FC236}">
                  <a16:creationId xmlns:a16="http://schemas.microsoft.com/office/drawing/2014/main" id="{AE614162-C031-8FA1-9CA4-D9FD86C0364E}"/>
                </a:ext>
              </a:extLst>
            </p:cNvPr>
            <p:cNvSpPr/>
            <p:nvPr/>
          </p:nvSpPr>
          <p:spPr>
            <a:xfrm rot="-1094456">
              <a:off x="5839139" y="1546021"/>
              <a:ext cx="193899" cy="266567"/>
            </a:xfrm>
            <a:custGeom>
              <a:avLst/>
              <a:gdLst/>
              <a:ahLst/>
              <a:cxnLst/>
              <a:rect l="l" t="t" r="r" b="b"/>
              <a:pathLst>
                <a:path w="3322" h="4567" extrusionOk="0">
                  <a:moveTo>
                    <a:pt x="3322" y="0"/>
                  </a:moveTo>
                  <a:lnTo>
                    <a:pt x="3322" y="0"/>
                  </a:lnTo>
                  <a:cubicBezTo>
                    <a:pt x="2195" y="148"/>
                    <a:pt x="1098" y="415"/>
                    <a:pt x="31" y="771"/>
                  </a:cubicBezTo>
                  <a:lnTo>
                    <a:pt x="1" y="3825"/>
                  </a:lnTo>
                  <a:cubicBezTo>
                    <a:pt x="1068" y="4151"/>
                    <a:pt x="2166" y="4418"/>
                    <a:pt x="3263" y="4567"/>
                  </a:cubicBezTo>
                  <a:lnTo>
                    <a:pt x="3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818;p47">
              <a:extLst>
                <a:ext uri="{FF2B5EF4-FFF2-40B4-BE49-F238E27FC236}">
                  <a16:creationId xmlns:a16="http://schemas.microsoft.com/office/drawing/2014/main" id="{72952CD5-EA02-C2C9-7AD1-7F4BA09BD3D3}"/>
                </a:ext>
              </a:extLst>
            </p:cNvPr>
            <p:cNvSpPr/>
            <p:nvPr/>
          </p:nvSpPr>
          <p:spPr>
            <a:xfrm rot="-1094456">
              <a:off x="5783674" y="1724367"/>
              <a:ext cx="254485" cy="83116"/>
            </a:xfrm>
            <a:custGeom>
              <a:avLst/>
              <a:gdLst/>
              <a:ahLst/>
              <a:cxnLst/>
              <a:rect l="l" t="t" r="r" b="b"/>
              <a:pathLst>
                <a:path w="4360" h="1424" extrusionOk="0">
                  <a:moveTo>
                    <a:pt x="0" y="1"/>
                  </a:moveTo>
                  <a:cubicBezTo>
                    <a:pt x="742" y="683"/>
                    <a:pt x="2758" y="1216"/>
                    <a:pt x="4329" y="1424"/>
                  </a:cubicBezTo>
                  <a:lnTo>
                    <a:pt x="4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819;p47">
              <a:extLst>
                <a:ext uri="{FF2B5EF4-FFF2-40B4-BE49-F238E27FC236}">
                  <a16:creationId xmlns:a16="http://schemas.microsoft.com/office/drawing/2014/main" id="{8E8D7970-DC6B-EFF7-6710-CF68215781D0}"/>
                </a:ext>
              </a:extLst>
            </p:cNvPr>
            <p:cNvSpPr/>
            <p:nvPr/>
          </p:nvSpPr>
          <p:spPr>
            <a:xfrm rot="-1094456">
              <a:off x="5862278" y="1679278"/>
              <a:ext cx="190455" cy="129869"/>
            </a:xfrm>
            <a:custGeom>
              <a:avLst/>
              <a:gdLst/>
              <a:ahLst/>
              <a:cxnLst/>
              <a:rect l="l" t="t" r="r" b="b"/>
              <a:pathLst>
                <a:path w="3263" h="2225" extrusionOk="0">
                  <a:moveTo>
                    <a:pt x="3262" y="1"/>
                  </a:moveTo>
                  <a:lnTo>
                    <a:pt x="1" y="30"/>
                  </a:lnTo>
                  <a:lnTo>
                    <a:pt x="1" y="1483"/>
                  </a:lnTo>
                  <a:cubicBezTo>
                    <a:pt x="1038" y="1839"/>
                    <a:pt x="2136" y="2076"/>
                    <a:pt x="3262" y="2225"/>
                  </a:cubicBezTo>
                  <a:lnTo>
                    <a:pt x="32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820;p47">
              <a:extLst>
                <a:ext uri="{FF2B5EF4-FFF2-40B4-BE49-F238E27FC236}">
                  <a16:creationId xmlns:a16="http://schemas.microsoft.com/office/drawing/2014/main" id="{58B8292F-0C9C-6CC2-2F31-84E35F2034D5}"/>
                </a:ext>
              </a:extLst>
            </p:cNvPr>
            <p:cNvSpPr/>
            <p:nvPr/>
          </p:nvSpPr>
          <p:spPr>
            <a:xfrm rot="-1094456">
              <a:off x="5878840" y="1490524"/>
              <a:ext cx="325460" cy="309818"/>
            </a:xfrm>
            <a:custGeom>
              <a:avLst/>
              <a:gdLst/>
              <a:ahLst/>
              <a:cxnLst/>
              <a:rect l="l" t="t" r="r" b="b"/>
              <a:pathLst>
                <a:path w="5576" h="5308" extrusionOk="0">
                  <a:moveTo>
                    <a:pt x="4033" y="0"/>
                  </a:moveTo>
                  <a:cubicBezTo>
                    <a:pt x="2936" y="30"/>
                    <a:pt x="1869" y="149"/>
                    <a:pt x="801" y="386"/>
                  </a:cubicBezTo>
                  <a:lnTo>
                    <a:pt x="772" y="386"/>
                  </a:lnTo>
                  <a:cubicBezTo>
                    <a:pt x="535" y="445"/>
                    <a:pt x="268" y="504"/>
                    <a:pt x="1" y="564"/>
                  </a:cubicBezTo>
                  <a:lnTo>
                    <a:pt x="1" y="4715"/>
                  </a:lnTo>
                  <a:cubicBezTo>
                    <a:pt x="268" y="4774"/>
                    <a:pt x="535" y="4834"/>
                    <a:pt x="772" y="4893"/>
                  </a:cubicBezTo>
                  <a:lnTo>
                    <a:pt x="801" y="4893"/>
                  </a:lnTo>
                  <a:cubicBezTo>
                    <a:pt x="1869" y="5130"/>
                    <a:pt x="2936" y="5278"/>
                    <a:pt x="4033" y="5308"/>
                  </a:cubicBezTo>
                  <a:cubicBezTo>
                    <a:pt x="4211" y="5308"/>
                    <a:pt x="4389" y="5308"/>
                    <a:pt x="4538" y="5278"/>
                  </a:cubicBezTo>
                  <a:lnTo>
                    <a:pt x="4567" y="5278"/>
                  </a:lnTo>
                  <a:cubicBezTo>
                    <a:pt x="4923" y="5278"/>
                    <a:pt x="5249" y="5189"/>
                    <a:pt x="5575" y="5071"/>
                  </a:cubicBezTo>
                  <a:lnTo>
                    <a:pt x="5575" y="238"/>
                  </a:lnTo>
                  <a:cubicBezTo>
                    <a:pt x="5249" y="119"/>
                    <a:pt x="4923" y="30"/>
                    <a:pt x="4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821;p47">
              <a:extLst>
                <a:ext uri="{FF2B5EF4-FFF2-40B4-BE49-F238E27FC236}">
                  <a16:creationId xmlns:a16="http://schemas.microsoft.com/office/drawing/2014/main" id="{6EFA866F-1830-6118-3CAC-F419A6ED6F34}"/>
                </a:ext>
              </a:extLst>
            </p:cNvPr>
            <p:cNvSpPr/>
            <p:nvPr/>
          </p:nvSpPr>
          <p:spPr>
            <a:xfrm rot="-1094456">
              <a:off x="5857214" y="1534085"/>
              <a:ext cx="323709" cy="91755"/>
            </a:xfrm>
            <a:custGeom>
              <a:avLst/>
              <a:gdLst/>
              <a:ahLst/>
              <a:cxnLst/>
              <a:rect l="l" t="t" r="r" b="b"/>
              <a:pathLst>
                <a:path w="5546" h="1572" extrusionOk="0">
                  <a:moveTo>
                    <a:pt x="1" y="0"/>
                  </a:moveTo>
                  <a:lnTo>
                    <a:pt x="1" y="1572"/>
                  </a:lnTo>
                  <a:lnTo>
                    <a:pt x="5546" y="1572"/>
                  </a:lnTo>
                  <a:lnTo>
                    <a:pt x="55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822;p47">
              <a:extLst>
                <a:ext uri="{FF2B5EF4-FFF2-40B4-BE49-F238E27FC236}">
                  <a16:creationId xmlns:a16="http://schemas.microsoft.com/office/drawing/2014/main" id="{87B9FFB8-A74C-0FD1-09AD-4A679F8A3865}"/>
                </a:ext>
              </a:extLst>
            </p:cNvPr>
            <p:cNvSpPr/>
            <p:nvPr/>
          </p:nvSpPr>
          <p:spPr>
            <a:xfrm rot="-1094456">
              <a:off x="5116106" y="1682035"/>
              <a:ext cx="334040" cy="29476"/>
            </a:xfrm>
            <a:custGeom>
              <a:avLst/>
              <a:gdLst/>
              <a:ahLst/>
              <a:cxnLst/>
              <a:rect l="l" t="t" r="r" b="b"/>
              <a:pathLst>
                <a:path w="5723" h="505" extrusionOk="0">
                  <a:moveTo>
                    <a:pt x="801" y="0"/>
                  </a:moveTo>
                  <a:lnTo>
                    <a:pt x="0" y="356"/>
                  </a:lnTo>
                  <a:lnTo>
                    <a:pt x="1898" y="504"/>
                  </a:lnTo>
                  <a:lnTo>
                    <a:pt x="57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823;p47">
              <a:extLst>
                <a:ext uri="{FF2B5EF4-FFF2-40B4-BE49-F238E27FC236}">
                  <a16:creationId xmlns:a16="http://schemas.microsoft.com/office/drawing/2014/main" id="{ACDC9C54-C5A5-D917-3C44-0168AD232681}"/>
                </a:ext>
              </a:extLst>
            </p:cNvPr>
            <p:cNvSpPr/>
            <p:nvPr/>
          </p:nvSpPr>
          <p:spPr>
            <a:xfrm rot="-1094456">
              <a:off x="4968220" y="1667576"/>
              <a:ext cx="308125" cy="27725"/>
            </a:xfrm>
            <a:custGeom>
              <a:avLst/>
              <a:gdLst/>
              <a:ahLst/>
              <a:cxnLst/>
              <a:rect l="l" t="t" r="r" b="b"/>
              <a:pathLst>
                <a:path w="5279" h="475" extrusionOk="0">
                  <a:moveTo>
                    <a:pt x="712" y="0"/>
                  </a:moveTo>
                  <a:lnTo>
                    <a:pt x="0" y="326"/>
                  </a:lnTo>
                  <a:lnTo>
                    <a:pt x="1750" y="474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824;p47">
              <a:extLst>
                <a:ext uri="{FF2B5EF4-FFF2-40B4-BE49-F238E27FC236}">
                  <a16:creationId xmlns:a16="http://schemas.microsoft.com/office/drawing/2014/main" id="{9DDD5B62-6719-69C2-8C2B-4CE972D20514}"/>
                </a:ext>
              </a:extLst>
            </p:cNvPr>
            <p:cNvSpPr/>
            <p:nvPr/>
          </p:nvSpPr>
          <p:spPr>
            <a:xfrm rot="-1094456">
              <a:off x="4849533" y="1654023"/>
              <a:ext cx="273513" cy="25974"/>
            </a:xfrm>
            <a:custGeom>
              <a:avLst/>
              <a:gdLst/>
              <a:ahLst/>
              <a:cxnLst/>
              <a:rect l="l" t="t" r="r" b="b"/>
              <a:pathLst>
                <a:path w="4686" h="445" extrusionOk="0">
                  <a:moveTo>
                    <a:pt x="653" y="0"/>
                  </a:moveTo>
                  <a:lnTo>
                    <a:pt x="1" y="297"/>
                  </a:lnTo>
                  <a:lnTo>
                    <a:pt x="1543" y="445"/>
                  </a:lnTo>
                  <a:lnTo>
                    <a:pt x="46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Isosceles Triangle 655">
            <a:extLst>
              <a:ext uri="{FF2B5EF4-FFF2-40B4-BE49-F238E27FC236}">
                <a16:creationId xmlns:a16="http://schemas.microsoft.com/office/drawing/2014/main" id="{0D4AE477-3372-371E-988E-0F64EEF8AE51}"/>
              </a:ext>
            </a:extLst>
          </p:cNvPr>
          <p:cNvSpPr/>
          <p:nvPr/>
        </p:nvSpPr>
        <p:spPr>
          <a:xfrm>
            <a:off x="207545" y="445025"/>
            <a:ext cx="504180" cy="418446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7" name="Isosceles Triangle 656">
            <a:extLst>
              <a:ext uri="{FF2B5EF4-FFF2-40B4-BE49-F238E27FC236}">
                <a16:creationId xmlns:a16="http://schemas.microsoft.com/office/drawing/2014/main" id="{D6C58C13-8BA3-17B5-F2C0-DA895072AE00}"/>
              </a:ext>
            </a:extLst>
          </p:cNvPr>
          <p:cNvSpPr/>
          <p:nvPr/>
        </p:nvSpPr>
        <p:spPr>
          <a:xfrm>
            <a:off x="597770" y="1636461"/>
            <a:ext cx="290295" cy="23216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8" name="Isosceles Triangle 657">
            <a:extLst>
              <a:ext uri="{FF2B5EF4-FFF2-40B4-BE49-F238E27FC236}">
                <a16:creationId xmlns:a16="http://schemas.microsoft.com/office/drawing/2014/main" id="{50429A59-826F-2CF5-E6D5-E06567136ED2}"/>
              </a:ext>
            </a:extLst>
          </p:cNvPr>
          <p:cNvSpPr/>
          <p:nvPr/>
        </p:nvSpPr>
        <p:spPr>
          <a:xfrm>
            <a:off x="597770" y="2011623"/>
            <a:ext cx="290295" cy="232165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Google Shape;680;p44">
            <a:extLst>
              <a:ext uri="{FF2B5EF4-FFF2-40B4-BE49-F238E27FC236}">
                <a16:creationId xmlns:a16="http://schemas.microsoft.com/office/drawing/2014/main" id="{B858808C-7B58-A340-B733-E629F8979479}"/>
              </a:ext>
            </a:extLst>
          </p:cNvPr>
          <p:cNvSpPr txBox="1">
            <a:spLocks/>
          </p:cNvSpPr>
          <p:nvPr/>
        </p:nvSpPr>
        <p:spPr>
          <a:xfrm>
            <a:off x="888065" y="1930903"/>
            <a:ext cx="3910800" cy="34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ssistant"/>
              <a:buChar char="●"/>
              <a:defRPr sz="15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buFont typeface="Assistant"/>
              <a:buNone/>
            </a:pPr>
            <a:r>
              <a:rPr lang="hr-HR" dirty="0"/>
              <a:t>Nekontrolirani zrakoplovi</a:t>
            </a:r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9B7B7E9-E2F3-B21E-43BE-93A2412E92F5}"/>
              </a:ext>
            </a:extLst>
          </p:cNvPr>
          <p:cNvSpPr/>
          <p:nvPr/>
        </p:nvSpPr>
        <p:spPr>
          <a:xfrm>
            <a:off x="2829329" y="1307618"/>
            <a:ext cx="256589" cy="2254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54B90774-CC7A-7E87-D961-713A0DAD86F1}"/>
              </a:ext>
            </a:extLst>
          </p:cNvPr>
          <p:cNvSpPr/>
          <p:nvPr/>
        </p:nvSpPr>
        <p:spPr>
          <a:xfrm>
            <a:off x="3052064" y="230609"/>
            <a:ext cx="256589" cy="2254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DD4E5116-AA8F-54AD-DBE9-DB311D96EB5E}"/>
              </a:ext>
            </a:extLst>
          </p:cNvPr>
          <p:cNvSpPr/>
          <p:nvPr/>
        </p:nvSpPr>
        <p:spPr>
          <a:xfrm>
            <a:off x="795640" y="3377297"/>
            <a:ext cx="256589" cy="2254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478F57EC-C853-B876-B1E2-6FACEB8E7B2F}"/>
              </a:ext>
            </a:extLst>
          </p:cNvPr>
          <p:cNvSpPr/>
          <p:nvPr/>
        </p:nvSpPr>
        <p:spPr>
          <a:xfrm>
            <a:off x="79250" y="4191203"/>
            <a:ext cx="256589" cy="2254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A854705C-7DB8-9975-1DE2-0647D0DE86C3}"/>
              </a:ext>
            </a:extLst>
          </p:cNvPr>
          <p:cNvSpPr/>
          <p:nvPr/>
        </p:nvSpPr>
        <p:spPr>
          <a:xfrm>
            <a:off x="4596651" y="1596464"/>
            <a:ext cx="256589" cy="2254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234B2A49-93A2-87C9-466E-369BFABB7B6E}"/>
              </a:ext>
            </a:extLst>
          </p:cNvPr>
          <p:cNvSpPr/>
          <p:nvPr/>
        </p:nvSpPr>
        <p:spPr>
          <a:xfrm>
            <a:off x="8133771" y="905013"/>
            <a:ext cx="256589" cy="2254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29591B44-96EF-E989-E632-8664498888C9}"/>
              </a:ext>
            </a:extLst>
          </p:cNvPr>
          <p:cNvSpPr/>
          <p:nvPr/>
        </p:nvSpPr>
        <p:spPr>
          <a:xfrm>
            <a:off x="9992565" y="3490009"/>
            <a:ext cx="256589" cy="2254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974B772E-9957-0336-C183-464EA372DDC2}"/>
              </a:ext>
            </a:extLst>
          </p:cNvPr>
          <p:cNvSpPr/>
          <p:nvPr/>
        </p:nvSpPr>
        <p:spPr>
          <a:xfrm>
            <a:off x="555812" y="2366736"/>
            <a:ext cx="374210" cy="3720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55C6FD58-E44B-6D19-FFAB-5E361EDC2F93}"/>
              </a:ext>
            </a:extLst>
          </p:cNvPr>
          <p:cNvSpPr/>
          <p:nvPr/>
        </p:nvSpPr>
        <p:spPr>
          <a:xfrm flipV="1">
            <a:off x="207545" y="2502923"/>
            <a:ext cx="399307" cy="1007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Google Shape;681;p44">
            <a:extLst>
              <a:ext uri="{FF2B5EF4-FFF2-40B4-BE49-F238E27FC236}">
                <a16:creationId xmlns:a16="http://schemas.microsoft.com/office/drawing/2014/main" id="{FC8AE347-A69D-E5DA-5159-E69F38B35562}"/>
              </a:ext>
            </a:extLst>
          </p:cNvPr>
          <p:cNvSpPr txBox="1">
            <a:spLocks/>
          </p:cNvSpPr>
          <p:nvPr/>
        </p:nvSpPr>
        <p:spPr>
          <a:xfrm>
            <a:off x="152846" y="809449"/>
            <a:ext cx="616012" cy="34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33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pPr algn="ctr"/>
            <a:r>
              <a:rPr lang="hr-HR" sz="1200" i="1" dirty="0">
                <a:latin typeface="Abadi" panose="020B0604020104020204" pitchFamily="34" charset="0"/>
              </a:rPr>
              <a:t>NAV1</a:t>
            </a:r>
          </a:p>
        </p:txBody>
      </p:sp>
      <p:sp>
        <p:nvSpPr>
          <p:cNvPr id="676" name="Google Shape;680;p44">
            <a:extLst>
              <a:ext uri="{FF2B5EF4-FFF2-40B4-BE49-F238E27FC236}">
                <a16:creationId xmlns:a16="http://schemas.microsoft.com/office/drawing/2014/main" id="{5C008F26-E573-E49B-E99A-71CFF7FD4FB9}"/>
              </a:ext>
            </a:extLst>
          </p:cNvPr>
          <p:cNvSpPr txBox="1">
            <a:spLocks/>
          </p:cNvSpPr>
          <p:nvPr/>
        </p:nvSpPr>
        <p:spPr>
          <a:xfrm>
            <a:off x="888065" y="2348067"/>
            <a:ext cx="4439009" cy="378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ssistant"/>
              <a:buChar char="●"/>
              <a:defRPr sz="15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buFont typeface="Assistant"/>
              <a:buNone/>
            </a:pPr>
            <a:r>
              <a:rPr lang="hr-HR" dirty="0"/>
              <a:t>AFR, EI, BAW, UAE, CTN, KLM, DLH, QTR, USA, JZ</a:t>
            </a:r>
          </a:p>
        </p:txBody>
      </p:sp>
      <p:grpSp>
        <p:nvGrpSpPr>
          <p:cNvPr id="686" name="Google Shape;870;p50">
            <a:extLst>
              <a:ext uri="{FF2B5EF4-FFF2-40B4-BE49-F238E27FC236}">
                <a16:creationId xmlns:a16="http://schemas.microsoft.com/office/drawing/2014/main" id="{8BD3BD1F-EE15-52AE-AB9F-5C98BE52DB63}"/>
              </a:ext>
            </a:extLst>
          </p:cNvPr>
          <p:cNvGrpSpPr/>
          <p:nvPr/>
        </p:nvGrpSpPr>
        <p:grpSpPr>
          <a:xfrm>
            <a:off x="-3227235" y="1048410"/>
            <a:ext cx="3227235" cy="1408265"/>
            <a:chOff x="4000300" y="2508543"/>
            <a:chExt cx="4736362" cy="2103355"/>
          </a:xfrm>
        </p:grpSpPr>
        <p:sp>
          <p:nvSpPr>
            <p:cNvPr id="687" name="Google Shape;871;p50">
              <a:extLst>
                <a:ext uri="{FF2B5EF4-FFF2-40B4-BE49-F238E27FC236}">
                  <a16:creationId xmlns:a16="http://schemas.microsoft.com/office/drawing/2014/main" id="{F071CC7E-4FAF-7475-5D9D-73F7F17D2710}"/>
                </a:ext>
              </a:extLst>
            </p:cNvPr>
            <p:cNvSpPr/>
            <p:nvPr/>
          </p:nvSpPr>
          <p:spPr>
            <a:xfrm>
              <a:off x="4245416" y="2508543"/>
              <a:ext cx="1145307" cy="1034323"/>
            </a:xfrm>
            <a:custGeom>
              <a:avLst/>
              <a:gdLst/>
              <a:ahLst/>
              <a:cxnLst/>
              <a:rect l="l" t="t" r="r" b="b"/>
              <a:pathLst>
                <a:path w="17667" h="15955" extrusionOk="0">
                  <a:moveTo>
                    <a:pt x="1" y="1"/>
                  </a:moveTo>
                  <a:lnTo>
                    <a:pt x="1978" y="7736"/>
                  </a:lnTo>
                  <a:lnTo>
                    <a:pt x="2336" y="9199"/>
                  </a:lnTo>
                  <a:lnTo>
                    <a:pt x="2507" y="9853"/>
                  </a:lnTo>
                  <a:lnTo>
                    <a:pt x="3238" y="12748"/>
                  </a:lnTo>
                  <a:lnTo>
                    <a:pt x="4048" y="15955"/>
                  </a:lnTo>
                  <a:lnTo>
                    <a:pt x="17667" y="15924"/>
                  </a:lnTo>
                  <a:lnTo>
                    <a:pt x="14538" y="12437"/>
                  </a:lnTo>
                  <a:lnTo>
                    <a:pt x="11970" y="9573"/>
                  </a:lnTo>
                  <a:lnTo>
                    <a:pt x="11394" y="8935"/>
                  </a:lnTo>
                  <a:lnTo>
                    <a:pt x="10118" y="7503"/>
                  </a:lnTo>
                  <a:lnTo>
                    <a:pt x="3612" y="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872;p50">
              <a:extLst>
                <a:ext uri="{FF2B5EF4-FFF2-40B4-BE49-F238E27FC236}">
                  <a16:creationId xmlns:a16="http://schemas.microsoft.com/office/drawing/2014/main" id="{BA99733F-A1DD-D06B-BBE8-DE3EECA6ED05}"/>
                </a:ext>
              </a:extLst>
            </p:cNvPr>
            <p:cNvSpPr/>
            <p:nvPr/>
          </p:nvSpPr>
          <p:spPr>
            <a:xfrm>
              <a:off x="4487615" y="3459460"/>
              <a:ext cx="903112" cy="81812"/>
            </a:xfrm>
            <a:custGeom>
              <a:avLst/>
              <a:gdLst/>
              <a:ahLst/>
              <a:cxnLst/>
              <a:rect l="l" t="t" r="r" b="b"/>
              <a:pathLst>
                <a:path w="13931" h="1262" extrusionOk="0">
                  <a:moveTo>
                    <a:pt x="1" y="1"/>
                  </a:moveTo>
                  <a:lnTo>
                    <a:pt x="312" y="1262"/>
                  </a:lnTo>
                  <a:lnTo>
                    <a:pt x="13931" y="1231"/>
                  </a:lnTo>
                  <a:lnTo>
                    <a:pt x="12919" y="1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873;p50">
              <a:extLst>
                <a:ext uri="{FF2B5EF4-FFF2-40B4-BE49-F238E27FC236}">
                  <a16:creationId xmlns:a16="http://schemas.microsoft.com/office/drawing/2014/main" id="{0964E8AC-27D3-9C17-129B-31807152B03D}"/>
                </a:ext>
              </a:extLst>
            </p:cNvPr>
            <p:cNvSpPr/>
            <p:nvPr/>
          </p:nvSpPr>
          <p:spPr>
            <a:xfrm>
              <a:off x="6229225" y="4223350"/>
              <a:ext cx="259375" cy="205873"/>
            </a:xfrm>
            <a:custGeom>
              <a:avLst/>
              <a:gdLst/>
              <a:ahLst/>
              <a:cxnLst/>
              <a:rect l="l" t="t" r="r" b="b"/>
              <a:pathLst>
                <a:path w="4001" h="3005" extrusionOk="0">
                  <a:moveTo>
                    <a:pt x="4001" y="1"/>
                  </a:moveTo>
                  <a:lnTo>
                    <a:pt x="343" y="16"/>
                  </a:lnTo>
                  <a:lnTo>
                    <a:pt x="0" y="3005"/>
                  </a:lnTo>
                  <a:lnTo>
                    <a:pt x="732" y="2974"/>
                  </a:lnTo>
                  <a:lnTo>
                    <a:pt x="1339" y="1666"/>
                  </a:lnTo>
                  <a:lnTo>
                    <a:pt x="3020" y="1557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874;p50">
              <a:extLst>
                <a:ext uri="{FF2B5EF4-FFF2-40B4-BE49-F238E27FC236}">
                  <a16:creationId xmlns:a16="http://schemas.microsoft.com/office/drawing/2014/main" id="{988F85B2-FDF3-7C25-5204-81A799702748}"/>
                </a:ext>
              </a:extLst>
            </p:cNvPr>
            <p:cNvSpPr/>
            <p:nvPr/>
          </p:nvSpPr>
          <p:spPr>
            <a:xfrm>
              <a:off x="6229227" y="4394078"/>
              <a:ext cx="59576" cy="35137"/>
            </a:xfrm>
            <a:custGeom>
              <a:avLst/>
              <a:gdLst/>
              <a:ahLst/>
              <a:cxnLst/>
              <a:rect l="l" t="t" r="r" b="b"/>
              <a:pathLst>
                <a:path w="919" h="542" extrusionOk="0">
                  <a:moveTo>
                    <a:pt x="284" y="1"/>
                  </a:moveTo>
                  <a:cubicBezTo>
                    <a:pt x="194" y="1"/>
                    <a:pt x="104" y="10"/>
                    <a:pt x="16" y="28"/>
                  </a:cubicBezTo>
                  <a:lnTo>
                    <a:pt x="0" y="542"/>
                  </a:lnTo>
                  <a:lnTo>
                    <a:pt x="0" y="542"/>
                  </a:lnTo>
                  <a:lnTo>
                    <a:pt x="732" y="511"/>
                  </a:lnTo>
                  <a:lnTo>
                    <a:pt x="919" y="137"/>
                  </a:lnTo>
                  <a:cubicBezTo>
                    <a:pt x="711" y="50"/>
                    <a:pt x="496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875;p50">
              <a:extLst>
                <a:ext uri="{FF2B5EF4-FFF2-40B4-BE49-F238E27FC236}">
                  <a16:creationId xmlns:a16="http://schemas.microsoft.com/office/drawing/2014/main" id="{667086B1-1A91-9764-CB35-E5CBD38E0A51}"/>
                </a:ext>
              </a:extLst>
            </p:cNvPr>
            <p:cNvSpPr/>
            <p:nvPr/>
          </p:nvSpPr>
          <p:spPr>
            <a:xfrm>
              <a:off x="6147414" y="4412100"/>
              <a:ext cx="234222" cy="199798"/>
            </a:xfrm>
            <a:custGeom>
              <a:avLst/>
              <a:gdLst/>
              <a:ahLst/>
              <a:cxnLst/>
              <a:rect l="l" t="t" r="r" b="b"/>
              <a:pathLst>
                <a:path w="3613" h="3082" extrusionOk="0">
                  <a:moveTo>
                    <a:pt x="1575" y="0"/>
                  </a:moveTo>
                  <a:cubicBezTo>
                    <a:pt x="769" y="0"/>
                    <a:pt x="1" y="642"/>
                    <a:pt x="33" y="1587"/>
                  </a:cubicBezTo>
                  <a:cubicBezTo>
                    <a:pt x="48" y="2418"/>
                    <a:pt x="748" y="3081"/>
                    <a:pt x="1576" y="3081"/>
                  </a:cubicBezTo>
                  <a:cubicBezTo>
                    <a:pt x="1586" y="3081"/>
                    <a:pt x="1595" y="3081"/>
                    <a:pt x="1605" y="3081"/>
                  </a:cubicBezTo>
                  <a:cubicBezTo>
                    <a:pt x="2975" y="3034"/>
                    <a:pt x="3613" y="1353"/>
                    <a:pt x="2617" y="419"/>
                  </a:cubicBezTo>
                  <a:cubicBezTo>
                    <a:pt x="2308" y="130"/>
                    <a:pt x="1938" y="0"/>
                    <a:pt x="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876;p50">
              <a:extLst>
                <a:ext uri="{FF2B5EF4-FFF2-40B4-BE49-F238E27FC236}">
                  <a16:creationId xmlns:a16="http://schemas.microsoft.com/office/drawing/2014/main" id="{BDCE8DFE-7793-B354-F133-14204197481E}"/>
                </a:ext>
              </a:extLst>
            </p:cNvPr>
            <p:cNvSpPr/>
            <p:nvPr/>
          </p:nvSpPr>
          <p:spPr>
            <a:xfrm>
              <a:off x="6189488" y="4453136"/>
              <a:ext cx="137694" cy="117403"/>
            </a:xfrm>
            <a:custGeom>
              <a:avLst/>
              <a:gdLst/>
              <a:ahLst/>
              <a:cxnLst/>
              <a:rect l="l" t="t" r="r" b="b"/>
              <a:pathLst>
                <a:path w="2124" h="1811" extrusionOk="0">
                  <a:moveTo>
                    <a:pt x="922" y="1"/>
                  </a:moveTo>
                  <a:cubicBezTo>
                    <a:pt x="451" y="1"/>
                    <a:pt x="0" y="381"/>
                    <a:pt x="22" y="938"/>
                  </a:cubicBezTo>
                  <a:cubicBezTo>
                    <a:pt x="22" y="1412"/>
                    <a:pt x="427" y="1810"/>
                    <a:pt x="912" y="1810"/>
                  </a:cubicBezTo>
                  <a:cubicBezTo>
                    <a:pt x="922" y="1810"/>
                    <a:pt x="931" y="1810"/>
                    <a:pt x="940" y="1810"/>
                  </a:cubicBezTo>
                  <a:cubicBezTo>
                    <a:pt x="1750" y="1779"/>
                    <a:pt x="2123" y="798"/>
                    <a:pt x="1532" y="253"/>
                  </a:cubicBezTo>
                  <a:cubicBezTo>
                    <a:pt x="1352" y="79"/>
                    <a:pt x="1135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877;p50">
              <a:extLst>
                <a:ext uri="{FF2B5EF4-FFF2-40B4-BE49-F238E27FC236}">
                  <a16:creationId xmlns:a16="http://schemas.microsoft.com/office/drawing/2014/main" id="{A4029C38-0B82-10A1-DA24-7874A87B9C42}"/>
                </a:ext>
              </a:extLst>
            </p:cNvPr>
            <p:cNvSpPr/>
            <p:nvPr/>
          </p:nvSpPr>
          <p:spPr>
            <a:xfrm>
              <a:off x="6202259" y="4465907"/>
              <a:ext cx="107743" cy="91536"/>
            </a:xfrm>
            <a:custGeom>
              <a:avLst/>
              <a:gdLst/>
              <a:ahLst/>
              <a:cxnLst/>
              <a:rect l="l" t="t" r="r" b="b"/>
              <a:pathLst>
                <a:path w="1662" h="1412" extrusionOk="0">
                  <a:moveTo>
                    <a:pt x="720" y="1"/>
                  </a:moveTo>
                  <a:cubicBezTo>
                    <a:pt x="352" y="1"/>
                    <a:pt x="1" y="297"/>
                    <a:pt x="12" y="726"/>
                  </a:cubicBezTo>
                  <a:cubicBezTo>
                    <a:pt x="27" y="1105"/>
                    <a:pt x="339" y="1411"/>
                    <a:pt x="715" y="1411"/>
                  </a:cubicBezTo>
                  <a:cubicBezTo>
                    <a:pt x="725" y="1411"/>
                    <a:pt x="734" y="1411"/>
                    <a:pt x="743" y="1410"/>
                  </a:cubicBezTo>
                  <a:cubicBezTo>
                    <a:pt x="1366" y="1395"/>
                    <a:pt x="1662" y="632"/>
                    <a:pt x="1195" y="196"/>
                  </a:cubicBezTo>
                  <a:cubicBezTo>
                    <a:pt x="1054" y="61"/>
                    <a:pt x="885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878;p50">
              <a:extLst>
                <a:ext uri="{FF2B5EF4-FFF2-40B4-BE49-F238E27FC236}">
                  <a16:creationId xmlns:a16="http://schemas.microsoft.com/office/drawing/2014/main" id="{BE47E569-3470-FC2F-6590-7926130BF879}"/>
                </a:ext>
              </a:extLst>
            </p:cNvPr>
            <p:cNvSpPr/>
            <p:nvPr/>
          </p:nvSpPr>
          <p:spPr>
            <a:xfrm>
              <a:off x="6211400" y="4474204"/>
              <a:ext cx="87517" cy="75070"/>
            </a:xfrm>
            <a:custGeom>
              <a:avLst/>
              <a:gdLst/>
              <a:ahLst/>
              <a:cxnLst/>
              <a:rect l="l" t="t" r="r" b="b"/>
              <a:pathLst>
                <a:path w="1350" h="1158" extrusionOk="0">
                  <a:moveTo>
                    <a:pt x="585" y="1"/>
                  </a:moveTo>
                  <a:cubicBezTo>
                    <a:pt x="285" y="1"/>
                    <a:pt x="0" y="244"/>
                    <a:pt x="11" y="598"/>
                  </a:cubicBezTo>
                  <a:cubicBezTo>
                    <a:pt x="11" y="909"/>
                    <a:pt x="275" y="1158"/>
                    <a:pt x="587" y="1158"/>
                  </a:cubicBezTo>
                  <a:cubicBezTo>
                    <a:pt x="1100" y="1142"/>
                    <a:pt x="1349" y="520"/>
                    <a:pt x="976" y="162"/>
                  </a:cubicBezTo>
                  <a:cubicBezTo>
                    <a:pt x="860" y="50"/>
                    <a:pt x="721" y="1"/>
                    <a:pt x="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879;p50">
              <a:extLst>
                <a:ext uri="{FF2B5EF4-FFF2-40B4-BE49-F238E27FC236}">
                  <a16:creationId xmlns:a16="http://schemas.microsoft.com/office/drawing/2014/main" id="{673F1EF0-3B8B-57DB-C9B4-81C918E45B38}"/>
                </a:ext>
              </a:extLst>
            </p:cNvPr>
            <p:cNvSpPr/>
            <p:nvPr/>
          </p:nvSpPr>
          <p:spPr>
            <a:xfrm>
              <a:off x="7930450" y="4228375"/>
              <a:ext cx="106001" cy="220029"/>
            </a:xfrm>
            <a:custGeom>
              <a:avLst/>
              <a:gdLst/>
              <a:ahLst/>
              <a:cxnLst/>
              <a:rect l="l" t="t" r="r" b="b"/>
              <a:pathLst>
                <a:path w="1635" h="3332" extrusionOk="0">
                  <a:moveTo>
                    <a:pt x="1635" y="1"/>
                  </a:moveTo>
                  <a:lnTo>
                    <a:pt x="141" y="47"/>
                  </a:lnTo>
                  <a:lnTo>
                    <a:pt x="1" y="3331"/>
                  </a:lnTo>
                  <a:lnTo>
                    <a:pt x="436" y="3316"/>
                  </a:lnTo>
                  <a:lnTo>
                    <a:pt x="794" y="1666"/>
                  </a:lnTo>
                  <a:lnTo>
                    <a:pt x="1293" y="1650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880;p50">
              <a:extLst>
                <a:ext uri="{FF2B5EF4-FFF2-40B4-BE49-F238E27FC236}">
                  <a16:creationId xmlns:a16="http://schemas.microsoft.com/office/drawing/2014/main" id="{809EDAA1-7721-4B05-277C-43B624E39618}"/>
                </a:ext>
              </a:extLst>
            </p:cNvPr>
            <p:cNvSpPr/>
            <p:nvPr/>
          </p:nvSpPr>
          <p:spPr>
            <a:xfrm>
              <a:off x="7860762" y="4436345"/>
              <a:ext cx="200965" cy="170561"/>
            </a:xfrm>
            <a:custGeom>
              <a:avLst/>
              <a:gdLst/>
              <a:ahLst/>
              <a:cxnLst/>
              <a:rect l="l" t="t" r="r" b="b"/>
              <a:pathLst>
                <a:path w="3100" h="2631" extrusionOk="0">
                  <a:moveTo>
                    <a:pt x="1350" y="1"/>
                  </a:moveTo>
                  <a:cubicBezTo>
                    <a:pt x="658" y="1"/>
                    <a:pt x="1" y="547"/>
                    <a:pt x="33" y="1353"/>
                  </a:cubicBezTo>
                  <a:cubicBezTo>
                    <a:pt x="48" y="2065"/>
                    <a:pt x="624" y="2630"/>
                    <a:pt x="1330" y="2630"/>
                  </a:cubicBezTo>
                  <a:cubicBezTo>
                    <a:pt x="1349" y="2630"/>
                    <a:pt x="1368" y="2630"/>
                    <a:pt x="1387" y="2629"/>
                  </a:cubicBezTo>
                  <a:cubicBezTo>
                    <a:pt x="2554" y="2598"/>
                    <a:pt x="3099" y="1166"/>
                    <a:pt x="2243" y="357"/>
                  </a:cubicBezTo>
                  <a:cubicBezTo>
                    <a:pt x="1978" y="111"/>
                    <a:pt x="1660" y="1"/>
                    <a:pt x="1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881;p50">
              <a:extLst>
                <a:ext uri="{FF2B5EF4-FFF2-40B4-BE49-F238E27FC236}">
                  <a16:creationId xmlns:a16="http://schemas.microsoft.com/office/drawing/2014/main" id="{2D59DF70-A8BF-8ED5-D6C6-5FA390424665}"/>
                </a:ext>
              </a:extLst>
            </p:cNvPr>
            <p:cNvSpPr/>
            <p:nvPr/>
          </p:nvSpPr>
          <p:spPr>
            <a:xfrm>
              <a:off x="7896806" y="4470574"/>
              <a:ext cx="119477" cy="100936"/>
            </a:xfrm>
            <a:custGeom>
              <a:avLst/>
              <a:gdLst/>
              <a:ahLst/>
              <a:cxnLst/>
              <a:rect l="l" t="t" r="r" b="b"/>
              <a:pathLst>
                <a:path w="1843" h="1557" extrusionOk="0">
                  <a:moveTo>
                    <a:pt x="805" y="0"/>
                  </a:moveTo>
                  <a:cubicBezTo>
                    <a:pt x="391" y="0"/>
                    <a:pt x="0" y="327"/>
                    <a:pt x="22" y="809"/>
                  </a:cubicBezTo>
                  <a:cubicBezTo>
                    <a:pt x="53" y="1230"/>
                    <a:pt x="395" y="1556"/>
                    <a:pt x="800" y="1556"/>
                  </a:cubicBezTo>
                  <a:cubicBezTo>
                    <a:pt x="1500" y="1556"/>
                    <a:pt x="1843" y="700"/>
                    <a:pt x="1345" y="218"/>
                  </a:cubicBezTo>
                  <a:cubicBezTo>
                    <a:pt x="1184" y="67"/>
                    <a:pt x="992" y="0"/>
                    <a:pt x="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882;p50">
              <a:extLst>
                <a:ext uri="{FF2B5EF4-FFF2-40B4-BE49-F238E27FC236}">
                  <a16:creationId xmlns:a16="http://schemas.microsoft.com/office/drawing/2014/main" id="{2A5398A2-A5E0-51B6-B0A9-8C4610C36FF9}"/>
                </a:ext>
              </a:extLst>
            </p:cNvPr>
            <p:cNvSpPr/>
            <p:nvPr/>
          </p:nvSpPr>
          <p:spPr>
            <a:xfrm>
              <a:off x="7908605" y="4482697"/>
              <a:ext cx="91536" cy="77728"/>
            </a:xfrm>
            <a:custGeom>
              <a:avLst/>
              <a:gdLst/>
              <a:ahLst/>
              <a:cxnLst/>
              <a:rect l="l" t="t" r="r" b="b"/>
              <a:pathLst>
                <a:path w="1412" h="1199" extrusionOk="0">
                  <a:moveTo>
                    <a:pt x="608" y="0"/>
                  </a:moveTo>
                  <a:cubicBezTo>
                    <a:pt x="296" y="0"/>
                    <a:pt x="0" y="249"/>
                    <a:pt x="11" y="622"/>
                  </a:cubicBezTo>
                  <a:cubicBezTo>
                    <a:pt x="11" y="940"/>
                    <a:pt x="275" y="1199"/>
                    <a:pt x="590" y="1199"/>
                  </a:cubicBezTo>
                  <a:cubicBezTo>
                    <a:pt x="599" y="1199"/>
                    <a:pt x="609" y="1199"/>
                    <a:pt x="618" y="1198"/>
                  </a:cubicBezTo>
                  <a:cubicBezTo>
                    <a:pt x="1163" y="1183"/>
                    <a:pt x="1412" y="529"/>
                    <a:pt x="1022" y="171"/>
                  </a:cubicBezTo>
                  <a:cubicBezTo>
                    <a:pt x="900" y="53"/>
                    <a:pt x="752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883;p50">
              <a:extLst>
                <a:ext uri="{FF2B5EF4-FFF2-40B4-BE49-F238E27FC236}">
                  <a16:creationId xmlns:a16="http://schemas.microsoft.com/office/drawing/2014/main" id="{95E24D13-1C65-2DF8-D247-C0ACB1F92256}"/>
                </a:ext>
              </a:extLst>
            </p:cNvPr>
            <p:cNvSpPr/>
            <p:nvPr/>
          </p:nvSpPr>
          <p:spPr>
            <a:xfrm>
              <a:off x="7915606" y="4490217"/>
              <a:ext cx="74422" cy="63142"/>
            </a:xfrm>
            <a:custGeom>
              <a:avLst/>
              <a:gdLst/>
              <a:ahLst/>
              <a:cxnLst/>
              <a:rect l="l" t="t" r="r" b="b"/>
              <a:pathLst>
                <a:path w="1148" h="974" extrusionOk="0">
                  <a:moveTo>
                    <a:pt x="508" y="1"/>
                  </a:moveTo>
                  <a:cubicBezTo>
                    <a:pt x="250" y="1"/>
                    <a:pt x="1" y="205"/>
                    <a:pt x="12" y="506"/>
                  </a:cubicBezTo>
                  <a:cubicBezTo>
                    <a:pt x="12" y="762"/>
                    <a:pt x="230" y="974"/>
                    <a:pt x="483" y="974"/>
                  </a:cubicBezTo>
                  <a:cubicBezTo>
                    <a:pt x="492" y="974"/>
                    <a:pt x="501" y="974"/>
                    <a:pt x="510" y="973"/>
                  </a:cubicBezTo>
                  <a:cubicBezTo>
                    <a:pt x="946" y="958"/>
                    <a:pt x="1148" y="428"/>
                    <a:pt x="837" y="133"/>
                  </a:cubicBezTo>
                  <a:cubicBezTo>
                    <a:pt x="741" y="41"/>
                    <a:pt x="624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884;p50">
              <a:extLst>
                <a:ext uri="{FF2B5EF4-FFF2-40B4-BE49-F238E27FC236}">
                  <a16:creationId xmlns:a16="http://schemas.microsoft.com/office/drawing/2014/main" id="{E8D2702E-A746-33DA-8220-7107B6422AD4}"/>
                </a:ext>
              </a:extLst>
            </p:cNvPr>
            <p:cNvSpPr/>
            <p:nvPr/>
          </p:nvSpPr>
          <p:spPr>
            <a:xfrm>
              <a:off x="4000300" y="3503875"/>
              <a:ext cx="4736362" cy="770018"/>
            </a:xfrm>
            <a:custGeom>
              <a:avLst/>
              <a:gdLst/>
              <a:ahLst/>
              <a:cxnLst/>
              <a:rect l="l" t="t" r="r" b="b"/>
              <a:pathLst>
                <a:path w="73061" h="11974" extrusionOk="0">
                  <a:moveTo>
                    <a:pt x="1751" y="1"/>
                  </a:moveTo>
                  <a:cubicBezTo>
                    <a:pt x="766" y="1"/>
                    <a:pt x="1" y="975"/>
                    <a:pt x="140" y="2086"/>
                  </a:cubicBezTo>
                  <a:cubicBezTo>
                    <a:pt x="186" y="2460"/>
                    <a:pt x="327" y="2802"/>
                    <a:pt x="544" y="3083"/>
                  </a:cubicBezTo>
                  <a:cubicBezTo>
                    <a:pt x="762" y="3347"/>
                    <a:pt x="1043" y="3550"/>
                    <a:pt x="1369" y="3643"/>
                  </a:cubicBez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890" y="9713"/>
                    <a:pt x="73061" y="7052"/>
                    <a:pt x="71442" y="6164"/>
                  </a:cubicBezTo>
                  <a:lnTo>
                    <a:pt x="71022" y="5947"/>
                  </a:lnTo>
                  <a:lnTo>
                    <a:pt x="70353" y="5589"/>
                  </a:lnTo>
                  <a:lnTo>
                    <a:pt x="70213" y="5464"/>
                  </a:lnTo>
                  <a:lnTo>
                    <a:pt x="68563" y="4141"/>
                  </a:lnTo>
                  <a:lnTo>
                    <a:pt x="67489" y="3285"/>
                  </a:lnTo>
                  <a:lnTo>
                    <a:pt x="67458" y="3254"/>
                  </a:lnTo>
                  <a:cubicBezTo>
                    <a:pt x="66057" y="2118"/>
                    <a:pt x="64314" y="1464"/>
                    <a:pt x="62524" y="1402"/>
                  </a:cubicBezTo>
                  <a:lnTo>
                    <a:pt x="19736" y="234"/>
                  </a:lnTo>
                  <a:lnTo>
                    <a:pt x="1774" y="1"/>
                  </a:lnTo>
                  <a:cubicBezTo>
                    <a:pt x="1766" y="1"/>
                    <a:pt x="1758" y="1"/>
                    <a:pt x="1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885;p50">
              <a:extLst>
                <a:ext uri="{FF2B5EF4-FFF2-40B4-BE49-F238E27FC236}">
                  <a16:creationId xmlns:a16="http://schemas.microsoft.com/office/drawing/2014/main" id="{C6F2F4BC-F1FF-3E6B-923F-510865329819}"/>
                </a:ext>
              </a:extLst>
            </p:cNvPr>
            <p:cNvSpPr/>
            <p:nvPr/>
          </p:nvSpPr>
          <p:spPr>
            <a:xfrm>
              <a:off x="4000300" y="3503867"/>
              <a:ext cx="4734352" cy="776244"/>
            </a:xfrm>
            <a:custGeom>
              <a:avLst/>
              <a:gdLst/>
              <a:ahLst/>
              <a:cxnLst/>
              <a:rect l="l" t="t" r="r" b="b"/>
              <a:pathLst>
                <a:path w="73030" h="11974" extrusionOk="0">
                  <a:moveTo>
                    <a:pt x="1735" y="1"/>
                  </a:moveTo>
                  <a:cubicBezTo>
                    <a:pt x="750" y="1"/>
                    <a:pt x="1" y="975"/>
                    <a:pt x="140" y="2086"/>
                  </a:cubicBezTo>
                  <a:cubicBezTo>
                    <a:pt x="202" y="2818"/>
                    <a:pt x="685" y="3425"/>
                    <a:pt x="1369" y="3643"/>
                  </a:cubicBezTo>
                  <a:lnTo>
                    <a:pt x="1509" y="3690"/>
                  </a:ln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781" y="9760"/>
                    <a:pt x="73030" y="7363"/>
                    <a:pt x="71707" y="6351"/>
                  </a:cubicBezTo>
                  <a:lnTo>
                    <a:pt x="44499" y="5822"/>
                  </a:lnTo>
                  <a:cubicBezTo>
                    <a:pt x="42243" y="5775"/>
                    <a:pt x="39986" y="5495"/>
                    <a:pt x="37776" y="4997"/>
                  </a:cubicBezTo>
                  <a:cubicBezTo>
                    <a:pt x="33682" y="4048"/>
                    <a:pt x="26117" y="2118"/>
                    <a:pt x="18895" y="219"/>
                  </a:cubicBez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886;p50">
              <a:extLst>
                <a:ext uri="{FF2B5EF4-FFF2-40B4-BE49-F238E27FC236}">
                  <a16:creationId xmlns:a16="http://schemas.microsoft.com/office/drawing/2014/main" id="{7EFFC9D1-A9BE-01C3-E694-867468D8E4B1}"/>
                </a:ext>
              </a:extLst>
            </p:cNvPr>
            <p:cNvSpPr/>
            <p:nvPr/>
          </p:nvSpPr>
          <p:spPr>
            <a:xfrm>
              <a:off x="7357305" y="4156679"/>
              <a:ext cx="56530" cy="302809"/>
            </a:xfrm>
            <a:custGeom>
              <a:avLst/>
              <a:gdLst/>
              <a:ahLst/>
              <a:cxnLst/>
              <a:rect l="l" t="t" r="r" b="b"/>
              <a:pathLst>
                <a:path w="872" h="4671" extrusionOk="0">
                  <a:moveTo>
                    <a:pt x="330" y="0"/>
                  </a:moveTo>
                  <a:cubicBezTo>
                    <a:pt x="319" y="0"/>
                    <a:pt x="308" y="1"/>
                    <a:pt x="297" y="1"/>
                  </a:cubicBezTo>
                  <a:lnTo>
                    <a:pt x="1" y="4671"/>
                  </a:lnTo>
                  <a:lnTo>
                    <a:pt x="16" y="4671"/>
                  </a:lnTo>
                  <a:cubicBezTo>
                    <a:pt x="250" y="4671"/>
                    <a:pt x="452" y="4499"/>
                    <a:pt x="514" y="4282"/>
                  </a:cubicBezTo>
                  <a:lnTo>
                    <a:pt x="841" y="437"/>
                  </a:lnTo>
                  <a:cubicBezTo>
                    <a:pt x="871" y="197"/>
                    <a:pt x="627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887;p50">
              <a:extLst>
                <a:ext uri="{FF2B5EF4-FFF2-40B4-BE49-F238E27FC236}">
                  <a16:creationId xmlns:a16="http://schemas.microsoft.com/office/drawing/2014/main" id="{B9A9BBC6-A8CB-D80D-D430-1E452155215B}"/>
                </a:ext>
              </a:extLst>
            </p:cNvPr>
            <p:cNvSpPr/>
            <p:nvPr/>
          </p:nvSpPr>
          <p:spPr>
            <a:xfrm>
              <a:off x="6557129" y="4220275"/>
              <a:ext cx="217042" cy="176655"/>
            </a:xfrm>
            <a:custGeom>
              <a:avLst/>
              <a:gdLst/>
              <a:ahLst/>
              <a:cxnLst/>
              <a:rect l="l" t="t" r="r" b="b"/>
              <a:pathLst>
                <a:path w="3348" h="2725" extrusionOk="0">
                  <a:moveTo>
                    <a:pt x="3270" y="1"/>
                  </a:moveTo>
                  <a:lnTo>
                    <a:pt x="374" y="483"/>
                  </a:lnTo>
                  <a:cubicBezTo>
                    <a:pt x="157" y="514"/>
                    <a:pt x="1" y="701"/>
                    <a:pt x="17" y="935"/>
                  </a:cubicBezTo>
                  <a:lnTo>
                    <a:pt x="32" y="1775"/>
                  </a:lnTo>
                  <a:cubicBezTo>
                    <a:pt x="48" y="1978"/>
                    <a:pt x="188" y="2149"/>
                    <a:pt x="406" y="2195"/>
                  </a:cubicBezTo>
                  <a:lnTo>
                    <a:pt x="3347" y="2725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888;p50">
              <a:extLst>
                <a:ext uri="{FF2B5EF4-FFF2-40B4-BE49-F238E27FC236}">
                  <a16:creationId xmlns:a16="http://schemas.microsoft.com/office/drawing/2014/main" id="{66E2BAA6-6B93-ADAA-E7B7-9A1C3C805B56}"/>
                </a:ext>
              </a:extLst>
            </p:cNvPr>
            <p:cNvSpPr/>
            <p:nvPr/>
          </p:nvSpPr>
          <p:spPr>
            <a:xfrm>
              <a:off x="6743835" y="4220275"/>
              <a:ext cx="30339" cy="176655"/>
            </a:xfrm>
            <a:custGeom>
              <a:avLst/>
              <a:gdLst/>
              <a:ahLst/>
              <a:cxnLst/>
              <a:rect l="l" t="t" r="r" b="b"/>
              <a:pathLst>
                <a:path w="468" h="2725" extrusionOk="0">
                  <a:moveTo>
                    <a:pt x="390" y="1"/>
                  </a:moveTo>
                  <a:lnTo>
                    <a:pt x="0" y="63"/>
                  </a:lnTo>
                  <a:lnTo>
                    <a:pt x="63" y="2507"/>
                  </a:lnTo>
                  <a:cubicBezTo>
                    <a:pt x="63" y="2569"/>
                    <a:pt x="78" y="2616"/>
                    <a:pt x="94" y="2662"/>
                  </a:cubicBezTo>
                  <a:lnTo>
                    <a:pt x="467" y="2725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889;p50">
              <a:extLst>
                <a:ext uri="{FF2B5EF4-FFF2-40B4-BE49-F238E27FC236}">
                  <a16:creationId xmlns:a16="http://schemas.microsoft.com/office/drawing/2014/main" id="{0B2D831F-C2FE-95E8-8E84-72725DA761F3}"/>
                </a:ext>
              </a:extLst>
            </p:cNvPr>
            <p:cNvSpPr/>
            <p:nvPr/>
          </p:nvSpPr>
          <p:spPr>
            <a:xfrm>
              <a:off x="6761014" y="4189028"/>
              <a:ext cx="59576" cy="220025"/>
            </a:xfrm>
            <a:custGeom>
              <a:avLst/>
              <a:gdLst/>
              <a:ahLst/>
              <a:cxnLst/>
              <a:rect l="l" t="t" r="r" b="b"/>
              <a:pathLst>
                <a:path w="919" h="3394" extrusionOk="0">
                  <a:moveTo>
                    <a:pt x="420" y="0"/>
                  </a:moveTo>
                  <a:cubicBezTo>
                    <a:pt x="187" y="0"/>
                    <a:pt x="0" y="218"/>
                    <a:pt x="16" y="452"/>
                  </a:cubicBezTo>
                  <a:lnTo>
                    <a:pt x="78" y="2989"/>
                  </a:lnTo>
                  <a:cubicBezTo>
                    <a:pt x="93" y="3222"/>
                    <a:pt x="296" y="3393"/>
                    <a:pt x="529" y="3393"/>
                  </a:cubicBezTo>
                  <a:lnTo>
                    <a:pt x="918" y="3378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890;p50">
              <a:extLst>
                <a:ext uri="{FF2B5EF4-FFF2-40B4-BE49-F238E27FC236}">
                  <a16:creationId xmlns:a16="http://schemas.microsoft.com/office/drawing/2014/main" id="{A8827BC8-3FC7-2D9C-DAFD-BF2E4A6B0CB1}"/>
                </a:ext>
              </a:extLst>
            </p:cNvPr>
            <p:cNvSpPr/>
            <p:nvPr/>
          </p:nvSpPr>
          <p:spPr>
            <a:xfrm>
              <a:off x="6796281" y="4189028"/>
              <a:ext cx="24310" cy="220025"/>
            </a:xfrm>
            <a:custGeom>
              <a:avLst/>
              <a:gdLst/>
              <a:ahLst/>
              <a:cxnLst/>
              <a:rect l="l" t="t" r="r" b="b"/>
              <a:pathLst>
                <a:path w="375" h="3394" extrusionOk="0">
                  <a:moveTo>
                    <a:pt x="1" y="0"/>
                  </a:moveTo>
                  <a:lnTo>
                    <a:pt x="94" y="3393"/>
                  </a:lnTo>
                  <a:lnTo>
                    <a:pt x="374" y="337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891;p50">
              <a:extLst>
                <a:ext uri="{FF2B5EF4-FFF2-40B4-BE49-F238E27FC236}">
                  <a16:creationId xmlns:a16="http://schemas.microsoft.com/office/drawing/2014/main" id="{DFECE397-D729-020B-C026-C488B6C9C91C}"/>
                </a:ext>
              </a:extLst>
            </p:cNvPr>
            <p:cNvSpPr/>
            <p:nvPr/>
          </p:nvSpPr>
          <p:spPr>
            <a:xfrm>
              <a:off x="7356332" y="4156291"/>
              <a:ext cx="32349" cy="304235"/>
            </a:xfrm>
            <a:custGeom>
              <a:avLst/>
              <a:gdLst/>
              <a:ahLst/>
              <a:cxnLst/>
              <a:rect l="l" t="t" r="r" b="b"/>
              <a:pathLst>
                <a:path w="499" h="4693" extrusionOk="0">
                  <a:moveTo>
                    <a:pt x="366" y="1"/>
                  </a:moveTo>
                  <a:cubicBezTo>
                    <a:pt x="348" y="1"/>
                    <a:pt x="330" y="3"/>
                    <a:pt x="312" y="7"/>
                  </a:cubicBezTo>
                  <a:lnTo>
                    <a:pt x="0" y="4677"/>
                  </a:lnTo>
                  <a:lnTo>
                    <a:pt x="16" y="4677"/>
                  </a:lnTo>
                  <a:cubicBezTo>
                    <a:pt x="34" y="4688"/>
                    <a:pt x="54" y="4693"/>
                    <a:pt x="72" y="4693"/>
                  </a:cubicBezTo>
                  <a:cubicBezTo>
                    <a:pt x="131" y="4693"/>
                    <a:pt x="180" y="4643"/>
                    <a:pt x="156" y="4583"/>
                  </a:cubicBezTo>
                  <a:lnTo>
                    <a:pt x="498" y="101"/>
                  </a:lnTo>
                  <a:cubicBezTo>
                    <a:pt x="498" y="69"/>
                    <a:pt x="498" y="54"/>
                    <a:pt x="498" y="23"/>
                  </a:cubicBezTo>
                  <a:cubicBezTo>
                    <a:pt x="454" y="12"/>
                    <a:pt x="410" y="1"/>
                    <a:pt x="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892;p50">
              <a:extLst>
                <a:ext uri="{FF2B5EF4-FFF2-40B4-BE49-F238E27FC236}">
                  <a16:creationId xmlns:a16="http://schemas.microsoft.com/office/drawing/2014/main" id="{5FD12190-49B6-8233-6E35-84A3D1080552}"/>
                </a:ext>
              </a:extLst>
            </p:cNvPr>
            <p:cNvSpPr/>
            <p:nvPr/>
          </p:nvSpPr>
          <p:spPr>
            <a:xfrm>
              <a:off x="6813460" y="4122451"/>
              <a:ext cx="569121" cy="364331"/>
            </a:xfrm>
            <a:custGeom>
              <a:avLst/>
              <a:gdLst/>
              <a:ahLst/>
              <a:cxnLst/>
              <a:rect l="l" t="t" r="r" b="b"/>
              <a:pathLst>
                <a:path w="8779" h="5620" extrusionOk="0">
                  <a:moveTo>
                    <a:pt x="8172" y="0"/>
                  </a:moveTo>
                  <a:lnTo>
                    <a:pt x="561" y="171"/>
                  </a:lnTo>
                  <a:cubicBezTo>
                    <a:pt x="249" y="171"/>
                    <a:pt x="0" y="436"/>
                    <a:pt x="0" y="747"/>
                  </a:cubicBezTo>
                  <a:lnTo>
                    <a:pt x="109" y="4701"/>
                  </a:lnTo>
                  <a:cubicBezTo>
                    <a:pt x="125" y="4996"/>
                    <a:pt x="358" y="5245"/>
                    <a:pt x="670" y="5261"/>
                  </a:cubicBezTo>
                  <a:lnTo>
                    <a:pt x="7814" y="5619"/>
                  </a:lnTo>
                  <a:cubicBezTo>
                    <a:pt x="7824" y="5619"/>
                    <a:pt x="7834" y="5620"/>
                    <a:pt x="7843" y="5620"/>
                  </a:cubicBezTo>
                  <a:cubicBezTo>
                    <a:pt x="8142" y="5620"/>
                    <a:pt x="8391" y="5391"/>
                    <a:pt x="8421" y="5090"/>
                  </a:cubicBezTo>
                  <a:lnTo>
                    <a:pt x="8748" y="623"/>
                  </a:lnTo>
                  <a:cubicBezTo>
                    <a:pt x="8779" y="280"/>
                    <a:pt x="8499" y="0"/>
                    <a:pt x="8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893;p50">
              <a:extLst>
                <a:ext uri="{FF2B5EF4-FFF2-40B4-BE49-F238E27FC236}">
                  <a16:creationId xmlns:a16="http://schemas.microsoft.com/office/drawing/2014/main" id="{0709A420-13EA-E11C-5C48-79B91C5C6D7C}"/>
                </a:ext>
              </a:extLst>
            </p:cNvPr>
            <p:cNvSpPr/>
            <p:nvPr/>
          </p:nvSpPr>
          <p:spPr>
            <a:xfrm>
              <a:off x="5134407" y="3751119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0"/>
                  </a:moveTo>
                  <a:cubicBezTo>
                    <a:pt x="172" y="0"/>
                    <a:pt x="1" y="171"/>
                    <a:pt x="1" y="389"/>
                  </a:cubicBezTo>
                  <a:lnTo>
                    <a:pt x="1" y="872"/>
                  </a:lnTo>
                  <a:cubicBezTo>
                    <a:pt x="1" y="1080"/>
                    <a:pt x="158" y="1246"/>
                    <a:pt x="362" y="1246"/>
                  </a:cubicBezTo>
                  <a:cubicBezTo>
                    <a:pt x="371" y="1246"/>
                    <a:pt x="380" y="1246"/>
                    <a:pt x="390" y="1245"/>
                  </a:cubicBezTo>
                  <a:cubicBezTo>
                    <a:pt x="592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894;p50">
              <a:extLst>
                <a:ext uri="{FF2B5EF4-FFF2-40B4-BE49-F238E27FC236}">
                  <a16:creationId xmlns:a16="http://schemas.microsoft.com/office/drawing/2014/main" id="{AA35B287-03C6-5AA7-A4ED-F06404226E45}"/>
                </a:ext>
              </a:extLst>
            </p:cNvPr>
            <p:cNvSpPr/>
            <p:nvPr/>
          </p:nvSpPr>
          <p:spPr>
            <a:xfrm>
              <a:off x="5228278" y="3751119"/>
              <a:ext cx="49463" cy="80775"/>
            </a:xfrm>
            <a:custGeom>
              <a:avLst/>
              <a:gdLst/>
              <a:ahLst/>
              <a:cxnLst/>
              <a:rect l="l" t="t" r="r" b="b"/>
              <a:pathLst>
                <a:path w="763" h="1246" extrusionOk="0">
                  <a:moveTo>
                    <a:pt x="374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895;p50">
              <a:extLst>
                <a:ext uri="{FF2B5EF4-FFF2-40B4-BE49-F238E27FC236}">
                  <a16:creationId xmlns:a16="http://schemas.microsoft.com/office/drawing/2014/main" id="{3820F1A8-527C-E0F2-4CAD-D2640C9EA407}"/>
                </a:ext>
              </a:extLst>
            </p:cNvPr>
            <p:cNvSpPr/>
            <p:nvPr/>
          </p:nvSpPr>
          <p:spPr>
            <a:xfrm>
              <a:off x="5322085" y="3750082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"/>
                    <a:pt x="1" y="187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896;p50">
              <a:extLst>
                <a:ext uri="{FF2B5EF4-FFF2-40B4-BE49-F238E27FC236}">
                  <a16:creationId xmlns:a16="http://schemas.microsoft.com/office/drawing/2014/main" id="{89332F9D-B8C5-1149-9B70-88B2C5DB2F41}"/>
                </a:ext>
              </a:extLst>
            </p:cNvPr>
            <p:cNvSpPr/>
            <p:nvPr/>
          </p:nvSpPr>
          <p:spPr>
            <a:xfrm>
              <a:off x="5416929" y="3750017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366" y="1"/>
                    <a:pt x="358" y="1"/>
                    <a:pt x="351" y="1"/>
                  </a:cubicBezTo>
                  <a:cubicBezTo>
                    <a:pt x="159" y="1"/>
                    <a:pt x="1" y="181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608" y="1247"/>
                    <a:pt x="779" y="1060"/>
                    <a:pt x="763" y="858"/>
                  </a:cubicBezTo>
                  <a:lnTo>
                    <a:pt x="763" y="375"/>
                  </a:lnTo>
                  <a:cubicBezTo>
                    <a:pt x="763" y="166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897;p50">
              <a:extLst>
                <a:ext uri="{FF2B5EF4-FFF2-40B4-BE49-F238E27FC236}">
                  <a16:creationId xmlns:a16="http://schemas.microsoft.com/office/drawing/2014/main" id="{499B8257-978A-2702-757D-83992F474C96}"/>
                </a:ext>
              </a:extLst>
            </p:cNvPr>
            <p:cNvSpPr/>
            <p:nvPr/>
          </p:nvSpPr>
          <p:spPr>
            <a:xfrm>
              <a:off x="5510800" y="3749109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898;p50">
              <a:extLst>
                <a:ext uri="{FF2B5EF4-FFF2-40B4-BE49-F238E27FC236}">
                  <a16:creationId xmlns:a16="http://schemas.microsoft.com/office/drawing/2014/main" id="{6B98280E-8522-BF08-DA58-36970B2A8CFD}"/>
                </a:ext>
              </a:extLst>
            </p:cNvPr>
            <p:cNvSpPr/>
            <p:nvPr/>
          </p:nvSpPr>
          <p:spPr>
            <a:xfrm>
              <a:off x="5605644" y="3749044"/>
              <a:ext cx="49463" cy="80840"/>
            </a:xfrm>
            <a:custGeom>
              <a:avLst/>
              <a:gdLst/>
              <a:ahLst/>
              <a:cxnLst/>
              <a:rect l="l" t="t" r="r" b="b"/>
              <a:pathLst>
                <a:path w="763" h="1247" extrusionOk="0">
                  <a:moveTo>
                    <a:pt x="401" y="0"/>
                  </a:moveTo>
                  <a:cubicBezTo>
                    <a:pt x="392" y="0"/>
                    <a:pt x="383" y="0"/>
                    <a:pt x="374" y="1"/>
                  </a:cubicBez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0" y="1075"/>
                    <a:pt x="172" y="1246"/>
                    <a:pt x="389" y="1246"/>
                  </a:cubicBezTo>
                  <a:cubicBezTo>
                    <a:pt x="592" y="1231"/>
                    <a:pt x="763" y="1059"/>
                    <a:pt x="763" y="857"/>
                  </a:cubicBezTo>
                  <a:lnTo>
                    <a:pt x="763" y="375"/>
                  </a:lnTo>
                  <a:cubicBezTo>
                    <a:pt x="763" y="166"/>
                    <a:pt x="606" y="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899;p50">
              <a:extLst>
                <a:ext uri="{FF2B5EF4-FFF2-40B4-BE49-F238E27FC236}">
                  <a16:creationId xmlns:a16="http://schemas.microsoft.com/office/drawing/2014/main" id="{093BC112-DD86-F06D-3000-9A65F3C74A4A}"/>
                </a:ext>
              </a:extLst>
            </p:cNvPr>
            <p:cNvSpPr/>
            <p:nvPr/>
          </p:nvSpPr>
          <p:spPr>
            <a:xfrm>
              <a:off x="5699450" y="3748007"/>
              <a:ext cx="50565" cy="80840"/>
            </a:xfrm>
            <a:custGeom>
              <a:avLst/>
              <a:gdLst/>
              <a:ahLst/>
              <a:cxnLst/>
              <a:rect l="l" t="t" r="r" b="b"/>
              <a:pathLst>
                <a:path w="780" h="1247" extrusionOk="0">
                  <a:moveTo>
                    <a:pt x="416" y="0"/>
                  </a:moveTo>
                  <a:cubicBezTo>
                    <a:pt x="407" y="0"/>
                    <a:pt x="399" y="1"/>
                    <a:pt x="390" y="1"/>
                  </a:cubicBezTo>
                  <a:cubicBezTo>
                    <a:pt x="172" y="1"/>
                    <a:pt x="1" y="173"/>
                    <a:pt x="1" y="391"/>
                  </a:cubicBezTo>
                  <a:lnTo>
                    <a:pt x="1" y="873"/>
                  </a:lnTo>
                  <a:cubicBezTo>
                    <a:pt x="1" y="1075"/>
                    <a:pt x="188" y="1247"/>
                    <a:pt x="390" y="1247"/>
                  </a:cubicBezTo>
                  <a:cubicBezTo>
                    <a:pt x="608" y="1247"/>
                    <a:pt x="779" y="1060"/>
                    <a:pt x="779" y="858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900;p50">
              <a:extLst>
                <a:ext uri="{FF2B5EF4-FFF2-40B4-BE49-F238E27FC236}">
                  <a16:creationId xmlns:a16="http://schemas.microsoft.com/office/drawing/2014/main" id="{470EA312-42F0-DED6-D850-6893CB6DB712}"/>
                </a:ext>
              </a:extLst>
            </p:cNvPr>
            <p:cNvSpPr/>
            <p:nvPr/>
          </p:nvSpPr>
          <p:spPr>
            <a:xfrm>
              <a:off x="5794294" y="3747035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374" y="1"/>
                  </a:moveTo>
                  <a:cubicBezTo>
                    <a:pt x="157" y="16"/>
                    <a:pt x="1" y="188"/>
                    <a:pt x="1" y="390"/>
                  </a:cubicBezTo>
                  <a:lnTo>
                    <a:pt x="1" y="873"/>
                  </a:lnTo>
                  <a:cubicBezTo>
                    <a:pt x="1" y="1090"/>
                    <a:pt x="172" y="1246"/>
                    <a:pt x="390" y="1246"/>
                  </a:cubicBezTo>
                  <a:cubicBezTo>
                    <a:pt x="592" y="1246"/>
                    <a:pt x="764" y="1075"/>
                    <a:pt x="764" y="857"/>
                  </a:cubicBezTo>
                  <a:lnTo>
                    <a:pt x="764" y="390"/>
                  </a:lnTo>
                  <a:cubicBezTo>
                    <a:pt x="764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901;p50">
              <a:extLst>
                <a:ext uri="{FF2B5EF4-FFF2-40B4-BE49-F238E27FC236}">
                  <a16:creationId xmlns:a16="http://schemas.microsoft.com/office/drawing/2014/main" id="{CA852BE4-9BA4-D22B-EADD-A5EFEE00ED52}"/>
                </a:ext>
              </a:extLst>
            </p:cNvPr>
            <p:cNvSpPr/>
            <p:nvPr/>
          </p:nvSpPr>
          <p:spPr>
            <a:xfrm>
              <a:off x="5888166" y="3747035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1"/>
                  </a:move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16" y="1075"/>
                    <a:pt x="187" y="1246"/>
                    <a:pt x="390" y="1246"/>
                  </a:cubicBezTo>
                  <a:cubicBezTo>
                    <a:pt x="607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79" y="157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902;p50">
              <a:extLst>
                <a:ext uri="{FF2B5EF4-FFF2-40B4-BE49-F238E27FC236}">
                  <a16:creationId xmlns:a16="http://schemas.microsoft.com/office/drawing/2014/main" id="{E7F37C5A-8E10-288F-80B7-9ADB16C8101B}"/>
                </a:ext>
              </a:extLst>
            </p:cNvPr>
            <p:cNvSpPr/>
            <p:nvPr/>
          </p:nvSpPr>
          <p:spPr>
            <a:xfrm>
              <a:off x="5981972" y="3747035"/>
              <a:ext cx="50565" cy="80840"/>
            </a:xfrm>
            <a:custGeom>
              <a:avLst/>
              <a:gdLst/>
              <a:ahLst/>
              <a:cxnLst/>
              <a:rect l="l" t="t" r="r" b="b"/>
              <a:pathLst>
                <a:path w="780" h="1247" extrusionOk="0">
                  <a:moveTo>
                    <a:pt x="390" y="1"/>
                  </a:moveTo>
                  <a:cubicBezTo>
                    <a:pt x="172" y="1"/>
                    <a:pt x="1" y="172"/>
                    <a:pt x="17" y="390"/>
                  </a:cubicBezTo>
                  <a:lnTo>
                    <a:pt x="17" y="857"/>
                  </a:lnTo>
                  <a:cubicBezTo>
                    <a:pt x="17" y="1075"/>
                    <a:pt x="188" y="1246"/>
                    <a:pt x="406" y="1246"/>
                  </a:cubicBezTo>
                  <a:cubicBezTo>
                    <a:pt x="608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64" y="157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903;p50">
              <a:extLst>
                <a:ext uri="{FF2B5EF4-FFF2-40B4-BE49-F238E27FC236}">
                  <a16:creationId xmlns:a16="http://schemas.microsoft.com/office/drawing/2014/main" id="{159A1DE3-AC21-64DD-6A8E-1193AB990B68}"/>
                </a:ext>
              </a:extLst>
            </p:cNvPr>
            <p:cNvSpPr/>
            <p:nvPr/>
          </p:nvSpPr>
          <p:spPr>
            <a:xfrm>
              <a:off x="6076881" y="3746062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6"/>
                    <a:pt x="389" y="1246"/>
                  </a:cubicBezTo>
                  <a:cubicBezTo>
                    <a:pt x="592" y="1230"/>
                    <a:pt x="763" y="1074"/>
                    <a:pt x="778" y="872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904;p50">
              <a:extLst>
                <a:ext uri="{FF2B5EF4-FFF2-40B4-BE49-F238E27FC236}">
                  <a16:creationId xmlns:a16="http://schemas.microsoft.com/office/drawing/2014/main" id="{A5EA9D38-EEE0-D9F5-3296-389E6B302C77}"/>
                </a:ext>
              </a:extLst>
            </p:cNvPr>
            <p:cNvSpPr/>
            <p:nvPr/>
          </p:nvSpPr>
          <p:spPr>
            <a:xfrm>
              <a:off x="6170687" y="3745025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905;p50">
              <a:extLst>
                <a:ext uri="{FF2B5EF4-FFF2-40B4-BE49-F238E27FC236}">
                  <a16:creationId xmlns:a16="http://schemas.microsoft.com/office/drawing/2014/main" id="{28DABB85-6CD9-58B0-6189-3A7F032599A5}"/>
                </a:ext>
              </a:extLst>
            </p:cNvPr>
            <p:cNvSpPr/>
            <p:nvPr/>
          </p:nvSpPr>
          <p:spPr>
            <a:xfrm>
              <a:off x="6265531" y="3745025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56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906;p50">
              <a:extLst>
                <a:ext uri="{FF2B5EF4-FFF2-40B4-BE49-F238E27FC236}">
                  <a16:creationId xmlns:a16="http://schemas.microsoft.com/office/drawing/2014/main" id="{2A1713C8-9CB7-7E42-C912-5AD39B303857}"/>
                </a:ext>
              </a:extLst>
            </p:cNvPr>
            <p:cNvSpPr/>
            <p:nvPr/>
          </p:nvSpPr>
          <p:spPr>
            <a:xfrm>
              <a:off x="6359403" y="3744053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89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907;p50">
              <a:extLst>
                <a:ext uri="{FF2B5EF4-FFF2-40B4-BE49-F238E27FC236}">
                  <a16:creationId xmlns:a16="http://schemas.microsoft.com/office/drawing/2014/main" id="{181516BD-EDF3-9A0E-C2BE-20B13E6FB5ED}"/>
                </a:ext>
              </a:extLst>
            </p:cNvPr>
            <p:cNvSpPr/>
            <p:nvPr/>
          </p:nvSpPr>
          <p:spPr>
            <a:xfrm>
              <a:off x="6454246" y="3744053"/>
              <a:ext cx="49463" cy="80775"/>
            </a:xfrm>
            <a:custGeom>
              <a:avLst/>
              <a:gdLst/>
              <a:ahLst/>
              <a:cxnLst/>
              <a:rect l="l" t="t" r="r" b="b"/>
              <a:pathLst>
                <a:path w="763" h="1246" extrusionOk="0">
                  <a:moveTo>
                    <a:pt x="374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5"/>
                    <a:pt x="389" y="1245"/>
                  </a:cubicBezTo>
                  <a:cubicBezTo>
                    <a:pt x="592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908;p50">
              <a:extLst>
                <a:ext uri="{FF2B5EF4-FFF2-40B4-BE49-F238E27FC236}">
                  <a16:creationId xmlns:a16="http://schemas.microsoft.com/office/drawing/2014/main" id="{795B3A1A-BACA-1212-1D0F-D219322B3471}"/>
                </a:ext>
              </a:extLst>
            </p:cNvPr>
            <p:cNvSpPr/>
            <p:nvPr/>
          </p:nvSpPr>
          <p:spPr>
            <a:xfrm>
              <a:off x="6548053" y="3743015"/>
              <a:ext cx="50565" cy="80775"/>
            </a:xfrm>
            <a:custGeom>
              <a:avLst/>
              <a:gdLst/>
              <a:ahLst/>
              <a:cxnLst/>
              <a:rect l="l" t="t" r="r" b="b"/>
              <a:pathLst>
                <a:path w="780" h="1246" extrusionOk="0">
                  <a:moveTo>
                    <a:pt x="390" y="1"/>
                  </a:moveTo>
                  <a:cubicBezTo>
                    <a:pt x="172" y="1"/>
                    <a:pt x="1" y="172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8" y="1246"/>
                    <a:pt x="406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909;p50">
              <a:extLst>
                <a:ext uri="{FF2B5EF4-FFF2-40B4-BE49-F238E27FC236}">
                  <a16:creationId xmlns:a16="http://schemas.microsoft.com/office/drawing/2014/main" id="{973A1B13-3DFD-048D-7542-0E8507E2F1DC}"/>
                </a:ext>
              </a:extLst>
            </p:cNvPr>
            <p:cNvSpPr/>
            <p:nvPr/>
          </p:nvSpPr>
          <p:spPr>
            <a:xfrm>
              <a:off x="6642897" y="3742951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6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910;p50">
              <a:extLst>
                <a:ext uri="{FF2B5EF4-FFF2-40B4-BE49-F238E27FC236}">
                  <a16:creationId xmlns:a16="http://schemas.microsoft.com/office/drawing/2014/main" id="{3113BF7E-935E-471A-CB3F-6B7C086531A9}"/>
                </a:ext>
              </a:extLst>
            </p:cNvPr>
            <p:cNvSpPr/>
            <p:nvPr/>
          </p:nvSpPr>
          <p:spPr>
            <a:xfrm>
              <a:off x="6736768" y="3742043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90" y="1245"/>
                  </a:cubicBezTo>
                  <a:cubicBezTo>
                    <a:pt x="607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607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911;p50">
              <a:extLst>
                <a:ext uri="{FF2B5EF4-FFF2-40B4-BE49-F238E27FC236}">
                  <a16:creationId xmlns:a16="http://schemas.microsoft.com/office/drawing/2014/main" id="{75611C90-6511-4ED2-3ADB-017661EB8C9E}"/>
                </a:ext>
              </a:extLst>
            </p:cNvPr>
            <p:cNvSpPr/>
            <p:nvPr/>
          </p:nvSpPr>
          <p:spPr>
            <a:xfrm>
              <a:off x="6830575" y="3741006"/>
              <a:ext cx="50565" cy="81812"/>
            </a:xfrm>
            <a:custGeom>
              <a:avLst/>
              <a:gdLst/>
              <a:ahLst/>
              <a:cxnLst/>
              <a:rect l="l" t="t" r="r" b="b"/>
              <a:pathLst>
                <a:path w="780" h="1262" extrusionOk="0">
                  <a:moveTo>
                    <a:pt x="390" y="0"/>
                  </a:moveTo>
                  <a:cubicBezTo>
                    <a:pt x="172" y="0"/>
                    <a:pt x="1" y="187"/>
                    <a:pt x="17" y="390"/>
                  </a:cubicBezTo>
                  <a:lnTo>
                    <a:pt x="17" y="872"/>
                  </a:lnTo>
                  <a:cubicBezTo>
                    <a:pt x="17" y="1090"/>
                    <a:pt x="188" y="1261"/>
                    <a:pt x="406" y="1261"/>
                  </a:cubicBezTo>
                  <a:cubicBezTo>
                    <a:pt x="608" y="1246"/>
                    <a:pt x="779" y="1074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912;p50">
              <a:extLst>
                <a:ext uri="{FF2B5EF4-FFF2-40B4-BE49-F238E27FC236}">
                  <a16:creationId xmlns:a16="http://schemas.microsoft.com/office/drawing/2014/main" id="{F7452F4A-58B1-E6F3-7F82-D3594A18CDD8}"/>
                </a:ext>
              </a:extLst>
            </p:cNvPr>
            <p:cNvSpPr/>
            <p:nvPr/>
          </p:nvSpPr>
          <p:spPr>
            <a:xfrm>
              <a:off x="6925483" y="374100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4"/>
                    <a:pt x="171" y="1246"/>
                    <a:pt x="389" y="1246"/>
                  </a:cubicBezTo>
                  <a:cubicBezTo>
                    <a:pt x="607" y="1246"/>
                    <a:pt x="778" y="1074"/>
                    <a:pt x="778" y="857"/>
                  </a:cubicBezTo>
                  <a:lnTo>
                    <a:pt x="778" y="374"/>
                  </a:lnTo>
                  <a:cubicBezTo>
                    <a:pt x="778" y="172"/>
                    <a:pt x="607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913;p50">
              <a:extLst>
                <a:ext uri="{FF2B5EF4-FFF2-40B4-BE49-F238E27FC236}">
                  <a16:creationId xmlns:a16="http://schemas.microsoft.com/office/drawing/2014/main" id="{163CA07A-DEC2-3A0A-BFA7-AFDD6DAF2AA8}"/>
                </a:ext>
              </a:extLst>
            </p:cNvPr>
            <p:cNvSpPr/>
            <p:nvPr/>
          </p:nvSpPr>
          <p:spPr>
            <a:xfrm>
              <a:off x="7019290" y="3739968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3"/>
                  </a:lnTo>
                  <a:cubicBezTo>
                    <a:pt x="16" y="1090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914;p50">
              <a:extLst>
                <a:ext uri="{FF2B5EF4-FFF2-40B4-BE49-F238E27FC236}">
                  <a16:creationId xmlns:a16="http://schemas.microsoft.com/office/drawing/2014/main" id="{D29C2492-172F-8EDF-4404-EBC0BB707F31}"/>
                </a:ext>
              </a:extLst>
            </p:cNvPr>
            <p:cNvSpPr/>
            <p:nvPr/>
          </p:nvSpPr>
          <p:spPr>
            <a:xfrm>
              <a:off x="7114134" y="3739904"/>
              <a:ext cx="49528" cy="80905"/>
            </a:xfrm>
            <a:custGeom>
              <a:avLst/>
              <a:gdLst/>
              <a:ahLst/>
              <a:cxnLst/>
              <a:rect l="l" t="t" r="r" b="b"/>
              <a:pathLst>
                <a:path w="764" h="1248" extrusionOk="0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172" y="2"/>
                    <a:pt x="1" y="173"/>
                    <a:pt x="1" y="391"/>
                  </a:cubicBezTo>
                  <a:lnTo>
                    <a:pt x="1" y="874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47"/>
                    <a:pt x="763" y="1060"/>
                    <a:pt x="763" y="858"/>
                  </a:cubicBezTo>
                  <a:lnTo>
                    <a:pt x="763" y="375"/>
                  </a:lnTo>
                  <a:cubicBezTo>
                    <a:pt x="763" y="167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915;p50">
              <a:extLst>
                <a:ext uri="{FF2B5EF4-FFF2-40B4-BE49-F238E27FC236}">
                  <a16:creationId xmlns:a16="http://schemas.microsoft.com/office/drawing/2014/main" id="{3293264E-2356-01CC-3750-1A98D0FAB311}"/>
                </a:ext>
              </a:extLst>
            </p:cNvPr>
            <p:cNvSpPr/>
            <p:nvPr/>
          </p:nvSpPr>
          <p:spPr>
            <a:xfrm>
              <a:off x="7208005" y="373899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90"/>
                    <a:pt x="187" y="1246"/>
                    <a:pt x="389" y="1246"/>
                  </a:cubicBezTo>
                  <a:cubicBezTo>
                    <a:pt x="607" y="1246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916;p50">
              <a:extLst>
                <a:ext uri="{FF2B5EF4-FFF2-40B4-BE49-F238E27FC236}">
                  <a16:creationId xmlns:a16="http://schemas.microsoft.com/office/drawing/2014/main" id="{EB953A9B-2A1D-C5B9-6E18-6A52DF23004E}"/>
                </a:ext>
              </a:extLst>
            </p:cNvPr>
            <p:cNvSpPr/>
            <p:nvPr/>
          </p:nvSpPr>
          <p:spPr>
            <a:xfrm>
              <a:off x="7302849" y="373899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2" y="0"/>
                    <a:pt x="0" y="172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6"/>
                    <a:pt x="389" y="1246"/>
                  </a:cubicBezTo>
                  <a:cubicBezTo>
                    <a:pt x="607" y="1246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917;p50">
              <a:extLst>
                <a:ext uri="{FF2B5EF4-FFF2-40B4-BE49-F238E27FC236}">
                  <a16:creationId xmlns:a16="http://schemas.microsoft.com/office/drawing/2014/main" id="{6595E7A8-E486-6B76-555B-67CB01D5F471}"/>
                </a:ext>
              </a:extLst>
            </p:cNvPr>
            <p:cNvSpPr/>
            <p:nvPr/>
          </p:nvSpPr>
          <p:spPr>
            <a:xfrm>
              <a:off x="7396656" y="3737959"/>
              <a:ext cx="50565" cy="80775"/>
            </a:xfrm>
            <a:custGeom>
              <a:avLst/>
              <a:gdLst/>
              <a:ahLst/>
              <a:cxnLst/>
              <a:rect l="l" t="t" r="r" b="b"/>
              <a:pathLst>
                <a:path w="780" h="1246" extrusionOk="0">
                  <a:moveTo>
                    <a:pt x="390" y="1"/>
                  </a:moveTo>
                  <a:cubicBezTo>
                    <a:pt x="172" y="16"/>
                    <a:pt x="1" y="188"/>
                    <a:pt x="1" y="390"/>
                  </a:cubicBezTo>
                  <a:lnTo>
                    <a:pt x="1" y="872"/>
                  </a:lnTo>
                  <a:cubicBezTo>
                    <a:pt x="16" y="1075"/>
                    <a:pt x="188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918;p50">
              <a:extLst>
                <a:ext uri="{FF2B5EF4-FFF2-40B4-BE49-F238E27FC236}">
                  <a16:creationId xmlns:a16="http://schemas.microsoft.com/office/drawing/2014/main" id="{EF3A4AF0-8280-2656-80F7-E206F210CDE4}"/>
                </a:ext>
              </a:extLst>
            </p:cNvPr>
            <p:cNvSpPr/>
            <p:nvPr/>
          </p:nvSpPr>
          <p:spPr>
            <a:xfrm>
              <a:off x="7491499" y="3737894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7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919;p50">
              <a:extLst>
                <a:ext uri="{FF2B5EF4-FFF2-40B4-BE49-F238E27FC236}">
                  <a16:creationId xmlns:a16="http://schemas.microsoft.com/office/drawing/2014/main" id="{47B84C15-9511-00B6-ED94-9F64CA8E8722}"/>
                </a:ext>
              </a:extLst>
            </p:cNvPr>
            <p:cNvSpPr/>
            <p:nvPr/>
          </p:nvSpPr>
          <p:spPr>
            <a:xfrm>
              <a:off x="7585371" y="3736986"/>
              <a:ext cx="49528" cy="80775"/>
            </a:xfrm>
            <a:custGeom>
              <a:avLst/>
              <a:gdLst/>
              <a:ahLst/>
              <a:cxnLst/>
              <a:rect l="l" t="t" r="r" b="b"/>
              <a:pathLst>
                <a:path w="764" h="1246" extrusionOk="0">
                  <a:moveTo>
                    <a:pt x="374" y="0"/>
                  </a:moveTo>
                  <a:cubicBezTo>
                    <a:pt x="172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90" y="1245"/>
                  </a:cubicBezTo>
                  <a:cubicBezTo>
                    <a:pt x="608" y="1245"/>
                    <a:pt x="763" y="1074"/>
                    <a:pt x="763" y="856"/>
                  </a:cubicBezTo>
                  <a:lnTo>
                    <a:pt x="763" y="389"/>
                  </a:lnTo>
                  <a:cubicBezTo>
                    <a:pt x="763" y="171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920;p50">
              <a:extLst>
                <a:ext uri="{FF2B5EF4-FFF2-40B4-BE49-F238E27FC236}">
                  <a16:creationId xmlns:a16="http://schemas.microsoft.com/office/drawing/2014/main" id="{66BA11E0-A10D-1EBD-2E99-47B4DD3C13BA}"/>
                </a:ext>
              </a:extLst>
            </p:cNvPr>
            <p:cNvSpPr/>
            <p:nvPr/>
          </p:nvSpPr>
          <p:spPr>
            <a:xfrm>
              <a:off x="7680215" y="3736922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415" y="0"/>
                  </a:moveTo>
                  <a:cubicBezTo>
                    <a:pt x="407" y="0"/>
                    <a:pt x="398" y="1"/>
                    <a:pt x="390" y="1"/>
                  </a:cubicBez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592" y="1246"/>
                    <a:pt x="779" y="1060"/>
                    <a:pt x="779" y="857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921;p50">
              <a:extLst>
                <a:ext uri="{FF2B5EF4-FFF2-40B4-BE49-F238E27FC236}">
                  <a16:creationId xmlns:a16="http://schemas.microsoft.com/office/drawing/2014/main" id="{E4CBC6C3-88F5-D531-B965-0B0E974CBDC5}"/>
                </a:ext>
              </a:extLst>
            </p:cNvPr>
            <p:cNvSpPr/>
            <p:nvPr/>
          </p:nvSpPr>
          <p:spPr>
            <a:xfrm>
              <a:off x="7774086" y="3735949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74" y="1"/>
                  </a:moveTo>
                  <a:cubicBezTo>
                    <a:pt x="171" y="1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5"/>
                    <a:pt x="171" y="1246"/>
                    <a:pt x="389" y="1246"/>
                  </a:cubicBezTo>
                  <a:cubicBezTo>
                    <a:pt x="607" y="1246"/>
                    <a:pt x="778" y="1075"/>
                    <a:pt x="763" y="857"/>
                  </a:cubicBezTo>
                  <a:lnTo>
                    <a:pt x="763" y="374"/>
                  </a:lnTo>
                  <a:cubicBezTo>
                    <a:pt x="763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922;p50">
              <a:extLst>
                <a:ext uri="{FF2B5EF4-FFF2-40B4-BE49-F238E27FC236}">
                  <a16:creationId xmlns:a16="http://schemas.microsoft.com/office/drawing/2014/main" id="{B0C91C7F-ABA7-4431-8CA3-F9B82605469C}"/>
                </a:ext>
              </a:extLst>
            </p:cNvPr>
            <p:cNvSpPr/>
            <p:nvPr/>
          </p:nvSpPr>
          <p:spPr>
            <a:xfrm>
              <a:off x="4000300" y="3503867"/>
              <a:ext cx="128164" cy="239213"/>
            </a:xfrm>
            <a:custGeom>
              <a:avLst/>
              <a:gdLst/>
              <a:ahLst/>
              <a:cxnLst/>
              <a:rect l="l" t="t" r="r" b="b"/>
              <a:pathLst>
                <a:path w="1977" h="3690" extrusionOk="0">
                  <a:moveTo>
                    <a:pt x="1735" y="1"/>
                  </a:moveTo>
                  <a:cubicBezTo>
                    <a:pt x="751" y="1"/>
                    <a:pt x="1" y="990"/>
                    <a:pt x="140" y="2102"/>
                  </a:cubicBezTo>
                  <a:cubicBezTo>
                    <a:pt x="202" y="2818"/>
                    <a:pt x="685" y="3425"/>
                    <a:pt x="1369" y="3658"/>
                  </a:cubicBezTo>
                  <a:lnTo>
                    <a:pt x="1509" y="3690"/>
                  </a:ln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923;p50">
              <a:extLst>
                <a:ext uri="{FF2B5EF4-FFF2-40B4-BE49-F238E27FC236}">
                  <a16:creationId xmlns:a16="http://schemas.microsoft.com/office/drawing/2014/main" id="{69454783-8FBF-9D59-696C-EA2A4C8C6C4E}"/>
                </a:ext>
              </a:extLst>
            </p:cNvPr>
            <p:cNvSpPr/>
            <p:nvPr/>
          </p:nvSpPr>
          <p:spPr>
            <a:xfrm>
              <a:off x="6820526" y="4416054"/>
              <a:ext cx="65" cy="6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500" cap="flat" cmpd="sng">
              <a:solidFill>
                <a:srgbClr val="3B889E"/>
              </a:solidFill>
              <a:prstDash val="solid"/>
              <a:miter lim="155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924;p50">
              <a:extLst>
                <a:ext uri="{FF2B5EF4-FFF2-40B4-BE49-F238E27FC236}">
                  <a16:creationId xmlns:a16="http://schemas.microsoft.com/office/drawing/2014/main" id="{38EB5C2A-9A01-58C2-33B6-D2B25850AE4A}"/>
                </a:ext>
              </a:extLst>
            </p:cNvPr>
            <p:cNvSpPr/>
            <p:nvPr/>
          </p:nvSpPr>
          <p:spPr>
            <a:xfrm>
              <a:off x="4407876" y="3127543"/>
              <a:ext cx="780069" cy="205892"/>
            </a:xfrm>
            <a:custGeom>
              <a:avLst/>
              <a:gdLst/>
              <a:ahLst/>
              <a:cxnLst/>
              <a:rect l="l" t="t" r="r" b="b"/>
              <a:pathLst>
                <a:path w="12033" h="3176" extrusionOk="0">
                  <a:moveTo>
                    <a:pt x="9464" y="0"/>
                  </a:moveTo>
                  <a:lnTo>
                    <a:pt x="1" y="280"/>
                  </a:lnTo>
                  <a:lnTo>
                    <a:pt x="732" y="3175"/>
                  </a:lnTo>
                  <a:lnTo>
                    <a:pt x="12032" y="2864"/>
                  </a:lnTo>
                  <a:lnTo>
                    <a:pt x="9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925;p50">
              <a:extLst>
                <a:ext uri="{FF2B5EF4-FFF2-40B4-BE49-F238E27FC236}">
                  <a16:creationId xmlns:a16="http://schemas.microsoft.com/office/drawing/2014/main" id="{846DB658-D5B2-719E-CA87-1A95FC2F104B}"/>
                </a:ext>
              </a:extLst>
            </p:cNvPr>
            <p:cNvSpPr/>
            <p:nvPr/>
          </p:nvSpPr>
          <p:spPr>
            <a:xfrm>
              <a:off x="4373582" y="2993286"/>
              <a:ext cx="610545" cy="110077"/>
            </a:xfrm>
            <a:custGeom>
              <a:avLst/>
              <a:gdLst/>
              <a:ahLst/>
              <a:cxnLst/>
              <a:rect l="l" t="t" r="r" b="b"/>
              <a:pathLst>
                <a:path w="9418" h="1698" extrusionOk="0">
                  <a:moveTo>
                    <a:pt x="8141" y="1"/>
                  </a:moveTo>
                  <a:lnTo>
                    <a:pt x="1" y="234"/>
                  </a:lnTo>
                  <a:lnTo>
                    <a:pt x="359" y="1697"/>
                  </a:lnTo>
                  <a:lnTo>
                    <a:pt x="9417" y="1433"/>
                  </a:lnTo>
                  <a:lnTo>
                    <a:pt x="8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926;p50">
              <a:extLst>
                <a:ext uri="{FF2B5EF4-FFF2-40B4-BE49-F238E27FC236}">
                  <a16:creationId xmlns:a16="http://schemas.microsoft.com/office/drawing/2014/main" id="{441B2896-FE97-C339-5322-FD37982E2049}"/>
                </a:ext>
              </a:extLst>
            </p:cNvPr>
            <p:cNvSpPr/>
            <p:nvPr/>
          </p:nvSpPr>
          <p:spPr>
            <a:xfrm>
              <a:off x="5959801" y="3993249"/>
              <a:ext cx="960679" cy="53548"/>
            </a:xfrm>
            <a:custGeom>
              <a:avLst/>
              <a:gdLst/>
              <a:ahLst/>
              <a:cxnLst/>
              <a:rect l="l" t="t" r="r" b="b"/>
              <a:pathLst>
                <a:path w="14819" h="826" extrusionOk="0">
                  <a:moveTo>
                    <a:pt x="14071" y="1"/>
                  </a:moveTo>
                  <a:lnTo>
                    <a:pt x="732" y="79"/>
                  </a:lnTo>
                  <a:cubicBezTo>
                    <a:pt x="327" y="79"/>
                    <a:pt x="1" y="421"/>
                    <a:pt x="16" y="826"/>
                  </a:cubicBezTo>
                  <a:lnTo>
                    <a:pt x="14818" y="732"/>
                  </a:lnTo>
                  <a:cubicBezTo>
                    <a:pt x="14818" y="328"/>
                    <a:pt x="14476" y="1"/>
                    <a:pt x="14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927;p50">
              <a:extLst>
                <a:ext uri="{FF2B5EF4-FFF2-40B4-BE49-F238E27FC236}">
                  <a16:creationId xmlns:a16="http://schemas.microsoft.com/office/drawing/2014/main" id="{3B28C81F-C991-FA61-8A28-4984C2D77AD9}"/>
                </a:ext>
              </a:extLst>
            </p:cNvPr>
            <p:cNvSpPr/>
            <p:nvPr/>
          </p:nvSpPr>
          <p:spPr>
            <a:xfrm>
              <a:off x="5960838" y="4039826"/>
              <a:ext cx="959641" cy="81812"/>
            </a:xfrm>
            <a:custGeom>
              <a:avLst/>
              <a:gdLst/>
              <a:ahLst/>
              <a:cxnLst/>
              <a:rect l="l" t="t" r="r" b="b"/>
              <a:pathLst>
                <a:path w="14803" h="1262" extrusionOk="0">
                  <a:moveTo>
                    <a:pt x="14802" y="0"/>
                  </a:moveTo>
                  <a:lnTo>
                    <a:pt x="0" y="94"/>
                  </a:lnTo>
                  <a:lnTo>
                    <a:pt x="3113" y="1261"/>
                  </a:lnTo>
                  <a:lnTo>
                    <a:pt x="9790" y="1245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928;p50">
              <a:extLst>
                <a:ext uri="{FF2B5EF4-FFF2-40B4-BE49-F238E27FC236}">
                  <a16:creationId xmlns:a16="http://schemas.microsoft.com/office/drawing/2014/main" id="{45C17E8D-1643-B5B3-01E2-8B0FCB436EB5}"/>
                </a:ext>
              </a:extLst>
            </p:cNvPr>
            <p:cNvSpPr/>
            <p:nvPr/>
          </p:nvSpPr>
          <p:spPr>
            <a:xfrm>
              <a:off x="8231126" y="3717797"/>
              <a:ext cx="319924" cy="150400"/>
            </a:xfrm>
            <a:custGeom>
              <a:avLst/>
              <a:gdLst/>
              <a:ahLst/>
              <a:cxnLst/>
              <a:rect l="l" t="t" r="r" b="b"/>
              <a:pathLst>
                <a:path w="4935" h="2320" extrusionOk="0">
                  <a:moveTo>
                    <a:pt x="2227" y="0"/>
                  </a:moveTo>
                  <a:cubicBezTo>
                    <a:pt x="982" y="32"/>
                    <a:pt x="1" y="1074"/>
                    <a:pt x="48" y="2320"/>
                  </a:cubicBezTo>
                  <a:lnTo>
                    <a:pt x="4935" y="2180"/>
                  </a:lnTo>
                  <a:lnTo>
                    <a:pt x="3285" y="857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roup 744">
            <a:extLst>
              <a:ext uri="{FF2B5EF4-FFF2-40B4-BE49-F238E27FC236}">
                <a16:creationId xmlns:a16="http://schemas.microsoft.com/office/drawing/2014/main" id="{8AED4BE8-9320-3031-B3A1-9EE12704C1D1}"/>
              </a:ext>
            </a:extLst>
          </p:cNvPr>
          <p:cNvGrpSpPr/>
          <p:nvPr/>
        </p:nvGrpSpPr>
        <p:grpSpPr>
          <a:xfrm>
            <a:off x="-2390522" y="95653"/>
            <a:ext cx="2265807" cy="1491358"/>
            <a:chOff x="6299459" y="652453"/>
            <a:chExt cx="2780342" cy="1943594"/>
          </a:xfrm>
        </p:grpSpPr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4F33CE0C-A958-F7E1-0CD1-40D568C64BBF}"/>
                </a:ext>
              </a:extLst>
            </p:cNvPr>
            <p:cNvGrpSpPr/>
            <p:nvPr/>
          </p:nvGrpSpPr>
          <p:grpSpPr>
            <a:xfrm>
              <a:off x="6299459" y="652453"/>
              <a:ext cx="2482259" cy="1428628"/>
              <a:chOff x="6534419" y="1639633"/>
              <a:chExt cx="722477" cy="372070"/>
            </a:xfrm>
            <a:solidFill>
              <a:schemeClr val="tx2">
                <a:lumMod val="75000"/>
              </a:schemeClr>
            </a:solidFill>
          </p:grpSpPr>
          <p:sp>
            <p:nvSpPr>
              <p:cNvPr id="748" name="Oval 747">
                <a:extLst>
                  <a:ext uri="{FF2B5EF4-FFF2-40B4-BE49-F238E27FC236}">
                    <a16:creationId xmlns:a16="http://schemas.microsoft.com/office/drawing/2014/main" id="{99E5D051-4D83-E382-A645-FEC39D06760E}"/>
                  </a:ext>
                </a:extLst>
              </p:cNvPr>
              <p:cNvSpPr/>
              <p:nvPr/>
            </p:nvSpPr>
            <p:spPr>
              <a:xfrm>
                <a:off x="6882686" y="1639633"/>
                <a:ext cx="374210" cy="37207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6CE74B48-B598-C9DB-2B37-E70753BF4D65}"/>
                  </a:ext>
                </a:extLst>
              </p:cNvPr>
              <p:cNvSpPr/>
              <p:nvPr/>
            </p:nvSpPr>
            <p:spPr>
              <a:xfrm flipV="1">
                <a:off x="6534419" y="1775820"/>
                <a:ext cx="399307" cy="10073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7" name="Google Shape;866;p50">
              <a:extLst>
                <a:ext uri="{FF2B5EF4-FFF2-40B4-BE49-F238E27FC236}">
                  <a16:creationId xmlns:a16="http://schemas.microsoft.com/office/drawing/2014/main" id="{F35A920A-5DFD-979F-8C5F-A3489E6BF6D2}"/>
                </a:ext>
              </a:extLst>
            </p:cNvPr>
            <p:cNvSpPr txBox="1">
              <a:spLocks/>
            </p:cNvSpPr>
            <p:nvPr/>
          </p:nvSpPr>
          <p:spPr>
            <a:xfrm>
              <a:off x="7124790" y="2007747"/>
              <a:ext cx="1955011" cy="588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1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r>
                <a:rPr lang="hr-HR" sz="2400" dirty="0">
                  <a:latin typeface="Abadi" panose="020B0604020104020204" pitchFamily="34" charset="0"/>
                </a:rPr>
                <a:t>HR 2904</a:t>
              </a:r>
            </a:p>
          </p:txBody>
        </p:sp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5BCBC04C-458D-1FE3-6F15-779C8AD868FA}"/>
              </a:ext>
            </a:extLst>
          </p:cNvPr>
          <p:cNvGrpSpPr/>
          <p:nvPr/>
        </p:nvGrpSpPr>
        <p:grpSpPr>
          <a:xfrm>
            <a:off x="4089220" y="3120390"/>
            <a:ext cx="1657227" cy="1402987"/>
            <a:chOff x="4089220" y="3120390"/>
            <a:chExt cx="1657227" cy="1402987"/>
          </a:xfrm>
        </p:grpSpPr>
        <p:sp>
          <p:nvSpPr>
            <p:cNvPr id="753" name="Isosceles Triangle 752">
              <a:extLst>
                <a:ext uri="{FF2B5EF4-FFF2-40B4-BE49-F238E27FC236}">
                  <a16:creationId xmlns:a16="http://schemas.microsoft.com/office/drawing/2014/main" id="{FD711516-C61E-0D56-C815-5FC25472D3AF}"/>
                </a:ext>
              </a:extLst>
            </p:cNvPr>
            <p:cNvSpPr/>
            <p:nvPr/>
          </p:nvSpPr>
          <p:spPr>
            <a:xfrm>
              <a:off x="4266517" y="3150443"/>
              <a:ext cx="1302634" cy="1004395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4" name="Google Shape;681;p44">
              <a:extLst>
                <a:ext uri="{FF2B5EF4-FFF2-40B4-BE49-F238E27FC236}">
                  <a16:creationId xmlns:a16="http://schemas.microsoft.com/office/drawing/2014/main" id="{5B94033C-CFFC-B97A-6909-1AB5124A45A1}"/>
                </a:ext>
              </a:extLst>
            </p:cNvPr>
            <p:cNvSpPr txBox="1">
              <a:spLocks/>
            </p:cNvSpPr>
            <p:nvPr/>
          </p:nvSpPr>
          <p:spPr>
            <a:xfrm>
              <a:off x="4266517" y="4029346"/>
              <a:ext cx="1302634" cy="494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pPr algn="ctr"/>
              <a:r>
                <a:rPr lang="hr-HR" sz="1200" i="1" dirty="0">
                  <a:latin typeface="Abadi" panose="020B0604020104020204" pitchFamily="34" charset="0"/>
                </a:rPr>
                <a:t>NAV1</a:t>
              </a:r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ABA8DB8B-B01F-2F28-F667-D82451888501}"/>
                </a:ext>
              </a:extLst>
            </p:cNvPr>
            <p:cNvSpPr/>
            <p:nvPr/>
          </p:nvSpPr>
          <p:spPr>
            <a:xfrm>
              <a:off x="4089220" y="3120390"/>
              <a:ext cx="1657227" cy="12962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BDAD8D24-FA7C-A382-D0F4-7CC5B89A7BBE}"/>
              </a:ext>
            </a:extLst>
          </p:cNvPr>
          <p:cNvGrpSpPr/>
          <p:nvPr/>
        </p:nvGrpSpPr>
        <p:grpSpPr>
          <a:xfrm>
            <a:off x="5782386" y="3029763"/>
            <a:ext cx="2431736" cy="1218932"/>
            <a:chOff x="5782386" y="3029763"/>
            <a:chExt cx="2431736" cy="1218932"/>
          </a:xfrm>
        </p:grpSpPr>
        <p:grpSp>
          <p:nvGrpSpPr>
            <p:cNvPr id="752" name="Group 751">
              <a:extLst>
                <a:ext uri="{FF2B5EF4-FFF2-40B4-BE49-F238E27FC236}">
                  <a16:creationId xmlns:a16="http://schemas.microsoft.com/office/drawing/2014/main" id="{73331C45-1467-7582-A3A9-45422A99BA80}"/>
                </a:ext>
              </a:extLst>
            </p:cNvPr>
            <p:cNvGrpSpPr/>
            <p:nvPr/>
          </p:nvGrpSpPr>
          <p:grpSpPr>
            <a:xfrm>
              <a:off x="6192957" y="3029763"/>
              <a:ext cx="2021165" cy="1145714"/>
              <a:chOff x="6850951" y="3377297"/>
              <a:chExt cx="722477" cy="372070"/>
            </a:xfrm>
          </p:grpSpPr>
          <p:sp>
            <p:nvSpPr>
              <p:cNvPr id="750" name="Oval 749">
                <a:extLst>
                  <a:ext uri="{FF2B5EF4-FFF2-40B4-BE49-F238E27FC236}">
                    <a16:creationId xmlns:a16="http://schemas.microsoft.com/office/drawing/2014/main" id="{7325542F-8F6C-C78C-851D-7C7F51346D16}"/>
                  </a:ext>
                </a:extLst>
              </p:cNvPr>
              <p:cNvSpPr/>
              <p:nvPr/>
            </p:nvSpPr>
            <p:spPr>
              <a:xfrm>
                <a:off x="7199218" y="3377297"/>
                <a:ext cx="374210" cy="3720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CCDA16CE-E0D6-7065-44A7-DCB15FBB9B69}"/>
                  </a:ext>
                </a:extLst>
              </p:cNvPr>
              <p:cNvSpPr/>
              <p:nvPr/>
            </p:nvSpPr>
            <p:spPr>
              <a:xfrm flipV="1">
                <a:off x="6850951" y="3513484"/>
                <a:ext cx="399307" cy="10073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6" name="Google Shape;866;p50">
              <a:extLst>
                <a:ext uri="{FF2B5EF4-FFF2-40B4-BE49-F238E27FC236}">
                  <a16:creationId xmlns:a16="http://schemas.microsoft.com/office/drawing/2014/main" id="{291FF7CE-8319-87ED-648E-4B03AA95CB98}"/>
                </a:ext>
              </a:extLst>
            </p:cNvPr>
            <p:cNvSpPr txBox="1">
              <a:spLocks/>
            </p:cNvSpPr>
            <p:nvPr/>
          </p:nvSpPr>
          <p:spPr>
            <a:xfrm>
              <a:off x="5782386" y="3797281"/>
              <a:ext cx="1593213" cy="451414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1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r>
                <a:rPr lang="hr-HR" sz="2000" dirty="0">
                  <a:latin typeface="Abadi" panose="020B0604020104020204" pitchFamily="34" charset="0"/>
                </a:rPr>
                <a:t>QTR 2001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0.00247 L 0.00173 0.00247 C 0.0092 0.0213 0.0118 0.03087 0.02205 0.04537 C 0.02413 0.04815 0.02639 0.05093 0.0283 0.05433 C 0.03142 0.05926 0.03715 0.07007 0.03715 0.07007 C 0.03889 0.0784 0.03923 0.08272 0.04357 0.09044 L 0.05243 0.10618 C 0.05364 0.10834 0.05503 0.1105 0.05625 0.11266 C 0.06007 0.12099 0.06284 0.13118 0.06753 0.13766 C 0.06927 0.13982 0.07118 0.14167 0.07274 0.14445 C 0.07465 0.14784 0.07587 0.15186 0.07778 0.15556 C 0.07934 0.15865 0.08125 0.16142 0.08281 0.16451 C 0.0875 0.17408 0.09219 0.18396 0.0967 0.19383 C 0.09844 0.19754 0.09982 0.20186 0.10173 0.20494 C 0.11927 0.23241 0.11076 0.2176 0.1335 0.26358 C 0.13559 0.26791 0.1375 0.27284 0.13975 0.27717 C 0.14236 0.28149 0.14496 0.28581 0.14739 0.29075 C 0.15469 0.30494 0.15 0.29939 0.15868 0.31297 C 0.16319 0.32007 0.1684 0.32593 0.17274 0.33334 C 0.19427 0.37192 0.17205 0.33303 0.19166 0.36482 C 0.1934 0.3676 0.19514 0.37068 0.1967 0.37377 C 0.19809 0.37655 0.19896 0.38025 0.20052 0.38272 C 0.20538 0.39075 0.21076 0.39784 0.2158 0.40525 C 0.21909 0.4105 0.22291 0.41513 0.22587 0.42099 C 0.22795 0.42562 0.22986 0.43056 0.23212 0.43457 C 0.23368 0.43735 0.23576 0.43858 0.23732 0.44136 C 0.23958 0.4463 0.24097 0.45247 0.24357 0.4571 C 0.24913 0.46698 0.25625 0.47377 0.26128 0.48426 C 0.26423 0.49013 0.26684 0.49661 0.27014 0.50217 C 0.27274 0.50649 0.27621 0.50926 0.27899 0.51328 C 0.28507 0.52223 0.29028 0.53272 0.2967 0.54044 C 0.30573 0.55124 0.31076 0.55618 0.31944 0.57192 C 0.34444 0.61636 0.30295 0.54291 0.33472 0.59661 C 0.34028 0.60618 0.34566 0.61605 0.35121 0.62593 L 0.3651 0.65062 C 0.36892 0.65587 0.37309 0.6605 0.37656 0.66636 C 0.38333 0.6784 0.38837 0.69352 0.39548 0.70463 C 0.39878 0.70988 0.40225 0.71513 0.40555 0.72037 C 0.40781 0.72408 0.40972 0.72809 0.41198 0.73179 C 0.41389 0.73488 0.41632 0.73735 0.41823 0.74075 C 0.4368 0.77068 0.41892 0.74476 0.4335 0.76544 C 0.43837 0.78272 0.43298 0.76698 0.44357 0.78581 C 0.45903 0.81297 0.43212 0.77624 0.46128 0.81945 C 0.46389 0.82315 0.46649 0.82655 0.46892 0.83056 C 0.47083 0.83396 0.47205 0.83858 0.47396 0.84198 C 0.47795 0.84846 0.48281 0.85309 0.48663 0.85988 C 0.48837 0.86297 0.48993 0.86605 0.49166 0.86883 C 0.49965 0.88149 0.49444 0.86945 0.50312 0.88704 C 0.50712 0.89507 0.51076 0.9034 0.51441 0.91173 C 0.51614 0.91544 0.51857 0.91852 0.51962 0.92284 C 0.52031 0.92686 0.52135 0.93025 0.52205 0.93426 C 0.52257 0.93704 0.52274 0.94044 0.52326 0.94321 C 0.52396 0.9463 0.52517 0.94908 0.52587 0.95217 C 0.52673 0.95587 0.5276 0.95957 0.52847 0.96358 C 0.52882 0.96791 0.52916 0.97254 0.52969 0.97686 C 0.53038 0.98303 0.53212 0.98889 0.53212 0.99507 C 0.53212 1.0071 0.53212 1.01976 0.52969 1.03087 C 0.52847 1.03612 0.52465 1.03735 0.52205 1.04013 C 0.51753 1.04476 0.51302 1.0497 0.50816 1.0534 C 0.49166 1.06698 0.48871 1.06328 0.46771 1.06914 C 0.45833 1.07192 0.44913 1.07531 0.43975 1.0784 C 0.41875 1.09414 0.40816 1.10309 0.38541 1.1142 C 0.37708 1.11821 0.36857 1.12161 0.36007 1.12315 C 0.34826 1.12531 0.33646 1.1247 0.32465 1.12562 L 0.24618 1.1321 C 0.22118 1.12994 0.19618 1.13056 0.17135 1.12562 C 0.1408 1.11945 0.08159 1.08704 0.05486 1.0784 C -0.00018 1.06019 -0.11094 1.03087 -0.11094 1.03087 C -0.12101 1.03241 -0.13125 1.03365 -0.14132 1.0355 C -0.15104 1.03735 -0.16059 1.04167 -0.17031 1.04229 L -0.20834 1.04013 C -0.22483 1.03889 -0.23542 1.03735 -0.25139 1.0355 C -0.2941 1.02284 -0.29844 1.02223 -0.34618 1.00402 C -0.3665 0.9963 -0.38663 0.98642 -0.40695 0.97933 C -0.42882 0.97161 -0.45087 0.96667 -0.47275 0.95896 C -0.49566 0.95093 -0.51771 0.93735 -0.53993 0.92531 C -0.54705 0.91482 -0.55591 0.9071 -0.56146 0.89383 C -0.56597 0.88272 -0.56667 0.86821 -0.56893 0.85556 C -0.57726 0.80834 -0.58021 0.75741 -0.59306 0.71358 C -0.62709 0.59723 -0.62587 0.61358 -0.64618 0.50649 C -0.65712 0.44908 -0.6632 0.39723 -0.66893 0.3355 C -0.67778 0.24321 -0.68056 0.17439 -0.6842 0.07902 C -0.68542 0.04754 -0.68594 0.01605 -0.68681 -0.01543 C -0.68455 -0.08734 -0.68455 -0.15987 -0.68038 -0.23148 C -0.67865 -0.26203 -0.66962 -0.29104 -0.65886 -0.3145 C -0.65434 -0.32438 -0.64896 -0.33302 -0.64375 -0.34135 C -0.63716 -0.35185 -0.63073 -0.36203 -0.62344 -0.37067 C -0.61094 -0.38549 -0.59584 -0.39598 -0.5816 -0.40463 C -0.57448 -0.40864 -0.56736 -0.41265 -0.56007 -0.41574 C -0.55 -0.42006 -0.53993 -0.42469 -0.52969 -0.42685 C -0.52101 -0.42901 -0.51198 -0.42839 -0.50313 -0.42932 C -0.49427 -0.43086 -0.48542 -0.43333 -0.47657 -0.43364 C -0.46476 -0.43425 -0.45295 -0.43209 -0.44115 -0.43148 L -0.38924 -0.42932 C -0.3599 -0.42253 -0.36615 -0.42685 -0.34358 -0.41358 C -0.33768 -0.40987 -0.32327 -0.4003 -0.31719 -0.39537 C -0.31077 -0.39043 -0.30486 -0.38333 -0.29827 -0.37963 C -0.29254 -0.37654 -0.28646 -0.37716 -0.28056 -0.3753 C -0.26823 -0.37129 -0.25608 -0.36635 -0.24375 -0.36172 C -0.23698 -0.35493 -0.23073 -0.3466 -0.22361 -0.34135 C -0.18959 -0.31635 -0.20139 -0.33024 -0.17674 -0.31666 C -0.17066 -0.31358 -0.16476 -0.30987 -0.15903 -0.30555 C -0.15677 -0.3037 -0.15486 -0.3003 -0.15261 -0.29876 C -0.14896 -0.29598 -0.14497 -0.29475 -0.14132 -0.29197 C -0.1382 -0.28981 -0.12327 -0.27561 -0.12222 -0.27438 C -0.11372 -0.26203 -0.10347 -0.2395 -0.09566 -0.22469 C -0.09323 -0.22006 -0.09028 -0.21635 -0.08802 -0.21111 C -0.08507 -0.20432 -0.08334 -0.19598 -0.08056 -0.18888 C -0.07917 -0.18518 -0.07674 -0.18333 -0.07552 -0.17963 C -0.07292 -0.17345 -0.07153 -0.16604 -0.0691 -0.15956 C -0.06788 -0.15617 -0.05261 -0.11882 -0.05018 -0.1145 C -0.04844 -0.11142 -0.04653 -0.10895 -0.04514 -0.10555 C -0.04323 -0.10123 -0.04167 -0.09629 -0.03993 -0.09197 C -0.03872 -0.08888 -0.03733 -0.08611 -0.03629 -0.08302 C -0.03525 -0.08024 -0.0349 -0.07654 -0.03368 -0.07407 C -0.03195 -0.07037 -0.02917 -0.06851 -0.02726 -0.06512 C -0.02587 -0.06234 -0.025 -0.05895 -0.02361 -0.05586 C -0.0224 -0.0537 -0.02084 -0.05154 -0.01979 -0.04907 C -0.01875 -0.04722 -0.01823 -0.04444 -0.01719 -0.04259 C -0.01615 -0.04012 -0.01459 -0.03827 -0.01337 -0.0358 C -0.00469 -0.01697 -0.01823 -0.04197 -0.00712 -0.02222 C -0.0066 -0.02006 -0.0066 -0.01728 -0.00591 -0.01543 C -0.004 -0.01111 0.00052 -0.00432 0.00052 -0.00432 L 0.00173 0.00247 Z " pathEditMode="relative" ptsTypes="AAAAAAAAAAAAAAAAAAAAAAAAAAAAAAAAAAAAAAAAAAAAAAAAAAAAAAAAAAAAAAAAAAAAAAAAAAAAAAAAAAAAAAAAAAAAAAAAAAAAAAAAAAAAAAAAAAAAAAAAAAAA">
                                      <p:cBhvr>
                                        <p:cTn id="6" dur="10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61 L -0.00104 0.00092 C 0.01111 0.00586 0.02414 0.01358 0.03698 0.01635 C 0.05469 0.02037 0.14306 0.02623 0.16181 0.02777 C 0.39045 0.01666 0.13837 0.03117 0.32934 0.01419 C 0.34653 0.01265 0.36476 0.01234 0.38247 0.01173 L 0.64341 0.00524 C 0.64879 0.00277 0.65452 0.00247 0.65955 -0.00155 C 0.66372 -0.00463 0.66754 -0.00957 0.66945 -0.01544 C 0.6717 -0.01976 0.67327 -0.04723 0.67379 -0.05371 C 0.67153 -0.06081 0.66945 -0.06852 0.66736 -0.07562 C 0.65955 -0.09507 0.64861 -0.09784 0.63577 -0.10494 C 0.63108 -0.1071 0.62622 -0.10741 0.62153 -0.10926 C 0.61216 -0.11266 0.60261 -0.11698 0.59323 -0.12068 C 0.58872 -0.12223 0.58386 -0.12315 0.57934 -0.125 C 0.57327 -0.12778 0.56667 -0.13272 0.55973 -0.13395 C 0.54844 -0.13642 0.53629 -0.13611 0.52552 -0.13642 L 0.31164 -0.14074 C 0.18681 -0.15371 0.3033 -0.1429 0.19393 -0.14969 C 0.17535 -0.15093 0.15677 -0.15371 0.1382 -0.15432 C 0.09653 -0.15587 0.05469 -0.15587 0.01285 -0.15648 C -0.00781 -0.15865 -0.02847 -0.16173 -0.04913 -0.16327 C -0.1151 -0.1679 -0.20034 -0.1642 -0.26059 -0.16327 C -0.26527 -0.16111 -0.26996 -0.15803 -0.27448 -0.15648 C -0.29843 -0.14846 -0.30208 -0.14846 -0.32135 -0.14537 C -0.32552 -0.14383 -0.32968 -0.14198 -0.3342 -0.14074 C -0.33732 -0.13982 -0.3408 -0.14013 -0.34427 -0.13858 C -0.34687 -0.13704 -0.34878 -0.13334 -0.35156 -0.13179 C -0.35521 -0.12963 -0.3592 -0.12902 -0.36284 -0.12716 C -0.36423 -0.12686 -0.36545 -0.12562 -0.36666 -0.125 C -0.36996 -0.12346 -0.37673 -0.12068 -0.37673 -0.12037 C -0.38055 -0.11389 -0.38576 -0.1071 -0.38576 -0.09568 C -0.38576 -0.0821 -0.38402 -0.06852 -0.38194 -0.05587 C -0.3809 -0.04939 -0.37205 -0.04383 -0.37048 -0.04198 C -0.35434 -0.02531 -0.38003 -0.04692 -0.35659 -0.03118 C -0.35399 -0.02902 -0.35173 -0.02531 -0.34896 -0.02408 C -0.34514 -0.02223 -0.34062 -0.02253 -0.33646 -0.02223 C -0.3283 -0.01729 -0.31093 -0.00648 -0.30607 -0.00618 L -0.23646 -0.0105 L -0.20625 -0.01544 C -0.18073 -0.01544 -0.15538 -0.01358 -0.13038 -0.01327 C -0.12639 -0.01142 -0.12257 -0.00957 -0.11909 -0.00834 C -0.075 0.00432 -0.07586 -0.00124 -0.01493 0.00061 C -0.00538 0.00308 -0.0033 0.00061 -0.00104 0.00061 Z " pathEditMode="relative" rAng="0" ptsTypes="AAAAAAAAAAAAAAAAAAAAAAAAAAAAAAAAAAAAAAAAAAAA">
                                      <p:cBhvr>
                                        <p:cTn id="8" dur="75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7" y="-6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031 L -0.00139 0.00031 C 0.00382 -0.00648 0.00903 -0.01266 0.01389 -0.02006 C 0.02396 -0.0355 0.03004 -0.05247 0.04167 -0.06482 C 0.04809 -0.07161 0.05417 -0.07932 0.06077 -0.08519 C 0.0632 -0.08735 0.0658 -0.08951 0.06823 -0.09198 C 0.07309 -0.09692 0.07761 -0.10216 0.08229 -0.10772 C 0.09289 -0.12037 0.09098 -0.12068 0.10365 -0.13241 C 0.14792 -0.17346 0.10035 -0.12685 0.13785 -0.15957 C 0.14948 -0.16945 0.16007 -0.18272 0.17205 -0.19105 C 0.18837 -0.20216 0.19341 -0.20463 0.21007 -0.22037 C 0.22084 -0.23025 0.23056 -0.24321 0.24167 -0.25185 C 0.24757 -0.25617 0.25365 -0.26019 0.25938 -0.26513 C 0.27014 -0.27438 0.28004 -0.28642 0.29115 -0.29445 C 0.29618 -0.29815 0.30122 -0.30216 0.30625 -0.30587 C 0.31216 -0.30988 0.31823 -0.31266 0.32396 -0.31698 C 0.32917 -0.32099 0.33403 -0.32654 0.33924 -0.33056 C 0.34375 -0.33395 0.34844 -0.33642 0.35313 -0.33951 C 0.36025 -0.34445 0.36702 -0.35278 0.37466 -0.35525 C 0.40365 -0.36513 0.39236 -0.36173 0.40886 -0.36636 C 0.41598 -0.37161 0.41563 -0.37161 0.42396 -0.37562 C 0.42604 -0.37654 0.42813 -0.37685 0.43039 -0.37778 C 0.44375 -0.38333 0.43681 -0.38087 0.44931 -0.38673 C 0.45261 -0.38827 0.45608 -0.3892 0.45938 -0.39136 C 0.46129 -0.39229 0.46268 -0.39475 0.46441 -0.39568 C 0.46823 -0.39784 0.47205 -0.39846 0.47587 -0.40031 C 0.47882 -0.40154 0.48177 -0.40309 0.48473 -0.40463 C 0.48733 -0.40617 0.48976 -0.40833 0.49236 -0.40926 C 0.49601 -0.4105 0.5 -0.4108 0.50365 -0.41142 C 0.52361 -0.42161 0.50052 -0.4108 0.52396 -0.41821 C 0.56268 -0.43056 0.53351 -0.42531 0.5658 -0.42963 C 0.57448 -0.4321 0.57396 -0.43148 0.58351 -0.43611 C 0.59844 -0.44352 0.59358 -0.4429 0.60886 -0.44753 C 0.61841 -0.45031 0.64219 -0.45648 0.65313 -0.45864 C 0.66441 -0.46111 0.67587 -0.46358 0.68733 -0.46543 C 0.69479 -0.46667 0.70243 -0.46698 0.71007 -0.46759 L 0.83785 -0.46327 C 0.84306 -0.46296 0.84792 -0.45988 0.85313 -0.45864 C 0.86615 -0.45617 0.87934 -0.45617 0.89236 -0.45185 C 0.89705 -0.45062 0.90174 -0.44938 0.90625 -0.44753 C 0.94497 -0.43025 0.90243 -0.44506 0.93664 -0.43395 C 0.95139 -0.42377 0.95452 -0.42284 0.96823 -0.40926 C 0.97848 -0.39908 0.98768 -0.38519 0.99861 -0.37778 C 1.00417 -0.37408 1.0099 -0.37099 1.01511 -0.36636 C 1.02848 -0.35525 1.04861 -0.32871 1.05695 -0.31235 C 1.06059 -0.30494 1.06493 -0.29815 1.06823 -0.29013 C 1.07674 -0.26945 1.0842 -0.24784 1.09236 -0.22685 C 1.09532 -0.21945 1.09827 -0.21204 1.10122 -0.20432 L 1.11007 -0.1821 L 1.11893 -0.15957 C 1.12101 -0.14815 1.12344 -0.13704 1.12518 -0.12562 C 1.12934 -0.09846 1.129 -0.09105 1.13039 -0.06482 C 1.1257 0.05617 1.13247 -0.04198 1.12136 0.03858 C 1.11979 0.05123 1.12032 0.06481 1.11771 0.07685 C 1.11111 0.10648 1.08941 0.16821 1.08091 0.19599 C 1.07848 0.20432 1.06441 0.25895 1.05816 0.27037 C 1.05226 0.28117 1.04497 0.28889 1.03785 0.29722 C 1.02344 0.3145 1.00903 0.33271 0.99358 0.34691 C 0.96684 0.37129 0.95052 0.3716 0.92136 0.38271 C 0.85643 0.40833 0.93733 0.37839 0.86962 0.40987 C 0.83646 0.42531 0.85139 0.41389 0.82136 0.42346 C 0.81216 0.42623 0.80295 0.43117 0.79358 0.43457 C 0.77275 0.44259 0.7816 0.43673 0.75434 0.44599 C 0.74045 0.45062 0.72674 0.45771 0.7125 0.46173 C 0.70712 0.46296 0.70174 0.46543 0.69618 0.46605 C 0.68177 0.46759 0.66736 0.46759 0.65313 0.46852 L 0.52657 0.46605 C 0.51875 0.46574 0.51146 0.4608 0.50365 0.45926 C 0.48941 0.45679 0.475 0.45648 0.46077 0.45494 C 0.39289 0.4466 0.46858 0.45154 0.36077 0.44815 C 0.35226 0.44722 0.34375 0.44722 0.33542 0.44599 C 0.32431 0.44383 0.28993 0.43487 0.27466 0.43241 C 0.26789 0.43117 0.26111 0.43086 0.25434 0.43025 C 0.2375 0.42469 0.23143 0.42253 0.21511 0.41883 C 0.20747 0.41728 0.19983 0.41636 0.19236 0.4145 C 0.18125 0.41111 0.17049 0.40679 0.15938 0.40308 L 0.13039 0.39413 C 0.10903 0.37716 0.12761 0.39043 0.09479 0.37623 C 0.08559 0.37191 0.07657 0.36543 0.06702 0.36265 C 0.04879 0.3571 0.01979 0.35031 0.00504 0.33549 C -0.00538 0.32531 -0.02274 0.30864 -0.03021 0.29722 L -0.03784 0.28611 C -0.05243 0.23858 -0.03889 0.28487 -0.05173 0.23426 C -0.05833 0.20864 -0.05798 0.21728 -0.06198 0.19167 C -0.06458 0.175 -0.06458 0.16975 -0.0658 0.15339 C -0.06441 0.12963 -0.06475 0.10987 -0.06059 0.08796 C -0.06007 0.08487 -0.05885 0.0821 -0.05816 0.07901 C -0.05712 0.07531 -0.05625 0.0716 -0.05555 0.0679 C -0.05503 0.06481 -0.05521 0.06142 -0.05434 0.05895 C -0.05347 0.05617 -0.05191 0.05401 -0.05052 0.05216 C -0.04896 0.04969 -0.04722 0.04753 -0.04548 0.04537 C -0.04427 0.04383 -0.04288 0.04259 -0.04166 0.04074 C -0.03993 0.03796 -0.03854 0.03426 -0.03663 0.03179 C -0.03507 0.02994 -0.03316 0.02901 -0.03159 0.02716 C -0.01632 0.01173 -0.02396 0.01697 -0.01527 0.01142 C -0.01406 0.01018 -0.01284 0.00833 -0.01146 0.0071 C -0.01024 0.00586 -0.00885 0.00617 -0.00764 0.00494 C -0.00295 -0.00031 -0.00243 0.00092 -0.00139 0.00031 Z " pathEditMode="relative" ptsTypes="AAAAAAAAAAAAAAAAAAAAAAAAAAAAAAAAAAAAAAAAAAAAAAAAAAAAAAAAAAAAAAAAAAAAAAAAAAAAAAAAAAAAAAAAAAAAAAAAAA">
                                      <p:cBhvr>
                                        <p:cTn id="10" dur="8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555 L 0.00139 0.00555 C 0.025 0.02098 -0.00035 0.00277 0.01927 0.02129 C 0.02292 0.02469 0.02691 0.02685 0.03056 0.03024 C 0.03542 0.03456 0.03472 0.03765 0.04063 0.04135 C 0.04306 0.0429 0.04584 0.0429 0.04827 0.04382 C 0.04913 0.04506 0.04983 0.04722 0.05087 0.04814 C 0.05504 0.05185 0.06007 0.05339 0.06476 0.05493 C 0.08768 0.07253 0.05886 0.05216 0.08368 0.06388 C 0.08681 0.06543 0.08941 0.06944 0.09254 0.07067 C 0.0967 0.07253 0.10104 0.07191 0.10521 0.07283 C 0.10816 0.07345 0.11129 0.07407 0.11406 0.0753 C 0.12049 0.07777 0.12674 0.08148 0.13316 0.08425 C 0.14115 0.08765 0.14913 0.0895 0.15712 0.0932 C 0.16771 0.09783 0.1783 0.1037 0.18872 0.10895 L 0.20278 0.11574 C 0.20608 0.11728 0.20938 0.11944 0.21285 0.12006 C 0.22847 0.12314 0.23472 0.12407 0.2533 0.13148 C 0.25712 0.13302 0.26094 0.13518 0.26476 0.1358 C 0.2757 0.13827 0.28663 0.13888 0.29757 0.14043 C 0.30226 0.14104 0.30695 0.14259 0.31163 0.14259 L 0.41406 0.14506 C 0.45903 0.14938 0.42639 0.14722 0.50018 0.14506 L 0.5849 0.14259 C 0.59132 0.14135 0.60469 0.13919 0.61024 0.1358 C 0.64479 0.11543 0.59427 0.1324 0.64445 0.11111 C 0.6566 0.10617 0.66893 0.10277 0.68125 0.1 C 0.68837 0.09814 0.69549 0.09876 0.70261 0.09783 C 0.70643 0.09722 0.71024 0.09629 0.71406 0.09537 C 0.71702 0.0932 0.72014 0.09166 0.72292 0.08858 C 0.72448 0.08703 0.725 0.08302 0.72674 0.08179 C 0.73125 0.07901 0.73594 0.07901 0.74063 0.07746 C 0.74809 0.07191 0.7691 0.05679 0.77483 0.0503 C 0.79132 0.03209 0.80452 0.00308 0.82292 -0.00803 C 0.83768 -0.01698 0.85243 -0.02655 0.86719 -0.03519 C 0.8882 -0.04692 0.90955 -0.05649 0.93056 -0.06883 C 0.96684 -0.09044 0.98959 -0.10803 1.02674 -0.11605 C 1.03976 -0.11883 1.05295 -0.1176 1.06597 -0.11821 C 1.07952 -0.11544 1.09358 -0.11729 1.10643 -0.10926 C 1.11389 -0.10494 1.12309 -0.07038 1.12552 -0.05988 C 1.1316 -0.03303 1.1375 0.00154 1.14063 0.03024 C 1.1434 0.05617 1.14549 0.09814 1.14705 0.12469 C 1.14566 0.1679 1.14618 0.16882 1.14184 0.21481 C 1.14097 0.2253 1.14045 0.23641 1.13802 0.24629 C 1.13611 0.25401 1.13264 0.26018 1.12917 0.26635 C 1.12361 0.27685 1.11823 0.28796 1.11146 0.29567 C 1.10243 0.30648 1.06754 0.33179 1.05712 0.33611 C 1.02361 0.3503 0.98959 0.36049 0.9559 0.37222 C 0.92118 0.38456 0.88872 0.39691 0.8533 0.40154 C 0.83264 0.40432 0.81198 0.4037 0.79132 0.4037 L 0.39254 0.40617 L 0.2724 0.4037 C 0.26094 0.40339 0.24948 0.40277 0.2382 0.40154 C 0.23438 0.40123 0.23056 0.39938 0.22674 0.39938 C 0.19427 0.39783 0.16181 0.39783 0.12934 0.39691 L 0.0724 0.39259 L 0.01024 0.3858 C 0.00486 0.38425 -0.00069 0.3824 -0.00607 0.38117 C -0.01198 0.38024 -0.01788 0.37993 -0.02378 0.37901 C -0.03403 0.37746 -0.0441 0.37654 -0.05416 0.37438 C -0.06979 0.37129 -0.0618 0.37283 -0.0783 0.37006 C -0.08212 0.36851 -0.08576 0.36666 -0.08958 0.36543 C -0.09323 0.36419 -0.10538 0.36172 -0.10851 0.36111 C -0.11319 0.35864 -0.11788 0.35709 -0.12239 0.35432 C -0.12482 0.35277 -0.13594 0.34104 -0.13628 0.34074 C -0.14514 0.33302 -0.14462 0.3358 -0.15278 0.32716 C -0.15746 0.32222 -0.16198 0.31666 -0.16667 0.31141 C -0.17569 0.30185 -0.17743 0.30308 -0.18437 0.28672 C -0.18698 0.28055 -0.18906 0.27345 -0.1908 0.26635 C -0.20139 0.22345 -0.20104 0.22129 -0.20729 0.18333 C -0.20677 0.16358 -0.20712 0.14413 -0.2059 0.12469 C -0.20573 0.12129 -0.20417 0.11882 -0.20347 0.11574 C -0.20278 0.11296 -0.19982 0.09814 -0.19826 0.09537 C -0.19653 0.09197 -0.1941 0.08981 -0.19201 0.08641 C -0.18941 0.08209 -0.1868 0.07777 -0.18437 0.07283 C -0.18125 0.06697 -0.17812 0.0574 -0.1743 0.05277 C -0.17083 0.04845 -0.15989 0.04074 -0.1566 0.03919 C -0.15625 0.03888 -0.12535 0.02469 -0.11857 0.02345 C -0.10937 0.02191 -0.10017 0.02191 -0.09097 0.02129 C -0.08715 0.02037 -0.08333 0.01944 -0.07951 0.01882 C -0.07413 0.0179 -0.06857 0.01759 -0.06302 0.01666 C -0.05625 0.01543 -0.04965 0.01265 -0.04288 0.01203 C -0.02812 0.01111 -0.0059 0.00648 0.00139 0.00555 Z " pathEditMode="relative" ptsTypes="AAAAAAAAAAAAAAAAAAAAAAAAAAAAAAAAAAAAAAAAAAAAAAAAAAAAAAAAAAAAAAAAAAAAAAAAAAAAAAAAAAA">
                                      <p:cBhvr>
                                        <p:cTn id="12" dur="8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1513 L -0.00157 -0.01513 C -0.00452 -0.03704 -0.00834 -0.05864 -0.01042 -0.08056 C -0.01198 -0.09599 -0.01198 -0.11204 -0.01302 -0.12778 C -0.01997 -0.23148 -0.01667 -0.15772 -0.01927 -0.22469 C -0.01719 -0.32006 -0.02049 -0.23827 -0.01302 -0.32593 C -0.00556 -0.41235 -0.01372 -0.35185 -0.00417 -0.41574 C -0.00365 -0.42531 -0.004 -0.43519 -0.00295 -0.44476 C -0.00174 -0.45494 0.00034 -0.46451 0.00225 -0.47408 C 0.00538 -0.49105 0.00729 -0.49815 0.01232 -0.51451 C 0.0151 -0.52377 0.01666 -0.5284 0.02118 -0.53488 C 0.02361 -0.53827 0.02586 -0.5429 0.02882 -0.54383 L 0.03507 -0.5463 C 0.04184 -0.54321 0.04878 -0.54105 0.05538 -0.53704 C 0.05816 -0.5355 0.06632 -0.52469 0.06805 -0.5213 C 0.07014 -0.51729 0.07152 -0.51235 0.07309 -0.50803 C 0.07396 -0.50278 0.07448 -0.49722 0.07569 -0.49198 C 0.07708 -0.48581 0.07951 -0.48056 0.08073 -0.47408 C 0.08281 -0.46389 0.08455 -0.44784 0.08576 -0.43581 C 0.08663 -0.41852 0.08819 -0.40155 0.08836 -0.38395 C 0.08906 -0.32408 0.08906 -0.26451 0.09218 -0.20432 C 0.09253 -0.19661 0.09409 -0.18951 0.09461 -0.18179 C 0.0967 -0.15401 0.09722 -0.12624 0.09982 -0.09846 C 0.10312 -0.06266 0.10191 -0.08056 0.10364 -0.04445 C 0.10277 -0.01451 0.10208 0.01543 0.10104 0.04537 C 0.10069 0.05308 0.10017 0.06049 0.09982 0.0679 C 0.0993 0.07778 0.09878 0.08734 0.09843 0.09722 C 0.09791 0.11605 0.09757 0.13487 0.09722 0.15339 C 0.09757 0.25185 0.09791 0.35 0.09843 0.44845 C 0.0993 0.59907 0.09791 0.55339 0.10104 0.63518 C 0.09982 0.69074 0.10034 0.74876 0.09461 0.80401 C 0.09392 0.81111 0.09323 0.81852 0.09097 0.82438 C 0.08871 0.82963 0.08524 0.8324 0.08194 0.83549 C 0.07534 0.84228 0.07048 0.84352 0.06302 0.84691 C 0.05798 0.8429 0.05208 0.84136 0.04774 0.83549 C 0.02482 0.80432 0.021 0.79074 0.0059 0.75463 C 0.00642 0.73333 0.00677 0.71234 0.00729 0.69136 C 0.00764 0.675 0.00902 0.65833 0.0085 0.64197 C 0.00764 0.60957 0.00503 0.57747 0.00347 0.54506 C 0.00295 0.53549 0.0026 0.52561 0.00225 0.51605 C 0.00173 0.48148 0.00156 0.44691 0.00086 0.41234 C 0.00017 0.37222 -0.00157 0.30555 -0.00295 0.25926 C -0.00209 0.23395 -0.00104 0.20833 -0.00035 0.18271 C 0.00052 0.14969 0.00121 0.11666 0.00225 0.08364 C 0.0026 0.07037 0.00295 0.05679 0.00347 0.04321 C 0.0026 0.02747 0.00208 0.01173 0.00086 -0.00401 C 0.00069 -0.00648 0.00017 -0.00864 -0.00035 -0.01081 C -0.00104 -0.01389 -0.00139 -0.01451 -0.00157 -0.01513 Z " pathEditMode="relative" ptsTypes="AAAAAAAAAAAAAAAAAAAAAAAAAAAAAAAAAAAAAAAAAAAAAAAA">
                                      <p:cBhvr>
                                        <p:cTn id="14" dur="8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97531E-6 L 2.77778E-7 0.00031 C -0.01615 0.03148 -0.00347 0.00957 -0.02691 0.03858 C -0.03993 0.05401 -0.05069 0.06913 -0.06267 0.08827 C -0.06997 0.09969 -0.07865 0.10864 -0.08403 0.12438 C -0.08889 0.13858 -0.09045 0.14444 -0.09688 0.15741 C -0.10278 0.16975 -0.10972 0.18055 -0.11528 0.19321 C -0.11944 0.20308 -0.12569 0.21883 -0.13108 0.22623 C -0.13403 0.23086 -0.13767 0.23364 -0.14097 0.23765 C -0.14705 0.24568 -0.15677 0.2608 -0.16233 0.27068 C -0.1658 0.27685 -0.16875 0.28395 -0.17222 0.29012 C -0.17535 0.29568 -0.17934 0.30031 -0.18212 0.30679 C -0.18559 0.31358 -0.1875 0.32191 -0.1908 0.3287 C -0.20347 0.35524 -0.2033 0.34784 -0.21771 0.37037 C -0.22274 0.37808 -0.22708 0.38765 -0.23194 0.39506 C -0.23646 0.40247 -0.24132 0.40833 -0.24618 0.4145 C -0.25295 0.42284 -0.26181 0.43148 -0.2691 0.43704 C -0.27378 0.43981 -0.27865 0.44136 -0.28333 0.44475 C -0.28819 0.44907 -0.29271 0.45463 -0.29757 0.45895 C -0.30226 0.46296 -0.30712 0.46574 -0.31181 0.46975 C -0.31563 0.47345 -0.31927 0.47778 -0.32326 0.48086 C -0.33212 0.48858 -0.33872 0.48889 -0.34878 0.49197 L -0.35747 0.49506 C -0.3724 0.50679 -0.35833 0.49722 -0.38594 0.50339 C -0.40017 0.50617 -0.40972 0.51234 -0.42431 0.51697 C -0.42899 0.51852 -0.43368 0.51852 -0.43872 0.51944 C -0.45226 0.52315 -0.46615 0.52654 -0.47986 0.53055 C -0.52222 0.54475 -0.46927 0.52685 -0.51701 0.54475 C -0.52257 0.54691 -0.5283 0.54753 -0.53403 0.55031 C -0.54149 0.55339 -0.54896 0.55895 -0.55677 0.56142 C -0.57431 0.56636 -0.5592 0.5608 -0.57674 0.56975 C -0.58663 0.57407 -0.59688 0.57685 -0.6066 0.58333 C -0.61094 0.58611 -0.61493 0.5895 -0.61944 0.59166 C -0.63351 0.59938 -0.63524 0.59537 -0.65069 0.60833 C -0.66337 0.61852 -0.68351 0.63981 -0.69618 0.65555 C -0.70208 0.66234 -0.70799 0.66944 -0.71337 0.67747 C -0.72951 0.70123 -0.72274 0.69691 -0.73767 0.72191 C -0.74844 0.74012 -0.74983 0.73426 -0.75764 0.75741 C -0.76476 0.77932 -0.77153 0.80617 -0.77743 0.82963 C -0.78507 0.8892 -0.77795 0.83704 -0.7875 0.89321 C -0.78872 0.89938 -0.78924 0.90617 -0.79045 0.91265 C -0.79097 0.91636 -0.79236 0.91975 -0.79306 0.92376 C -0.79375 0.92623 -0.7941 0.92901 -0.79444 0.9321 C -0.79601 0.96759 -0.79722 0.97932 -0.79444 1.01759 C -0.7941 1.02531 -0.79028 1.03241 -0.7875 1.03704 C -0.78576 1.04012 -0.78403 1.04352 -0.78177 1.04537 C -0.77153 1.05308 -0.76111 1.05895 -0.75035 1.06481 C -0.73819 1.07129 -0.7316 1.07562 -0.7191 1.07839 C -0.7125 1.07994 -0.7059 1.08024 -0.69913 1.08117 C -0.67969 1.09197 -0.68594 1.09105 -0.65365 1.08426 C -0.65139 1.08364 -0.64809 1.07562 -0.64653 1.07315 C -0.64306 1.06728 -0.63976 1.06173 -0.63646 1.05648 C -0.6217 1.03302 -0.6434 1.07284 -0.61788 1.02037 C -0.61476 1.01389 -0.61111 1.00833 -0.60799 1.00092 C -0.60382 0.99166 -0.60087 0.97963 -0.5967 0.97068 C -0.59236 0.96142 -0.58681 0.95432 -0.58247 0.94568 C -0.57882 0.93889 -0.57587 0.93055 -0.5724 0.92376 C -0.56319 0.90555 -0.55347 0.88827 -0.54392 0.87099 C -0.53472 0.85432 -0.52552 0.83858 -0.51545 0.82376 C -0.50938 0.81543 -0.5033 0.80679 -0.49705 0.79907 C -0.48628 0.78642 -0.47552 0.77376 -0.46424 0.76327 C -0.40347 0.70648 -0.45382 0.75278 -0.36302 0.67469 C -0.34375 0.65802 -0.32066 0.63457 -0.30191 0.62191 L -0.25625 0.59166 C -0.24549 0.58487 -0.23438 0.57963 -0.22361 0.57222 C -0.20295 0.55833 -0.18316 0.54043 -0.16233 0.52808 C -0.15608 0.52407 -0.14983 0.52191 -0.14375 0.51697 C -0.13299 0.50771 -0.12274 0.49691 -0.1125 0.48673 C -0.10764 0.4821 -0.10243 0.4787 -0.09826 0.47253 L -0.07969 0.44784 C -0.07691 0.44413 -0.07378 0.44105 -0.07101 0.43704 C -0.06875 0.43302 -0.06649 0.42901 -0.06406 0.42562 C -0.0559 0.4145 -0.05764 0.41944 -0.04844 0.40926 C -0.04549 0.40586 -0.04253 0.40185 -0.03976 0.39784 C -0.01736 0.36759 -0.05035 0.41296 -0.02986 0.37839 C -0.0283 0.37592 -0.02587 0.37531 -0.02413 0.37315 C -0.0224 0.37099 -0.02153 0.36697 -0.01997 0.36481 C -0.01615 0.35957 -0.01215 0.35617 -0.00851 0.35123 C 0.00174 0.33611 -0.00694 0.34784 0.00868 0.33148 C 0.02361 0.31636 0.01319 0.32345 0.02847 0.31512 C 0.04531 0.29599 0.03142 0.3108 0.05139 0.29259 C 0.05417 0.29043 0.05712 0.28704 0.05972 0.28487 C 0.06979 0.27562 0.0901 0.26049 0.09687 0.2571 C 0.10017 0.25524 0.10347 0.25339 0.10694 0.25123 C 0.11684 0.24537 0.1276 0.24197 0.13681 0.2321 L 0.15955 0.2071 C 0.16042 0.20494 0.16875 0.18086 0.16962 0.17654 C 0.17101 0.16852 0.17153 0.15987 0.1724 0.15185 C 0.17101 0.13704 0.17118 0.12129 0.16823 0.10771 C 0.16632 0.09845 0.16163 0.09228 0.15816 0.08549 C 0.14514 0.05864 0.1467 0.05648 0.13247 0.0466 C 0.12778 0.04352 0.12309 0.04105 0.11823 0.03858 C 0.1066 0.025 0.11441 0.03179 0.09687 0.02438 C 0.09497 0.02376 0.09323 0.02222 0.09132 0.02191 C 0.08455 0.01944 0.07795 0.01852 0.07135 0.01605 L 0.06267 0.01358 C 0.03976 0.00679 0.0625 0.0142 0.04705 0.00771 C 0.04236 0.00586 0.03281 0.00247 0.03281 0.00278 L 2.77778E-7 1.97531E-6 Z " pathEditMode="relative" rAng="0" ptsTypes="AAAAAAAAAAAAAAAAAAAAAAAAAAAAAAAAAAAAAAAAAAAAAAAAAAAAAAAAAAAAAAAAAAAAAAAAAAAAAAAAAAAAAAAAAAAAAAAAAAA">
                                      <p:cBhvr>
                                        <p:cTn id="16" dur="80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98" y="544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" grpId="0" animBg="1"/>
      <p:bldP spid="667" grpId="0" animBg="1"/>
      <p:bldP spid="668" grpId="0" animBg="1"/>
      <p:bldP spid="669" grpId="0" animBg="1"/>
      <p:bldP spid="670" grpId="0" animBg="1"/>
      <p:bldP spid="6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0"/>
          <p:cNvSpPr txBox="1">
            <a:spLocks noGrp="1"/>
          </p:cNvSpPr>
          <p:nvPr>
            <p:ph type="title"/>
          </p:nvPr>
        </p:nvSpPr>
        <p:spPr>
          <a:xfrm>
            <a:off x="913536" y="1555511"/>
            <a:ext cx="4854442" cy="588300"/>
          </a:xfrm>
        </p:spPr>
        <p:txBody>
          <a:bodyPr/>
          <a:lstStyle/>
          <a:p>
            <a:pPr lvl="0"/>
            <a:r>
              <a:rPr lang="hr-HR" dirty="0"/>
              <a:t>Kontrolirani 2D model</a:t>
            </a:r>
          </a:p>
        </p:txBody>
      </p:sp>
      <p:sp>
        <p:nvSpPr>
          <p:cNvPr id="867" name="Google Shape;867;p50"/>
          <p:cNvSpPr txBox="1">
            <a:spLocks noGrp="1"/>
          </p:cNvSpPr>
          <p:nvPr>
            <p:ph type="subTitle" idx="1"/>
          </p:nvPr>
        </p:nvSpPr>
        <p:spPr>
          <a:xfrm>
            <a:off x="915787" y="2290104"/>
            <a:ext cx="2598600" cy="893700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hr-HR" dirty="0"/>
              <a:t>Jednostavan model aviona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hr-HR" dirty="0"/>
              <a:t>Putanja kretanja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hr-HR" dirty="0" err="1"/>
              <a:t>Dropdown</a:t>
            </a:r>
            <a:r>
              <a:rPr lang="hr-HR" dirty="0"/>
              <a:t> lista</a:t>
            </a:r>
            <a:endParaRPr lang="en-US" dirty="0"/>
          </a:p>
        </p:txBody>
      </p:sp>
      <p:grpSp>
        <p:nvGrpSpPr>
          <p:cNvPr id="870" name="Google Shape;870;p50"/>
          <p:cNvGrpSpPr/>
          <p:nvPr/>
        </p:nvGrpSpPr>
        <p:grpSpPr>
          <a:xfrm>
            <a:off x="2215087" y="3183804"/>
            <a:ext cx="3227235" cy="1408265"/>
            <a:chOff x="4000300" y="2508543"/>
            <a:chExt cx="4736362" cy="2103355"/>
          </a:xfrm>
        </p:grpSpPr>
        <p:sp>
          <p:nvSpPr>
            <p:cNvPr id="871" name="Google Shape;871;p50"/>
            <p:cNvSpPr/>
            <p:nvPr/>
          </p:nvSpPr>
          <p:spPr>
            <a:xfrm>
              <a:off x="4245416" y="2508543"/>
              <a:ext cx="1145307" cy="1034323"/>
            </a:xfrm>
            <a:custGeom>
              <a:avLst/>
              <a:gdLst/>
              <a:ahLst/>
              <a:cxnLst/>
              <a:rect l="l" t="t" r="r" b="b"/>
              <a:pathLst>
                <a:path w="17667" h="15955" extrusionOk="0">
                  <a:moveTo>
                    <a:pt x="1" y="1"/>
                  </a:moveTo>
                  <a:lnTo>
                    <a:pt x="1978" y="7736"/>
                  </a:lnTo>
                  <a:lnTo>
                    <a:pt x="2336" y="9199"/>
                  </a:lnTo>
                  <a:lnTo>
                    <a:pt x="2507" y="9853"/>
                  </a:lnTo>
                  <a:lnTo>
                    <a:pt x="3238" y="12748"/>
                  </a:lnTo>
                  <a:lnTo>
                    <a:pt x="4048" y="15955"/>
                  </a:lnTo>
                  <a:lnTo>
                    <a:pt x="17667" y="15924"/>
                  </a:lnTo>
                  <a:lnTo>
                    <a:pt x="14538" y="12437"/>
                  </a:lnTo>
                  <a:lnTo>
                    <a:pt x="11970" y="9573"/>
                  </a:lnTo>
                  <a:lnTo>
                    <a:pt x="11394" y="8935"/>
                  </a:lnTo>
                  <a:lnTo>
                    <a:pt x="10118" y="7503"/>
                  </a:lnTo>
                  <a:lnTo>
                    <a:pt x="3612" y="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0"/>
            <p:cNvSpPr/>
            <p:nvPr/>
          </p:nvSpPr>
          <p:spPr>
            <a:xfrm>
              <a:off x="4487615" y="3459460"/>
              <a:ext cx="903112" cy="81812"/>
            </a:xfrm>
            <a:custGeom>
              <a:avLst/>
              <a:gdLst/>
              <a:ahLst/>
              <a:cxnLst/>
              <a:rect l="l" t="t" r="r" b="b"/>
              <a:pathLst>
                <a:path w="13931" h="1262" extrusionOk="0">
                  <a:moveTo>
                    <a:pt x="1" y="1"/>
                  </a:moveTo>
                  <a:lnTo>
                    <a:pt x="312" y="1262"/>
                  </a:lnTo>
                  <a:lnTo>
                    <a:pt x="13931" y="1231"/>
                  </a:lnTo>
                  <a:lnTo>
                    <a:pt x="12919" y="1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0"/>
            <p:cNvSpPr/>
            <p:nvPr/>
          </p:nvSpPr>
          <p:spPr>
            <a:xfrm>
              <a:off x="6229225" y="4223350"/>
              <a:ext cx="259375" cy="205873"/>
            </a:xfrm>
            <a:custGeom>
              <a:avLst/>
              <a:gdLst/>
              <a:ahLst/>
              <a:cxnLst/>
              <a:rect l="l" t="t" r="r" b="b"/>
              <a:pathLst>
                <a:path w="4001" h="3005" extrusionOk="0">
                  <a:moveTo>
                    <a:pt x="4001" y="1"/>
                  </a:moveTo>
                  <a:lnTo>
                    <a:pt x="343" y="16"/>
                  </a:lnTo>
                  <a:lnTo>
                    <a:pt x="0" y="3005"/>
                  </a:lnTo>
                  <a:lnTo>
                    <a:pt x="732" y="2974"/>
                  </a:lnTo>
                  <a:lnTo>
                    <a:pt x="1339" y="1666"/>
                  </a:lnTo>
                  <a:lnTo>
                    <a:pt x="3020" y="1557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0"/>
            <p:cNvSpPr/>
            <p:nvPr/>
          </p:nvSpPr>
          <p:spPr>
            <a:xfrm>
              <a:off x="6229227" y="4394078"/>
              <a:ext cx="59576" cy="35137"/>
            </a:xfrm>
            <a:custGeom>
              <a:avLst/>
              <a:gdLst/>
              <a:ahLst/>
              <a:cxnLst/>
              <a:rect l="l" t="t" r="r" b="b"/>
              <a:pathLst>
                <a:path w="919" h="542" extrusionOk="0">
                  <a:moveTo>
                    <a:pt x="284" y="1"/>
                  </a:moveTo>
                  <a:cubicBezTo>
                    <a:pt x="194" y="1"/>
                    <a:pt x="104" y="10"/>
                    <a:pt x="16" y="28"/>
                  </a:cubicBezTo>
                  <a:lnTo>
                    <a:pt x="0" y="542"/>
                  </a:lnTo>
                  <a:lnTo>
                    <a:pt x="0" y="542"/>
                  </a:lnTo>
                  <a:lnTo>
                    <a:pt x="732" y="511"/>
                  </a:lnTo>
                  <a:lnTo>
                    <a:pt x="919" y="137"/>
                  </a:lnTo>
                  <a:cubicBezTo>
                    <a:pt x="711" y="50"/>
                    <a:pt x="496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0"/>
            <p:cNvSpPr/>
            <p:nvPr/>
          </p:nvSpPr>
          <p:spPr>
            <a:xfrm>
              <a:off x="6147414" y="4412100"/>
              <a:ext cx="234222" cy="199798"/>
            </a:xfrm>
            <a:custGeom>
              <a:avLst/>
              <a:gdLst/>
              <a:ahLst/>
              <a:cxnLst/>
              <a:rect l="l" t="t" r="r" b="b"/>
              <a:pathLst>
                <a:path w="3613" h="3082" extrusionOk="0">
                  <a:moveTo>
                    <a:pt x="1575" y="0"/>
                  </a:moveTo>
                  <a:cubicBezTo>
                    <a:pt x="769" y="0"/>
                    <a:pt x="1" y="642"/>
                    <a:pt x="33" y="1587"/>
                  </a:cubicBezTo>
                  <a:cubicBezTo>
                    <a:pt x="48" y="2418"/>
                    <a:pt x="748" y="3081"/>
                    <a:pt x="1576" y="3081"/>
                  </a:cubicBezTo>
                  <a:cubicBezTo>
                    <a:pt x="1586" y="3081"/>
                    <a:pt x="1595" y="3081"/>
                    <a:pt x="1605" y="3081"/>
                  </a:cubicBezTo>
                  <a:cubicBezTo>
                    <a:pt x="2975" y="3034"/>
                    <a:pt x="3613" y="1353"/>
                    <a:pt x="2617" y="419"/>
                  </a:cubicBezTo>
                  <a:cubicBezTo>
                    <a:pt x="2308" y="130"/>
                    <a:pt x="1938" y="0"/>
                    <a:pt x="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0"/>
            <p:cNvSpPr/>
            <p:nvPr/>
          </p:nvSpPr>
          <p:spPr>
            <a:xfrm>
              <a:off x="6189488" y="4453136"/>
              <a:ext cx="137694" cy="117403"/>
            </a:xfrm>
            <a:custGeom>
              <a:avLst/>
              <a:gdLst/>
              <a:ahLst/>
              <a:cxnLst/>
              <a:rect l="l" t="t" r="r" b="b"/>
              <a:pathLst>
                <a:path w="2124" h="1811" extrusionOk="0">
                  <a:moveTo>
                    <a:pt x="922" y="1"/>
                  </a:moveTo>
                  <a:cubicBezTo>
                    <a:pt x="451" y="1"/>
                    <a:pt x="0" y="381"/>
                    <a:pt x="22" y="938"/>
                  </a:cubicBezTo>
                  <a:cubicBezTo>
                    <a:pt x="22" y="1412"/>
                    <a:pt x="427" y="1810"/>
                    <a:pt x="912" y="1810"/>
                  </a:cubicBezTo>
                  <a:cubicBezTo>
                    <a:pt x="922" y="1810"/>
                    <a:pt x="931" y="1810"/>
                    <a:pt x="940" y="1810"/>
                  </a:cubicBezTo>
                  <a:cubicBezTo>
                    <a:pt x="1750" y="1779"/>
                    <a:pt x="2123" y="798"/>
                    <a:pt x="1532" y="253"/>
                  </a:cubicBezTo>
                  <a:cubicBezTo>
                    <a:pt x="1352" y="79"/>
                    <a:pt x="1135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0"/>
            <p:cNvSpPr/>
            <p:nvPr/>
          </p:nvSpPr>
          <p:spPr>
            <a:xfrm>
              <a:off x="6202259" y="4465907"/>
              <a:ext cx="107743" cy="91536"/>
            </a:xfrm>
            <a:custGeom>
              <a:avLst/>
              <a:gdLst/>
              <a:ahLst/>
              <a:cxnLst/>
              <a:rect l="l" t="t" r="r" b="b"/>
              <a:pathLst>
                <a:path w="1662" h="1412" extrusionOk="0">
                  <a:moveTo>
                    <a:pt x="720" y="1"/>
                  </a:moveTo>
                  <a:cubicBezTo>
                    <a:pt x="352" y="1"/>
                    <a:pt x="1" y="297"/>
                    <a:pt x="12" y="726"/>
                  </a:cubicBezTo>
                  <a:cubicBezTo>
                    <a:pt x="27" y="1105"/>
                    <a:pt x="339" y="1411"/>
                    <a:pt x="715" y="1411"/>
                  </a:cubicBezTo>
                  <a:cubicBezTo>
                    <a:pt x="725" y="1411"/>
                    <a:pt x="734" y="1411"/>
                    <a:pt x="743" y="1410"/>
                  </a:cubicBezTo>
                  <a:cubicBezTo>
                    <a:pt x="1366" y="1395"/>
                    <a:pt x="1662" y="632"/>
                    <a:pt x="1195" y="196"/>
                  </a:cubicBezTo>
                  <a:cubicBezTo>
                    <a:pt x="1054" y="61"/>
                    <a:pt x="885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0"/>
            <p:cNvSpPr/>
            <p:nvPr/>
          </p:nvSpPr>
          <p:spPr>
            <a:xfrm>
              <a:off x="6211400" y="4474204"/>
              <a:ext cx="87517" cy="75070"/>
            </a:xfrm>
            <a:custGeom>
              <a:avLst/>
              <a:gdLst/>
              <a:ahLst/>
              <a:cxnLst/>
              <a:rect l="l" t="t" r="r" b="b"/>
              <a:pathLst>
                <a:path w="1350" h="1158" extrusionOk="0">
                  <a:moveTo>
                    <a:pt x="585" y="1"/>
                  </a:moveTo>
                  <a:cubicBezTo>
                    <a:pt x="285" y="1"/>
                    <a:pt x="0" y="244"/>
                    <a:pt x="11" y="598"/>
                  </a:cubicBezTo>
                  <a:cubicBezTo>
                    <a:pt x="11" y="909"/>
                    <a:pt x="275" y="1158"/>
                    <a:pt x="587" y="1158"/>
                  </a:cubicBezTo>
                  <a:cubicBezTo>
                    <a:pt x="1100" y="1142"/>
                    <a:pt x="1349" y="520"/>
                    <a:pt x="976" y="162"/>
                  </a:cubicBezTo>
                  <a:cubicBezTo>
                    <a:pt x="860" y="50"/>
                    <a:pt x="721" y="1"/>
                    <a:pt x="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0"/>
            <p:cNvSpPr/>
            <p:nvPr/>
          </p:nvSpPr>
          <p:spPr>
            <a:xfrm>
              <a:off x="7930450" y="4228375"/>
              <a:ext cx="106001" cy="220029"/>
            </a:xfrm>
            <a:custGeom>
              <a:avLst/>
              <a:gdLst/>
              <a:ahLst/>
              <a:cxnLst/>
              <a:rect l="l" t="t" r="r" b="b"/>
              <a:pathLst>
                <a:path w="1635" h="3332" extrusionOk="0">
                  <a:moveTo>
                    <a:pt x="1635" y="1"/>
                  </a:moveTo>
                  <a:lnTo>
                    <a:pt x="141" y="47"/>
                  </a:lnTo>
                  <a:lnTo>
                    <a:pt x="1" y="3331"/>
                  </a:lnTo>
                  <a:lnTo>
                    <a:pt x="436" y="3316"/>
                  </a:lnTo>
                  <a:lnTo>
                    <a:pt x="794" y="1666"/>
                  </a:lnTo>
                  <a:lnTo>
                    <a:pt x="1293" y="1650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0"/>
            <p:cNvSpPr/>
            <p:nvPr/>
          </p:nvSpPr>
          <p:spPr>
            <a:xfrm>
              <a:off x="7860762" y="4436345"/>
              <a:ext cx="200965" cy="170561"/>
            </a:xfrm>
            <a:custGeom>
              <a:avLst/>
              <a:gdLst/>
              <a:ahLst/>
              <a:cxnLst/>
              <a:rect l="l" t="t" r="r" b="b"/>
              <a:pathLst>
                <a:path w="3100" h="2631" extrusionOk="0">
                  <a:moveTo>
                    <a:pt x="1350" y="1"/>
                  </a:moveTo>
                  <a:cubicBezTo>
                    <a:pt x="658" y="1"/>
                    <a:pt x="1" y="547"/>
                    <a:pt x="33" y="1353"/>
                  </a:cubicBezTo>
                  <a:cubicBezTo>
                    <a:pt x="48" y="2065"/>
                    <a:pt x="624" y="2630"/>
                    <a:pt x="1330" y="2630"/>
                  </a:cubicBezTo>
                  <a:cubicBezTo>
                    <a:pt x="1349" y="2630"/>
                    <a:pt x="1368" y="2630"/>
                    <a:pt x="1387" y="2629"/>
                  </a:cubicBezTo>
                  <a:cubicBezTo>
                    <a:pt x="2554" y="2598"/>
                    <a:pt x="3099" y="1166"/>
                    <a:pt x="2243" y="357"/>
                  </a:cubicBezTo>
                  <a:cubicBezTo>
                    <a:pt x="1978" y="111"/>
                    <a:pt x="1660" y="1"/>
                    <a:pt x="1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0"/>
            <p:cNvSpPr/>
            <p:nvPr/>
          </p:nvSpPr>
          <p:spPr>
            <a:xfrm>
              <a:off x="7896806" y="4470574"/>
              <a:ext cx="119477" cy="100936"/>
            </a:xfrm>
            <a:custGeom>
              <a:avLst/>
              <a:gdLst/>
              <a:ahLst/>
              <a:cxnLst/>
              <a:rect l="l" t="t" r="r" b="b"/>
              <a:pathLst>
                <a:path w="1843" h="1557" extrusionOk="0">
                  <a:moveTo>
                    <a:pt x="805" y="0"/>
                  </a:moveTo>
                  <a:cubicBezTo>
                    <a:pt x="391" y="0"/>
                    <a:pt x="0" y="327"/>
                    <a:pt x="22" y="809"/>
                  </a:cubicBezTo>
                  <a:cubicBezTo>
                    <a:pt x="53" y="1230"/>
                    <a:pt x="395" y="1556"/>
                    <a:pt x="800" y="1556"/>
                  </a:cubicBezTo>
                  <a:cubicBezTo>
                    <a:pt x="1500" y="1556"/>
                    <a:pt x="1843" y="700"/>
                    <a:pt x="1345" y="218"/>
                  </a:cubicBezTo>
                  <a:cubicBezTo>
                    <a:pt x="1184" y="67"/>
                    <a:pt x="992" y="0"/>
                    <a:pt x="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0"/>
            <p:cNvSpPr/>
            <p:nvPr/>
          </p:nvSpPr>
          <p:spPr>
            <a:xfrm>
              <a:off x="7908605" y="4482697"/>
              <a:ext cx="91536" cy="77728"/>
            </a:xfrm>
            <a:custGeom>
              <a:avLst/>
              <a:gdLst/>
              <a:ahLst/>
              <a:cxnLst/>
              <a:rect l="l" t="t" r="r" b="b"/>
              <a:pathLst>
                <a:path w="1412" h="1199" extrusionOk="0">
                  <a:moveTo>
                    <a:pt x="608" y="0"/>
                  </a:moveTo>
                  <a:cubicBezTo>
                    <a:pt x="296" y="0"/>
                    <a:pt x="0" y="249"/>
                    <a:pt x="11" y="622"/>
                  </a:cubicBezTo>
                  <a:cubicBezTo>
                    <a:pt x="11" y="940"/>
                    <a:pt x="275" y="1199"/>
                    <a:pt x="590" y="1199"/>
                  </a:cubicBezTo>
                  <a:cubicBezTo>
                    <a:pt x="599" y="1199"/>
                    <a:pt x="609" y="1199"/>
                    <a:pt x="618" y="1198"/>
                  </a:cubicBezTo>
                  <a:cubicBezTo>
                    <a:pt x="1163" y="1183"/>
                    <a:pt x="1412" y="529"/>
                    <a:pt x="1022" y="171"/>
                  </a:cubicBezTo>
                  <a:cubicBezTo>
                    <a:pt x="900" y="53"/>
                    <a:pt x="752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0"/>
            <p:cNvSpPr/>
            <p:nvPr/>
          </p:nvSpPr>
          <p:spPr>
            <a:xfrm>
              <a:off x="7915606" y="4490217"/>
              <a:ext cx="74422" cy="63142"/>
            </a:xfrm>
            <a:custGeom>
              <a:avLst/>
              <a:gdLst/>
              <a:ahLst/>
              <a:cxnLst/>
              <a:rect l="l" t="t" r="r" b="b"/>
              <a:pathLst>
                <a:path w="1148" h="974" extrusionOk="0">
                  <a:moveTo>
                    <a:pt x="508" y="1"/>
                  </a:moveTo>
                  <a:cubicBezTo>
                    <a:pt x="250" y="1"/>
                    <a:pt x="1" y="205"/>
                    <a:pt x="12" y="506"/>
                  </a:cubicBezTo>
                  <a:cubicBezTo>
                    <a:pt x="12" y="762"/>
                    <a:pt x="230" y="974"/>
                    <a:pt x="483" y="974"/>
                  </a:cubicBezTo>
                  <a:cubicBezTo>
                    <a:pt x="492" y="974"/>
                    <a:pt x="501" y="974"/>
                    <a:pt x="510" y="973"/>
                  </a:cubicBezTo>
                  <a:cubicBezTo>
                    <a:pt x="946" y="958"/>
                    <a:pt x="1148" y="428"/>
                    <a:pt x="837" y="133"/>
                  </a:cubicBezTo>
                  <a:cubicBezTo>
                    <a:pt x="741" y="41"/>
                    <a:pt x="624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0"/>
            <p:cNvSpPr/>
            <p:nvPr/>
          </p:nvSpPr>
          <p:spPr>
            <a:xfrm>
              <a:off x="4000300" y="3503875"/>
              <a:ext cx="4736362" cy="770018"/>
            </a:xfrm>
            <a:custGeom>
              <a:avLst/>
              <a:gdLst/>
              <a:ahLst/>
              <a:cxnLst/>
              <a:rect l="l" t="t" r="r" b="b"/>
              <a:pathLst>
                <a:path w="73061" h="11974" extrusionOk="0">
                  <a:moveTo>
                    <a:pt x="1751" y="1"/>
                  </a:moveTo>
                  <a:cubicBezTo>
                    <a:pt x="766" y="1"/>
                    <a:pt x="1" y="975"/>
                    <a:pt x="140" y="2086"/>
                  </a:cubicBezTo>
                  <a:cubicBezTo>
                    <a:pt x="186" y="2460"/>
                    <a:pt x="327" y="2802"/>
                    <a:pt x="544" y="3083"/>
                  </a:cubicBezTo>
                  <a:cubicBezTo>
                    <a:pt x="762" y="3347"/>
                    <a:pt x="1043" y="3550"/>
                    <a:pt x="1369" y="3643"/>
                  </a:cubicBez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890" y="9713"/>
                    <a:pt x="73061" y="7052"/>
                    <a:pt x="71442" y="6164"/>
                  </a:cubicBezTo>
                  <a:lnTo>
                    <a:pt x="71022" y="5947"/>
                  </a:lnTo>
                  <a:lnTo>
                    <a:pt x="70353" y="5589"/>
                  </a:lnTo>
                  <a:lnTo>
                    <a:pt x="70213" y="5464"/>
                  </a:lnTo>
                  <a:lnTo>
                    <a:pt x="68563" y="4141"/>
                  </a:lnTo>
                  <a:lnTo>
                    <a:pt x="67489" y="3285"/>
                  </a:lnTo>
                  <a:lnTo>
                    <a:pt x="67458" y="3254"/>
                  </a:lnTo>
                  <a:cubicBezTo>
                    <a:pt x="66057" y="2118"/>
                    <a:pt x="64314" y="1464"/>
                    <a:pt x="62524" y="1402"/>
                  </a:cubicBezTo>
                  <a:lnTo>
                    <a:pt x="19736" y="234"/>
                  </a:lnTo>
                  <a:lnTo>
                    <a:pt x="1774" y="1"/>
                  </a:lnTo>
                  <a:cubicBezTo>
                    <a:pt x="1766" y="1"/>
                    <a:pt x="1758" y="1"/>
                    <a:pt x="1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0"/>
            <p:cNvSpPr/>
            <p:nvPr/>
          </p:nvSpPr>
          <p:spPr>
            <a:xfrm>
              <a:off x="4000300" y="3503867"/>
              <a:ext cx="4734352" cy="776244"/>
            </a:xfrm>
            <a:custGeom>
              <a:avLst/>
              <a:gdLst/>
              <a:ahLst/>
              <a:cxnLst/>
              <a:rect l="l" t="t" r="r" b="b"/>
              <a:pathLst>
                <a:path w="73030" h="11974" extrusionOk="0">
                  <a:moveTo>
                    <a:pt x="1735" y="1"/>
                  </a:moveTo>
                  <a:cubicBezTo>
                    <a:pt x="750" y="1"/>
                    <a:pt x="1" y="975"/>
                    <a:pt x="140" y="2086"/>
                  </a:cubicBezTo>
                  <a:cubicBezTo>
                    <a:pt x="202" y="2818"/>
                    <a:pt x="685" y="3425"/>
                    <a:pt x="1369" y="3643"/>
                  </a:cubicBezTo>
                  <a:lnTo>
                    <a:pt x="1509" y="3690"/>
                  </a:ln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781" y="9760"/>
                    <a:pt x="73030" y="7363"/>
                    <a:pt x="71707" y="6351"/>
                  </a:cubicBezTo>
                  <a:lnTo>
                    <a:pt x="44499" y="5822"/>
                  </a:lnTo>
                  <a:cubicBezTo>
                    <a:pt x="42243" y="5775"/>
                    <a:pt x="39986" y="5495"/>
                    <a:pt x="37776" y="4997"/>
                  </a:cubicBezTo>
                  <a:cubicBezTo>
                    <a:pt x="33682" y="4048"/>
                    <a:pt x="26117" y="2118"/>
                    <a:pt x="18895" y="219"/>
                  </a:cubicBez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0"/>
            <p:cNvSpPr/>
            <p:nvPr/>
          </p:nvSpPr>
          <p:spPr>
            <a:xfrm>
              <a:off x="7357305" y="4156679"/>
              <a:ext cx="56530" cy="302809"/>
            </a:xfrm>
            <a:custGeom>
              <a:avLst/>
              <a:gdLst/>
              <a:ahLst/>
              <a:cxnLst/>
              <a:rect l="l" t="t" r="r" b="b"/>
              <a:pathLst>
                <a:path w="872" h="4671" extrusionOk="0">
                  <a:moveTo>
                    <a:pt x="330" y="0"/>
                  </a:moveTo>
                  <a:cubicBezTo>
                    <a:pt x="319" y="0"/>
                    <a:pt x="308" y="1"/>
                    <a:pt x="297" y="1"/>
                  </a:cubicBezTo>
                  <a:lnTo>
                    <a:pt x="1" y="4671"/>
                  </a:lnTo>
                  <a:lnTo>
                    <a:pt x="16" y="4671"/>
                  </a:lnTo>
                  <a:cubicBezTo>
                    <a:pt x="250" y="4671"/>
                    <a:pt x="452" y="4499"/>
                    <a:pt x="514" y="4282"/>
                  </a:cubicBezTo>
                  <a:lnTo>
                    <a:pt x="841" y="437"/>
                  </a:lnTo>
                  <a:cubicBezTo>
                    <a:pt x="871" y="197"/>
                    <a:pt x="627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0"/>
            <p:cNvSpPr/>
            <p:nvPr/>
          </p:nvSpPr>
          <p:spPr>
            <a:xfrm>
              <a:off x="6557129" y="4220275"/>
              <a:ext cx="217042" cy="176655"/>
            </a:xfrm>
            <a:custGeom>
              <a:avLst/>
              <a:gdLst/>
              <a:ahLst/>
              <a:cxnLst/>
              <a:rect l="l" t="t" r="r" b="b"/>
              <a:pathLst>
                <a:path w="3348" h="2725" extrusionOk="0">
                  <a:moveTo>
                    <a:pt x="3270" y="1"/>
                  </a:moveTo>
                  <a:lnTo>
                    <a:pt x="374" y="483"/>
                  </a:lnTo>
                  <a:cubicBezTo>
                    <a:pt x="157" y="514"/>
                    <a:pt x="1" y="701"/>
                    <a:pt x="17" y="935"/>
                  </a:cubicBezTo>
                  <a:lnTo>
                    <a:pt x="32" y="1775"/>
                  </a:lnTo>
                  <a:cubicBezTo>
                    <a:pt x="48" y="1978"/>
                    <a:pt x="188" y="2149"/>
                    <a:pt x="406" y="2195"/>
                  </a:cubicBezTo>
                  <a:lnTo>
                    <a:pt x="3347" y="2725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0"/>
            <p:cNvSpPr/>
            <p:nvPr/>
          </p:nvSpPr>
          <p:spPr>
            <a:xfrm>
              <a:off x="6743835" y="4220275"/>
              <a:ext cx="30339" cy="176655"/>
            </a:xfrm>
            <a:custGeom>
              <a:avLst/>
              <a:gdLst/>
              <a:ahLst/>
              <a:cxnLst/>
              <a:rect l="l" t="t" r="r" b="b"/>
              <a:pathLst>
                <a:path w="468" h="2725" extrusionOk="0">
                  <a:moveTo>
                    <a:pt x="390" y="1"/>
                  </a:moveTo>
                  <a:lnTo>
                    <a:pt x="0" y="63"/>
                  </a:lnTo>
                  <a:lnTo>
                    <a:pt x="63" y="2507"/>
                  </a:lnTo>
                  <a:cubicBezTo>
                    <a:pt x="63" y="2569"/>
                    <a:pt x="78" y="2616"/>
                    <a:pt x="94" y="2662"/>
                  </a:cubicBezTo>
                  <a:lnTo>
                    <a:pt x="467" y="2725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0"/>
            <p:cNvSpPr/>
            <p:nvPr/>
          </p:nvSpPr>
          <p:spPr>
            <a:xfrm>
              <a:off x="6761014" y="4189028"/>
              <a:ext cx="59576" cy="220025"/>
            </a:xfrm>
            <a:custGeom>
              <a:avLst/>
              <a:gdLst/>
              <a:ahLst/>
              <a:cxnLst/>
              <a:rect l="l" t="t" r="r" b="b"/>
              <a:pathLst>
                <a:path w="919" h="3394" extrusionOk="0">
                  <a:moveTo>
                    <a:pt x="420" y="0"/>
                  </a:moveTo>
                  <a:cubicBezTo>
                    <a:pt x="187" y="0"/>
                    <a:pt x="0" y="218"/>
                    <a:pt x="16" y="452"/>
                  </a:cubicBezTo>
                  <a:lnTo>
                    <a:pt x="78" y="2989"/>
                  </a:lnTo>
                  <a:cubicBezTo>
                    <a:pt x="93" y="3222"/>
                    <a:pt x="296" y="3393"/>
                    <a:pt x="529" y="3393"/>
                  </a:cubicBezTo>
                  <a:lnTo>
                    <a:pt x="918" y="3378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0"/>
            <p:cNvSpPr/>
            <p:nvPr/>
          </p:nvSpPr>
          <p:spPr>
            <a:xfrm>
              <a:off x="6796281" y="4189028"/>
              <a:ext cx="24310" cy="220025"/>
            </a:xfrm>
            <a:custGeom>
              <a:avLst/>
              <a:gdLst/>
              <a:ahLst/>
              <a:cxnLst/>
              <a:rect l="l" t="t" r="r" b="b"/>
              <a:pathLst>
                <a:path w="375" h="3394" extrusionOk="0">
                  <a:moveTo>
                    <a:pt x="1" y="0"/>
                  </a:moveTo>
                  <a:lnTo>
                    <a:pt x="94" y="3393"/>
                  </a:lnTo>
                  <a:lnTo>
                    <a:pt x="374" y="337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0"/>
            <p:cNvSpPr/>
            <p:nvPr/>
          </p:nvSpPr>
          <p:spPr>
            <a:xfrm>
              <a:off x="7356332" y="4156291"/>
              <a:ext cx="32349" cy="304235"/>
            </a:xfrm>
            <a:custGeom>
              <a:avLst/>
              <a:gdLst/>
              <a:ahLst/>
              <a:cxnLst/>
              <a:rect l="l" t="t" r="r" b="b"/>
              <a:pathLst>
                <a:path w="499" h="4693" extrusionOk="0">
                  <a:moveTo>
                    <a:pt x="366" y="1"/>
                  </a:moveTo>
                  <a:cubicBezTo>
                    <a:pt x="348" y="1"/>
                    <a:pt x="330" y="3"/>
                    <a:pt x="312" y="7"/>
                  </a:cubicBezTo>
                  <a:lnTo>
                    <a:pt x="0" y="4677"/>
                  </a:lnTo>
                  <a:lnTo>
                    <a:pt x="16" y="4677"/>
                  </a:lnTo>
                  <a:cubicBezTo>
                    <a:pt x="34" y="4688"/>
                    <a:pt x="54" y="4693"/>
                    <a:pt x="72" y="4693"/>
                  </a:cubicBezTo>
                  <a:cubicBezTo>
                    <a:pt x="131" y="4693"/>
                    <a:pt x="180" y="4643"/>
                    <a:pt x="156" y="4583"/>
                  </a:cubicBezTo>
                  <a:lnTo>
                    <a:pt x="498" y="101"/>
                  </a:lnTo>
                  <a:cubicBezTo>
                    <a:pt x="498" y="69"/>
                    <a:pt x="498" y="54"/>
                    <a:pt x="498" y="23"/>
                  </a:cubicBezTo>
                  <a:cubicBezTo>
                    <a:pt x="454" y="12"/>
                    <a:pt x="410" y="1"/>
                    <a:pt x="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0"/>
            <p:cNvSpPr/>
            <p:nvPr/>
          </p:nvSpPr>
          <p:spPr>
            <a:xfrm>
              <a:off x="6813460" y="4122451"/>
              <a:ext cx="569121" cy="364331"/>
            </a:xfrm>
            <a:custGeom>
              <a:avLst/>
              <a:gdLst/>
              <a:ahLst/>
              <a:cxnLst/>
              <a:rect l="l" t="t" r="r" b="b"/>
              <a:pathLst>
                <a:path w="8779" h="5620" extrusionOk="0">
                  <a:moveTo>
                    <a:pt x="8172" y="0"/>
                  </a:moveTo>
                  <a:lnTo>
                    <a:pt x="561" y="171"/>
                  </a:lnTo>
                  <a:cubicBezTo>
                    <a:pt x="249" y="171"/>
                    <a:pt x="0" y="436"/>
                    <a:pt x="0" y="747"/>
                  </a:cubicBezTo>
                  <a:lnTo>
                    <a:pt x="109" y="4701"/>
                  </a:lnTo>
                  <a:cubicBezTo>
                    <a:pt x="125" y="4996"/>
                    <a:pt x="358" y="5245"/>
                    <a:pt x="670" y="5261"/>
                  </a:cubicBezTo>
                  <a:lnTo>
                    <a:pt x="7814" y="5619"/>
                  </a:lnTo>
                  <a:cubicBezTo>
                    <a:pt x="7824" y="5619"/>
                    <a:pt x="7834" y="5620"/>
                    <a:pt x="7843" y="5620"/>
                  </a:cubicBezTo>
                  <a:cubicBezTo>
                    <a:pt x="8142" y="5620"/>
                    <a:pt x="8391" y="5391"/>
                    <a:pt x="8421" y="5090"/>
                  </a:cubicBezTo>
                  <a:lnTo>
                    <a:pt x="8748" y="623"/>
                  </a:lnTo>
                  <a:cubicBezTo>
                    <a:pt x="8779" y="280"/>
                    <a:pt x="8499" y="0"/>
                    <a:pt x="8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0"/>
            <p:cNvSpPr/>
            <p:nvPr/>
          </p:nvSpPr>
          <p:spPr>
            <a:xfrm>
              <a:off x="5134407" y="3751119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0"/>
                  </a:moveTo>
                  <a:cubicBezTo>
                    <a:pt x="172" y="0"/>
                    <a:pt x="1" y="171"/>
                    <a:pt x="1" y="389"/>
                  </a:cubicBezTo>
                  <a:lnTo>
                    <a:pt x="1" y="872"/>
                  </a:lnTo>
                  <a:cubicBezTo>
                    <a:pt x="1" y="1080"/>
                    <a:pt x="158" y="1246"/>
                    <a:pt x="362" y="1246"/>
                  </a:cubicBezTo>
                  <a:cubicBezTo>
                    <a:pt x="371" y="1246"/>
                    <a:pt x="380" y="1246"/>
                    <a:pt x="390" y="1245"/>
                  </a:cubicBezTo>
                  <a:cubicBezTo>
                    <a:pt x="592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0"/>
            <p:cNvSpPr/>
            <p:nvPr/>
          </p:nvSpPr>
          <p:spPr>
            <a:xfrm>
              <a:off x="5228278" y="3751119"/>
              <a:ext cx="49463" cy="80775"/>
            </a:xfrm>
            <a:custGeom>
              <a:avLst/>
              <a:gdLst/>
              <a:ahLst/>
              <a:cxnLst/>
              <a:rect l="l" t="t" r="r" b="b"/>
              <a:pathLst>
                <a:path w="763" h="1246" extrusionOk="0">
                  <a:moveTo>
                    <a:pt x="374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0"/>
            <p:cNvSpPr/>
            <p:nvPr/>
          </p:nvSpPr>
          <p:spPr>
            <a:xfrm>
              <a:off x="5322085" y="3750082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"/>
                    <a:pt x="1" y="187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0"/>
            <p:cNvSpPr/>
            <p:nvPr/>
          </p:nvSpPr>
          <p:spPr>
            <a:xfrm>
              <a:off x="5416929" y="3750017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366" y="1"/>
                    <a:pt x="358" y="1"/>
                    <a:pt x="351" y="1"/>
                  </a:cubicBezTo>
                  <a:cubicBezTo>
                    <a:pt x="159" y="1"/>
                    <a:pt x="1" y="181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608" y="1247"/>
                    <a:pt x="779" y="1060"/>
                    <a:pt x="763" y="858"/>
                  </a:cubicBezTo>
                  <a:lnTo>
                    <a:pt x="763" y="375"/>
                  </a:lnTo>
                  <a:cubicBezTo>
                    <a:pt x="763" y="166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0"/>
            <p:cNvSpPr/>
            <p:nvPr/>
          </p:nvSpPr>
          <p:spPr>
            <a:xfrm>
              <a:off x="5510800" y="3749109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0"/>
            <p:cNvSpPr/>
            <p:nvPr/>
          </p:nvSpPr>
          <p:spPr>
            <a:xfrm>
              <a:off x="5605644" y="3749044"/>
              <a:ext cx="49463" cy="80840"/>
            </a:xfrm>
            <a:custGeom>
              <a:avLst/>
              <a:gdLst/>
              <a:ahLst/>
              <a:cxnLst/>
              <a:rect l="l" t="t" r="r" b="b"/>
              <a:pathLst>
                <a:path w="763" h="1247" extrusionOk="0">
                  <a:moveTo>
                    <a:pt x="401" y="0"/>
                  </a:moveTo>
                  <a:cubicBezTo>
                    <a:pt x="392" y="0"/>
                    <a:pt x="383" y="0"/>
                    <a:pt x="374" y="1"/>
                  </a:cubicBez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0" y="1075"/>
                    <a:pt x="172" y="1246"/>
                    <a:pt x="389" y="1246"/>
                  </a:cubicBezTo>
                  <a:cubicBezTo>
                    <a:pt x="592" y="1231"/>
                    <a:pt x="763" y="1059"/>
                    <a:pt x="763" y="857"/>
                  </a:cubicBezTo>
                  <a:lnTo>
                    <a:pt x="763" y="375"/>
                  </a:lnTo>
                  <a:cubicBezTo>
                    <a:pt x="763" y="166"/>
                    <a:pt x="606" y="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0"/>
            <p:cNvSpPr/>
            <p:nvPr/>
          </p:nvSpPr>
          <p:spPr>
            <a:xfrm>
              <a:off x="5699450" y="3748007"/>
              <a:ext cx="50565" cy="80840"/>
            </a:xfrm>
            <a:custGeom>
              <a:avLst/>
              <a:gdLst/>
              <a:ahLst/>
              <a:cxnLst/>
              <a:rect l="l" t="t" r="r" b="b"/>
              <a:pathLst>
                <a:path w="780" h="1247" extrusionOk="0">
                  <a:moveTo>
                    <a:pt x="416" y="0"/>
                  </a:moveTo>
                  <a:cubicBezTo>
                    <a:pt x="407" y="0"/>
                    <a:pt x="399" y="1"/>
                    <a:pt x="390" y="1"/>
                  </a:cubicBezTo>
                  <a:cubicBezTo>
                    <a:pt x="172" y="1"/>
                    <a:pt x="1" y="173"/>
                    <a:pt x="1" y="391"/>
                  </a:cubicBezTo>
                  <a:lnTo>
                    <a:pt x="1" y="873"/>
                  </a:lnTo>
                  <a:cubicBezTo>
                    <a:pt x="1" y="1075"/>
                    <a:pt x="188" y="1247"/>
                    <a:pt x="390" y="1247"/>
                  </a:cubicBezTo>
                  <a:cubicBezTo>
                    <a:pt x="608" y="1247"/>
                    <a:pt x="779" y="1060"/>
                    <a:pt x="779" y="858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0"/>
            <p:cNvSpPr/>
            <p:nvPr/>
          </p:nvSpPr>
          <p:spPr>
            <a:xfrm>
              <a:off x="5794294" y="3747035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374" y="1"/>
                  </a:moveTo>
                  <a:cubicBezTo>
                    <a:pt x="157" y="16"/>
                    <a:pt x="1" y="188"/>
                    <a:pt x="1" y="390"/>
                  </a:cubicBezTo>
                  <a:lnTo>
                    <a:pt x="1" y="873"/>
                  </a:lnTo>
                  <a:cubicBezTo>
                    <a:pt x="1" y="1090"/>
                    <a:pt x="172" y="1246"/>
                    <a:pt x="390" y="1246"/>
                  </a:cubicBezTo>
                  <a:cubicBezTo>
                    <a:pt x="592" y="1246"/>
                    <a:pt x="764" y="1075"/>
                    <a:pt x="764" y="857"/>
                  </a:cubicBezTo>
                  <a:lnTo>
                    <a:pt x="764" y="390"/>
                  </a:lnTo>
                  <a:cubicBezTo>
                    <a:pt x="764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0"/>
            <p:cNvSpPr/>
            <p:nvPr/>
          </p:nvSpPr>
          <p:spPr>
            <a:xfrm>
              <a:off x="5888166" y="3747035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1"/>
                  </a:move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16" y="1075"/>
                    <a:pt x="187" y="1246"/>
                    <a:pt x="390" y="1246"/>
                  </a:cubicBezTo>
                  <a:cubicBezTo>
                    <a:pt x="607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79" y="157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0"/>
            <p:cNvSpPr/>
            <p:nvPr/>
          </p:nvSpPr>
          <p:spPr>
            <a:xfrm>
              <a:off x="5981972" y="3747035"/>
              <a:ext cx="50565" cy="80840"/>
            </a:xfrm>
            <a:custGeom>
              <a:avLst/>
              <a:gdLst/>
              <a:ahLst/>
              <a:cxnLst/>
              <a:rect l="l" t="t" r="r" b="b"/>
              <a:pathLst>
                <a:path w="780" h="1247" extrusionOk="0">
                  <a:moveTo>
                    <a:pt x="390" y="1"/>
                  </a:moveTo>
                  <a:cubicBezTo>
                    <a:pt x="172" y="1"/>
                    <a:pt x="1" y="172"/>
                    <a:pt x="17" y="390"/>
                  </a:cubicBezTo>
                  <a:lnTo>
                    <a:pt x="17" y="857"/>
                  </a:lnTo>
                  <a:cubicBezTo>
                    <a:pt x="17" y="1075"/>
                    <a:pt x="188" y="1246"/>
                    <a:pt x="406" y="1246"/>
                  </a:cubicBezTo>
                  <a:cubicBezTo>
                    <a:pt x="608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64" y="157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0"/>
            <p:cNvSpPr/>
            <p:nvPr/>
          </p:nvSpPr>
          <p:spPr>
            <a:xfrm>
              <a:off x="6076881" y="3746062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6"/>
                    <a:pt x="389" y="1246"/>
                  </a:cubicBezTo>
                  <a:cubicBezTo>
                    <a:pt x="592" y="1230"/>
                    <a:pt x="763" y="1074"/>
                    <a:pt x="778" y="872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0"/>
            <p:cNvSpPr/>
            <p:nvPr/>
          </p:nvSpPr>
          <p:spPr>
            <a:xfrm>
              <a:off x="6170687" y="3745025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0"/>
            <p:cNvSpPr/>
            <p:nvPr/>
          </p:nvSpPr>
          <p:spPr>
            <a:xfrm>
              <a:off x="6265531" y="3745025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56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6359403" y="3744053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89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6454246" y="3744053"/>
              <a:ext cx="49463" cy="80775"/>
            </a:xfrm>
            <a:custGeom>
              <a:avLst/>
              <a:gdLst/>
              <a:ahLst/>
              <a:cxnLst/>
              <a:rect l="l" t="t" r="r" b="b"/>
              <a:pathLst>
                <a:path w="763" h="1246" extrusionOk="0">
                  <a:moveTo>
                    <a:pt x="374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5"/>
                    <a:pt x="389" y="1245"/>
                  </a:cubicBezTo>
                  <a:cubicBezTo>
                    <a:pt x="592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6548053" y="3743015"/>
              <a:ext cx="50565" cy="80775"/>
            </a:xfrm>
            <a:custGeom>
              <a:avLst/>
              <a:gdLst/>
              <a:ahLst/>
              <a:cxnLst/>
              <a:rect l="l" t="t" r="r" b="b"/>
              <a:pathLst>
                <a:path w="780" h="1246" extrusionOk="0">
                  <a:moveTo>
                    <a:pt x="390" y="1"/>
                  </a:moveTo>
                  <a:cubicBezTo>
                    <a:pt x="172" y="1"/>
                    <a:pt x="1" y="172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8" y="1246"/>
                    <a:pt x="406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6642897" y="3742951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6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6736768" y="3742043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90" y="1245"/>
                  </a:cubicBezTo>
                  <a:cubicBezTo>
                    <a:pt x="607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607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6830575" y="3741006"/>
              <a:ext cx="50565" cy="81812"/>
            </a:xfrm>
            <a:custGeom>
              <a:avLst/>
              <a:gdLst/>
              <a:ahLst/>
              <a:cxnLst/>
              <a:rect l="l" t="t" r="r" b="b"/>
              <a:pathLst>
                <a:path w="780" h="1262" extrusionOk="0">
                  <a:moveTo>
                    <a:pt x="390" y="0"/>
                  </a:moveTo>
                  <a:cubicBezTo>
                    <a:pt x="172" y="0"/>
                    <a:pt x="1" y="187"/>
                    <a:pt x="17" y="390"/>
                  </a:cubicBezTo>
                  <a:lnTo>
                    <a:pt x="17" y="872"/>
                  </a:lnTo>
                  <a:cubicBezTo>
                    <a:pt x="17" y="1090"/>
                    <a:pt x="188" y="1261"/>
                    <a:pt x="406" y="1261"/>
                  </a:cubicBezTo>
                  <a:cubicBezTo>
                    <a:pt x="608" y="1246"/>
                    <a:pt x="779" y="1074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6925483" y="374100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4"/>
                    <a:pt x="171" y="1246"/>
                    <a:pt x="389" y="1246"/>
                  </a:cubicBezTo>
                  <a:cubicBezTo>
                    <a:pt x="607" y="1246"/>
                    <a:pt x="778" y="1074"/>
                    <a:pt x="778" y="857"/>
                  </a:cubicBezTo>
                  <a:lnTo>
                    <a:pt x="778" y="374"/>
                  </a:lnTo>
                  <a:cubicBezTo>
                    <a:pt x="778" y="172"/>
                    <a:pt x="607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7019290" y="3739968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3"/>
                  </a:lnTo>
                  <a:cubicBezTo>
                    <a:pt x="16" y="1090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7114134" y="3739904"/>
              <a:ext cx="49528" cy="80905"/>
            </a:xfrm>
            <a:custGeom>
              <a:avLst/>
              <a:gdLst/>
              <a:ahLst/>
              <a:cxnLst/>
              <a:rect l="l" t="t" r="r" b="b"/>
              <a:pathLst>
                <a:path w="764" h="1248" extrusionOk="0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172" y="2"/>
                    <a:pt x="1" y="173"/>
                    <a:pt x="1" y="391"/>
                  </a:cubicBezTo>
                  <a:lnTo>
                    <a:pt x="1" y="874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47"/>
                    <a:pt x="763" y="1060"/>
                    <a:pt x="763" y="858"/>
                  </a:cubicBezTo>
                  <a:lnTo>
                    <a:pt x="763" y="375"/>
                  </a:lnTo>
                  <a:cubicBezTo>
                    <a:pt x="763" y="167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7208005" y="373899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90"/>
                    <a:pt x="187" y="1246"/>
                    <a:pt x="389" y="1246"/>
                  </a:cubicBezTo>
                  <a:cubicBezTo>
                    <a:pt x="607" y="1246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7302849" y="373899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2" y="0"/>
                    <a:pt x="0" y="172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6"/>
                    <a:pt x="389" y="1246"/>
                  </a:cubicBezTo>
                  <a:cubicBezTo>
                    <a:pt x="607" y="1246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7396656" y="3737959"/>
              <a:ext cx="50565" cy="80775"/>
            </a:xfrm>
            <a:custGeom>
              <a:avLst/>
              <a:gdLst/>
              <a:ahLst/>
              <a:cxnLst/>
              <a:rect l="l" t="t" r="r" b="b"/>
              <a:pathLst>
                <a:path w="780" h="1246" extrusionOk="0">
                  <a:moveTo>
                    <a:pt x="390" y="1"/>
                  </a:moveTo>
                  <a:cubicBezTo>
                    <a:pt x="172" y="16"/>
                    <a:pt x="1" y="188"/>
                    <a:pt x="1" y="390"/>
                  </a:cubicBezTo>
                  <a:lnTo>
                    <a:pt x="1" y="872"/>
                  </a:lnTo>
                  <a:cubicBezTo>
                    <a:pt x="16" y="1075"/>
                    <a:pt x="188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0"/>
            <p:cNvSpPr/>
            <p:nvPr/>
          </p:nvSpPr>
          <p:spPr>
            <a:xfrm>
              <a:off x="7491499" y="3737894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7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0"/>
            <p:cNvSpPr/>
            <p:nvPr/>
          </p:nvSpPr>
          <p:spPr>
            <a:xfrm>
              <a:off x="7585371" y="3736986"/>
              <a:ext cx="49528" cy="80775"/>
            </a:xfrm>
            <a:custGeom>
              <a:avLst/>
              <a:gdLst/>
              <a:ahLst/>
              <a:cxnLst/>
              <a:rect l="l" t="t" r="r" b="b"/>
              <a:pathLst>
                <a:path w="764" h="1246" extrusionOk="0">
                  <a:moveTo>
                    <a:pt x="374" y="0"/>
                  </a:moveTo>
                  <a:cubicBezTo>
                    <a:pt x="172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90" y="1245"/>
                  </a:cubicBezTo>
                  <a:cubicBezTo>
                    <a:pt x="608" y="1245"/>
                    <a:pt x="763" y="1074"/>
                    <a:pt x="763" y="856"/>
                  </a:cubicBezTo>
                  <a:lnTo>
                    <a:pt x="763" y="389"/>
                  </a:lnTo>
                  <a:cubicBezTo>
                    <a:pt x="763" y="171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0"/>
            <p:cNvSpPr/>
            <p:nvPr/>
          </p:nvSpPr>
          <p:spPr>
            <a:xfrm>
              <a:off x="7680215" y="3736922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415" y="0"/>
                  </a:moveTo>
                  <a:cubicBezTo>
                    <a:pt x="407" y="0"/>
                    <a:pt x="398" y="1"/>
                    <a:pt x="390" y="1"/>
                  </a:cubicBez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592" y="1246"/>
                    <a:pt x="779" y="1060"/>
                    <a:pt x="779" y="857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0"/>
            <p:cNvSpPr/>
            <p:nvPr/>
          </p:nvSpPr>
          <p:spPr>
            <a:xfrm>
              <a:off x="7774086" y="3735949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74" y="1"/>
                  </a:moveTo>
                  <a:cubicBezTo>
                    <a:pt x="171" y="1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5"/>
                    <a:pt x="171" y="1246"/>
                    <a:pt x="389" y="1246"/>
                  </a:cubicBezTo>
                  <a:cubicBezTo>
                    <a:pt x="607" y="1246"/>
                    <a:pt x="778" y="1075"/>
                    <a:pt x="763" y="857"/>
                  </a:cubicBezTo>
                  <a:lnTo>
                    <a:pt x="763" y="374"/>
                  </a:lnTo>
                  <a:cubicBezTo>
                    <a:pt x="763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0"/>
            <p:cNvSpPr/>
            <p:nvPr/>
          </p:nvSpPr>
          <p:spPr>
            <a:xfrm>
              <a:off x="4000300" y="3503867"/>
              <a:ext cx="128164" cy="239213"/>
            </a:xfrm>
            <a:custGeom>
              <a:avLst/>
              <a:gdLst/>
              <a:ahLst/>
              <a:cxnLst/>
              <a:rect l="l" t="t" r="r" b="b"/>
              <a:pathLst>
                <a:path w="1977" h="3690" extrusionOk="0">
                  <a:moveTo>
                    <a:pt x="1735" y="1"/>
                  </a:moveTo>
                  <a:cubicBezTo>
                    <a:pt x="751" y="1"/>
                    <a:pt x="1" y="990"/>
                    <a:pt x="140" y="2102"/>
                  </a:cubicBezTo>
                  <a:cubicBezTo>
                    <a:pt x="202" y="2818"/>
                    <a:pt x="685" y="3425"/>
                    <a:pt x="1369" y="3658"/>
                  </a:cubicBezTo>
                  <a:lnTo>
                    <a:pt x="1509" y="3690"/>
                  </a:ln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0"/>
            <p:cNvSpPr/>
            <p:nvPr/>
          </p:nvSpPr>
          <p:spPr>
            <a:xfrm>
              <a:off x="6820526" y="4416054"/>
              <a:ext cx="65" cy="6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500" cap="flat" cmpd="sng">
              <a:solidFill>
                <a:srgbClr val="3B889E"/>
              </a:solidFill>
              <a:prstDash val="solid"/>
              <a:miter lim="155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4407876" y="3127543"/>
              <a:ext cx="780069" cy="205892"/>
            </a:xfrm>
            <a:custGeom>
              <a:avLst/>
              <a:gdLst/>
              <a:ahLst/>
              <a:cxnLst/>
              <a:rect l="l" t="t" r="r" b="b"/>
              <a:pathLst>
                <a:path w="12033" h="3176" extrusionOk="0">
                  <a:moveTo>
                    <a:pt x="9464" y="0"/>
                  </a:moveTo>
                  <a:lnTo>
                    <a:pt x="1" y="280"/>
                  </a:lnTo>
                  <a:lnTo>
                    <a:pt x="732" y="3175"/>
                  </a:lnTo>
                  <a:lnTo>
                    <a:pt x="12032" y="2864"/>
                  </a:lnTo>
                  <a:lnTo>
                    <a:pt x="9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4373582" y="2993286"/>
              <a:ext cx="610545" cy="110077"/>
            </a:xfrm>
            <a:custGeom>
              <a:avLst/>
              <a:gdLst/>
              <a:ahLst/>
              <a:cxnLst/>
              <a:rect l="l" t="t" r="r" b="b"/>
              <a:pathLst>
                <a:path w="9418" h="1698" extrusionOk="0">
                  <a:moveTo>
                    <a:pt x="8141" y="1"/>
                  </a:moveTo>
                  <a:lnTo>
                    <a:pt x="1" y="234"/>
                  </a:lnTo>
                  <a:lnTo>
                    <a:pt x="359" y="1697"/>
                  </a:lnTo>
                  <a:lnTo>
                    <a:pt x="9417" y="1433"/>
                  </a:lnTo>
                  <a:lnTo>
                    <a:pt x="8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5959801" y="3993249"/>
              <a:ext cx="960679" cy="53548"/>
            </a:xfrm>
            <a:custGeom>
              <a:avLst/>
              <a:gdLst/>
              <a:ahLst/>
              <a:cxnLst/>
              <a:rect l="l" t="t" r="r" b="b"/>
              <a:pathLst>
                <a:path w="14819" h="826" extrusionOk="0">
                  <a:moveTo>
                    <a:pt x="14071" y="1"/>
                  </a:moveTo>
                  <a:lnTo>
                    <a:pt x="732" y="79"/>
                  </a:lnTo>
                  <a:cubicBezTo>
                    <a:pt x="327" y="79"/>
                    <a:pt x="1" y="421"/>
                    <a:pt x="16" y="826"/>
                  </a:cubicBezTo>
                  <a:lnTo>
                    <a:pt x="14818" y="732"/>
                  </a:lnTo>
                  <a:cubicBezTo>
                    <a:pt x="14818" y="328"/>
                    <a:pt x="14476" y="1"/>
                    <a:pt x="14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5960838" y="4039826"/>
              <a:ext cx="959641" cy="81812"/>
            </a:xfrm>
            <a:custGeom>
              <a:avLst/>
              <a:gdLst/>
              <a:ahLst/>
              <a:cxnLst/>
              <a:rect l="l" t="t" r="r" b="b"/>
              <a:pathLst>
                <a:path w="14803" h="1262" extrusionOk="0">
                  <a:moveTo>
                    <a:pt x="14802" y="0"/>
                  </a:moveTo>
                  <a:lnTo>
                    <a:pt x="0" y="94"/>
                  </a:lnTo>
                  <a:lnTo>
                    <a:pt x="3113" y="1261"/>
                  </a:lnTo>
                  <a:lnTo>
                    <a:pt x="9790" y="1245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8231126" y="3717797"/>
              <a:ext cx="319924" cy="150400"/>
            </a:xfrm>
            <a:custGeom>
              <a:avLst/>
              <a:gdLst/>
              <a:ahLst/>
              <a:cxnLst/>
              <a:rect l="l" t="t" r="r" b="b"/>
              <a:pathLst>
                <a:path w="4935" h="2320" extrusionOk="0">
                  <a:moveTo>
                    <a:pt x="2227" y="0"/>
                  </a:moveTo>
                  <a:cubicBezTo>
                    <a:pt x="982" y="32"/>
                    <a:pt x="1" y="1074"/>
                    <a:pt x="48" y="2320"/>
                  </a:cubicBezTo>
                  <a:lnTo>
                    <a:pt x="4935" y="2180"/>
                  </a:lnTo>
                  <a:lnTo>
                    <a:pt x="3285" y="857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4699B4D-8CE2-4ED2-9576-32DEB26BE3DB}"/>
              </a:ext>
            </a:extLst>
          </p:cNvPr>
          <p:cNvGrpSpPr/>
          <p:nvPr/>
        </p:nvGrpSpPr>
        <p:grpSpPr>
          <a:xfrm>
            <a:off x="913536" y="640660"/>
            <a:ext cx="726000" cy="793015"/>
            <a:chOff x="1080141" y="1218866"/>
            <a:chExt cx="726000" cy="793015"/>
          </a:xfrm>
        </p:grpSpPr>
        <p:sp>
          <p:nvSpPr>
            <p:cNvPr id="865" name="Google Shape;865;p50"/>
            <p:cNvSpPr/>
            <p:nvPr/>
          </p:nvSpPr>
          <p:spPr>
            <a:xfrm>
              <a:off x="1080141" y="1218866"/>
              <a:ext cx="726000" cy="726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938226FA-9410-E792-559A-12F2EA1C78BF}"/>
                </a:ext>
              </a:extLst>
            </p:cNvPr>
            <p:cNvSpPr/>
            <p:nvPr/>
          </p:nvSpPr>
          <p:spPr>
            <a:xfrm>
              <a:off x="1193587" y="1299637"/>
              <a:ext cx="504180" cy="418446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Google Shape;681;p44">
              <a:extLst>
                <a:ext uri="{FF2B5EF4-FFF2-40B4-BE49-F238E27FC236}">
                  <a16:creationId xmlns:a16="http://schemas.microsoft.com/office/drawing/2014/main" id="{46E9ABE0-10B2-6ADC-A7D2-6809B4F795E2}"/>
                </a:ext>
              </a:extLst>
            </p:cNvPr>
            <p:cNvSpPr txBox="1">
              <a:spLocks/>
            </p:cNvSpPr>
            <p:nvPr/>
          </p:nvSpPr>
          <p:spPr>
            <a:xfrm>
              <a:off x="1138888" y="1664061"/>
              <a:ext cx="616012" cy="347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pPr algn="ctr"/>
              <a:r>
                <a:rPr lang="hr-HR" sz="1200" i="1" dirty="0">
                  <a:latin typeface="Abadi" panose="020B0604020104020204" pitchFamily="34" charset="0"/>
                </a:rPr>
                <a:t>NAV2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5FF3E1-CED4-E9AF-8614-B41C601C2E24}"/>
              </a:ext>
            </a:extLst>
          </p:cNvPr>
          <p:cNvGrpSpPr/>
          <p:nvPr/>
        </p:nvGrpSpPr>
        <p:grpSpPr>
          <a:xfrm>
            <a:off x="6299459" y="652453"/>
            <a:ext cx="2265807" cy="1491358"/>
            <a:chOff x="6299459" y="652453"/>
            <a:chExt cx="2780342" cy="19435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1EAB58-5CC3-6C10-5AD5-7996026D3040}"/>
                </a:ext>
              </a:extLst>
            </p:cNvPr>
            <p:cNvGrpSpPr/>
            <p:nvPr/>
          </p:nvGrpSpPr>
          <p:grpSpPr>
            <a:xfrm>
              <a:off x="6299459" y="652453"/>
              <a:ext cx="2482259" cy="1428628"/>
              <a:chOff x="6534419" y="1639633"/>
              <a:chExt cx="722477" cy="372070"/>
            </a:xfrm>
            <a:solidFill>
              <a:schemeClr val="tx2">
                <a:lumMod val="75000"/>
              </a:schemeClr>
            </a:solidFill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7B1BCC5-2F62-D2A4-CFF9-E4546730CDBA}"/>
                  </a:ext>
                </a:extLst>
              </p:cNvPr>
              <p:cNvSpPr/>
              <p:nvPr/>
            </p:nvSpPr>
            <p:spPr>
              <a:xfrm>
                <a:off x="6882686" y="1639633"/>
                <a:ext cx="374210" cy="372070"/>
              </a:xfrm>
              <a:prstGeom prst="ellipse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D294C5-9CBB-F41A-A87E-47E4CBEEF5F5}"/>
                  </a:ext>
                </a:extLst>
              </p:cNvPr>
              <p:cNvSpPr/>
              <p:nvPr/>
            </p:nvSpPr>
            <p:spPr>
              <a:xfrm flipV="1">
                <a:off x="6534419" y="1775820"/>
                <a:ext cx="399307" cy="10073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Google Shape;866;p50">
              <a:extLst>
                <a:ext uri="{FF2B5EF4-FFF2-40B4-BE49-F238E27FC236}">
                  <a16:creationId xmlns:a16="http://schemas.microsoft.com/office/drawing/2014/main" id="{AAC825C4-FA68-CFD9-0890-7E431C2BEC04}"/>
                </a:ext>
              </a:extLst>
            </p:cNvPr>
            <p:cNvSpPr txBox="1">
              <a:spLocks/>
            </p:cNvSpPr>
            <p:nvPr/>
          </p:nvSpPr>
          <p:spPr>
            <a:xfrm>
              <a:off x="7124790" y="2007747"/>
              <a:ext cx="1955011" cy="588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1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r>
                <a:rPr lang="hr-HR" sz="2400" dirty="0">
                  <a:latin typeface="Abadi" panose="020B0604020104020204" pitchFamily="34" charset="0"/>
                </a:rPr>
                <a:t>HR 2904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135C7B-9053-E33F-C05D-BD731AEBA1A6}"/>
              </a:ext>
            </a:extLst>
          </p:cNvPr>
          <p:cNvGrpSpPr/>
          <p:nvPr/>
        </p:nvGrpSpPr>
        <p:grpSpPr>
          <a:xfrm>
            <a:off x="6106957" y="2250173"/>
            <a:ext cx="2844783" cy="633951"/>
            <a:chOff x="6106957" y="2250173"/>
            <a:chExt cx="2844783" cy="63395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3CAA116-BFF7-3E70-ED3F-851993D0E2A6}"/>
                </a:ext>
              </a:extLst>
            </p:cNvPr>
            <p:cNvSpPr/>
            <p:nvPr/>
          </p:nvSpPr>
          <p:spPr>
            <a:xfrm>
              <a:off x="6106957" y="2250173"/>
              <a:ext cx="2844783" cy="63395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05B9325-C734-2999-9E4A-B4ABEA708595}"/>
                </a:ext>
              </a:extLst>
            </p:cNvPr>
            <p:cNvSpPr/>
            <p:nvPr/>
          </p:nvSpPr>
          <p:spPr>
            <a:xfrm>
              <a:off x="6178700" y="2369815"/>
              <a:ext cx="808963" cy="4036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5CF1F11-464C-4016-F4FE-0FF3D5F6EC76}"/>
                </a:ext>
              </a:extLst>
            </p:cNvPr>
            <p:cNvSpPr/>
            <p:nvPr/>
          </p:nvSpPr>
          <p:spPr>
            <a:xfrm>
              <a:off x="7112764" y="2369815"/>
              <a:ext cx="808963" cy="4036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>
                  <a:solidFill>
                    <a:sysClr val="windowText" lastClr="000000"/>
                  </a:solidFill>
                </a:rPr>
                <a:t>20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C84FDA-C427-1947-828B-612350102F87}"/>
                </a:ext>
              </a:extLst>
            </p:cNvPr>
            <p:cNvSpPr/>
            <p:nvPr/>
          </p:nvSpPr>
          <p:spPr>
            <a:xfrm>
              <a:off x="8046828" y="2369815"/>
              <a:ext cx="808963" cy="4036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>
                  <a:solidFill>
                    <a:sysClr val="windowText" lastClr="000000"/>
                  </a:solidFill>
                </a:rPr>
                <a:t>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1C70D66-54B5-B1F2-5D3D-D1298389B797}"/>
                </a:ext>
              </a:extLst>
            </p:cNvPr>
            <p:cNvGrpSpPr/>
            <p:nvPr/>
          </p:nvGrpSpPr>
          <p:grpSpPr>
            <a:xfrm>
              <a:off x="6765176" y="2502795"/>
              <a:ext cx="148683" cy="128705"/>
              <a:chOff x="3340757" y="721431"/>
              <a:chExt cx="347260" cy="36442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FE579F2-F3C7-89D4-B554-13C6014DAF41}"/>
                  </a:ext>
                </a:extLst>
              </p:cNvPr>
              <p:cNvCxnSpPr/>
              <p:nvPr/>
            </p:nvCxnSpPr>
            <p:spPr>
              <a:xfrm>
                <a:off x="3340757" y="721431"/>
                <a:ext cx="173630" cy="3644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CE48910-D27D-F435-50B2-5CE6057290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387" y="721431"/>
                <a:ext cx="173630" cy="3644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5109D19-1E1C-2236-A274-02867EF6B598}"/>
                </a:ext>
              </a:extLst>
            </p:cNvPr>
            <p:cNvGrpSpPr/>
            <p:nvPr/>
          </p:nvGrpSpPr>
          <p:grpSpPr>
            <a:xfrm>
              <a:off x="7694317" y="2488016"/>
              <a:ext cx="148683" cy="128705"/>
              <a:chOff x="3340757" y="721431"/>
              <a:chExt cx="347260" cy="364424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12F4FF-052E-6EF6-526C-FD86E9164678}"/>
                  </a:ext>
                </a:extLst>
              </p:cNvPr>
              <p:cNvCxnSpPr/>
              <p:nvPr/>
            </p:nvCxnSpPr>
            <p:spPr>
              <a:xfrm>
                <a:off x="3340757" y="721431"/>
                <a:ext cx="173630" cy="3644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6511BFA-E315-A601-91B8-5B182D85D5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387" y="721431"/>
                <a:ext cx="173630" cy="3644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06D2679-0151-279D-35F9-782DD9FC85F2}"/>
                </a:ext>
              </a:extLst>
            </p:cNvPr>
            <p:cNvGrpSpPr/>
            <p:nvPr/>
          </p:nvGrpSpPr>
          <p:grpSpPr>
            <a:xfrm>
              <a:off x="8620833" y="2502794"/>
              <a:ext cx="148683" cy="128705"/>
              <a:chOff x="3340757" y="721431"/>
              <a:chExt cx="347260" cy="364424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1C66E85-5978-0707-2819-AAA0B1903F74}"/>
                  </a:ext>
                </a:extLst>
              </p:cNvPr>
              <p:cNvCxnSpPr/>
              <p:nvPr/>
            </p:nvCxnSpPr>
            <p:spPr>
              <a:xfrm>
                <a:off x="3340757" y="721431"/>
                <a:ext cx="173630" cy="3644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877324B-6010-AB15-CF00-33A597B13F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4387" y="721431"/>
                <a:ext cx="173630" cy="3644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1" name="Group 930">
            <a:extLst>
              <a:ext uri="{FF2B5EF4-FFF2-40B4-BE49-F238E27FC236}">
                <a16:creationId xmlns:a16="http://schemas.microsoft.com/office/drawing/2014/main" id="{CE183166-5630-E984-8047-B1070D5C458C}"/>
              </a:ext>
            </a:extLst>
          </p:cNvPr>
          <p:cNvGrpSpPr/>
          <p:nvPr/>
        </p:nvGrpSpPr>
        <p:grpSpPr>
          <a:xfrm rot="8244123">
            <a:off x="8114193" y="-1215710"/>
            <a:ext cx="1013281" cy="910408"/>
            <a:chOff x="6299455" y="-344854"/>
            <a:chExt cx="2482262" cy="2425935"/>
          </a:xfrm>
          <a:solidFill>
            <a:srgbClr val="FF0000"/>
          </a:solidFill>
        </p:grpSpPr>
        <p:grpSp>
          <p:nvGrpSpPr>
            <p:cNvPr id="932" name="Group 931">
              <a:extLst>
                <a:ext uri="{FF2B5EF4-FFF2-40B4-BE49-F238E27FC236}">
                  <a16:creationId xmlns:a16="http://schemas.microsoft.com/office/drawing/2014/main" id="{9F16A55C-8FEF-59F5-0C0C-4F8B5B48B7B4}"/>
                </a:ext>
              </a:extLst>
            </p:cNvPr>
            <p:cNvGrpSpPr/>
            <p:nvPr/>
          </p:nvGrpSpPr>
          <p:grpSpPr>
            <a:xfrm>
              <a:off x="6299455" y="652453"/>
              <a:ext cx="2482262" cy="1428628"/>
              <a:chOff x="6534419" y="1639633"/>
              <a:chExt cx="722478" cy="372070"/>
            </a:xfrm>
            <a:grpFill/>
          </p:grpSpPr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71769C96-7122-F0E4-F681-0A4DD1657B3C}"/>
                  </a:ext>
                </a:extLst>
              </p:cNvPr>
              <p:cNvSpPr/>
              <p:nvPr/>
            </p:nvSpPr>
            <p:spPr>
              <a:xfrm flipV="1">
                <a:off x="6534419" y="1775820"/>
                <a:ext cx="399307" cy="100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5" name="Oval 934">
                <a:extLst>
                  <a:ext uri="{FF2B5EF4-FFF2-40B4-BE49-F238E27FC236}">
                    <a16:creationId xmlns:a16="http://schemas.microsoft.com/office/drawing/2014/main" id="{C2089E54-611B-6A54-B87C-FC51C9A62E3B}"/>
                  </a:ext>
                </a:extLst>
              </p:cNvPr>
              <p:cNvSpPr/>
              <p:nvPr/>
            </p:nvSpPr>
            <p:spPr>
              <a:xfrm>
                <a:off x="6882687" y="1639633"/>
                <a:ext cx="374210" cy="37207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33" name="Google Shape;866;p50">
              <a:extLst>
                <a:ext uri="{FF2B5EF4-FFF2-40B4-BE49-F238E27FC236}">
                  <a16:creationId xmlns:a16="http://schemas.microsoft.com/office/drawing/2014/main" id="{6AB419AA-D4E3-BD17-82D8-0D28B92C7792}"/>
                </a:ext>
              </a:extLst>
            </p:cNvPr>
            <p:cNvSpPr txBox="1">
              <a:spLocks/>
            </p:cNvSpPr>
            <p:nvPr/>
          </p:nvSpPr>
          <p:spPr>
            <a:xfrm rot="13187146">
              <a:off x="6405447" y="-344854"/>
              <a:ext cx="1908851" cy="602526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1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r>
                <a:rPr lang="hr-HR" sz="1400" dirty="0">
                  <a:solidFill>
                    <a:schemeClr val="accent6"/>
                  </a:solidFill>
                  <a:latin typeface="Abadi" panose="020B0604020104020204" pitchFamily="34" charset="0"/>
                </a:rPr>
                <a:t>HR 2001</a:t>
              </a:r>
            </a:p>
          </p:txBody>
        </p:sp>
      </p:grpSp>
      <p:grpSp>
        <p:nvGrpSpPr>
          <p:cNvPr id="936" name="Group 935">
            <a:extLst>
              <a:ext uri="{FF2B5EF4-FFF2-40B4-BE49-F238E27FC236}">
                <a16:creationId xmlns:a16="http://schemas.microsoft.com/office/drawing/2014/main" id="{83E07DEA-B520-81E7-29F3-9EB5D8087729}"/>
              </a:ext>
            </a:extLst>
          </p:cNvPr>
          <p:cNvGrpSpPr/>
          <p:nvPr/>
        </p:nvGrpSpPr>
        <p:grpSpPr>
          <a:xfrm rot="8244123">
            <a:off x="10712962" y="-1168752"/>
            <a:ext cx="1013281" cy="910408"/>
            <a:chOff x="6299455" y="-344854"/>
            <a:chExt cx="2482262" cy="2425935"/>
          </a:xfrm>
          <a:solidFill>
            <a:srgbClr val="FF0000"/>
          </a:solidFill>
        </p:grpSpPr>
        <p:grpSp>
          <p:nvGrpSpPr>
            <p:cNvPr id="937" name="Group 936">
              <a:extLst>
                <a:ext uri="{FF2B5EF4-FFF2-40B4-BE49-F238E27FC236}">
                  <a16:creationId xmlns:a16="http://schemas.microsoft.com/office/drawing/2014/main" id="{4E82A037-F75B-4C90-A0A7-AE49D0CCFC61}"/>
                </a:ext>
              </a:extLst>
            </p:cNvPr>
            <p:cNvGrpSpPr/>
            <p:nvPr/>
          </p:nvGrpSpPr>
          <p:grpSpPr>
            <a:xfrm>
              <a:off x="6299455" y="652453"/>
              <a:ext cx="2482262" cy="1428628"/>
              <a:chOff x="6534419" y="1639633"/>
              <a:chExt cx="722478" cy="372070"/>
            </a:xfrm>
            <a:grpFill/>
          </p:grpSpPr>
          <p:sp>
            <p:nvSpPr>
              <p:cNvPr id="939" name="Rectangle 938">
                <a:extLst>
                  <a:ext uri="{FF2B5EF4-FFF2-40B4-BE49-F238E27FC236}">
                    <a16:creationId xmlns:a16="http://schemas.microsoft.com/office/drawing/2014/main" id="{444D6B96-C634-3DB3-20BD-219732E09DCB}"/>
                  </a:ext>
                </a:extLst>
              </p:cNvPr>
              <p:cNvSpPr/>
              <p:nvPr/>
            </p:nvSpPr>
            <p:spPr>
              <a:xfrm flipV="1">
                <a:off x="6534419" y="1775820"/>
                <a:ext cx="399307" cy="10073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0" name="Oval 939">
                <a:extLst>
                  <a:ext uri="{FF2B5EF4-FFF2-40B4-BE49-F238E27FC236}">
                    <a16:creationId xmlns:a16="http://schemas.microsoft.com/office/drawing/2014/main" id="{9D3006D8-30A5-31CA-26DD-3ECAA44D03AE}"/>
                  </a:ext>
                </a:extLst>
              </p:cNvPr>
              <p:cNvSpPr/>
              <p:nvPr/>
            </p:nvSpPr>
            <p:spPr>
              <a:xfrm>
                <a:off x="6882687" y="1639633"/>
                <a:ext cx="374210" cy="37207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38" name="Google Shape;866;p50">
              <a:extLst>
                <a:ext uri="{FF2B5EF4-FFF2-40B4-BE49-F238E27FC236}">
                  <a16:creationId xmlns:a16="http://schemas.microsoft.com/office/drawing/2014/main" id="{2DAEAAB1-61E9-B49C-05FC-CFAAFD333C34}"/>
                </a:ext>
              </a:extLst>
            </p:cNvPr>
            <p:cNvSpPr txBox="1">
              <a:spLocks/>
            </p:cNvSpPr>
            <p:nvPr/>
          </p:nvSpPr>
          <p:spPr>
            <a:xfrm rot="13187146">
              <a:off x="6405447" y="-344854"/>
              <a:ext cx="1908851" cy="602526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1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r>
                <a:rPr lang="hr-HR" sz="1400" dirty="0">
                  <a:solidFill>
                    <a:schemeClr val="accent6"/>
                  </a:solidFill>
                  <a:latin typeface="Abadi" panose="020B0604020104020204" pitchFamily="34" charset="0"/>
                </a:rPr>
                <a:t>QTR 2001</a:t>
              </a:r>
            </a:p>
          </p:txBody>
        </p:sp>
      </p:grpSp>
      <p:grpSp>
        <p:nvGrpSpPr>
          <p:cNvPr id="946" name="Group 945">
            <a:extLst>
              <a:ext uri="{FF2B5EF4-FFF2-40B4-BE49-F238E27FC236}">
                <a16:creationId xmlns:a16="http://schemas.microsoft.com/office/drawing/2014/main" id="{7B9247C1-1DDC-2E6C-03D6-97F2EDBED67B}"/>
              </a:ext>
            </a:extLst>
          </p:cNvPr>
          <p:cNvGrpSpPr/>
          <p:nvPr/>
        </p:nvGrpSpPr>
        <p:grpSpPr>
          <a:xfrm rot="3250092">
            <a:off x="-1606572" y="-1082578"/>
            <a:ext cx="1013281" cy="1014645"/>
            <a:chOff x="6299455" y="652453"/>
            <a:chExt cx="2482262" cy="2703690"/>
          </a:xfrm>
        </p:grpSpPr>
        <p:grpSp>
          <p:nvGrpSpPr>
            <p:cNvPr id="947" name="Group 946">
              <a:extLst>
                <a:ext uri="{FF2B5EF4-FFF2-40B4-BE49-F238E27FC236}">
                  <a16:creationId xmlns:a16="http://schemas.microsoft.com/office/drawing/2014/main" id="{0CFC4B45-0E53-5B2F-EF60-C19A76D88FB2}"/>
                </a:ext>
              </a:extLst>
            </p:cNvPr>
            <p:cNvGrpSpPr/>
            <p:nvPr/>
          </p:nvGrpSpPr>
          <p:grpSpPr>
            <a:xfrm>
              <a:off x="6299455" y="652453"/>
              <a:ext cx="2482262" cy="1428628"/>
              <a:chOff x="6534419" y="1639633"/>
              <a:chExt cx="722478" cy="372070"/>
            </a:xfrm>
            <a:solidFill>
              <a:schemeClr val="tx2">
                <a:lumMod val="75000"/>
              </a:schemeClr>
            </a:solidFill>
          </p:grpSpPr>
          <p:sp>
            <p:nvSpPr>
              <p:cNvPr id="949" name="Rectangle 948">
                <a:extLst>
                  <a:ext uri="{FF2B5EF4-FFF2-40B4-BE49-F238E27FC236}">
                    <a16:creationId xmlns:a16="http://schemas.microsoft.com/office/drawing/2014/main" id="{86C7234B-6F56-370E-82CB-EDE8A2656DE7}"/>
                  </a:ext>
                </a:extLst>
              </p:cNvPr>
              <p:cNvSpPr/>
              <p:nvPr/>
            </p:nvSpPr>
            <p:spPr>
              <a:xfrm flipV="1">
                <a:off x="6534419" y="1775820"/>
                <a:ext cx="399307" cy="100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0" name="Oval 949">
                <a:extLst>
                  <a:ext uri="{FF2B5EF4-FFF2-40B4-BE49-F238E27FC236}">
                    <a16:creationId xmlns:a16="http://schemas.microsoft.com/office/drawing/2014/main" id="{CB753783-91A8-3F18-223E-BCEF6E0A7076}"/>
                  </a:ext>
                </a:extLst>
              </p:cNvPr>
              <p:cNvSpPr/>
              <p:nvPr/>
            </p:nvSpPr>
            <p:spPr>
              <a:xfrm>
                <a:off x="6882687" y="1639633"/>
                <a:ext cx="374210" cy="37207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48" name="Google Shape;866;p50">
              <a:extLst>
                <a:ext uri="{FF2B5EF4-FFF2-40B4-BE49-F238E27FC236}">
                  <a16:creationId xmlns:a16="http://schemas.microsoft.com/office/drawing/2014/main" id="{02277134-692F-9BCC-46A5-0032BC84F518}"/>
                </a:ext>
              </a:extLst>
            </p:cNvPr>
            <p:cNvSpPr txBox="1">
              <a:spLocks/>
            </p:cNvSpPr>
            <p:nvPr/>
          </p:nvSpPr>
          <p:spPr>
            <a:xfrm rot="18349908">
              <a:off x="6068803" y="2041014"/>
              <a:ext cx="2076335" cy="553924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1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r>
                <a:rPr lang="hr-HR" sz="1400" dirty="0">
                  <a:solidFill>
                    <a:schemeClr val="accent6"/>
                  </a:solidFill>
                  <a:latin typeface="Abadi" panose="020B0604020104020204" pitchFamily="34" charset="0"/>
                </a:rPr>
                <a:t>HR 2904</a:t>
              </a:r>
            </a:p>
          </p:txBody>
        </p:sp>
      </p:grpSp>
      <p:grpSp>
        <p:nvGrpSpPr>
          <p:cNvPr id="951" name="Group 950">
            <a:extLst>
              <a:ext uri="{FF2B5EF4-FFF2-40B4-BE49-F238E27FC236}">
                <a16:creationId xmlns:a16="http://schemas.microsoft.com/office/drawing/2014/main" id="{6661156F-26A7-BA76-B091-77C74E0FC0FB}"/>
              </a:ext>
            </a:extLst>
          </p:cNvPr>
          <p:cNvGrpSpPr/>
          <p:nvPr/>
        </p:nvGrpSpPr>
        <p:grpSpPr>
          <a:xfrm rot="3250092">
            <a:off x="939909" y="-1151703"/>
            <a:ext cx="1013281" cy="1014645"/>
            <a:chOff x="6299455" y="652453"/>
            <a:chExt cx="2482262" cy="2703690"/>
          </a:xfrm>
        </p:grpSpPr>
        <p:grpSp>
          <p:nvGrpSpPr>
            <p:cNvPr id="952" name="Group 951">
              <a:extLst>
                <a:ext uri="{FF2B5EF4-FFF2-40B4-BE49-F238E27FC236}">
                  <a16:creationId xmlns:a16="http://schemas.microsoft.com/office/drawing/2014/main" id="{6E2888FD-F914-2E29-D582-CF03E30011FF}"/>
                </a:ext>
              </a:extLst>
            </p:cNvPr>
            <p:cNvGrpSpPr/>
            <p:nvPr/>
          </p:nvGrpSpPr>
          <p:grpSpPr>
            <a:xfrm>
              <a:off x="6299455" y="652453"/>
              <a:ext cx="2482262" cy="1428628"/>
              <a:chOff x="6534419" y="1639633"/>
              <a:chExt cx="722478" cy="372070"/>
            </a:xfrm>
            <a:solidFill>
              <a:schemeClr val="tx2">
                <a:lumMod val="75000"/>
              </a:schemeClr>
            </a:solidFill>
          </p:grpSpPr>
          <p:sp>
            <p:nvSpPr>
              <p:cNvPr id="954" name="Rectangle 953">
                <a:extLst>
                  <a:ext uri="{FF2B5EF4-FFF2-40B4-BE49-F238E27FC236}">
                    <a16:creationId xmlns:a16="http://schemas.microsoft.com/office/drawing/2014/main" id="{2FE26316-C7EB-560E-3A57-F113344EE920}"/>
                  </a:ext>
                </a:extLst>
              </p:cNvPr>
              <p:cNvSpPr/>
              <p:nvPr/>
            </p:nvSpPr>
            <p:spPr>
              <a:xfrm flipV="1">
                <a:off x="6534419" y="1775820"/>
                <a:ext cx="399307" cy="100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5" name="Oval 954">
                <a:extLst>
                  <a:ext uri="{FF2B5EF4-FFF2-40B4-BE49-F238E27FC236}">
                    <a16:creationId xmlns:a16="http://schemas.microsoft.com/office/drawing/2014/main" id="{E6A5737C-52CB-7CCC-4B95-040124845139}"/>
                  </a:ext>
                </a:extLst>
              </p:cNvPr>
              <p:cNvSpPr/>
              <p:nvPr/>
            </p:nvSpPr>
            <p:spPr>
              <a:xfrm>
                <a:off x="6882687" y="1639633"/>
                <a:ext cx="374210" cy="3720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53" name="Google Shape;866;p50">
              <a:extLst>
                <a:ext uri="{FF2B5EF4-FFF2-40B4-BE49-F238E27FC236}">
                  <a16:creationId xmlns:a16="http://schemas.microsoft.com/office/drawing/2014/main" id="{52326A4A-CB79-16DA-D1B2-01AA8A799DAB}"/>
                </a:ext>
              </a:extLst>
            </p:cNvPr>
            <p:cNvSpPr txBox="1">
              <a:spLocks/>
            </p:cNvSpPr>
            <p:nvPr/>
          </p:nvSpPr>
          <p:spPr>
            <a:xfrm rot="18349908">
              <a:off x="6068803" y="2041014"/>
              <a:ext cx="2076335" cy="553924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1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r>
                <a:rPr lang="hr-HR" sz="1400" dirty="0">
                  <a:solidFill>
                    <a:schemeClr val="accent6"/>
                  </a:solidFill>
                  <a:latin typeface="Abadi" panose="020B0604020104020204" pitchFamily="34" charset="0"/>
                </a:rPr>
                <a:t>HR 2904</a:t>
              </a:r>
            </a:p>
          </p:txBody>
        </p:sp>
      </p:grpSp>
      <p:grpSp>
        <p:nvGrpSpPr>
          <p:cNvPr id="956" name="Group 955">
            <a:extLst>
              <a:ext uri="{FF2B5EF4-FFF2-40B4-BE49-F238E27FC236}">
                <a16:creationId xmlns:a16="http://schemas.microsoft.com/office/drawing/2014/main" id="{5BA44A0B-EF2A-4BD6-C770-6B79BFEB5627}"/>
              </a:ext>
            </a:extLst>
          </p:cNvPr>
          <p:cNvGrpSpPr/>
          <p:nvPr/>
        </p:nvGrpSpPr>
        <p:grpSpPr>
          <a:xfrm rot="3250092">
            <a:off x="2583360" y="-1405936"/>
            <a:ext cx="1013281" cy="1014645"/>
            <a:chOff x="6299455" y="652453"/>
            <a:chExt cx="2482262" cy="2703690"/>
          </a:xfrm>
        </p:grpSpPr>
        <p:grpSp>
          <p:nvGrpSpPr>
            <p:cNvPr id="957" name="Group 956">
              <a:extLst>
                <a:ext uri="{FF2B5EF4-FFF2-40B4-BE49-F238E27FC236}">
                  <a16:creationId xmlns:a16="http://schemas.microsoft.com/office/drawing/2014/main" id="{78BB319A-3C95-A5B0-2F48-CFBDBFFB6615}"/>
                </a:ext>
              </a:extLst>
            </p:cNvPr>
            <p:cNvGrpSpPr/>
            <p:nvPr/>
          </p:nvGrpSpPr>
          <p:grpSpPr>
            <a:xfrm>
              <a:off x="6299455" y="652453"/>
              <a:ext cx="2482262" cy="1428628"/>
              <a:chOff x="6534419" y="1639633"/>
              <a:chExt cx="722478" cy="372070"/>
            </a:xfrm>
            <a:solidFill>
              <a:schemeClr val="tx2">
                <a:lumMod val="75000"/>
              </a:schemeClr>
            </a:solidFill>
          </p:grpSpPr>
          <p:sp>
            <p:nvSpPr>
              <p:cNvPr id="959" name="Rectangle 958">
                <a:extLst>
                  <a:ext uri="{FF2B5EF4-FFF2-40B4-BE49-F238E27FC236}">
                    <a16:creationId xmlns:a16="http://schemas.microsoft.com/office/drawing/2014/main" id="{C65649B9-D8EA-0981-8BA5-69148D34ED17}"/>
                  </a:ext>
                </a:extLst>
              </p:cNvPr>
              <p:cNvSpPr/>
              <p:nvPr/>
            </p:nvSpPr>
            <p:spPr>
              <a:xfrm flipV="1">
                <a:off x="6534419" y="1775820"/>
                <a:ext cx="399307" cy="100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2" name="Oval 831">
                <a:extLst>
                  <a:ext uri="{FF2B5EF4-FFF2-40B4-BE49-F238E27FC236}">
                    <a16:creationId xmlns:a16="http://schemas.microsoft.com/office/drawing/2014/main" id="{7A03746D-EB89-F00E-4555-4D2FC7855C18}"/>
                  </a:ext>
                </a:extLst>
              </p:cNvPr>
              <p:cNvSpPr/>
              <p:nvPr/>
            </p:nvSpPr>
            <p:spPr>
              <a:xfrm>
                <a:off x="6882687" y="1639633"/>
                <a:ext cx="374210" cy="3720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58" name="Google Shape;866;p50">
              <a:extLst>
                <a:ext uri="{FF2B5EF4-FFF2-40B4-BE49-F238E27FC236}">
                  <a16:creationId xmlns:a16="http://schemas.microsoft.com/office/drawing/2014/main" id="{FA10CD63-664A-7C9E-3269-120504E77783}"/>
                </a:ext>
              </a:extLst>
            </p:cNvPr>
            <p:cNvSpPr txBox="1">
              <a:spLocks/>
            </p:cNvSpPr>
            <p:nvPr/>
          </p:nvSpPr>
          <p:spPr>
            <a:xfrm rot="18349908">
              <a:off x="6068803" y="2041014"/>
              <a:ext cx="2076335" cy="553924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1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r>
                <a:rPr lang="hr-HR" sz="1400" dirty="0">
                  <a:solidFill>
                    <a:schemeClr val="accent6"/>
                  </a:solidFill>
                  <a:latin typeface="Abadi" panose="020B0604020104020204" pitchFamily="34" charset="0"/>
                </a:rPr>
                <a:t>HR 2904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19753E-6 L 0.22465 0.000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9"/>
          <p:cNvSpPr txBox="1">
            <a:spLocks noGrp="1"/>
          </p:cNvSpPr>
          <p:nvPr>
            <p:ph type="title"/>
          </p:nvPr>
        </p:nvSpPr>
        <p:spPr>
          <a:xfrm>
            <a:off x="804500" y="3358443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1600" dirty="0"/>
              <a:t>Navigacijska točka</a:t>
            </a:r>
            <a:endParaRPr sz="1600" dirty="0"/>
          </a:p>
        </p:txBody>
      </p:sp>
      <p:sp>
        <p:nvSpPr>
          <p:cNvPr id="849" name="Google Shape;849;p49"/>
          <p:cNvSpPr txBox="1">
            <a:spLocks noGrp="1"/>
          </p:cNvSpPr>
          <p:nvPr>
            <p:ph type="subTitle" idx="1"/>
          </p:nvPr>
        </p:nvSpPr>
        <p:spPr>
          <a:xfrm>
            <a:off x="715553" y="380387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hr-HR" dirty="0"/>
              <a:t>Ispravan redoslijed</a:t>
            </a:r>
            <a:endParaRPr dirty="0"/>
          </a:p>
        </p:txBody>
      </p:sp>
      <p:sp>
        <p:nvSpPr>
          <p:cNvPr id="850" name="Google Shape;850;p49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Detekcija sudara</a:t>
            </a:r>
            <a:endParaRPr i="1" dirty="0"/>
          </a:p>
        </p:txBody>
      </p:sp>
      <p:sp>
        <p:nvSpPr>
          <p:cNvPr id="851" name="Google Shape;851;p49"/>
          <p:cNvSpPr txBox="1">
            <a:spLocks noGrp="1"/>
          </p:cNvSpPr>
          <p:nvPr>
            <p:ph type="title" idx="2"/>
          </p:nvPr>
        </p:nvSpPr>
        <p:spPr>
          <a:xfrm>
            <a:off x="3331299" y="3358443"/>
            <a:ext cx="2229441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1600" dirty="0"/>
              <a:t>Nekontrolirani avion</a:t>
            </a:r>
            <a:endParaRPr sz="1600" dirty="0"/>
          </a:p>
        </p:txBody>
      </p:sp>
      <p:sp>
        <p:nvSpPr>
          <p:cNvPr id="852" name="Google Shape;852;p49"/>
          <p:cNvSpPr txBox="1">
            <a:spLocks noGrp="1"/>
          </p:cNvSpPr>
          <p:nvPr>
            <p:ph type="subTitle" idx="3"/>
          </p:nvPr>
        </p:nvSpPr>
        <p:spPr>
          <a:xfrm>
            <a:off x="3242353" y="380387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hr-HR" dirty="0"/>
              <a:t>Broj sudara++</a:t>
            </a:r>
            <a:endParaRPr dirty="0"/>
          </a:p>
        </p:txBody>
      </p:sp>
      <p:sp>
        <p:nvSpPr>
          <p:cNvPr id="853" name="Google Shape;853;p49"/>
          <p:cNvSpPr txBox="1">
            <a:spLocks noGrp="1"/>
          </p:cNvSpPr>
          <p:nvPr>
            <p:ph type="title" idx="4"/>
          </p:nvPr>
        </p:nvSpPr>
        <p:spPr>
          <a:xfrm>
            <a:off x="5966237" y="3358443"/>
            <a:ext cx="2121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1600" dirty="0"/>
              <a:t>Kontrolirani avion</a:t>
            </a:r>
            <a:endParaRPr sz="1600" dirty="0"/>
          </a:p>
        </p:txBody>
      </p:sp>
      <p:sp>
        <p:nvSpPr>
          <p:cNvPr id="854" name="Google Shape;854;p49"/>
          <p:cNvSpPr txBox="1">
            <a:spLocks noGrp="1"/>
          </p:cNvSpPr>
          <p:nvPr>
            <p:ph type="subTitle" idx="5"/>
          </p:nvPr>
        </p:nvSpPr>
        <p:spPr>
          <a:xfrm>
            <a:off x="5966237" y="380387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hr-HR" dirty="0"/>
              <a:t>Jedna kolizija</a:t>
            </a:r>
            <a:endParaRPr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B186E7-11F5-5C7D-DE99-35A2D2A7B806}"/>
              </a:ext>
            </a:extLst>
          </p:cNvPr>
          <p:cNvSpPr/>
          <p:nvPr/>
        </p:nvSpPr>
        <p:spPr>
          <a:xfrm>
            <a:off x="804501" y="1287284"/>
            <a:ext cx="2121300" cy="194205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4F807C-66F8-854B-A1E6-C0FAA7726665}"/>
              </a:ext>
            </a:extLst>
          </p:cNvPr>
          <p:cNvSpPr/>
          <p:nvPr/>
        </p:nvSpPr>
        <p:spPr>
          <a:xfrm>
            <a:off x="3331299" y="1287283"/>
            <a:ext cx="2229441" cy="194205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D65D18-D763-C67C-8454-7912C811812E}"/>
              </a:ext>
            </a:extLst>
          </p:cNvPr>
          <p:cNvSpPr/>
          <p:nvPr/>
        </p:nvSpPr>
        <p:spPr>
          <a:xfrm>
            <a:off x="5966237" y="1334827"/>
            <a:ext cx="2121301" cy="194205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993E23-AE89-6F55-0BBF-725D86050032}"/>
              </a:ext>
            </a:extLst>
          </p:cNvPr>
          <p:cNvGrpSpPr/>
          <p:nvPr/>
        </p:nvGrpSpPr>
        <p:grpSpPr>
          <a:xfrm rot="3250092">
            <a:off x="5985724" y="1680761"/>
            <a:ext cx="1013281" cy="1014645"/>
            <a:chOff x="6299455" y="652453"/>
            <a:chExt cx="2482262" cy="270369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EAAFE1E-17FC-82F4-4AC6-46BB17B9E659}"/>
                </a:ext>
              </a:extLst>
            </p:cNvPr>
            <p:cNvGrpSpPr/>
            <p:nvPr/>
          </p:nvGrpSpPr>
          <p:grpSpPr>
            <a:xfrm>
              <a:off x="6299455" y="652453"/>
              <a:ext cx="2482262" cy="1428628"/>
              <a:chOff x="6534419" y="1639633"/>
              <a:chExt cx="722478" cy="372070"/>
            </a:xfrm>
            <a:solidFill>
              <a:schemeClr val="tx2">
                <a:lumMod val="75000"/>
              </a:schemeClr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C392C4-0DA6-A981-139D-67E8A5C8FB6A}"/>
                  </a:ext>
                </a:extLst>
              </p:cNvPr>
              <p:cNvSpPr/>
              <p:nvPr/>
            </p:nvSpPr>
            <p:spPr>
              <a:xfrm flipV="1">
                <a:off x="6534419" y="1775820"/>
                <a:ext cx="399307" cy="100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A18B6D8-96E3-0F6C-D529-6BA077BE54EB}"/>
                  </a:ext>
                </a:extLst>
              </p:cNvPr>
              <p:cNvSpPr/>
              <p:nvPr/>
            </p:nvSpPr>
            <p:spPr>
              <a:xfrm>
                <a:off x="6882687" y="1639633"/>
                <a:ext cx="374210" cy="3720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Google Shape;866;p50">
              <a:extLst>
                <a:ext uri="{FF2B5EF4-FFF2-40B4-BE49-F238E27FC236}">
                  <a16:creationId xmlns:a16="http://schemas.microsoft.com/office/drawing/2014/main" id="{D327538C-0B12-1748-6122-82A2C8836876}"/>
                </a:ext>
              </a:extLst>
            </p:cNvPr>
            <p:cNvSpPr txBox="1">
              <a:spLocks/>
            </p:cNvSpPr>
            <p:nvPr/>
          </p:nvSpPr>
          <p:spPr>
            <a:xfrm rot="18349908">
              <a:off x="6068803" y="2041014"/>
              <a:ext cx="2076335" cy="553924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1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r>
                <a:rPr lang="hr-HR" sz="1400" dirty="0">
                  <a:solidFill>
                    <a:schemeClr val="accent6"/>
                  </a:solidFill>
                  <a:latin typeface="Abadi" panose="020B0604020104020204" pitchFamily="34" charset="0"/>
                </a:rPr>
                <a:t>HR 2904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AF7D5-6520-80FC-60B4-E2CB0EBA42AE}"/>
              </a:ext>
            </a:extLst>
          </p:cNvPr>
          <p:cNvGrpSpPr/>
          <p:nvPr/>
        </p:nvGrpSpPr>
        <p:grpSpPr>
          <a:xfrm rot="3250092">
            <a:off x="805051" y="1662921"/>
            <a:ext cx="1013281" cy="1014645"/>
            <a:chOff x="6299455" y="652453"/>
            <a:chExt cx="2482262" cy="270369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D628ADA-975C-4D5E-0E83-0F6608A459C1}"/>
                </a:ext>
              </a:extLst>
            </p:cNvPr>
            <p:cNvGrpSpPr/>
            <p:nvPr/>
          </p:nvGrpSpPr>
          <p:grpSpPr>
            <a:xfrm>
              <a:off x="6299455" y="652453"/>
              <a:ext cx="2482262" cy="1428628"/>
              <a:chOff x="6534419" y="1639633"/>
              <a:chExt cx="722478" cy="372070"/>
            </a:xfrm>
            <a:solidFill>
              <a:schemeClr val="tx2">
                <a:lumMod val="75000"/>
              </a:schemeClr>
            </a:solidFill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29D2C7C-4CF2-9852-490A-01734BBF82E0}"/>
                  </a:ext>
                </a:extLst>
              </p:cNvPr>
              <p:cNvSpPr/>
              <p:nvPr/>
            </p:nvSpPr>
            <p:spPr>
              <a:xfrm flipV="1">
                <a:off x="6534419" y="1775820"/>
                <a:ext cx="399307" cy="100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868EF4C-66D9-BE76-6C3B-7B91B6964456}"/>
                  </a:ext>
                </a:extLst>
              </p:cNvPr>
              <p:cNvSpPr/>
              <p:nvPr/>
            </p:nvSpPr>
            <p:spPr>
              <a:xfrm>
                <a:off x="6882687" y="1639633"/>
                <a:ext cx="374210" cy="37207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Google Shape;866;p50">
              <a:extLst>
                <a:ext uri="{FF2B5EF4-FFF2-40B4-BE49-F238E27FC236}">
                  <a16:creationId xmlns:a16="http://schemas.microsoft.com/office/drawing/2014/main" id="{A76FF5F2-E37E-2B7E-9574-58FB0F6C20C4}"/>
                </a:ext>
              </a:extLst>
            </p:cNvPr>
            <p:cNvSpPr txBox="1">
              <a:spLocks/>
            </p:cNvSpPr>
            <p:nvPr/>
          </p:nvSpPr>
          <p:spPr>
            <a:xfrm rot="18349908">
              <a:off x="6068803" y="2041014"/>
              <a:ext cx="2076335" cy="553924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1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r>
                <a:rPr lang="hr-HR" sz="1400" dirty="0">
                  <a:solidFill>
                    <a:schemeClr val="accent6"/>
                  </a:solidFill>
                  <a:latin typeface="Abadi" panose="020B0604020104020204" pitchFamily="34" charset="0"/>
                </a:rPr>
                <a:t>HR 2904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6A44EF-426D-E28C-71CA-B4BD5020B04F}"/>
              </a:ext>
            </a:extLst>
          </p:cNvPr>
          <p:cNvGrpSpPr/>
          <p:nvPr/>
        </p:nvGrpSpPr>
        <p:grpSpPr>
          <a:xfrm>
            <a:off x="1746538" y="2204738"/>
            <a:ext cx="616012" cy="712244"/>
            <a:chOff x="1746538" y="2204738"/>
            <a:chExt cx="616012" cy="712244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62C3CB6-DFA1-41EE-CD98-EB32AAF8E116}"/>
                </a:ext>
              </a:extLst>
            </p:cNvPr>
            <p:cNvSpPr/>
            <p:nvPr/>
          </p:nvSpPr>
          <p:spPr>
            <a:xfrm>
              <a:off x="1801237" y="2204738"/>
              <a:ext cx="504180" cy="418446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Google Shape;681;p44">
              <a:extLst>
                <a:ext uri="{FF2B5EF4-FFF2-40B4-BE49-F238E27FC236}">
                  <a16:creationId xmlns:a16="http://schemas.microsoft.com/office/drawing/2014/main" id="{E7B0FC63-4AAF-7F83-832B-ACB20B79ADE5}"/>
                </a:ext>
              </a:extLst>
            </p:cNvPr>
            <p:cNvSpPr txBox="1">
              <a:spLocks/>
            </p:cNvSpPr>
            <p:nvPr/>
          </p:nvSpPr>
          <p:spPr>
            <a:xfrm>
              <a:off x="1746538" y="2569162"/>
              <a:ext cx="616012" cy="347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pPr algn="ctr"/>
              <a:r>
                <a:rPr lang="hr-HR" sz="1200" i="1" dirty="0">
                  <a:solidFill>
                    <a:schemeClr val="accent6"/>
                  </a:solidFill>
                  <a:latin typeface="Abadi" panose="020B0604020104020204" pitchFamily="34" charset="0"/>
                </a:rPr>
                <a:t>NAV3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16F90D-EC38-7ABD-D09F-87CABF266909}"/>
              </a:ext>
            </a:extLst>
          </p:cNvPr>
          <p:cNvGrpSpPr/>
          <p:nvPr/>
        </p:nvGrpSpPr>
        <p:grpSpPr>
          <a:xfrm rot="8244123">
            <a:off x="4501097" y="1771346"/>
            <a:ext cx="1013281" cy="910408"/>
            <a:chOff x="6299455" y="-344854"/>
            <a:chExt cx="2482262" cy="2425935"/>
          </a:xfrm>
          <a:solidFill>
            <a:srgbClr val="FF0000"/>
          </a:solidFill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7D63136-DDF4-5010-EC21-F43EF4385375}"/>
                </a:ext>
              </a:extLst>
            </p:cNvPr>
            <p:cNvGrpSpPr/>
            <p:nvPr/>
          </p:nvGrpSpPr>
          <p:grpSpPr>
            <a:xfrm>
              <a:off x="6299455" y="652453"/>
              <a:ext cx="2482262" cy="1428628"/>
              <a:chOff x="6534419" y="1639633"/>
              <a:chExt cx="722478" cy="372070"/>
            </a:xfrm>
            <a:grpFill/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755AFC0-9714-E655-BFFA-AB84E5CDA05D}"/>
                  </a:ext>
                </a:extLst>
              </p:cNvPr>
              <p:cNvSpPr/>
              <p:nvPr/>
            </p:nvSpPr>
            <p:spPr>
              <a:xfrm flipV="1">
                <a:off x="6534419" y="1775820"/>
                <a:ext cx="399307" cy="100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85D2666-174B-960C-D703-EA772BF5C056}"/>
                  </a:ext>
                </a:extLst>
              </p:cNvPr>
              <p:cNvSpPr/>
              <p:nvPr/>
            </p:nvSpPr>
            <p:spPr>
              <a:xfrm>
                <a:off x="6882687" y="1639633"/>
                <a:ext cx="374210" cy="37207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Google Shape;866;p50">
              <a:extLst>
                <a:ext uri="{FF2B5EF4-FFF2-40B4-BE49-F238E27FC236}">
                  <a16:creationId xmlns:a16="http://schemas.microsoft.com/office/drawing/2014/main" id="{E5918BE9-5881-3DEF-AF7E-8A950FD82F7D}"/>
                </a:ext>
              </a:extLst>
            </p:cNvPr>
            <p:cNvSpPr txBox="1">
              <a:spLocks/>
            </p:cNvSpPr>
            <p:nvPr/>
          </p:nvSpPr>
          <p:spPr>
            <a:xfrm rot="13187146">
              <a:off x="6405447" y="-344854"/>
              <a:ext cx="1908851" cy="602526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1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r>
                <a:rPr lang="hr-HR" sz="1400" dirty="0">
                  <a:solidFill>
                    <a:schemeClr val="accent6"/>
                  </a:solidFill>
                  <a:latin typeface="Abadi" panose="020B0604020104020204" pitchFamily="34" charset="0"/>
                </a:rPr>
                <a:t>HR 2001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FE89B6-5401-7C88-9686-83EE55772C57}"/>
              </a:ext>
            </a:extLst>
          </p:cNvPr>
          <p:cNvGrpSpPr/>
          <p:nvPr/>
        </p:nvGrpSpPr>
        <p:grpSpPr>
          <a:xfrm rot="3250092">
            <a:off x="3351532" y="1593796"/>
            <a:ext cx="1013281" cy="1014645"/>
            <a:chOff x="6299455" y="652453"/>
            <a:chExt cx="2482262" cy="270369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172FC2-953E-1B00-1157-A316963451EF}"/>
                </a:ext>
              </a:extLst>
            </p:cNvPr>
            <p:cNvGrpSpPr/>
            <p:nvPr/>
          </p:nvGrpSpPr>
          <p:grpSpPr>
            <a:xfrm>
              <a:off x="6299455" y="652453"/>
              <a:ext cx="2482262" cy="1428628"/>
              <a:chOff x="6534419" y="1639633"/>
              <a:chExt cx="722478" cy="372070"/>
            </a:xfrm>
            <a:solidFill>
              <a:schemeClr val="tx2">
                <a:lumMod val="75000"/>
              </a:schemeClr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55A319B-CC97-AD3B-B394-5B1C2AD3944D}"/>
                  </a:ext>
                </a:extLst>
              </p:cNvPr>
              <p:cNvSpPr/>
              <p:nvPr/>
            </p:nvSpPr>
            <p:spPr>
              <a:xfrm flipV="1">
                <a:off x="6534419" y="1775820"/>
                <a:ext cx="399307" cy="10073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54B1641-3BC6-2D11-1D1F-0B73333A11F2}"/>
                  </a:ext>
                </a:extLst>
              </p:cNvPr>
              <p:cNvSpPr/>
              <p:nvPr/>
            </p:nvSpPr>
            <p:spPr>
              <a:xfrm>
                <a:off x="6882687" y="1639633"/>
                <a:ext cx="374210" cy="3720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Google Shape;866;p50">
              <a:extLst>
                <a:ext uri="{FF2B5EF4-FFF2-40B4-BE49-F238E27FC236}">
                  <a16:creationId xmlns:a16="http://schemas.microsoft.com/office/drawing/2014/main" id="{6D6DC266-7C6B-0E53-99E8-14E06C0466C8}"/>
                </a:ext>
              </a:extLst>
            </p:cNvPr>
            <p:cNvSpPr txBox="1">
              <a:spLocks/>
            </p:cNvSpPr>
            <p:nvPr/>
          </p:nvSpPr>
          <p:spPr>
            <a:xfrm rot="18349908">
              <a:off x="6068803" y="2041014"/>
              <a:ext cx="2076335" cy="553924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1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r>
                <a:rPr lang="hr-HR" sz="1400" dirty="0">
                  <a:solidFill>
                    <a:schemeClr val="accent6"/>
                  </a:solidFill>
                  <a:latin typeface="Abadi" panose="020B0604020104020204" pitchFamily="34" charset="0"/>
                </a:rPr>
                <a:t>HR 2904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3083CB7-6A7E-5A26-7CBE-723BC5D62B7C}"/>
              </a:ext>
            </a:extLst>
          </p:cNvPr>
          <p:cNvGrpSpPr/>
          <p:nvPr/>
        </p:nvGrpSpPr>
        <p:grpSpPr>
          <a:xfrm rot="8244123">
            <a:off x="7099866" y="1818304"/>
            <a:ext cx="1013281" cy="910408"/>
            <a:chOff x="6299455" y="-344854"/>
            <a:chExt cx="2482262" cy="2425935"/>
          </a:xfrm>
          <a:solidFill>
            <a:srgbClr val="FF0000"/>
          </a:solidFill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0EB7F2-EFDA-1FEF-C765-4ED119D34039}"/>
                </a:ext>
              </a:extLst>
            </p:cNvPr>
            <p:cNvGrpSpPr/>
            <p:nvPr/>
          </p:nvGrpSpPr>
          <p:grpSpPr>
            <a:xfrm>
              <a:off x="6299455" y="652453"/>
              <a:ext cx="2482262" cy="1428628"/>
              <a:chOff x="6534419" y="1639633"/>
              <a:chExt cx="722478" cy="372070"/>
            </a:xfrm>
            <a:grpFill/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7EF5BD1-1AED-C7E8-0BE1-8C72241C3958}"/>
                  </a:ext>
                </a:extLst>
              </p:cNvPr>
              <p:cNvSpPr/>
              <p:nvPr/>
            </p:nvSpPr>
            <p:spPr>
              <a:xfrm flipV="1">
                <a:off x="6534419" y="1775820"/>
                <a:ext cx="399307" cy="10073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D98AC0E-1221-8292-6CF9-FCD80CF7CC76}"/>
                  </a:ext>
                </a:extLst>
              </p:cNvPr>
              <p:cNvSpPr/>
              <p:nvPr/>
            </p:nvSpPr>
            <p:spPr>
              <a:xfrm>
                <a:off x="6882687" y="1639633"/>
                <a:ext cx="374210" cy="37207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Google Shape;866;p50">
              <a:extLst>
                <a:ext uri="{FF2B5EF4-FFF2-40B4-BE49-F238E27FC236}">
                  <a16:creationId xmlns:a16="http://schemas.microsoft.com/office/drawing/2014/main" id="{0965BC06-BCA0-984A-944D-832CDAD5A143}"/>
                </a:ext>
              </a:extLst>
            </p:cNvPr>
            <p:cNvSpPr txBox="1">
              <a:spLocks/>
            </p:cNvSpPr>
            <p:nvPr/>
          </p:nvSpPr>
          <p:spPr>
            <a:xfrm rot="13187146">
              <a:off x="6405447" y="-344854"/>
              <a:ext cx="1908851" cy="602526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1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r>
                <a:rPr lang="hr-HR" sz="1400" dirty="0">
                  <a:solidFill>
                    <a:schemeClr val="accent6"/>
                  </a:solidFill>
                  <a:latin typeface="Abadi" panose="020B0604020104020204" pitchFamily="34" charset="0"/>
                </a:rPr>
                <a:t>QTR 2001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5B02784-9BED-4E26-B625-F0919BD4C173}"/>
              </a:ext>
            </a:extLst>
          </p:cNvPr>
          <p:cNvGrpSpPr/>
          <p:nvPr/>
        </p:nvGrpSpPr>
        <p:grpSpPr>
          <a:xfrm>
            <a:off x="78500" y="359489"/>
            <a:ext cx="726000" cy="793015"/>
            <a:chOff x="1080141" y="1218866"/>
            <a:chExt cx="726000" cy="793015"/>
          </a:xfrm>
        </p:grpSpPr>
        <p:sp>
          <p:nvSpPr>
            <p:cNvPr id="43" name="Google Shape;865;p50">
              <a:extLst>
                <a:ext uri="{FF2B5EF4-FFF2-40B4-BE49-F238E27FC236}">
                  <a16:creationId xmlns:a16="http://schemas.microsoft.com/office/drawing/2014/main" id="{70BFD890-6EB6-863E-3E0C-8A8AE015D5DF}"/>
                </a:ext>
              </a:extLst>
            </p:cNvPr>
            <p:cNvSpPr/>
            <p:nvPr/>
          </p:nvSpPr>
          <p:spPr>
            <a:xfrm>
              <a:off x="1080141" y="1218866"/>
              <a:ext cx="726000" cy="726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4DB20BBE-10FF-1F7C-75A1-B5B5E25D2C38}"/>
                </a:ext>
              </a:extLst>
            </p:cNvPr>
            <p:cNvSpPr/>
            <p:nvPr/>
          </p:nvSpPr>
          <p:spPr>
            <a:xfrm>
              <a:off x="1193587" y="1299637"/>
              <a:ext cx="504180" cy="41844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Google Shape;681;p44">
              <a:extLst>
                <a:ext uri="{FF2B5EF4-FFF2-40B4-BE49-F238E27FC236}">
                  <a16:creationId xmlns:a16="http://schemas.microsoft.com/office/drawing/2014/main" id="{354B3E52-39C8-FF06-8A30-4E45B3D818AC}"/>
                </a:ext>
              </a:extLst>
            </p:cNvPr>
            <p:cNvSpPr txBox="1">
              <a:spLocks/>
            </p:cNvSpPr>
            <p:nvPr/>
          </p:nvSpPr>
          <p:spPr>
            <a:xfrm>
              <a:off x="1138888" y="1664061"/>
              <a:ext cx="616012" cy="347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pPr algn="ctr"/>
              <a:r>
                <a:rPr lang="hr-HR" sz="1200" i="1" dirty="0">
                  <a:latin typeface="Abadi" panose="020B0604020104020204" pitchFamily="34" charset="0"/>
                </a:rPr>
                <a:t>NAV3</a:t>
              </a:r>
            </a:p>
          </p:txBody>
        </p:sp>
      </p:grpSp>
      <p:grpSp>
        <p:nvGrpSpPr>
          <p:cNvPr id="46" name="Google Shape;711;p46">
            <a:extLst>
              <a:ext uri="{FF2B5EF4-FFF2-40B4-BE49-F238E27FC236}">
                <a16:creationId xmlns:a16="http://schemas.microsoft.com/office/drawing/2014/main" id="{1F03385D-8277-D2DE-C373-5B09450DCBFC}"/>
              </a:ext>
            </a:extLst>
          </p:cNvPr>
          <p:cNvGrpSpPr/>
          <p:nvPr/>
        </p:nvGrpSpPr>
        <p:grpSpPr>
          <a:xfrm>
            <a:off x="-1031937" y="1085789"/>
            <a:ext cx="969000" cy="4057149"/>
            <a:chOff x="1288440" y="1417596"/>
            <a:chExt cx="839234" cy="3120282"/>
          </a:xfrm>
        </p:grpSpPr>
        <p:sp>
          <p:nvSpPr>
            <p:cNvPr id="47" name="Google Shape;712;p46">
              <a:extLst>
                <a:ext uri="{FF2B5EF4-FFF2-40B4-BE49-F238E27FC236}">
                  <a16:creationId xmlns:a16="http://schemas.microsoft.com/office/drawing/2014/main" id="{65419110-F0FF-859F-8508-7B2D2A03E18C}"/>
                </a:ext>
              </a:extLst>
            </p:cNvPr>
            <p:cNvSpPr/>
            <p:nvPr/>
          </p:nvSpPr>
          <p:spPr>
            <a:xfrm>
              <a:off x="1288440" y="2281598"/>
              <a:ext cx="839234" cy="139210"/>
            </a:xfrm>
            <a:custGeom>
              <a:avLst/>
              <a:gdLst/>
              <a:ahLst/>
              <a:cxnLst/>
              <a:rect l="l" t="t" r="r" b="b"/>
              <a:pathLst>
                <a:path w="10767" h="1786" extrusionOk="0">
                  <a:moveTo>
                    <a:pt x="0" y="0"/>
                  </a:moveTo>
                  <a:lnTo>
                    <a:pt x="0" y="1786"/>
                  </a:lnTo>
                  <a:lnTo>
                    <a:pt x="10767" y="1786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13;p46">
              <a:extLst>
                <a:ext uri="{FF2B5EF4-FFF2-40B4-BE49-F238E27FC236}">
                  <a16:creationId xmlns:a16="http://schemas.microsoft.com/office/drawing/2014/main" id="{26C49348-6186-6205-37DA-3FCD0408C3EB}"/>
                </a:ext>
              </a:extLst>
            </p:cNvPr>
            <p:cNvSpPr/>
            <p:nvPr/>
          </p:nvSpPr>
          <p:spPr>
            <a:xfrm>
              <a:off x="1288440" y="2808746"/>
              <a:ext cx="839234" cy="1729132"/>
            </a:xfrm>
            <a:custGeom>
              <a:avLst/>
              <a:gdLst/>
              <a:ahLst/>
              <a:cxnLst/>
              <a:rect l="l" t="t" r="r" b="b"/>
              <a:pathLst>
                <a:path w="10767" h="22184" extrusionOk="0">
                  <a:moveTo>
                    <a:pt x="0" y="0"/>
                  </a:moveTo>
                  <a:lnTo>
                    <a:pt x="0" y="22184"/>
                  </a:lnTo>
                  <a:lnTo>
                    <a:pt x="10767" y="22184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14;p46">
              <a:extLst>
                <a:ext uri="{FF2B5EF4-FFF2-40B4-BE49-F238E27FC236}">
                  <a16:creationId xmlns:a16="http://schemas.microsoft.com/office/drawing/2014/main" id="{2E9BD8C4-B8B4-1634-2491-D42C96BD3904}"/>
                </a:ext>
              </a:extLst>
            </p:cNvPr>
            <p:cNvSpPr/>
            <p:nvPr/>
          </p:nvSpPr>
          <p:spPr>
            <a:xfrm>
              <a:off x="1288440" y="2420731"/>
              <a:ext cx="839234" cy="198292"/>
            </a:xfrm>
            <a:custGeom>
              <a:avLst/>
              <a:gdLst/>
              <a:ahLst/>
              <a:cxnLst/>
              <a:rect l="l" t="t" r="r" b="b"/>
              <a:pathLst>
                <a:path w="10767" h="2544" extrusionOk="0">
                  <a:moveTo>
                    <a:pt x="0" y="1"/>
                  </a:moveTo>
                  <a:lnTo>
                    <a:pt x="2327" y="2544"/>
                  </a:lnTo>
                  <a:lnTo>
                    <a:pt x="8495" y="2544"/>
                  </a:lnTo>
                  <a:lnTo>
                    <a:pt x="10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15;p46">
              <a:extLst>
                <a:ext uri="{FF2B5EF4-FFF2-40B4-BE49-F238E27FC236}">
                  <a16:creationId xmlns:a16="http://schemas.microsoft.com/office/drawing/2014/main" id="{F9DF0A81-CC93-2E8B-F1FE-CA317DA5F29C}"/>
                </a:ext>
              </a:extLst>
            </p:cNvPr>
            <p:cNvSpPr/>
            <p:nvPr/>
          </p:nvSpPr>
          <p:spPr>
            <a:xfrm>
              <a:off x="1288440" y="2083382"/>
              <a:ext cx="839234" cy="198292"/>
            </a:xfrm>
            <a:custGeom>
              <a:avLst/>
              <a:gdLst/>
              <a:ahLst/>
              <a:cxnLst/>
              <a:rect l="l" t="t" r="r" b="b"/>
              <a:pathLst>
                <a:path w="10767" h="2544" extrusionOk="0">
                  <a:moveTo>
                    <a:pt x="2327" y="0"/>
                  </a:moveTo>
                  <a:lnTo>
                    <a:pt x="0" y="2543"/>
                  </a:lnTo>
                  <a:lnTo>
                    <a:pt x="10767" y="2543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16;p46">
              <a:extLst>
                <a:ext uri="{FF2B5EF4-FFF2-40B4-BE49-F238E27FC236}">
                  <a16:creationId xmlns:a16="http://schemas.microsoft.com/office/drawing/2014/main" id="{28BE2BA2-0493-50AD-49C3-5A8BD9531B22}"/>
                </a:ext>
              </a:extLst>
            </p:cNvPr>
            <p:cNvSpPr/>
            <p:nvPr/>
          </p:nvSpPr>
          <p:spPr>
            <a:xfrm>
              <a:off x="1288440" y="2618948"/>
              <a:ext cx="839234" cy="194083"/>
            </a:xfrm>
            <a:custGeom>
              <a:avLst/>
              <a:gdLst/>
              <a:ahLst/>
              <a:cxnLst/>
              <a:rect l="l" t="t" r="r" b="b"/>
              <a:pathLst>
                <a:path w="10767" h="2490" extrusionOk="0">
                  <a:moveTo>
                    <a:pt x="2327" y="1"/>
                  </a:moveTo>
                  <a:lnTo>
                    <a:pt x="0" y="2490"/>
                  </a:lnTo>
                  <a:lnTo>
                    <a:pt x="10767" y="2490"/>
                  </a:lnTo>
                  <a:lnTo>
                    <a:pt x="84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7;p46">
              <a:extLst>
                <a:ext uri="{FF2B5EF4-FFF2-40B4-BE49-F238E27FC236}">
                  <a16:creationId xmlns:a16="http://schemas.microsoft.com/office/drawing/2014/main" id="{9A0ADBC7-E2C3-F076-A785-1512FA733F1E}"/>
                </a:ext>
              </a:extLst>
            </p:cNvPr>
            <p:cNvSpPr/>
            <p:nvPr/>
          </p:nvSpPr>
          <p:spPr>
            <a:xfrm>
              <a:off x="1874590" y="1417596"/>
              <a:ext cx="25410" cy="759184"/>
            </a:xfrm>
            <a:custGeom>
              <a:avLst/>
              <a:gdLst/>
              <a:ahLst/>
              <a:cxnLst/>
              <a:rect l="l" t="t" r="r" b="b"/>
              <a:pathLst>
                <a:path w="326" h="9740" extrusionOk="0">
                  <a:moveTo>
                    <a:pt x="1" y="0"/>
                  </a:moveTo>
                  <a:lnTo>
                    <a:pt x="1" y="9739"/>
                  </a:lnTo>
                  <a:lnTo>
                    <a:pt x="325" y="9739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18;p46">
              <a:extLst>
                <a:ext uri="{FF2B5EF4-FFF2-40B4-BE49-F238E27FC236}">
                  <a16:creationId xmlns:a16="http://schemas.microsoft.com/office/drawing/2014/main" id="{28379208-C396-AE7B-73CC-DBC54C72B13D}"/>
                </a:ext>
              </a:extLst>
            </p:cNvPr>
            <p:cNvSpPr/>
            <p:nvPr/>
          </p:nvSpPr>
          <p:spPr>
            <a:xfrm>
              <a:off x="1802880" y="1767651"/>
              <a:ext cx="25410" cy="409133"/>
            </a:xfrm>
            <a:custGeom>
              <a:avLst/>
              <a:gdLst/>
              <a:ahLst/>
              <a:cxnLst/>
              <a:rect l="l" t="t" r="r" b="b"/>
              <a:pathLst>
                <a:path w="326" h="5249" extrusionOk="0">
                  <a:moveTo>
                    <a:pt x="1" y="0"/>
                  </a:moveTo>
                  <a:lnTo>
                    <a:pt x="1" y="5248"/>
                  </a:lnTo>
                  <a:lnTo>
                    <a:pt x="325" y="524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1"/>
          <p:cNvSpPr txBox="1">
            <a:spLocks noGrp="1"/>
          </p:cNvSpPr>
          <p:nvPr>
            <p:ph type="title"/>
          </p:nvPr>
        </p:nvSpPr>
        <p:spPr>
          <a:xfrm>
            <a:off x="822759" y="2798205"/>
            <a:ext cx="2931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Vrijeme</a:t>
            </a:r>
            <a:endParaRPr dirty="0"/>
          </a:p>
        </p:txBody>
      </p:sp>
      <p:sp>
        <p:nvSpPr>
          <p:cNvPr id="937" name="Google Shape;937;p51"/>
          <p:cNvSpPr txBox="1">
            <a:spLocks noGrp="1"/>
          </p:cNvSpPr>
          <p:nvPr>
            <p:ph type="subTitle" idx="1"/>
          </p:nvPr>
        </p:nvSpPr>
        <p:spPr>
          <a:xfrm>
            <a:off x="734566" y="3209811"/>
            <a:ext cx="3256200" cy="11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hr-HR" dirty="0"/>
              <a:t>Istek zadanog vremena</a:t>
            </a:r>
          </a:p>
        </p:txBody>
      </p:sp>
      <p:sp>
        <p:nvSpPr>
          <p:cNvPr id="938" name="Google Shape;938;p51"/>
          <p:cNvSpPr txBox="1">
            <a:spLocks noGrp="1"/>
          </p:cNvSpPr>
          <p:nvPr>
            <p:ph type="title" idx="2"/>
          </p:nvPr>
        </p:nvSpPr>
        <p:spPr>
          <a:xfrm>
            <a:off x="4624798" y="2798205"/>
            <a:ext cx="2931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Prolaz</a:t>
            </a:r>
            <a:endParaRPr dirty="0"/>
          </a:p>
        </p:txBody>
      </p:sp>
      <p:sp>
        <p:nvSpPr>
          <p:cNvPr id="939" name="Google Shape;939;p51"/>
          <p:cNvSpPr txBox="1">
            <a:spLocks noGrp="1"/>
          </p:cNvSpPr>
          <p:nvPr>
            <p:ph type="subTitle" idx="3"/>
          </p:nvPr>
        </p:nvSpPr>
        <p:spPr>
          <a:xfrm>
            <a:off x="4536616" y="3209811"/>
            <a:ext cx="3256200" cy="11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hr-HR" dirty="0"/>
              <a:t>Prolaz svih aviona kroz sve navigacijske točke</a:t>
            </a:r>
            <a:endParaRPr dirty="0"/>
          </a:p>
        </p:txBody>
      </p:sp>
      <p:sp>
        <p:nvSpPr>
          <p:cNvPr id="3" name="Google Shape;936;p51">
            <a:extLst>
              <a:ext uri="{FF2B5EF4-FFF2-40B4-BE49-F238E27FC236}">
                <a16:creationId xmlns:a16="http://schemas.microsoft.com/office/drawing/2014/main" id="{5A19CC9A-A9A1-565F-6403-6F6DA959FCDB}"/>
              </a:ext>
            </a:extLst>
          </p:cNvPr>
          <p:cNvSpPr txBox="1">
            <a:spLocks/>
          </p:cNvSpPr>
          <p:nvPr/>
        </p:nvSpPr>
        <p:spPr>
          <a:xfrm>
            <a:off x="789821" y="703204"/>
            <a:ext cx="29319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4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hr-HR" dirty="0">
                <a:latin typeface="Abadi" panose="020B0604020104020204" pitchFamily="34" charset="0"/>
              </a:rPr>
              <a:t>Kraj simulacije</a:t>
            </a:r>
            <a:endParaRPr lang="en-US" dirty="0">
              <a:latin typeface="Abadi" panose="020B0604020104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AAD7D7-48F0-2607-D958-03FFD8076A00}"/>
              </a:ext>
            </a:extLst>
          </p:cNvPr>
          <p:cNvGrpSpPr/>
          <p:nvPr/>
        </p:nvGrpSpPr>
        <p:grpSpPr>
          <a:xfrm>
            <a:off x="0" y="518150"/>
            <a:ext cx="863459" cy="939169"/>
            <a:chOff x="1080141" y="1218866"/>
            <a:chExt cx="726000" cy="793015"/>
          </a:xfrm>
        </p:grpSpPr>
        <p:sp>
          <p:nvSpPr>
            <p:cNvPr id="5" name="Google Shape;865;p50">
              <a:extLst>
                <a:ext uri="{FF2B5EF4-FFF2-40B4-BE49-F238E27FC236}">
                  <a16:creationId xmlns:a16="http://schemas.microsoft.com/office/drawing/2014/main" id="{A0D34B69-F396-2581-4041-A05998EAA2FA}"/>
                </a:ext>
              </a:extLst>
            </p:cNvPr>
            <p:cNvSpPr/>
            <p:nvPr/>
          </p:nvSpPr>
          <p:spPr>
            <a:xfrm>
              <a:off x="1080141" y="1218866"/>
              <a:ext cx="726000" cy="726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29F17BB0-CCC9-323A-6D77-1DF76830E3C1}"/>
                </a:ext>
              </a:extLst>
            </p:cNvPr>
            <p:cNvSpPr/>
            <p:nvPr/>
          </p:nvSpPr>
          <p:spPr>
            <a:xfrm>
              <a:off x="1193587" y="1299637"/>
              <a:ext cx="504180" cy="41844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Google Shape;681;p44">
              <a:extLst>
                <a:ext uri="{FF2B5EF4-FFF2-40B4-BE49-F238E27FC236}">
                  <a16:creationId xmlns:a16="http://schemas.microsoft.com/office/drawing/2014/main" id="{892FD720-54C2-CC44-867F-A77DB2B54F65}"/>
                </a:ext>
              </a:extLst>
            </p:cNvPr>
            <p:cNvSpPr txBox="1">
              <a:spLocks/>
            </p:cNvSpPr>
            <p:nvPr/>
          </p:nvSpPr>
          <p:spPr>
            <a:xfrm>
              <a:off x="1138888" y="1664061"/>
              <a:ext cx="616012" cy="347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pPr algn="ctr"/>
              <a:r>
                <a:rPr lang="hr-HR" sz="1000" i="1" dirty="0">
                  <a:latin typeface="Abadi" panose="020B0604020104020204" pitchFamily="34" charset="0"/>
                </a:rPr>
                <a:t>NAV4</a:t>
              </a:r>
              <a:endParaRPr lang="hr-HR" sz="1200" i="1"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8" name="Google Shape;10779;p88">
            <a:extLst>
              <a:ext uri="{FF2B5EF4-FFF2-40B4-BE49-F238E27FC236}">
                <a16:creationId xmlns:a16="http://schemas.microsoft.com/office/drawing/2014/main" id="{E2224FAF-F2EF-6122-9532-F9CE04BB78E4}"/>
              </a:ext>
            </a:extLst>
          </p:cNvPr>
          <p:cNvGrpSpPr/>
          <p:nvPr/>
        </p:nvGrpSpPr>
        <p:grpSpPr>
          <a:xfrm>
            <a:off x="1608736" y="1453080"/>
            <a:ext cx="1134464" cy="1171152"/>
            <a:chOff x="3270475" y="1427025"/>
            <a:chExt cx="483200" cy="483125"/>
          </a:xfrm>
          <a:solidFill>
            <a:schemeClr val="tx1"/>
          </a:solidFill>
        </p:grpSpPr>
        <p:sp>
          <p:nvSpPr>
            <p:cNvPr id="9" name="Google Shape;10780;p88">
              <a:extLst>
                <a:ext uri="{FF2B5EF4-FFF2-40B4-BE49-F238E27FC236}">
                  <a16:creationId xmlns:a16="http://schemas.microsoft.com/office/drawing/2014/main" id="{3C1DBEE6-506A-AEC9-E86A-08B30EAB601B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10781;p88">
              <a:extLst>
                <a:ext uri="{FF2B5EF4-FFF2-40B4-BE49-F238E27FC236}">
                  <a16:creationId xmlns:a16="http://schemas.microsoft.com/office/drawing/2014/main" id="{AFC69CF6-6A4E-B2E8-E882-1DEF5C02720B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10782;p88">
              <a:extLst>
                <a:ext uri="{FF2B5EF4-FFF2-40B4-BE49-F238E27FC236}">
                  <a16:creationId xmlns:a16="http://schemas.microsoft.com/office/drawing/2014/main" id="{9D24AEDF-6F21-7B5A-B5A9-74665F0A3844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" name="Google Shape;10789;p88">
            <a:extLst>
              <a:ext uri="{FF2B5EF4-FFF2-40B4-BE49-F238E27FC236}">
                <a16:creationId xmlns:a16="http://schemas.microsoft.com/office/drawing/2014/main" id="{C4D93490-847A-983F-43FA-13102C1F7B44}"/>
              </a:ext>
            </a:extLst>
          </p:cNvPr>
          <p:cNvGrpSpPr/>
          <p:nvPr/>
        </p:nvGrpSpPr>
        <p:grpSpPr>
          <a:xfrm>
            <a:off x="5371422" y="1409783"/>
            <a:ext cx="1303698" cy="1258085"/>
            <a:chOff x="5648375" y="1427025"/>
            <a:chExt cx="483200" cy="483125"/>
          </a:xfrm>
          <a:solidFill>
            <a:schemeClr val="accent4"/>
          </a:solidFill>
        </p:grpSpPr>
        <p:sp>
          <p:nvSpPr>
            <p:cNvPr id="13" name="Google Shape;10790;p88">
              <a:extLst>
                <a:ext uri="{FF2B5EF4-FFF2-40B4-BE49-F238E27FC236}">
                  <a16:creationId xmlns:a16="http://schemas.microsoft.com/office/drawing/2014/main" id="{F84D98D9-0780-C52B-4172-53FA80C23424}"/>
                </a:ext>
              </a:extLst>
            </p:cNvPr>
            <p:cNvSpPr/>
            <p:nvPr/>
          </p:nvSpPr>
          <p:spPr>
            <a:xfrm>
              <a:off x="5801075" y="1484625"/>
              <a:ext cx="177725" cy="162475"/>
            </a:xfrm>
            <a:custGeom>
              <a:avLst/>
              <a:gdLst/>
              <a:ahLst/>
              <a:cxnLst/>
              <a:rect l="l" t="t" r="r" b="b"/>
              <a:pathLst>
                <a:path w="7109" h="6499" extrusionOk="0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4" name="Google Shape;10791;p88">
              <a:extLst>
                <a:ext uri="{FF2B5EF4-FFF2-40B4-BE49-F238E27FC236}">
                  <a16:creationId xmlns:a16="http://schemas.microsoft.com/office/drawing/2014/main" id="{7992B979-6467-9A40-5C56-2B43650DCFB5}"/>
                </a:ext>
              </a:extLst>
            </p:cNvPr>
            <p:cNvSpPr/>
            <p:nvPr/>
          </p:nvSpPr>
          <p:spPr>
            <a:xfrm>
              <a:off x="56483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" name="Google Shape;711;p46">
            <a:extLst>
              <a:ext uri="{FF2B5EF4-FFF2-40B4-BE49-F238E27FC236}">
                <a16:creationId xmlns:a16="http://schemas.microsoft.com/office/drawing/2014/main" id="{C883A375-316B-C58B-E0F4-617BC1BC0A17}"/>
              </a:ext>
            </a:extLst>
          </p:cNvPr>
          <p:cNvGrpSpPr/>
          <p:nvPr/>
        </p:nvGrpSpPr>
        <p:grpSpPr>
          <a:xfrm>
            <a:off x="7792816" y="205740"/>
            <a:ext cx="1144874" cy="4937761"/>
            <a:chOff x="1288440" y="1417596"/>
            <a:chExt cx="839234" cy="3120282"/>
          </a:xfrm>
        </p:grpSpPr>
        <p:sp>
          <p:nvSpPr>
            <p:cNvPr id="16" name="Google Shape;712;p46">
              <a:extLst>
                <a:ext uri="{FF2B5EF4-FFF2-40B4-BE49-F238E27FC236}">
                  <a16:creationId xmlns:a16="http://schemas.microsoft.com/office/drawing/2014/main" id="{2A882966-CBA5-2DD5-610F-7494A086B1E7}"/>
                </a:ext>
              </a:extLst>
            </p:cNvPr>
            <p:cNvSpPr/>
            <p:nvPr/>
          </p:nvSpPr>
          <p:spPr>
            <a:xfrm>
              <a:off x="1288440" y="2281598"/>
              <a:ext cx="839234" cy="139210"/>
            </a:xfrm>
            <a:custGeom>
              <a:avLst/>
              <a:gdLst/>
              <a:ahLst/>
              <a:cxnLst/>
              <a:rect l="l" t="t" r="r" b="b"/>
              <a:pathLst>
                <a:path w="10767" h="1786" extrusionOk="0">
                  <a:moveTo>
                    <a:pt x="0" y="0"/>
                  </a:moveTo>
                  <a:lnTo>
                    <a:pt x="0" y="1786"/>
                  </a:lnTo>
                  <a:lnTo>
                    <a:pt x="10767" y="1786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3;p46">
              <a:extLst>
                <a:ext uri="{FF2B5EF4-FFF2-40B4-BE49-F238E27FC236}">
                  <a16:creationId xmlns:a16="http://schemas.microsoft.com/office/drawing/2014/main" id="{46ECAD41-6322-DF65-7C25-AB1A7B6C1992}"/>
                </a:ext>
              </a:extLst>
            </p:cNvPr>
            <p:cNvSpPr/>
            <p:nvPr/>
          </p:nvSpPr>
          <p:spPr>
            <a:xfrm>
              <a:off x="1288440" y="2808746"/>
              <a:ext cx="839234" cy="1729132"/>
            </a:xfrm>
            <a:custGeom>
              <a:avLst/>
              <a:gdLst/>
              <a:ahLst/>
              <a:cxnLst/>
              <a:rect l="l" t="t" r="r" b="b"/>
              <a:pathLst>
                <a:path w="10767" h="22184" extrusionOk="0">
                  <a:moveTo>
                    <a:pt x="0" y="0"/>
                  </a:moveTo>
                  <a:lnTo>
                    <a:pt x="0" y="22184"/>
                  </a:lnTo>
                  <a:lnTo>
                    <a:pt x="10767" y="22184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4;p46">
              <a:extLst>
                <a:ext uri="{FF2B5EF4-FFF2-40B4-BE49-F238E27FC236}">
                  <a16:creationId xmlns:a16="http://schemas.microsoft.com/office/drawing/2014/main" id="{F4778A81-37AD-930E-AE94-EC6EDC722DE5}"/>
                </a:ext>
              </a:extLst>
            </p:cNvPr>
            <p:cNvSpPr/>
            <p:nvPr/>
          </p:nvSpPr>
          <p:spPr>
            <a:xfrm>
              <a:off x="1288440" y="2420731"/>
              <a:ext cx="839234" cy="198292"/>
            </a:xfrm>
            <a:custGeom>
              <a:avLst/>
              <a:gdLst/>
              <a:ahLst/>
              <a:cxnLst/>
              <a:rect l="l" t="t" r="r" b="b"/>
              <a:pathLst>
                <a:path w="10767" h="2544" extrusionOk="0">
                  <a:moveTo>
                    <a:pt x="0" y="1"/>
                  </a:moveTo>
                  <a:lnTo>
                    <a:pt x="2327" y="2544"/>
                  </a:lnTo>
                  <a:lnTo>
                    <a:pt x="8495" y="2544"/>
                  </a:lnTo>
                  <a:lnTo>
                    <a:pt x="10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5;p46">
              <a:extLst>
                <a:ext uri="{FF2B5EF4-FFF2-40B4-BE49-F238E27FC236}">
                  <a16:creationId xmlns:a16="http://schemas.microsoft.com/office/drawing/2014/main" id="{4B4543C2-5560-0F09-AF4B-1D1DC5760234}"/>
                </a:ext>
              </a:extLst>
            </p:cNvPr>
            <p:cNvSpPr/>
            <p:nvPr/>
          </p:nvSpPr>
          <p:spPr>
            <a:xfrm>
              <a:off x="1288440" y="2083382"/>
              <a:ext cx="839234" cy="198292"/>
            </a:xfrm>
            <a:custGeom>
              <a:avLst/>
              <a:gdLst/>
              <a:ahLst/>
              <a:cxnLst/>
              <a:rect l="l" t="t" r="r" b="b"/>
              <a:pathLst>
                <a:path w="10767" h="2544" extrusionOk="0">
                  <a:moveTo>
                    <a:pt x="2327" y="0"/>
                  </a:moveTo>
                  <a:lnTo>
                    <a:pt x="0" y="2543"/>
                  </a:lnTo>
                  <a:lnTo>
                    <a:pt x="10767" y="2543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16;p46">
              <a:extLst>
                <a:ext uri="{FF2B5EF4-FFF2-40B4-BE49-F238E27FC236}">
                  <a16:creationId xmlns:a16="http://schemas.microsoft.com/office/drawing/2014/main" id="{4591165C-D79B-FB8B-CC66-5D7ABB8F4235}"/>
                </a:ext>
              </a:extLst>
            </p:cNvPr>
            <p:cNvSpPr/>
            <p:nvPr/>
          </p:nvSpPr>
          <p:spPr>
            <a:xfrm>
              <a:off x="1288440" y="2618948"/>
              <a:ext cx="839234" cy="194083"/>
            </a:xfrm>
            <a:custGeom>
              <a:avLst/>
              <a:gdLst/>
              <a:ahLst/>
              <a:cxnLst/>
              <a:rect l="l" t="t" r="r" b="b"/>
              <a:pathLst>
                <a:path w="10767" h="2490" extrusionOk="0">
                  <a:moveTo>
                    <a:pt x="2327" y="1"/>
                  </a:moveTo>
                  <a:lnTo>
                    <a:pt x="0" y="2490"/>
                  </a:lnTo>
                  <a:lnTo>
                    <a:pt x="10767" y="2490"/>
                  </a:lnTo>
                  <a:lnTo>
                    <a:pt x="84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7;p46">
              <a:extLst>
                <a:ext uri="{FF2B5EF4-FFF2-40B4-BE49-F238E27FC236}">
                  <a16:creationId xmlns:a16="http://schemas.microsoft.com/office/drawing/2014/main" id="{46CEC9C3-AA1A-BB26-4E1C-CBBC18438DDF}"/>
                </a:ext>
              </a:extLst>
            </p:cNvPr>
            <p:cNvSpPr/>
            <p:nvPr/>
          </p:nvSpPr>
          <p:spPr>
            <a:xfrm>
              <a:off x="1874590" y="1417596"/>
              <a:ext cx="25410" cy="759184"/>
            </a:xfrm>
            <a:custGeom>
              <a:avLst/>
              <a:gdLst/>
              <a:ahLst/>
              <a:cxnLst/>
              <a:rect l="l" t="t" r="r" b="b"/>
              <a:pathLst>
                <a:path w="326" h="9740" extrusionOk="0">
                  <a:moveTo>
                    <a:pt x="1" y="0"/>
                  </a:moveTo>
                  <a:lnTo>
                    <a:pt x="1" y="9739"/>
                  </a:lnTo>
                  <a:lnTo>
                    <a:pt x="325" y="9739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8;p46">
              <a:extLst>
                <a:ext uri="{FF2B5EF4-FFF2-40B4-BE49-F238E27FC236}">
                  <a16:creationId xmlns:a16="http://schemas.microsoft.com/office/drawing/2014/main" id="{366DFDF3-730E-AFED-56AA-EA07EEE53899}"/>
                </a:ext>
              </a:extLst>
            </p:cNvPr>
            <p:cNvSpPr/>
            <p:nvPr/>
          </p:nvSpPr>
          <p:spPr>
            <a:xfrm>
              <a:off x="1802880" y="1767651"/>
              <a:ext cx="25410" cy="409133"/>
            </a:xfrm>
            <a:custGeom>
              <a:avLst/>
              <a:gdLst/>
              <a:ahLst/>
              <a:cxnLst/>
              <a:rect l="l" t="t" r="r" b="b"/>
              <a:pathLst>
                <a:path w="326" h="5249" extrusionOk="0">
                  <a:moveTo>
                    <a:pt x="1" y="0"/>
                  </a:moveTo>
                  <a:lnTo>
                    <a:pt x="1" y="5248"/>
                  </a:lnTo>
                  <a:lnTo>
                    <a:pt x="325" y="524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669;p42">
            <a:extLst>
              <a:ext uri="{FF2B5EF4-FFF2-40B4-BE49-F238E27FC236}">
                <a16:creationId xmlns:a16="http://schemas.microsoft.com/office/drawing/2014/main" id="{02789532-0B42-4C8A-1C69-1375F988EBFD}"/>
              </a:ext>
            </a:extLst>
          </p:cNvPr>
          <p:cNvSpPr/>
          <p:nvPr/>
        </p:nvSpPr>
        <p:spPr>
          <a:xfrm flipH="1">
            <a:off x="10007828" y="5556501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69;p42">
            <a:extLst>
              <a:ext uri="{FF2B5EF4-FFF2-40B4-BE49-F238E27FC236}">
                <a16:creationId xmlns:a16="http://schemas.microsoft.com/office/drawing/2014/main" id="{7A7854C3-1461-9D1E-AB48-314AA84F5B19}"/>
              </a:ext>
            </a:extLst>
          </p:cNvPr>
          <p:cNvSpPr/>
          <p:nvPr/>
        </p:nvSpPr>
        <p:spPr>
          <a:xfrm>
            <a:off x="-454433" y="5477868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4"/>
          <p:cNvSpPr txBox="1">
            <a:spLocks noGrp="1"/>
          </p:cNvSpPr>
          <p:nvPr>
            <p:ph type="title"/>
          </p:nvPr>
        </p:nvSpPr>
        <p:spPr>
          <a:xfrm>
            <a:off x="5317598" y="1761829"/>
            <a:ext cx="2866282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Početak i kraj</a:t>
            </a:r>
            <a:endParaRPr dirty="0"/>
          </a:p>
        </p:txBody>
      </p:sp>
      <p:sp>
        <p:nvSpPr>
          <p:cNvPr id="1067" name="Google Shape;1067;p54"/>
          <p:cNvSpPr txBox="1">
            <a:spLocks noGrp="1"/>
          </p:cNvSpPr>
          <p:nvPr>
            <p:ph type="subTitle" idx="1"/>
          </p:nvPr>
        </p:nvSpPr>
        <p:spPr>
          <a:xfrm>
            <a:off x="5239856" y="2573340"/>
            <a:ext cx="300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dirty="0"/>
              <a:t>Navigacijske točke i početni smjerovi aviona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dirty="0"/>
              <a:t>Veličine ekrana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Broj kolizija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1068" name="Google Shape;1068;p54"/>
          <p:cNvSpPr txBox="1">
            <a:spLocks noGrp="1"/>
          </p:cNvSpPr>
          <p:nvPr>
            <p:ph type="title" idx="2"/>
          </p:nvPr>
        </p:nvSpPr>
        <p:spPr>
          <a:xfrm>
            <a:off x="5331256" y="3349885"/>
            <a:ext cx="2866282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Za vrijeme simulacije</a:t>
            </a:r>
            <a:endParaRPr dirty="0"/>
          </a:p>
        </p:txBody>
      </p:sp>
      <p:sp>
        <p:nvSpPr>
          <p:cNvPr id="1069" name="Google Shape;1069;p54"/>
          <p:cNvSpPr txBox="1">
            <a:spLocks noGrp="1"/>
          </p:cNvSpPr>
          <p:nvPr>
            <p:ph type="subTitle" idx="3"/>
          </p:nvPr>
        </p:nvSpPr>
        <p:spPr>
          <a:xfrm>
            <a:off x="5239856" y="3880786"/>
            <a:ext cx="300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dirty="0"/>
              <a:t>Klik aviona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dirty="0"/>
              <a:t>Kolizija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dirty="0"/>
              <a:t>Smjer i promjene smjera</a:t>
            </a:r>
            <a:endParaRPr dirty="0"/>
          </a:p>
        </p:txBody>
      </p:sp>
      <p:sp>
        <p:nvSpPr>
          <p:cNvPr id="1070" name="Google Shape;1070;p54"/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Ispis podataka</a:t>
            </a:r>
            <a:endParaRPr i="1" dirty="0"/>
          </a:p>
        </p:txBody>
      </p:sp>
      <p:sp>
        <p:nvSpPr>
          <p:cNvPr id="2" name="Google Shape;1066;p54">
            <a:extLst>
              <a:ext uri="{FF2B5EF4-FFF2-40B4-BE49-F238E27FC236}">
                <a16:creationId xmlns:a16="http://schemas.microsoft.com/office/drawing/2014/main" id="{EC78C1D1-FAD3-7CF7-440C-836A1DC20BA3}"/>
              </a:ext>
            </a:extLst>
          </p:cNvPr>
          <p:cNvSpPr txBox="1">
            <a:spLocks/>
          </p:cNvSpPr>
          <p:nvPr/>
        </p:nvSpPr>
        <p:spPr>
          <a:xfrm>
            <a:off x="5331256" y="1188656"/>
            <a:ext cx="2866282" cy="411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1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hr-HR" sz="1400" dirty="0">
                <a:latin typeface="Abadi" panose="020B0604020104020204" pitchFamily="34" charset="0"/>
              </a:rPr>
              <a:t>YYYY.MM.DD – HH:MM:SS:FFF</a:t>
            </a:r>
          </a:p>
        </p:txBody>
      </p:sp>
      <p:sp>
        <p:nvSpPr>
          <p:cNvPr id="3" name="Google Shape;669;p42">
            <a:extLst>
              <a:ext uri="{FF2B5EF4-FFF2-40B4-BE49-F238E27FC236}">
                <a16:creationId xmlns:a16="http://schemas.microsoft.com/office/drawing/2014/main" id="{6877AA76-0ECB-E17A-868F-D4CEFC6DBADB}"/>
              </a:ext>
            </a:extLst>
          </p:cNvPr>
          <p:cNvSpPr/>
          <p:nvPr/>
        </p:nvSpPr>
        <p:spPr>
          <a:xfrm flipH="1">
            <a:off x="8263046" y="3349885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69;p42">
            <a:extLst>
              <a:ext uri="{FF2B5EF4-FFF2-40B4-BE49-F238E27FC236}">
                <a16:creationId xmlns:a16="http://schemas.microsoft.com/office/drawing/2014/main" id="{67F1D65F-EF73-480D-2B29-29304076D208}"/>
              </a:ext>
            </a:extLst>
          </p:cNvPr>
          <p:cNvSpPr/>
          <p:nvPr/>
        </p:nvSpPr>
        <p:spPr>
          <a:xfrm>
            <a:off x="8263045" y="1754872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3BB0B6-BED7-E3D0-1D73-A8AD2FE56E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41" t="4774" r="39999" b="71049"/>
          <a:stretch/>
        </p:blipFill>
        <p:spPr>
          <a:xfrm>
            <a:off x="73107" y="1394456"/>
            <a:ext cx="5165326" cy="2636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E6BB757-0D04-6399-61BA-E47DC42F94BA}"/>
              </a:ext>
            </a:extLst>
          </p:cNvPr>
          <p:cNvGrpSpPr/>
          <p:nvPr/>
        </p:nvGrpSpPr>
        <p:grpSpPr>
          <a:xfrm>
            <a:off x="4663440" y="272289"/>
            <a:ext cx="863459" cy="939169"/>
            <a:chOff x="1080141" y="1218866"/>
            <a:chExt cx="726000" cy="793015"/>
          </a:xfrm>
        </p:grpSpPr>
        <p:sp>
          <p:nvSpPr>
            <p:cNvPr id="17" name="Google Shape;865;p50">
              <a:extLst>
                <a:ext uri="{FF2B5EF4-FFF2-40B4-BE49-F238E27FC236}">
                  <a16:creationId xmlns:a16="http://schemas.microsoft.com/office/drawing/2014/main" id="{D4277A6F-7081-E305-D2B3-7F3C4CCD5841}"/>
                </a:ext>
              </a:extLst>
            </p:cNvPr>
            <p:cNvSpPr/>
            <p:nvPr/>
          </p:nvSpPr>
          <p:spPr>
            <a:xfrm>
              <a:off x="1080141" y="1218866"/>
              <a:ext cx="726000" cy="726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DFF15C3-1267-248C-A643-20A8AC57A038}"/>
                </a:ext>
              </a:extLst>
            </p:cNvPr>
            <p:cNvSpPr/>
            <p:nvPr/>
          </p:nvSpPr>
          <p:spPr>
            <a:xfrm>
              <a:off x="1193587" y="1299637"/>
              <a:ext cx="504180" cy="41844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Google Shape;681;p44">
              <a:extLst>
                <a:ext uri="{FF2B5EF4-FFF2-40B4-BE49-F238E27FC236}">
                  <a16:creationId xmlns:a16="http://schemas.microsoft.com/office/drawing/2014/main" id="{5F9CF984-7AA0-1D67-7CBC-F4BC9E922D70}"/>
                </a:ext>
              </a:extLst>
            </p:cNvPr>
            <p:cNvSpPr txBox="1">
              <a:spLocks/>
            </p:cNvSpPr>
            <p:nvPr/>
          </p:nvSpPr>
          <p:spPr>
            <a:xfrm>
              <a:off x="1138888" y="1664061"/>
              <a:ext cx="616012" cy="347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pPr algn="ctr"/>
              <a:r>
                <a:rPr lang="hr-HR" sz="1050" i="1" dirty="0">
                  <a:latin typeface="Abadi" panose="020B0604020104020204" pitchFamily="34" charset="0"/>
                </a:rPr>
                <a:t>NAV5</a:t>
              </a:r>
              <a:endParaRPr lang="hr-HR" sz="2000" i="1"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20" name="Google Shape;1011;p52">
            <a:extLst>
              <a:ext uri="{FF2B5EF4-FFF2-40B4-BE49-F238E27FC236}">
                <a16:creationId xmlns:a16="http://schemas.microsoft.com/office/drawing/2014/main" id="{EC7C43D8-A6C8-708D-08EF-C9BEF3374342}"/>
              </a:ext>
            </a:extLst>
          </p:cNvPr>
          <p:cNvGrpSpPr/>
          <p:nvPr/>
        </p:nvGrpSpPr>
        <p:grpSpPr>
          <a:xfrm>
            <a:off x="-2426080" y="3349885"/>
            <a:ext cx="1678364" cy="1060410"/>
            <a:chOff x="4285425" y="664875"/>
            <a:chExt cx="1390525" cy="878550"/>
          </a:xfrm>
        </p:grpSpPr>
        <p:sp>
          <p:nvSpPr>
            <p:cNvPr id="21" name="Google Shape;1012;p52">
              <a:extLst>
                <a:ext uri="{FF2B5EF4-FFF2-40B4-BE49-F238E27FC236}">
                  <a16:creationId xmlns:a16="http://schemas.microsoft.com/office/drawing/2014/main" id="{CE5C4234-AAF7-D943-AF27-8673A802F773}"/>
                </a:ext>
              </a:extLst>
            </p:cNvPr>
            <p:cNvSpPr/>
            <p:nvPr/>
          </p:nvSpPr>
          <p:spPr>
            <a:xfrm>
              <a:off x="4647950" y="761575"/>
              <a:ext cx="535650" cy="182300"/>
            </a:xfrm>
            <a:custGeom>
              <a:avLst/>
              <a:gdLst/>
              <a:ahLst/>
              <a:cxnLst/>
              <a:rect l="l" t="t" r="r" b="b"/>
              <a:pathLst>
                <a:path w="21426" h="7292" extrusionOk="0">
                  <a:moveTo>
                    <a:pt x="3625" y="1"/>
                  </a:moveTo>
                  <a:lnTo>
                    <a:pt x="0" y="1894"/>
                  </a:lnTo>
                  <a:lnTo>
                    <a:pt x="13797" y="7251"/>
                  </a:lnTo>
                  <a:cubicBezTo>
                    <a:pt x="13851" y="7278"/>
                    <a:pt x="13905" y="7291"/>
                    <a:pt x="13959" y="7291"/>
                  </a:cubicBezTo>
                  <a:cubicBezTo>
                    <a:pt x="14013" y="7291"/>
                    <a:pt x="14067" y="7278"/>
                    <a:pt x="14122" y="7251"/>
                  </a:cubicBezTo>
                  <a:lnTo>
                    <a:pt x="21101" y="3572"/>
                  </a:lnTo>
                  <a:cubicBezTo>
                    <a:pt x="21426" y="3464"/>
                    <a:pt x="21426" y="2977"/>
                    <a:pt x="21047" y="2868"/>
                  </a:cubicBezTo>
                  <a:cubicBezTo>
                    <a:pt x="18342" y="2111"/>
                    <a:pt x="10118" y="55"/>
                    <a:pt x="3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13;p52">
              <a:extLst>
                <a:ext uri="{FF2B5EF4-FFF2-40B4-BE49-F238E27FC236}">
                  <a16:creationId xmlns:a16="http://schemas.microsoft.com/office/drawing/2014/main" id="{4CDB137A-D6B6-38A7-4549-BBC288C2E8D6}"/>
                </a:ext>
              </a:extLst>
            </p:cNvPr>
            <p:cNvSpPr/>
            <p:nvPr/>
          </p:nvSpPr>
          <p:spPr>
            <a:xfrm>
              <a:off x="4646600" y="783225"/>
              <a:ext cx="420675" cy="160650"/>
            </a:xfrm>
            <a:custGeom>
              <a:avLst/>
              <a:gdLst/>
              <a:ahLst/>
              <a:cxnLst/>
              <a:rect l="l" t="t" r="r" b="b"/>
              <a:pathLst>
                <a:path w="16827" h="6426" extrusionOk="0">
                  <a:moveTo>
                    <a:pt x="2056" y="0"/>
                  </a:moveTo>
                  <a:lnTo>
                    <a:pt x="0" y="1028"/>
                  </a:lnTo>
                  <a:lnTo>
                    <a:pt x="13851" y="6385"/>
                  </a:lnTo>
                  <a:cubicBezTo>
                    <a:pt x="13905" y="6412"/>
                    <a:pt x="13959" y="6425"/>
                    <a:pt x="14013" y="6425"/>
                  </a:cubicBezTo>
                  <a:cubicBezTo>
                    <a:pt x="14067" y="6425"/>
                    <a:pt x="14121" y="6412"/>
                    <a:pt x="14176" y="6385"/>
                  </a:cubicBezTo>
                  <a:lnTo>
                    <a:pt x="16827" y="5032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14;p52">
              <a:extLst>
                <a:ext uri="{FF2B5EF4-FFF2-40B4-BE49-F238E27FC236}">
                  <a16:creationId xmlns:a16="http://schemas.microsoft.com/office/drawing/2014/main" id="{FB33ED26-4099-DAC8-E946-E50B417A9588}"/>
                </a:ext>
              </a:extLst>
            </p:cNvPr>
            <p:cNvSpPr/>
            <p:nvPr/>
          </p:nvSpPr>
          <p:spPr>
            <a:xfrm>
              <a:off x="4313850" y="664875"/>
              <a:ext cx="1362100" cy="619150"/>
            </a:xfrm>
            <a:custGeom>
              <a:avLst/>
              <a:gdLst/>
              <a:ahLst/>
              <a:cxnLst/>
              <a:rect l="l" t="t" r="r" b="b"/>
              <a:pathLst>
                <a:path w="54484" h="24766" extrusionOk="0">
                  <a:moveTo>
                    <a:pt x="46453" y="0"/>
                  </a:moveTo>
                  <a:cubicBezTo>
                    <a:pt x="45408" y="0"/>
                    <a:pt x="44393" y="244"/>
                    <a:pt x="43501" y="731"/>
                  </a:cubicBezTo>
                  <a:lnTo>
                    <a:pt x="10821" y="17936"/>
                  </a:lnTo>
                  <a:lnTo>
                    <a:pt x="2705" y="15393"/>
                  </a:lnTo>
                  <a:lnTo>
                    <a:pt x="0" y="16908"/>
                  </a:lnTo>
                  <a:lnTo>
                    <a:pt x="379" y="17666"/>
                  </a:lnTo>
                  <a:cubicBezTo>
                    <a:pt x="2752" y="22186"/>
                    <a:pt x="7380" y="24765"/>
                    <a:pt x="12182" y="24765"/>
                  </a:cubicBezTo>
                  <a:cubicBezTo>
                    <a:pt x="14278" y="24765"/>
                    <a:pt x="16407" y="24274"/>
                    <a:pt x="18396" y="23238"/>
                  </a:cubicBezTo>
                  <a:lnTo>
                    <a:pt x="52320" y="5384"/>
                  </a:lnTo>
                  <a:cubicBezTo>
                    <a:pt x="54484" y="4248"/>
                    <a:pt x="53943" y="1001"/>
                    <a:pt x="51508" y="622"/>
                  </a:cubicBezTo>
                  <a:lnTo>
                    <a:pt x="51129" y="568"/>
                  </a:lnTo>
                  <a:lnTo>
                    <a:pt x="48370" y="190"/>
                  </a:lnTo>
                  <a:lnTo>
                    <a:pt x="47504" y="81"/>
                  </a:lnTo>
                  <a:cubicBezTo>
                    <a:pt x="47153" y="27"/>
                    <a:pt x="46801" y="0"/>
                    <a:pt x="46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5;p52">
              <a:extLst>
                <a:ext uri="{FF2B5EF4-FFF2-40B4-BE49-F238E27FC236}">
                  <a16:creationId xmlns:a16="http://schemas.microsoft.com/office/drawing/2014/main" id="{B15154ED-2CED-FC65-C57A-FE9ACE5D71FF}"/>
                </a:ext>
              </a:extLst>
            </p:cNvPr>
            <p:cNvSpPr/>
            <p:nvPr/>
          </p:nvSpPr>
          <p:spPr>
            <a:xfrm>
              <a:off x="4604650" y="731825"/>
              <a:ext cx="1056425" cy="552250"/>
            </a:xfrm>
            <a:custGeom>
              <a:avLst/>
              <a:gdLst/>
              <a:ahLst/>
              <a:cxnLst/>
              <a:rect l="l" t="t" r="r" b="b"/>
              <a:pathLst>
                <a:path w="42257" h="22090" extrusionOk="0">
                  <a:moveTo>
                    <a:pt x="42040" y="0"/>
                  </a:moveTo>
                  <a:lnTo>
                    <a:pt x="1" y="22075"/>
                  </a:lnTo>
                  <a:cubicBezTo>
                    <a:pt x="196" y="22085"/>
                    <a:pt x="391" y="22089"/>
                    <a:pt x="586" y="22089"/>
                  </a:cubicBezTo>
                  <a:cubicBezTo>
                    <a:pt x="2716" y="22089"/>
                    <a:pt x="4831" y="21552"/>
                    <a:pt x="6764" y="20560"/>
                  </a:cubicBezTo>
                  <a:lnTo>
                    <a:pt x="40688" y="2706"/>
                  </a:lnTo>
                  <a:cubicBezTo>
                    <a:pt x="41716" y="2219"/>
                    <a:pt x="42257" y="1083"/>
                    <a:pt x="42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16;p52">
              <a:extLst>
                <a:ext uri="{FF2B5EF4-FFF2-40B4-BE49-F238E27FC236}">
                  <a16:creationId xmlns:a16="http://schemas.microsoft.com/office/drawing/2014/main" id="{6D957D58-C798-0B56-0A3C-8F678DD546F4}"/>
                </a:ext>
              </a:extLst>
            </p:cNvPr>
            <p:cNvSpPr/>
            <p:nvPr/>
          </p:nvSpPr>
          <p:spPr>
            <a:xfrm>
              <a:off x="4849475" y="956150"/>
              <a:ext cx="359025" cy="587275"/>
            </a:xfrm>
            <a:custGeom>
              <a:avLst/>
              <a:gdLst/>
              <a:ahLst/>
              <a:cxnLst/>
              <a:rect l="l" t="t" r="r" b="b"/>
              <a:pathLst>
                <a:path w="14361" h="23491" extrusionOk="0">
                  <a:moveTo>
                    <a:pt x="13761" y="0"/>
                  </a:moveTo>
                  <a:cubicBezTo>
                    <a:pt x="13683" y="0"/>
                    <a:pt x="13603" y="20"/>
                    <a:pt x="13527" y="63"/>
                  </a:cubicBezTo>
                  <a:lnTo>
                    <a:pt x="4654" y="4770"/>
                  </a:lnTo>
                  <a:cubicBezTo>
                    <a:pt x="4492" y="4824"/>
                    <a:pt x="4437" y="4933"/>
                    <a:pt x="4383" y="5041"/>
                  </a:cubicBezTo>
                  <a:lnTo>
                    <a:pt x="1" y="23491"/>
                  </a:lnTo>
                  <a:lnTo>
                    <a:pt x="4654" y="21002"/>
                  </a:lnTo>
                  <a:cubicBezTo>
                    <a:pt x="9307" y="14130"/>
                    <a:pt x="13040" y="4067"/>
                    <a:pt x="14230" y="658"/>
                  </a:cubicBezTo>
                  <a:cubicBezTo>
                    <a:pt x="14360" y="312"/>
                    <a:pt x="14075" y="0"/>
                    <a:pt x="13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17;p52">
              <a:extLst>
                <a:ext uri="{FF2B5EF4-FFF2-40B4-BE49-F238E27FC236}">
                  <a16:creationId xmlns:a16="http://schemas.microsoft.com/office/drawing/2014/main" id="{09315FEA-6D95-CC7A-554F-B862D2AAAE1C}"/>
                </a:ext>
              </a:extLst>
            </p:cNvPr>
            <p:cNvSpPr/>
            <p:nvPr/>
          </p:nvSpPr>
          <p:spPr>
            <a:xfrm>
              <a:off x="4849475" y="1030750"/>
              <a:ext cx="200225" cy="512675"/>
            </a:xfrm>
            <a:custGeom>
              <a:avLst/>
              <a:gdLst/>
              <a:ahLst/>
              <a:cxnLst/>
              <a:rect l="l" t="t" r="r" b="b"/>
              <a:pathLst>
                <a:path w="8009" h="20507" extrusionOk="0">
                  <a:moveTo>
                    <a:pt x="8008" y="1"/>
                  </a:moveTo>
                  <a:lnTo>
                    <a:pt x="4654" y="1786"/>
                  </a:lnTo>
                  <a:cubicBezTo>
                    <a:pt x="4492" y="1840"/>
                    <a:pt x="4437" y="1949"/>
                    <a:pt x="4383" y="2057"/>
                  </a:cubicBezTo>
                  <a:lnTo>
                    <a:pt x="1" y="20507"/>
                  </a:lnTo>
                  <a:lnTo>
                    <a:pt x="2598" y="19154"/>
                  </a:lnTo>
                  <a:lnTo>
                    <a:pt x="80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18;p52">
              <a:extLst>
                <a:ext uri="{FF2B5EF4-FFF2-40B4-BE49-F238E27FC236}">
                  <a16:creationId xmlns:a16="http://schemas.microsoft.com/office/drawing/2014/main" id="{097B0CA8-FC93-310C-3B20-D202E62BD190}"/>
                </a:ext>
              </a:extLst>
            </p:cNvPr>
            <p:cNvSpPr/>
            <p:nvPr/>
          </p:nvSpPr>
          <p:spPr>
            <a:xfrm>
              <a:off x="4285425" y="1123675"/>
              <a:ext cx="202925" cy="112900"/>
            </a:xfrm>
            <a:custGeom>
              <a:avLst/>
              <a:gdLst/>
              <a:ahLst/>
              <a:cxnLst/>
              <a:rect l="l" t="t" r="r" b="b"/>
              <a:pathLst>
                <a:path w="8117" h="4516" extrusionOk="0">
                  <a:moveTo>
                    <a:pt x="7118" y="1"/>
                  </a:moveTo>
                  <a:cubicBezTo>
                    <a:pt x="6665" y="1"/>
                    <a:pt x="5969" y="222"/>
                    <a:pt x="4870" y="829"/>
                  </a:cubicBezTo>
                  <a:cubicBezTo>
                    <a:pt x="2760" y="1911"/>
                    <a:pt x="1" y="3858"/>
                    <a:pt x="271" y="4400"/>
                  </a:cubicBezTo>
                  <a:cubicBezTo>
                    <a:pt x="316" y="4479"/>
                    <a:pt x="439" y="4516"/>
                    <a:pt x="622" y="4516"/>
                  </a:cubicBezTo>
                  <a:cubicBezTo>
                    <a:pt x="1558" y="4516"/>
                    <a:pt x="4071" y="3573"/>
                    <a:pt x="5790" y="2668"/>
                  </a:cubicBezTo>
                  <a:cubicBezTo>
                    <a:pt x="7900" y="1532"/>
                    <a:pt x="8117" y="883"/>
                    <a:pt x="7846" y="396"/>
                  </a:cubicBezTo>
                  <a:cubicBezTo>
                    <a:pt x="7720" y="169"/>
                    <a:pt x="7512" y="1"/>
                    <a:pt x="7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9;p52">
              <a:extLst>
                <a:ext uri="{FF2B5EF4-FFF2-40B4-BE49-F238E27FC236}">
                  <a16:creationId xmlns:a16="http://schemas.microsoft.com/office/drawing/2014/main" id="{70EEDE17-FA49-A3EF-C70B-B31E90FAC4F0}"/>
                </a:ext>
              </a:extLst>
            </p:cNvPr>
            <p:cNvSpPr/>
            <p:nvPr/>
          </p:nvSpPr>
          <p:spPr>
            <a:xfrm>
              <a:off x="4290850" y="1133550"/>
              <a:ext cx="197500" cy="102250"/>
            </a:xfrm>
            <a:custGeom>
              <a:avLst/>
              <a:gdLst/>
              <a:ahLst/>
              <a:cxnLst/>
              <a:rect l="l" t="t" r="r" b="b"/>
              <a:pathLst>
                <a:path w="7900" h="4090" extrusionOk="0">
                  <a:moveTo>
                    <a:pt x="7575" y="1"/>
                  </a:moveTo>
                  <a:lnTo>
                    <a:pt x="0" y="3950"/>
                  </a:lnTo>
                  <a:cubicBezTo>
                    <a:pt x="48" y="4046"/>
                    <a:pt x="188" y="4089"/>
                    <a:pt x="396" y="4089"/>
                  </a:cubicBezTo>
                  <a:cubicBezTo>
                    <a:pt x="1367" y="4089"/>
                    <a:pt x="3836" y="3154"/>
                    <a:pt x="5573" y="2219"/>
                  </a:cubicBezTo>
                  <a:cubicBezTo>
                    <a:pt x="7629" y="1137"/>
                    <a:pt x="7900" y="488"/>
                    <a:pt x="7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20;p52">
              <a:extLst>
                <a:ext uri="{FF2B5EF4-FFF2-40B4-BE49-F238E27FC236}">
                  <a16:creationId xmlns:a16="http://schemas.microsoft.com/office/drawing/2014/main" id="{C0043062-C2A2-0DE2-E6B8-38ABC9189D72}"/>
                </a:ext>
              </a:extLst>
            </p:cNvPr>
            <p:cNvSpPr/>
            <p:nvPr/>
          </p:nvSpPr>
          <p:spPr>
            <a:xfrm>
              <a:off x="4661350" y="1114775"/>
              <a:ext cx="46225" cy="34900"/>
            </a:xfrm>
            <a:custGeom>
              <a:avLst/>
              <a:gdLst/>
              <a:ahLst/>
              <a:cxnLst/>
              <a:rect l="l" t="t" r="r" b="b"/>
              <a:pathLst>
                <a:path w="1849" h="1396" extrusionOk="0">
                  <a:moveTo>
                    <a:pt x="929" y="0"/>
                  </a:moveTo>
                  <a:cubicBezTo>
                    <a:pt x="462" y="0"/>
                    <a:pt x="1" y="474"/>
                    <a:pt x="330" y="1022"/>
                  </a:cubicBezTo>
                  <a:cubicBezTo>
                    <a:pt x="470" y="1286"/>
                    <a:pt x="696" y="1395"/>
                    <a:pt x="921" y="1395"/>
                  </a:cubicBezTo>
                  <a:cubicBezTo>
                    <a:pt x="1388" y="1395"/>
                    <a:pt x="1849" y="921"/>
                    <a:pt x="1520" y="373"/>
                  </a:cubicBezTo>
                  <a:cubicBezTo>
                    <a:pt x="1380" y="110"/>
                    <a:pt x="1154" y="0"/>
                    <a:pt x="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21;p52">
              <a:extLst>
                <a:ext uri="{FF2B5EF4-FFF2-40B4-BE49-F238E27FC236}">
                  <a16:creationId xmlns:a16="http://schemas.microsoft.com/office/drawing/2014/main" id="{374C658A-A1D7-C22D-E37B-D231E8E975A8}"/>
                </a:ext>
              </a:extLst>
            </p:cNvPr>
            <p:cNvSpPr/>
            <p:nvPr/>
          </p:nvSpPr>
          <p:spPr>
            <a:xfrm>
              <a:off x="4710525" y="1089075"/>
              <a:ext cx="44850" cy="34900"/>
            </a:xfrm>
            <a:custGeom>
              <a:avLst/>
              <a:gdLst/>
              <a:ahLst/>
              <a:cxnLst/>
              <a:rect l="l" t="t" r="r" b="b"/>
              <a:pathLst>
                <a:path w="1794" h="1396" extrusionOk="0">
                  <a:moveTo>
                    <a:pt x="920" y="0"/>
                  </a:moveTo>
                  <a:cubicBezTo>
                    <a:pt x="461" y="0"/>
                    <a:pt x="1" y="474"/>
                    <a:pt x="256" y="1022"/>
                  </a:cubicBezTo>
                  <a:cubicBezTo>
                    <a:pt x="397" y="1286"/>
                    <a:pt x="623" y="1395"/>
                    <a:pt x="849" y="1395"/>
                  </a:cubicBezTo>
                  <a:cubicBezTo>
                    <a:pt x="1320" y="1395"/>
                    <a:pt x="1793" y="921"/>
                    <a:pt x="1501" y="373"/>
                  </a:cubicBezTo>
                  <a:cubicBezTo>
                    <a:pt x="1360" y="110"/>
                    <a:pt x="1140" y="0"/>
                    <a:pt x="9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22;p52">
              <a:extLst>
                <a:ext uri="{FF2B5EF4-FFF2-40B4-BE49-F238E27FC236}">
                  <a16:creationId xmlns:a16="http://schemas.microsoft.com/office/drawing/2014/main" id="{1DA672C4-6FB3-C323-8690-71B06D18A3C7}"/>
                </a:ext>
              </a:extLst>
            </p:cNvPr>
            <p:cNvSpPr/>
            <p:nvPr/>
          </p:nvSpPr>
          <p:spPr>
            <a:xfrm>
              <a:off x="4760200" y="1062150"/>
              <a:ext cx="43975" cy="37150"/>
            </a:xfrm>
            <a:custGeom>
              <a:avLst/>
              <a:gdLst/>
              <a:ahLst/>
              <a:cxnLst/>
              <a:rect l="l" t="t" r="r" b="b"/>
              <a:pathLst>
                <a:path w="1759" h="1486" extrusionOk="0">
                  <a:moveTo>
                    <a:pt x="841" y="0"/>
                  </a:moveTo>
                  <a:cubicBezTo>
                    <a:pt x="724" y="0"/>
                    <a:pt x="604" y="31"/>
                    <a:pt x="488" y="97"/>
                  </a:cubicBezTo>
                  <a:cubicBezTo>
                    <a:pt x="109" y="314"/>
                    <a:pt x="1" y="747"/>
                    <a:pt x="217" y="1125"/>
                  </a:cubicBezTo>
                  <a:cubicBezTo>
                    <a:pt x="370" y="1380"/>
                    <a:pt x="592" y="1485"/>
                    <a:pt x="811" y="1485"/>
                  </a:cubicBezTo>
                  <a:cubicBezTo>
                    <a:pt x="1291" y="1485"/>
                    <a:pt x="1759" y="979"/>
                    <a:pt x="1462" y="422"/>
                  </a:cubicBezTo>
                  <a:cubicBezTo>
                    <a:pt x="1349" y="159"/>
                    <a:pt x="1106" y="0"/>
                    <a:pt x="8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23;p52">
              <a:extLst>
                <a:ext uri="{FF2B5EF4-FFF2-40B4-BE49-F238E27FC236}">
                  <a16:creationId xmlns:a16="http://schemas.microsoft.com/office/drawing/2014/main" id="{F45B00AA-8699-B42F-818A-9D532BBFBD7B}"/>
                </a:ext>
              </a:extLst>
            </p:cNvPr>
            <p:cNvSpPr/>
            <p:nvPr/>
          </p:nvSpPr>
          <p:spPr>
            <a:xfrm>
              <a:off x="4807550" y="1035950"/>
              <a:ext cx="41425" cy="33500"/>
            </a:xfrm>
            <a:custGeom>
              <a:avLst/>
              <a:gdLst/>
              <a:ahLst/>
              <a:cxnLst/>
              <a:rect l="l" t="t" r="r" b="b"/>
              <a:pathLst>
                <a:path w="1657" h="1340" extrusionOk="0">
                  <a:moveTo>
                    <a:pt x="844" y="1"/>
                  </a:moveTo>
                  <a:cubicBezTo>
                    <a:pt x="743" y="1"/>
                    <a:pt x="641" y="21"/>
                    <a:pt x="542" y="63"/>
                  </a:cubicBezTo>
                  <a:cubicBezTo>
                    <a:pt x="1" y="334"/>
                    <a:pt x="55" y="1091"/>
                    <a:pt x="596" y="1308"/>
                  </a:cubicBezTo>
                  <a:cubicBezTo>
                    <a:pt x="668" y="1329"/>
                    <a:pt x="740" y="1339"/>
                    <a:pt x="810" y="1339"/>
                  </a:cubicBezTo>
                  <a:cubicBezTo>
                    <a:pt x="1268" y="1339"/>
                    <a:pt x="1656" y="911"/>
                    <a:pt x="1515" y="442"/>
                  </a:cubicBezTo>
                  <a:cubicBezTo>
                    <a:pt x="1396" y="162"/>
                    <a:pt x="1128" y="1"/>
                    <a:pt x="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24;p52">
              <a:extLst>
                <a:ext uri="{FF2B5EF4-FFF2-40B4-BE49-F238E27FC236}">
                  <a16:creationId xmlns:a16="http://schemas.microsoft.com/office/drawing/2014/main" id="{3B1D7843-078E-664E-AD46-50359FB0F50F}"/>
                </a:ext>
              </a:extLst>
            </p:cNvPr>
            <p:cNvSpPr/>
            <p:nvPr/>
          </p:nvSpPr>
          <p:spPr>
            <a:xfrm>
              <a:off x="4855575" y="1012300"/>
              <a:ext cx="45900" cy="35875"/>
            </a:xfrm>
            <a:custGeom>
              <a:avLst/>
              <a:gdLst/>
              <a:ahLst/>
              <a:cxnLst/>
              <a:rect l="l" t="t" r="r" b="b"/>
              <a:pathLst>
                <a:path w="1836" h="1435" extrusionOk="0">
                  <a:moveTo>
                    <a:pt x="949" y="0"/>
                  </a:moveTo>
                  <a:cubicBezTo>
                    <a:pt x="469" y="0"/>
                    <a:pt x="1" y="506"/>
                    <a:pt x="298" y="1063"/>
                  </a:cubicBezTo>
                  <a:cubicBezTo>
                    <a:pt x="437" y="1325"/>
                    <a:pt x="661" y="1435"/>
                    <a:pt x="885" y="1435"/>
                  </a:cubicBezTo>
                  <a:cubicBezTo>
                    <a:pt x="1358" y="1435"/>
                    <a:pt x="1836" y="947"/>
                    <a:pt x="1542" y="360"/>
                  </a:cubicBezTo>
                  <a:cubicBezTo>
                    <a:pt x="1390" y="106"/>
                    <a:pt x="1168" y="0"/>
                    <a:pt x="9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25;p52">
              <a:extLst>
                <a:ext uri="{FF2B5EF4-FFF2-40B4-BE49-F238E27FC236}">
                  <a16:creationId xmlns:a16="http://schemas.microsoft.com/office/drawing/2014/main" id="{8BFA48D6-70B1-74AD-B167-81843C390220}"/>
                </a:ext>
              </a:extLst>
            </p:cNvPr>
            <p:cNvSpPr/>
            <p:nvPr/>
          </p:nvSpPr>
          <p:spPr>
            <a:xfrm>
              <a:off x="4906300" y="985900"/>
              <a:ext cx="43850" cy="36625"/>
            </a:xfrm>
            <a:custGeom>
              <a:avLst/>
              <a:gdLst/>
              <a:ahLst/>
              <a:cxnLst/>
              <a:rect l="l" t="t" r="r" b="b"/>
              <a:pathLst>
                <a:path w="1754" h="1465" extrusionOk="0">
                  <a:moveTo>
                    <a:pt x="736" y="1"/>
                  </a:moveTo>
                  <a:cubicBezTo>
                    <a:pt x="635" y="1"/>
                    <a:pt x="532" y="21"/>
                    <a:pt x="433" y="63"/>
                  </a:cubicBezTo>
                  <a:cubicBezTo>
                    <a:pt x="108" y="280"/>
                    <a:pt x="0" y="767"/>
                    <a:pt x="217" y="1091"/>
                  </a:cubicBezTo>
                  <a:cubicBezTo>
                    <a:pt x="357" y="1355"/>
                    <a:pt x="583" y="1464"/>
                    <a:pt x="810" y="1464"/>
                  </a:cubicBezTo>
                  <a:cubicBezTo>
                    <a:pt x="1281" y="1464"/>
                    <a:pt x="1753" y="990"/>
                    <a:pt x="1461" y="442"/>
                  </a:cubicBezTo>
                  <a:cubicBezTo>
                    <a:pt x="1301" y="162"/>
                    <a:pt x="1023" y="1"/>
                    <a:pt x="7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26;p52">
              <a:extLst>
                <a:ext uri="{FF2B5EF4-FFF2-40B4-BE49-F238E27FC236}">
                  <a16:creationId xmlns:a16="http://schemas.microsoft.com/office/drawing/2014/main" id="{48202A43-384A-969F-4AA5-F06D40C48D41}"/>
                </a:ext>
              </a:extLst>
            </p:cNvPr>
            <p:cNvSpPr/>
            <p:nvPr/>
          </p:nvSpPr>
          <p:spPr>
            <a:xfrm>
              <a:off x="4954975" y="960200"/>
              <a:ext cx="43425" cy="36625"/>
            </a:xfrm>
            <a:custGeom>
              <a:avLst/>
              <a:gdLst/>
              <a:ahLst/>
              <a:cxnLst/>
              <a:rect l="l" t="t" r="r" b="b"/>
              <a:pathLst>
                <a:path w="1737" h="1465" extrusionOk="0">
                  <a:moveTo>
                    <a:pt x="736" y="1"/>
                  </a:moveTo>
                  <a:cubicBezTo>
                    <a:pt x="636" y="1"/>
                    <a:pt x="533" y="21"/>
                    <a:pt x="434" y="63"/>
                  </a:cubicBezTo>
                  <a:cubicBezTo>
                    <a:pt x="109" y="280"/>
                    <a:pt x="1" y="767"/>
                    <a:pt x="217" y="1091"/>
                  </a:cubicBezTo>
                  <a:cubicBezTo>
                    <a:pt x="358" y="1355"/>
                    <a:pt x="584" y="1464"/>
                    <a:pt x="808" y="1464"/>
                  </a:cubicBezTo>
                  <a:cubicBezTo>
                    <a:pt x="1276" y="1464"/>
                    <a:pt x="1737" y="990"/>
                    <a:pt x="1408" y="442"/>
                  </a:cubicBezTo>
                  <a:cubicBezTo>
                    <a:pt x="1288" y="162"/>
                    <a:pt x="1020" y="1"/>
                    <a:pt x="7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27;p52">
              <a:extLst>
                <a:ext uri="{FF2B5EF4-FFF2-40B4-BE49-F238E27FC236}">
                  <a16:creationId xmlns:a16="http://schemas.microsoft.com/office/drawing/2014/main" id="{B087E552-D265-D192-B2B8-232A7F19EF7F}"/>
                </a:ext>
              </a:extLst>
            </p:cNvPr>
            <p:cNvSpPr/>
            <p:nvPr/>
          </p:nvSpPr>
          <p:spPr>
            <a:xfrm>
              <a:off x="4997950" y="934875"/>
              <a:ext cx="46325" cy="40825"/>
            </a:xfrm>
            <a:custGeom>
              <a:avLst/>
              <a:gdLst/>
              <a:ahLst/>
              <a:cxnLst/>
              <a:rect l="l" t="t" r="r" b="b"/>
              <a:pathLst>
                <a:path w="1853" h="1633" extrusionOk="0">
                  <a:moveTo>
                    <a:pt x="928" y="1"/>
                  </a:moveTo>
                  <a:cubicBezTo>
                    <a:pt x="572" y="1"/>
                    <a:pt x="212" y="221"/>
                    <a:pt x="122" y="644"/>
                  </a:cubicBezTo>
                  <a:cubicBezTo>
                    <a:pt x="0" y="1168"/>
                    <a:pt x="421" y="1633"/>
                    <a:pt x="912" y="1633"/>
                  </a:cubicBezTo>
                  <a:cubicBezTo>
                    <a:pt x="1080" y="1633"/>
                    <a:pt x="1255" y="1579"/>
                    <a:pt x="1420" y="1455"/>
                  </a:cubicBezTo>
                  <a:cubicBezTo>
                    <a:pt x="1745" y="1239"/>
                    <a:pt x="1853" y="806"/>
                    <a:pt x="1636" y="427"/>
                  </a:cubicBezTo>
                  <a:cubicBezTo>
                    <a:pt x="1493" y="140"/>
                    <a:pt x="1211" y="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28;p52">
              <a:extLst>
                <a:ext uri="{FF2B5EF4-FFF2-40B4-BE49-F238E27FC236}">
                  <a16:creationId xmlns:a16="http://schemas.microsoft.com/office/drawing/2014/main" id="{B95B96EF-E552-1F7C-9792-E9A4C4685600}"/>
                </a:ext>
              </a:extLst>
            </p:cNvPr>
            <p:cNvSpPr/>
            <p:nvPr/>
          </p:nvSpPr>
          <p:spPr>
            <a:xfrm>
              <a:off x="5051025" y="908800"/>
              <a:ext cx="43975" cy="37650"/>
            </a:xfrm>
            <a:custGeom>
              <a:avLst/>
              <a:gdLst/>
              <a:ahLst/>
              <a:cxnLst/>
              <a:rect l="l" t="t" r="r" b="b"/>
              <a:pathLst>
                <a:path w="1759" h="1506" extrusionOk="0">
                  <a:moveTo>
                    <a:pt x="790" y="1"/>
                  </a:moveTo>
                  <a:cubicBezTo>
                    <a:pt x="689" y="1"/>
                    <a:pt x="586" y="21"/>
                    <a:pt x="487" y="63"/>
                  </a:cubicBezTo>
                  <a:cubicBezTo>
                    <a:pt x="109" y="334"/>
                    <a:pt x="0" y="767"/>
                    <a:pt x="217" y="1145"/>
                  </a:cubicBezTo>
                  <a:cubicBezTo>
                    <a:pt x="370" y="1400"/>
                    <a:pt x="591" y="1505"/>
                    <a:pt x="811" y="1505"/>
                  </a:cubicBezTo>
                  <a:cubicBezTo>
                    <a:pt x="1291" y="1505"/>
                    <a:pt x="1758" y="999"/>
                    <a:pt x="1461" y="442"/>
                  </a:cubicBezTo>
                  <a:cubicBezTo>
                    <a:pt x="1341" y="162"/>
                    <a:pt x="1074" y="1"/>
                    <a:pt x="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29;p52">
              <a:extLst>
                <a:ext uri="{FF2B5EF4-FFF2-40B4-BE49-F238E27FC236}">
                  <a16:creationId xmlns:a16="http://schemas.microsoft.com/office/drawing/2014/main" id="{4B53E48E-4473-4F2D-A4A4-4B71D0E05050}"/>
                </a:ext>
              </a:extLst>
            </p:cNvPr>
            <p:cNvSpPr/>
            <p:nvPr/>
          </p:nvSpPr>
          <p:spPr>
            <a:xfrm>
              <a:off x="5098375" y="883100"/>
              <a:ext cx="41400" cy="33500"/>
            </a:xfrm>
            <a:custGeom>
              <a:avLst/>
              <a:gdLst/>
              <a:ahLst/>
              <a:cxnLst/>
              <a:rect l="l" t="t" r="r" b="b"/>
              <a:pathLst>
                <a:path w="1656" h="1340" extrusionOk="0">
                  <a:moveTo>
                    <a:pt x="843" y="1"/>
                  </a:moveTo>
                  <a:cubicBezTo>
                    <a:pt x="743" y="1"/>
                    <a:pt x="640" y="21"/>
                    <a:pt x="541" y="63"/>
                  </a:cubicBezTo>
                  <a:cubicBezTo>
                    <a:pt x="0" y="334"/>
                    <a:pt x="108" y="1091"/>
                    <a:pt x="595" y="1308"/>
                  </a:cubicBezTo>
                  <a:cubicBezTo>
                    <a:pt x="667" y="1329"/>
                    <a:pt x="739" y="1339"/>
                    <a:pt x="810" y="1339"/>
                  </a:cubicBezTo>
                  <a:cubicBezTo>
                    <a:pt x="1268" y="1339"/>
                    <a:pt x="1656" y="911"/>
                    <a:pt x="1515" y="442"/>
                  </a:cubicBezTo>
                  <a:cubicBezTo>
                    <a:pt x="1395" y="162"/>
                    <a:pt x="1128" y="1"/>
                    <a:pt x="8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30;p52">
              <a:extLst>
                <a:ext uri="{FF2B5EF4-FFF2-40B4-BE49-F238E27FC236}">
                  <a16:creationId xmlns:a16="http://schemas.microsoft.com/office/drawing/2014/main" id="{3EDB8F96-D6A5-E8E9-680A-6BC494EF7811}"/>
                </a:ext>
              </a:extLst>
            </p:cNvPr>
            <p:cNvSpPr/>
            <p:nvPr/>
          </p:nvSpPr>
          <p:spPr>
            <a:xfrm>
              <a:off x="5146525" y="859875"/>
              <a:ext cx="45750" cy="35500"/>
            </a:xfrm>
            <a:custGeom>
              <a:avLst/>
              <a:gdLst/>
              <a:ahLst/>
              <a:cxnLst/>
              <a:rect l="l" t="t" r="r" b="b"/>
              <a:pathLst>
                <a:path w="1830" h="1420" extrusionOk="0">
                  <a:moveTo>
                    <a:pt x="919" y="0"/>
                  </a:moveTo>
                  <a:cubicBezTo>
                    <a:pt x="448" y="0"/>
                    <a:pt x="0" y="499"/>
                    <a:pt x="292" y="1046"/>
                  </a:cubicBezTo>
                  <a:cubicBezTo>
                    <a:pt x="433" y="1310"/>
                    <a:pt x="659" y="1419"/>
                    <a:pt x="885" y="1419"/>
                  </a:cubicBezTo>
                  <a:cubicBezTo>
                    <a:pt x="1356" y="1419"/>
                    <a:pt x="1829" y="945"/>
                    <a:pt x="1537" y="397"/>
                  </a:cubicBezTo>
                  <a:cubicBezTo>
                    <a:pt x="1379" y="116"/>
                    <a:pt x="1146" y="0"/>
                    <a:pt x="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31;p52">
              <a:extLst>
                <a:ext uri="{FF2B5EF4-FFF2-40B4-BE49-F238E27FC236}">
                  <a16:creationId xmlns:a16="http://schemas.microsoft.com/office/drawing/2014/main" id="{826200F6-B7CC-052A-49CF-E2572D44EE77}"/>
                </a:ext>
              </a:extLst>
            </p:cNvPr>
            <p:cNvSpPr/>
            <p:nvPr/>
          </p:nvSpPr>
          <p:spPr>
            <a:xfrm>
              <a:off x="5194300" y="834775"/>
              <a:ext cx="46225" cy="34900"/>
            </a:xfrm>
            <a:custGeom>
              <a:avLst/>
              <a:gdLst/>
              <a:ahLst/>
              <a:cxnLst/>
              <a:rect l="l" t="t" r="r" b="b"/>
              <a:pathLst>
                <a:path w="1849" h="1396" extrusionOk="0">
                  <a:moveTo>
                    <a:pt x="928" y="0"/>
                  </a:moveTo>
                  <a:cubicBezTo>
                    <a:pt x="461" y="0"/>
                    <a:pt x="0" y="474"/>
                    <a:pt x="329" y="1022"/>
                  </a:cubicBezTo>
                  <a:cubicBezTo>
                    <a:pt x="470" y="1286"/>
                    <a:pt x="696" y="1395"/>
                    <a:pt x="920" y="1395"/>
                  </a:cubicBezTo>
                  <a:cubicBezTo>
                    <a:pt x="1388" y="1395"/>
                    <a:pt x="1848" y="921"/>
                    <a:pt x="1520" y="373"/>
                  </a:cubicBezTo>
                  <a:cubicBezTo>
                    <a:pt x="1379" y="110"/>
                    <a:pt x="1153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32;p52">
              <a:extLst>
                <a:ext uri="{FF2B5EF4-FFF2-40B4-BE49-F238E27FC236}">
                  <a16:creationId xmlns:a16="http://schemas.microsoft.com/office/drawing/2014/main" id="{1DBCBC92-BAB4-6BB0-89C1-842AA14E5565}"/>
                </a:ext>
              </a:extLst>
            </p:cNvPr>
            <p:cNvSpPr/>
            <p:nvPr/>
          </p:nvSpPr>
          <p:spPr>
            <a:xfrm>
              <a:off x="5244450" y="807350"/>
              <a:ext cx="41050" cy="32675"/>
            </a:xfrm>
            <a:custGeom>
              <a:avLst/>
              <a:gdLst/>
              <a:ahLst/>
              <a:cxnLst/>
              <a:rect l="l" t="t" r="r" b="b"/>
              <a:pathLst>
                <a:path w="1642" h="1307" extrusionOk="0">
                  <a:moveTo>
                    <a:pt x="790" y="1"/>
                  </a:moveTo>
                  <a:cubicBezTo>
                    <a:pt x="689" y="1"/>
                    <a:pt x="586" y="21"/>
                    <a:pt x="487" y="63"/>
                  </a:cubicBezTo>
                  <a:cubicBezTo>
                    <a:pt x="0" y="334"/>
                    <a:pt x="55" y="1091"/>
                    <a:pt x="596" y="1254"/>
                  </a:cubicBezTo>
                  <a:cubicBezTo>
                    <a:pt x="686" y="1290"/>
                    <a:pt x="776" y="1306"/>
                    <a:pt x="863" y="1306"/>
                  </a:cubicBezTo>
                  <a:cubicBezTo>
                    <a:pt x="1296" y="1306"/>
                    <a:pt x="1642" y="893"/>
                    <a:pt x="1461" y="442"/>
                  </a:cubicBezTo>
                  <a:cubicBezTo>
                    <a:pt x="1341" y="162"/>
                    <a:pt x="1074" y="1"/>
                    <a:pt x="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3;p52">
              <a:extLst>
                <a:ext uri="{FF2B5EF4-FFF2-40B4-BE49-F238E27FC236}">
                  <a16:creationId xmlns:a16="http://schemas.microsoft.com/office/drawing/2014/main" id="{FB3202FA-398B-6308-8E34-737F7597AD9C}"/>
                </a:ext>
              </a:extLst>
            </p:cNvPr>
            <p:cNvSpPr/>
            <p:nvPr/>
          </p:nvSpPr>
          <p:spPr>
            <a:xfrm>
              <a:off x="5292725" y="782425"/>
              <a:ext cx="44150" cy="34850"/>
            </a:xfrm>
            <a:custGeom>
              <a:avLst/>
              <a:gdLst/>
              <a:ahLst/>
              <a:cxnLst/>
              <a:rect l="l" t="t" r="r" b="b"/>
              <a:pathLst>
                <a:path w="1766" h="1394" extrusionOk="0">
                  <a:moveTo>
                    <a:pt x="875" y="0"/>
                  </a:moveTo>
                  <a:cubicBezTo>
                    <a:pt x="428" y="0"/>
                    <a:pt x="0" y="468"/>
                    <a:pt x="288" y="1006"/>
                  </a:cubicBezTo>
                  <a:cubicBezTo>
                    <a:pt x="415" y="1279"/>
                    <a:pt x="640" y="1393"/>
                    <a:pt x="867" y="1393"/>
                  </a:cubicBezTo>
                  <a:cubicBezTo>
                    <a:pt x="1314" y="1393"/>
                    <a:pt x="1765" y="950"/>
                    <a:pt x="1478" y="411"/>
                  </a:cubicBezTo>
                  <a:cubicBezTo>
                    <a:pt x="1333" y="120"/>
                    <a:pt x="1101" y="0"/>
                    <a:pt x="8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4;p52">
              <a:extLst>
                <a:ext uri="{FF2B5EF4-FFF2-40B4-BE49-F238E27FC236}">
                  <a16:creationId xmlns:a16="http://schemas.microsoft.com/office/drawing/2014/main" id="{BC9C5689-2003-3A71-FF53-9BB9CB327BC4}"/>
                </a:ext>
              </a:extLst>
            </p:cNvPr>
            <p:cNvSpPr/>
            <p:nvPr/>
          </p:nvSpPr>
          <p:spPr>
            <a:xfrm>
              <a:off x="5339825" y="758000"/>
              <a:ext cx="46000" cy="35600"/>
            </a:xfrm>
            <a:custGeom>
              <a:avLst/>
              <a:gdLst/>
              <a:ahLst/>
              <a:cxnLst/>
              <a:rect l="l" t="t" r="r" b="b"/>
              <a:pathLst>
                <a:path w="1840" h="1424" extrusionOk="0">
                  <a:moveTo>
                    <a:pt x="972" y="0"/>
                  </a:moveTo>
                  <a:cubicBezTo>
                    <a:pt x="494" y="0"/>
                    <a:pt x="0" y="506"/>
                    <a:pt x="297" y="1064"/>
                  </a:cubicBezTo>
                  <a:cubicBezTo>
                    <a:pt x="450" y="1318"/>
                    <a:pt x="672" y="1424"/>
                    <a:pt x="891" y="1424"/>
                  </a:cubicBezTo>
                  <a:cubicBezTo>
                    <a:pt x="1371" y="1424"/>
                    <a:pt x="1839" y="917"/>
                    <a:pt x="1542" y="360"/>
                  </a:cubicBezTo>
                  <a:cubicBezTo>
                    <a:pt x="1406" y="106"/>
                    <a:pt x="1191" y="0"/>
                    <a:pt x="9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35;p52">
              <a:extLst>
                <a:ext uri="{FF2B5EF4-FFF2-40B4-BE49-F238E27FC236}">
                  <a16:creationId xmlns:a16="http://schemas.microsoft.com/office/drawing/2014/main" id="{688FC502-61C5-9B3B-BCFC-9DEDAC69B229}"/>
                </a:ext>
              </a:extLst>
            </p:cNvPr>
            <p:cNvSpPr/>
            <p:nvPr/>
          </p:nvSpPr>
          <p:spPr>
            <a:xfrm>
              <a:off x="5388600" y="732025"/>
              <a:ext cx="45900" cy="35875"/>
            </a:xfrm>
            <a:custGeom>
              <a:avLst/>
              <a:gdLst/>
              <a:ahLst/>
              <a:cxnLst/>
              <a:rect l="l" t="t" r="r" b="b"/>
              <a:pathLst>
                <a:path w="1836" h="1435" extrusionOk="0">
                  <a:moveTo>
                    <a:pt x="927" y="0"/>
                  </a:moveTo>
                  <a:cubicBezTo>
                    <a:pt x="454" y="0"/>
                    <a:pt x="1" y="488"/>
                    <a:pt x="294" y="1075"/>
                  </a:cubicBezTo>
                  <a:cubicBezTo>
                    <a:pt x="430" y="1329"/>
                    <a:pt x="645" y="1435"/>
                    <a:pt x="864" y="1435"/>
                  </a:cubicBezTo>
                  <a:cubicBezTo>
                    <a:pt x="1342" y="1435"/>
                    <a:pt x="1836" y="928"/>
                    <a:pt x="1539" y="371"/>
                  </a:cubicBezTo>
                  <a:cubicBezTo>
                    <a:pt x="1382" y="110"/>
                    <a:pt x="1152" y="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36;p52">
              <a:extLst>
                <a:ext uri="{FF2B5EF4-FFF2-40B4-BE49-F238E27FC236}">
                  <a16:creationId xmlns:a16="http://schemas.microsoft.com/office/drawing/2014/main" id="{28D6AE8D-5749-3934-7A48-B798A8BBB93B}"/>
                </a:ext>
              </a:extLst>
            </p:cNvPr>
            <p:cNvSpPr/>
            <p:nvPr/>
          </p:nvSpPr>
          <p:spPr>
            <a:xfrm>
              <a:off x="5439225" y="668250"/>
              <a:ext cx="151525" cy="72000"/>
            </a:xfrm>
            <a:custGeom>
              <a:avLst/>
              <a:gdLst/>
              <a:ahLst/>
              <a:cxnLst/>
              <a:rect l="l" t="t" r="r" b="b"/>
              <a:pathLst>
                <a:path w="6061" h="2880" extrusionOk="0">
                  <a:moveTo>
                    <a:pt x="3355" y="1"/>
                  </a:moveTo>
                  <a:lnTo>
                    <a:pt x="488" y="1515"/>
                  </a:lnTo>
                  <a:cubicBezTo>
                    <a:pt x="109" y="1732"/>
                    <a:pt x="1" y="2219"/>
                    <a:pt x="217" y="2543"/>
                  </a:cubicBezTo>
                  <a:cubicBezTo>
                    <a:pt x="341" y="2791"/>
                    <a:pt x="659" y="2879"/>
                    <a:pt x="969" y="2879"/>
                  </a:cubicBezTo>
                  <a:cubicBezTo>
                    <a:pt x="1202" y="2879"/>
                    <a:pt x="1431" y="2829"/>
                    <a:pt x="1570" y="2760"/>
                  </a:cubicBezTo>
                  <a:lnTo>
                    <a:pt x="6060" y="379"/>
                  </a:lnTo>
                  <a:lnTo>
                    <a:pt x="33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669;p42">
            <a:extLst>
              <a:ext uri="{FF2B5EF4-FFF2-40B4-BE49-F238E27FC236}">
                <a16:creationId xmlns:a16="http://schemas.microsoft.com/office/drawing/2014/main" id="{BEC81E5E-09DC-86DE-5A7E-FAD57B6D317F}"/>
              </a:ext>
            </a:extLst>
          </p:cNvPr>
          <p:cNvSpPr/>
          <p:nvPr/>
        </p:nvSpPr>
        <p:spPr>
          <a:xfrm>
            <a:off x="-6609395" y="5229700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69;p42">
            <a:extLst>
              <a:ext uri="{FF2B5EF4-FFF2-40B4-BE49-F238E27FC236}">
                <a16:creationId xmlns:a16="http://schemas.microsoft.com/office/drawing/2014/main" id="{303F0247-77C2-3020-96A3-FDA085152746}"/>
              </a:ext>
            </a:extLst>
          </p:cNvPr>
          <p:cNvSpPr/>
          <p:nvPr/>
        </p:nvSpPr>
        <p:spPr>
          <a:xfrm>
            <a:off x="-4135324" y="5197394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69;p42">
            <a:extLst>
              <a:ext uri="{FF2B5EF4-FFF2-40B4-BE49-F238E27FC236}">
                <a16:creationId xmlns:a16="http://schemas.microsoft.com/office/drawing/2014/main" id="{6A1093A2-EFAB-B874-63A2-0176B5977553}"/>
              </a:ext>
            </a:extLst>
          </p:cNvPr>
          <p:cNvSpPr/>
          <p:nvPr/>
        </p:nvSpPr>
        <p:spPr>
          <a:xfrm>
            <a:off x="-1609969" y="5158796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69;p42">
            <a:extLst>
              <a:ext uri="{FF2B5EF4-FFF2-40B4-BE49-F238E27FC236}">
                <a16:creationId xmlns:a16="http://schemas.microsoft.com/office/drawing/2014/main" id="{4F3F049A-860E-FEA4-1157-C04402C5A3B6}"/>
              </a:ext>
            </a:extLst>
          </p:cNvPr>
          <p:cNvSpPr/>
          <p:nvPr/>
        </p:nvSpPr>
        <p:spPr>
          <a:xfrm>
            <a:off x="-6646171" y="6805551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69;p42">
            <a:extLst>
              <a:ext uri="{FF2B5EF4-FFF2-40B4-BE49-F238E27FC236}">
                <a16:creationId xmlns:a16="http://schemas.microsoft.com/office/drawing/2014/main" id="{7288B2BB-C46E-00E3-1AB1-B7FC90D7A025}"/>
              </a:ext>
            </a:extLst>
          </p:cNvPr>
          <p:cNvSpPr/>
          <p:nvPr/>
        </p:nvSpPr>
        <p:spPr>
          <a:xfrm>
            <a:off x="-4097949" y="6777261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55"/>
          <p:cNvSpPr txBox="1">
            <a:spLocks noGrp="1"/>
          </p:cNvSpPr>
          <p:nvPr>
            <p:ph type="title"/>
          </p:nvPr>
        </p:nvSpPr>
        <p:spPr>
          <a:xfrm>
            <a:off x="1029024" y="1853564"/>
            <a:ext cx="2121300" cy="549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/>
              <a:t>Kretanje aviona</a:t>
            </a:r>
            <a:endParaRPr sz="2000" dirty="0"/>
          </a:p>
        </p:txBody>
      </p:sp>
      <p:sp>
        <p:nvSpPr>
          <p:cNvPr id="1169" name="Google Shape;1169;p55"/>
          <p:cNvSpPr txBox="1">
            <a:spLocks noGrp="1"/>
          </p:cNvSpPr>
          <p:nvPr>
            <p:ph type="subTitle" idx="1"/>
          </p:nvPr>
        </p:nvSpPr>
        <p:spPr>
          <a:xfrm>
            <a:off x="1023124" y="2427775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dirty="0"/>
              <a:t>Skretanje, brzina</a:t>
            </a:r>
            <a:endParaRPr dirty="0"/>
          </a:p>
        </p:txBody>
      </p:sp>
      <p:sp>
        <p:nvSpPr>
          <p:cNvPr id="1170" name="Google Shape;1170;p55"/>
          <p:cNvSpPr txBox="1">
            <a:spLocks noGrp="1"/>
          </p:cNvSpPr>
          <p:nvPr>
            <p:ph type="title" idx="2"/>
          </p:nvPr>
        </p:nvSpPr>
        <p:spPr>
          <a:xfrm>
            <a:off x="3555824" y="1853564"/>
            <a:ext cx="2121300" cy="549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Nekontrolirani modeli</a:t>
            </a:r>
            <a:endParaRPr dirty="0"/>
          </a:p>
        </p:txBody>
      </p:sp>
      <p:sp>
        <p:nvSpPr>
          <p:cNvPr id="1171" name="Google Shape;1171;p55"/>
          <p:cNvSpPr txBox="1">
            <a:spLocks noGrp="1"/>
          </p:cNvSpPr>
          <p:nvPr>
            <p:ph type="subTitle" idx="3"/>
          </p:nvPr>
        </p:nvSpPr>
        <p:spPr>
          <a:xfrm>
            <a:off x="3549924" y="2427775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dirty="0"/>
              <a:t>Izgled, stvaranje, nestajanje</a:t>
            </a:r>
            <a:endParaRPr dirty="0"/>
          </a:p>
        </p:txBody>
      </p:sp>
      <p:sp>
        <p:nvSpPr>
          <p:cNvPr id="1172" name="Google Shape;1172;p55"/>
          <p:cNvSpPr txBox="1">
            <a:spLocks noGrp="1"/>
          </p:cNvSpPr>
          <p:nvPr>
            <p:ph type="title" idx="4"/>
          </p:nvPr>
        </p:nvSpPr>
        <p:spPr>
          <a:xfrm>
            <a:off x="6082624" y="1853564"/>
            <a:ext cx="2121300" cy="549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Trajanje</a:t>
            </a:r>
            <a:endParaRPr dirty="0"/>
          </a:p>
        </p:txBody>
      </p:sp>
      <p:sp>
        <p:nvSpPr>
          <p:cNvPr id="1173" name="Google Shape;1173;p55"/>
          <p:cNvSpPr txBox="1">
            <a:spLocks noGrp="1"/>
          </p:cNvSpPr>
          <p:nvPr>
            <p:ph type="subTitle" idx="5"/>
          </p:nvPr>
        </p:nvSpPr>
        <p:spPr>
          <a:xfrm>
            <a:off x="6076724" y="2427775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dirty="0"/>
              <a:t>Kraj i praćenje </a:t>
            </a:r>
            <a:r>
              <a:rPr lang="hr-HR" dirty="0" err="1"/>
              <a:t>pređenih</a:t>
            </a:r>
            <a:r>
              <a:rPr lang="hr-HR" dirty="0"/>
              <a:t> točaka</a:t>
            </a:r>
            <a:endParaRPr dirty="0"/>
          </a:p>
        </p:txBody>
      </p:sp>
      <p:sp>
        <p:nvSpPr>
          <p:cNvPr id="1174" name="Google Shape;1174;p55"/>
          <p:cNvSpPr txBox="1">
            <a:spLocks noGrp="1"/>
          </p:cNvSpPr>
          <p:nvPr>
            <p:ph type="title" idx="6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Uspjeh i nedostatci</a:t>
            </a:r>
            <a:endParaRPr i="1" dirty="0"/>
          </a:p>
        </p:txBody>
      </p:sp>
      <p:sp>
        <p:nvSpPr>
          <p:cNvPr id="1175" name="Google Shape;1175;p55"/>
          <p:cNvSpPr txBox="1">
            <a:spLocks noGrp="1"/>
          </p:cNvSpPr>
          <p:nvPr>
            <p:ph type="title" idx="7"/>
          </p:nvPr>
        </p:nvSpPr>
        <p:spPr>
          <a:xfrm>
            <a:off x="1034924" y="3481936"/>
            <a:ext cx="2121300" cy="549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Izgled aviona</a:t>
            </a:r>
            <a:endParaRPr dirty="0"/>
          </a:p>
        </p:txBody>
      </p:sp>
      <p:sp>
        <p:nvSpPr>
          <p:cNvPr id="1176" name="Google Shape;1176;p55"/>
          <p:cNvSpPr txBox="1">
            <a:spLocks noGrp="1"/>
          </p:cNvSpPr>
          <p:nvPr>
            <p:ph type="subTitle" idx="8"/>
          </p:nvPr>
        </p:nvSpPr>
        <p:spPr>
          <a:xfrm>
            <a:off x="1029024" y="405614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dirty="0"/>
              <a:t>Rep prijašnjih lokacija</a:t>
            </a:r>
            <a:endParaRPr dirty="0"/>
          </a:p>
        </p:txBody>
      </p:sp>
      <p:sp>
        <p:nvSpPr>
          <p:cNvPr id="1177" name="Google Shape;1177;p55"/>
          <p:cNvSpPr txBox="1">
            <a:spLocks noGrp="1"/>
          </p:cNvSpPr>
          <p:nvPr>
            <p:ph type="title" idx="9"/>
          </p:nvPr>
        </p:nvSpPr>
        <p:spPr>
          <a:xfrm>
            <a:off x="3561724" y="3481936"/>
            <a:ext cx="2121300" cy="549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Kolizije</a:t>
            </a:r>
            <a:endParaRPr dirty="0"/>
          </a:p>
        </p:txBody>
      </p:sp>
      <p:sp>
        <p:nvSpPr>
          <p:cNvPr id="1178" name="Google Shape;1178;p55"/>
          <p:cNvSpPr txBox="1">
            <a:spLocks noGrp="1"/>
          </p:cNvSpPr>
          <p:nvPr>
            <p:ph type="subTitle" idx="13"/>
          </p:nvPr>
        </p:nvSpPr>
        <p:spPr>
          <a:xfrm>
            <a:off x="3555824" y="405614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dirty="0"/>
              <a:t>Upozorenje prije sudara</a:t>
            </a:r>
            <a:endParaRPr dirty="0"/>
          </a:p>
        </p:txBody>
      </p:sp>
      <p:sp>
        <p:nvSpPr>
          <p:cNvPr id="1179" name="Google Shape;1179;p55"/>
          <p:cNvSpPr txBox="1">
            <a:spLocks noGrp="1"/>
          </p:cNvSpPr>
          <p:nvPr>
            <p:ph type="title" idx="14"/>
          </p:nvPr>
        </p:nvSpPr>
        <p:spPr>
          <a:xfrm>
            <a:off x="6088524" y="3481936"/>
            <a:ext cx="2121300" cy="549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Dodatci</a:t>
            </a:r>
            <a:endParaRPr dirty="0"/>
          </a:p>
        </p:txBody>
      </p:sp>
      <p:sp>
        <p:nvSpPr>
          <p:cNvPr id="1180" name="Google Shape;1180;p55"/>
          <p:cNvSpPr txBox="1">
            <a:spLocks noGrp="1"/>
          </p:cNvSpPr>
          <p:nvPr>
            <p:ph type="subTitle" idx="15"/>
          </p:nvPr>
        </p:nvSpPr>
        <p:spPr>
          <a:xfrm>
            <a:off x="6082624" y="4056147"/>
            <a:ext cx="21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-HR" dirty="0"/>
              <a:t>Brzina, visina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053E13-5A3A-0305-6C9F-4C96841E3779}"/>
              </a:ext>
            </a:extLst>
          </p:cNvPr>
          <p:cNvGrpSpPr/>
          <p:nvPr/>
        </p:nvGrpSpPr>
        <p:grpSpPr>
          <a:xfrm>
            <a:off x="3753015" y="273758"/>
            <a:ext cx="863459" cy="939169"/>
            <a:chOff x="1080141" y="1218866"/>
            <a:chExt cx="726000" cy="793015"/>
          </a:xfrm>
        </p:grpSpPr>
        <p:sp>
          <p:nvSpPr>
            <p:cNvPr id="7" name="Google Shape;865;p50">
              <a:extLst>
                <a:ext uri="{FF2B5EF4-FFF2-40B4-BE49-F238E27FC236}">
                  <a16:creationId xmlns:a16="http://schemas.microsoft.com/office/drawing/2014/main" id="{1CCB6E55-4A6D-78C0-C81E-18E12947AD73}"/>
                </a:ext>
              </a:extLst>
            </p:cNvPr>
            <p:cNvSpPr/>
            <p:nvPr/>
          </p:nvSpPr>
          <p:spPr>
            <a:xfrm>
              <a:off x="1080141" y="1218866"/>
              <a:ext cx="726000" cy="726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8861235-E755-2B90-0FE9-C40581777EF6}"/>
                </a:ext>
              </a:extLst>
            </p:cNvPr>
            <p:cNvSpPr/>
            <p:nvPr/>
          </p:nvSpPr>
          <p:spPr>
            <a:xfrm>
              <a:off x="1193587" y="1299637"/>
              <a:ext cx="504180" cy="41844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Google Shape;681;p44">
              <a:extLst>
                <a:ext uri="{FF2B5EF4-FFF2-40B4-BE49-F238E27FC236}">
                  <a16:creationId xmlns:a16="http://schemas.microsoft.com/office/drawing/2014/main" id="{52869A8F-2B5C-658F-8253-224EF8879C10}"/>
                </a:ext>
              </a:extLst>
            </p:cNvPr>
            <p:cNvSpPr txBox="1">
              <a:spLocks/>
            </p:cNvSpPr>
            <p:nvPr/>
          </p:nvSpPr>
          <p:spPr>
            <a:xfrm>
              <a:off x="1138888" y="1664061"/>
              <a:ext cx="616012" cy="3478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33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chivo ExtraBold"/>
                <a:buNone/>
                <a:defRPr sz="2800" b="0" i="0" u="none" strike="noStrike" cap="none">
                  <a:solidFill>
                    <a:schemeClr val="dk1"/>
                  </a:solidFill>
                  <a:latin typeface="Archivo ExtraBold"/>
                  <a:ea typeface="Archivo ExtraBold"/>
                  <a:cs typeface="Archivo ExtraBold"/>
                  <a:sym typeface="Archivo ExtraBold"/>
                </a:defRPr>
              </a:lvl9pPr>
            </a:lstStyle>
            <a:p>
              <a:pPr algn="ctr"/>
              <a:r>
                <a:rPr lang="hr-HR" sz="1000" i="1" dirty="0">
                  <a:latin typeface="Abadi" panose="020B0604020104020204" pitchFamily="34" charset="0"/>
                </a:rPr>
                <a:t>NAV6</a:t>
              </a:r>
              <a:endParaRPr lang="hr-HR" sz="1200" i="1"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10" name="Google Shape;1011;p52">
            <a:extLst>
              <a:ext uri="{FF2B5EF4-FFF2-40B4-BE49-F238E27FC236}">
                <a16:creationId xmlns:a16="http://schemas.microsoft.com/office/drawing/2014/main" id="{42718B86-7839-D378-C673-18E24F70965A}"/>
              </a:ext>
            </a:extLst>
          </p:cNvPr>
          <p:cNvGrpSpPr/>
          <p:nvPr/>
        </p:nvGrpSpPr>
        <p:grpSpPr>
          <a:xfrm rot="1402911">
            <a:off x="1168006" y="91254"/>
            <a:ext cx="1678364" cy="1060410"/>
            <a:chOff x="4285425" y="664875"/>
            <a:chExt cx="1390525" cy="878550"/>
          </a:xfrm>
        </p:grpSpPr>
        <p:sp>
          <p:nvSpPr>
            <p:cNvPr id="11" name="Google Shape;1012;p52">
              <a:extLst>
                <a:ext uri="{FF2B5EF4-FFF2-40B4-BE49-F238E27FC236}">
                  <a16:creationId xmlns:a16="http://schemas.microsoft.com/office/drawing/2014/main" id="{E70EBF74-A767-E6A5-3825-55344929AE90}"/>
                </a:ext>
              </a:extLst>
            </p:cNvPr>
            <p:cNvSpPr/>
            <p:nvPr/>
          </p:nvSpPr>
          <p:spPr>
            <a:xfrm>
              <a:off x="4647950" y="761575"/>
              <a:ext cx="535650" cy="182300"/>
            </a:xfrm>
            <a:custGeom>
              <a:avLst/>
              <a:gdLst/>
              <a:ahLst/>
              <a:cxnLst/>
              <a:rect l="l" t="t" r="r" b="b"/>
              <a:pathLst>
                <a:path w="21426" h="7292" extrusionOk="0">
                  <a:moveTo>
                    <a:pt x="3625" y="1"/>
                  </a:moveTo>
                  <a:lnTo>
                    <a:pt x="0" y="1894"/>
                  </a:lnTo>
                  <a:lnTo>
                    <a:pt x="13797" y="7251"/>
                  </a:lnTo>
                  <a:cubicBezTo>
                    <a:pt x="13851" y="7278"/>
                    <a:pt x="13905" y="7291"/>
                    <a:pt x="13959" y="7291"/>
                  </a:cubicBezTo>
                  <a:cubicBezTo>
                    <a:pt x="14013" y="7291"/>
                    <a:pt x="14067" y="7278"/>
                    <a:pt x="14122" y="7251"/>
                  </a:cubicBezTo>
                  <a:lnTo>
                    <a:pt x="21101" y="3572"/>
                  </a:lnTo>
                  <a:cubicBezTo>
                    <a:pt x="21426" y="3464"/>
                    <a:pt x="21426" y="2977"/>
                    <a:pt x="21047" y="2868"/>
                  </a:cubicBezTo>
                  <a:cubicBezTo>
                    <a:pt x="18342" y="2111"/>
                    <a:pt x="10118" y="55"/>
                    <a:pt x="3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13;p52">
              <a:extLst>
                <a:ext uri="{FF2B5EF4-FFF2-40B4-BE49-F238E27FC236}">
                  <a16:creationId xmlns:a16="http://schemas.microsoft.com/office/drawing/2014/main" id="{10019BD0-6A07-C694-6078-D1929C02A44C}"/>
                </a:ext>
              </a:extLst>
            </p:cNvPr>
            <p:cNvSpPr/>
            <p:nvPr/>
          </p:nvSpPr>
          <p:spPr>
            <a:xfrm>
              <a:off x="4646600" y="783225"/>
              <a:ext cx="420675" cy="160650"/>
            </a:xfrm>
            <a:custGeom>
              <a:avLst/>
              <a:gdLst/>
              <a:ahLst/>
              <a:cxnLst/>
              <a:rect l="l" t="t" r="r" b="b"/>
              <a:pathLst>
                <a:path w="16827" h="6426" extrusionOk="0">
                  <a:moveTo>
                    <a:pt x="2056" y="0"/>
                  </a:moveTo>
                  <a:lnTo>
                    <a:pt x="0" y="1028"/>
                  </a:lnTo>
                  <a:lnTo>
                    <a:pt x="13851" y="6385"/>
                  </a:lnTo>
                  <a:cubicBezTo>
                    <a:pt x="13905" y="6412"/>
                    <a:pt x="13959" y="6425"/>
                    <a:pt x="14013" y="6425"/>
                  </a:cubicBezTo>
                  <a:cubicBezTo>
                    <a:pt x="14067" y="6425"/>
                    <a:pt x="14121" y="6412"/>
                    <a:pt x="14176" y="6385"/>
                  </a:cubicBezTo>
                  <a:lnTo>
                    <a:pt x="16827" y="5032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14;p52">
              <a:extLst>
                <a:ext uri="{FF2B5EF4-FFF2-40B4-BE49-F238E27FC236}">
                  <a16:creationId xmlns:a16="http://schemas.microsoft.com/office/drawing/2014/main" id="{39D47A46-B2B7-9774-BB4A-685E3CCD9E06}"/>
                </a:ext>
              </a:extLst>
            </p:cNvPr>
            <p:cNvSpPr/>
            <p:nvPr/>
          </p:nvSpPr>
          <p:spPr>
            <a:xfrm>
              <a:off x="4313850" y="664875"/>
              <a:ext cx="1362100" cy="619150"/>
            </a:xfrm>
            <a:custGeom>
              <a:avLst/>
              <a:gdLst/>
              <a:ahLst/>
              <a:cxnLst/>
              <a:rect l="l" t="t" r="r" b="b"/>
              <a:pathLst>
                <a:path w="54484" h="24766" extrusionOk="0">
                  <a:moveTo>
                    <a:pt x="46453" y="0"/>
                  </a:moveTo>
                  <a:cubicBezTo>
                    <a:pt x="45408" y="0"/>
                    <a:pt x="44393" y="244"/>
                    <a:pt x="43501" y="731"/>
                  </a:cubicBezTo>
                  <a:lnTo>
                    <a:pt x="10821" y="17936"/>
                  </a:lnTo>
                  <a:lnTo>
                    <a:pt x="2705" y="15393"/>
                  </a:lnTo>
                  <a:lnTo>
                    <a:pt x="0" y="16908"/>
                  </a:lnTo>
                  <a:lnTo>
                    <a:pt x="379" y="17666"/>
                  </a:lnTo>
                  <a:cubicBezTo>
                    <a:pt x="2752" y="22186"/>
                    <a:pt x="7380" y="24765"/>
                    <a:pt x="12182" y="24765"/>
                  </a:cubicBezTo>
                  <a:cubicBezTo>
                    <a:pt x="14278" y="24765"/>
                    <a:pt x="16407" y="24274"/>
                    <a:pt x="18396" y="23238"/>
                  </a:cubicBezTo>
                  <a:lnTo>
                    <a:pt x="52320" y="5384"/>
                  </a:lnTo>
                  <a:cubicBezTo>
                    <a:pt x="54484" y="4248"/>
                    <a:pt x="53943" y="1001"/>
                    <a:pt x="51508" y="622"/>
                  </a:cubicBezTo>
                  <a:lnTo>
                    <a:pt x="51129" y="568"/>
                  </a:lnTo>
                  <a:lnTo>
                    <a:pt x="48370" y="190"/>
                  </a:lnTo>
                  <a:lnTo>
                    <a:pt x="47504" y="81"/>
                  </a:lnTo>
                  <a:cubicBezTo>
                    <a:pt x="47153" y="27"/>
                    <a:pt x="46801" y="0"/>
                    <a:pt x="46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15;p52">
              <a:extLst>
                <a:ext uri="{FF2B5EF4-FFF2-40B4-BE49-F238E27FC236}">
                  <a16:creationId xmlns:a16="http://schemas.microsoft.com/office/drawing/2014/main" id="{72ADABA2-138E-95DD-E206-B2E5FD708F03}"/>
                </a:ext>
              </a:extLst>
            </p:cNvPr>
            <p:cNvSpPr/>
            <p:nvPr/>
          </p:nvSpPr>
          <p:spPr>
            <a:xfrm>
              <a:off x="4604650" y="731825"/>
              <a:ext cx="1056425" cy="552250"/>
            </a:xfrm>
            <a:custGeom>
              <a:avLst/>
              <a:gdLst/>
              <a:ahLst/>
              <a:cxnLst/>
              <a:rect l="l" t="t" r="r" b="b"/>
              <a:pathLst>
                <a:path w="42257" h="22090" extrusionOk="0">
                  <a:moveTo>
                    <a:pt x="42040" y="0"/>
                  </a:moveTo>
                  <a:lnTo>
                    <a:pt x="1" y="22075"/>
                  </a:lnTo>
                  <a:cubicBezTo>
                    <a:pt x="196" y="22085"/>
                    <a:pt x="391" y="22089"/>
                    <a:pt x="586" y="22089"/>
                  </a:cubicBezTo>
                  <a:cubicBezTo>
                    <a:pt x="2716" y="22089"/>
                    <a:pt x="4831" y="21552"/>
                    <a:pt x="6764" y="20560"/>
                  </a:cubicBezTo>
                  <a:lnTo>
                    <a:pt x="40688" y="2706"/>
                  </a:lnTo>
                  <a:cubicBezTo>
                    <a:pt x="41716" y="2219"/>
                    <a:pt x="42257" y="1083"/>
                    <a:pt x="42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16;p52">
              <a:extLst>
                <a:ext uri="{FF2B5EF4-FFF2-40B4-BE49-F238E27FC236}">
                  <a16:creationId xmlns:a16="http://schemas.microsoft.com/office/drawing/2014/main" id="{82A36A65-38F4-BCFC-0AF3-272952FC92CD}"/>
                </a:ext>
              </a:extLst>
            </p:cNvPr>
            <p:cNvSpPr/>
            <p:nvPr/>
          </p:nvSpPr>
          <p:spPr>
            <a:xfrm>
              <a:off x="4849475" y="956150"/>
              <a:ext cx="359025" cy="587275"/>
            </a:xfrm>
            <a:custGeom>
              <a:avLst/>
              <a:gdLst/>
              <a:ahLst/>
              <a:cxnLst/>
              <a:rect l="l" t="t" r="r" b="b"/>
              <a:pathLst>
                <a:path w="14361" h="23491" extrusionOk="0">
                  <a:moveTo>
                    <a:pt x="13761" y="0"/>
                  </a:moveTo>
                  <a:cubicBezTo>
                    <a:pt x="13683" y="0"/>
                    <a:pt x="13603" y="20"/>
                    <a:pt x="13527" y="63"/>
                  </a:cubicBezTo>
                  <a:lnTo>
                    <a:pt x="4654" y="4770"/>
                  </a:lnTo>
                  <a:cubicBezTo>
                    <a:pt x="4492" y="4824"/>
                    <a:pt x="4437" y="4933"/>
                    <a:pt x="4383" y="5041"/>
                  </a:cubicBezTo>
                  <a:lnTo>
                    <a:pt x="1" y="23491"/>
                  </a:lnTo>
                  <a:lnTo>
                    <a:pt x="4654" y="21002"/>
                  </a:lnTo>
                  <a:cubicBezTo>
                    <a:pt x="9307" y="14130"/>
                    <a:pt x="13040" y="4067"/>
                    <a:pt x="14230" y="658"/>
                  </a:cubicBezTo>
                  <a:cubicBezTo>
                    <a:pt x="14360" y="312"/>
                    <a:pt x="14075" y="0"/>
                    <a:pt x="13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17;p52">
              <a:extLst>
                <a:ext uri="{FF2B5EF4-FFF2-40B4-BE49-F238E27FC236}">
                  <a16:creationId xmlns:a16="http://schemas.microsoft.com/office/drawing/2014/main" id="{2D11A1D8-C7E5-57CF-5FD0-BCCA41A8BDC2}"/>
                </a:ext>
              </a:extLst>
            </p:cNvPr>
            <p:cNvSpPr/>
            <p:nvPr/>
          </p:nvSpPr>
          <p:spPr>
            <a:xfrm>
              <a:off x="4849475" y="1030750"/>
              <a:ext cx="200225" cy="512675"/>
            </a:xfrm>
            <a:custGeom>
              <a:avLst/>
              <a:gdLst/>
              <a:ahLst/>
              <a:cxnLst/>
              <a:rect l="l" t="t" r="r" b="b"/>
              <a:pathLst>
                <a:path w="8009" h="20507" extrusionOk="0">
                  <a:moveTo>
                    <a:pt x="8008" y="1"/>
                  </a:moveTo>
                  <a:lnTo>
                    <a:pt x="4654" y="1786"/>
                  </a:lnTo>
                  <a:cubicBezTo>
                    <a:pt x="4492" y="1840"/>
                    <a:pt x="4437" y="1949"/>
                    <a:pt x="4383" y="2057"/>
                  </a:cubicBezTo>
                  <a:lnTo>
                    <a:pt x="1" y="20507"/>
                  </a:lnTo>
                  <a:lnTo>
                    <a:pt x="2598" y="19154"/>
                  </a:lnTo>
                  <a:lnTo>
                    <a:pt x="80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18;p52">
              <a:extLst>
                <a:ext uri="{FF2B5EF4-FFF2-40B4-BE49-F238E27FC236}">
                  <a16:creationId xmlns:a16="http://schemas.microsoft.com/office/drawing/2014/main" id="{9EA95E3C-B00F-B858-B295-1B1A3C9D6098}"/>
                </a:ext>
              </a:extLst>
            </p:cNvPr>
            <p:cNvSpPr/>
            <p:nvPr/>
          </p:nvSpPr>
          <p:spPr>
            <a:xfrm>
              <a:off x="4285425" y="1123675"/>
              <a:ext cx="202925" cy="112900"/>
            </a:xfrm>
            <a:custGeom>
              <a:avLst/>
              <a:gdLst/>
              <a:ahLst/>
              <a:cxnLst/>
              <a:rect l="l" t="t" r="r" b="b"/>
              <a:pathLst>
                <a:path w="8117" h="4516" extrusionOk="0">
                  <a:moveTo>
                    <a:pt x="7118" y="1"/>
                  </a:moveTo>
                  <a:cubicBezTo>
                    <a:pt x="6665" y="1"/>
                    <a:pt x="5969" y="222"/>
                    <a:pt x="4870" y="829"/>
                  </a:cubicBezTo>
                  <a:cubicBezTo>
                    <a:pt x="2760" y="1911"/>
                    <a:pt x="1" y="3858"/>
                    <a:pt x="271" y="4400"/>
                  </a:cubicBezTo>
                  <a:cubicBezTo>
                    <a:pt x="316" y="4479"/>
                    <a:pt x="439" y="4516"/>
                    <a:pt x="622" y="4516"/>
                  </a:cubicBezTo>
                  <a:cubicBezTo>
                    <a:pt x="1558" y="4516"/>
                    <a:pt x="4071" y="3573"/>
                    <a:pt x="5790" y="2668"/>
                  </a:cubicBezTo>
                  <a:cubicBezTo>
                    <a:pt x="7900" y="1532"/>
                    <a:pt x="8117" y="883"/>
                    <a:pt x="7846" y="396"/>
                  </a:cubicBezTo>
                  <a:cubicBezTo>
                    <a:pt x="7720" y="169"/>
                    <a:pt x="7512" y="1"/>
                    <a:pt x="7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19;p52">
              <a:extLst>
                <a:ext uri="{FF2B5EF4-FFF2-40B4-BE49-F238E27FC236}">
                  <a16:creationId xmlns:a16="http://schemas.microsoft.com/office/drawing/2014/main" id="{45653707-0663-F701-A20F-C2C8F1BF3C5B}"/>
                </a:ext>
              </a:extLst>
            </p:cNvPr>
            <p:cNvSpPr/>
            <p:nvPr/>
          </p:nvSpPr>
          <p:spPr>
            <a:xfrm>
              <a:off x="4290850" y="1133550"/>
              <a:ext cx="197500" cy="102250"/>
            </a:xfrm>
            <a:custGeom>
              <a:avLst/>
              <a:gdLst/>
              <a:ahLst/>
              <a:cxnLst/>
              <a:rect l="l" t="t" r="r" b="b"/>
              <a:pathLst>
                <a:path w="7900" h="4090" extrusionOk="0">
                  <a:moveTo>
                    <a:pt x="7575" y="1"/>
                  </a:moveTo>
                  <a:lnTo>
                    <a:pt x="0" y="3950"/>
                  </a:lnTo>
                  <a:cubicBezTo>
                    <a:pt x="48" y="4046"/>
                    <a:pt x="188" y="4089"/>
                    <a:pt x="396" y="4089"/>
                  </a:cubicBezTo>
                  <a:cubicBezTo>
                    <a:pt x="1367" y="4089"/>
                    <a:pt x="3836" y="3154"/>
                    <a:pt x="5573" y="2219"/>
                  </a:cubicBezTo>
                  <a:cubicBezTo>
                    <a:pt x="7629" y="1137"/>
                    <a:pt x="7900" y="488"/>
                    <a:pt x="7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20;p52">
              <a:extLst>
                <a:ext uri="{FF2B5EF4-FFF2-40B4-BE49-F238E27FC236}">
                  <a16:creationId xmlns:a16="http://schemas.microsoft.com/office/drawing/2014/main" id="{CB0E2BDE-603E-7FA2-7C00-E89A1D828740}"/>
                </a:ext>
              </a:extLst>
            </p:cNvPr>
            <p:cNvSpPr/>
            <p:nvPr/>
          </p:nvSpPr>
          <p:spPr>
            <a:xfrm>
              <a:off x="4661350" y="1114775"/>
              <a:ext cx="46225" cy="34900"/>
            </a:xfrm>
            <a:custGeom>
              <a:avLst/>
              <a:gdLst/>
              <a:ahLst/>
              <a:cxnLst/>
              <a:rect l="l" t="t" r="r" b="b"/>
              <a:pathLst>
                <a:path w="1849" h="1396" extrusionOk="0">
                  <a:moveTo>
                    <a:pt x="929" y="0"/>
                  </a:moveTo>
                  <a:cubicBezTo>
                    <a:pt x="462" y="0"/>
                    <a:pt x="1" y="474"/>
                    <a:pt x="330" y="1022"/>
                  </a:cubicBezTo>
                  <a:cubicBezTo>
                    <a:pt x="470" y="1286"/>
                    <a:pt x="696" y="1395"/>
                    <a:pt x="921" y="1395"/>
                  </a:cubicBezTo>
                  <a:cubicBezTo>
                    <a:pt x="1388" y="1395"/>
                    <a:pt x="1849" y="921"/>
                    <a:pt x="1520" y="373"/>
                  </a:cubicBezTo>
                  <a:cubicBezTo>
                    <a:pt x="1380" y="110"/>
                    <a:pt x="1154" y="0"/>
                    <a:pt x="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21;p52">
              <a:extLst>
                <a:ext uri="{FF2B5EF4-FFF2-40B4-BE49-F238E27FC236}">
                  <a16:creationId xmlns:a16="http://schemas.microsoft.com/office/drawing/2014/main" id="{12810F92-BEB3-49AD-CB6A-875C7EE81CAB}"/>
                </a:ext>
              </a:extLst>
            </p:cNvPr>
            <p:cNvSpPr/>
            <p:nvPr/>
          </p:nvSpPr>
          <p:spPr>
            <a:xfrm>
              <a:off x="4710525" y="1089075"/>
              <a:ext cx="44850" cy="34900"/>
            </a:xfrm>
            <a:custGeom>
              <a:avLst/>
              <a:gdLst/>
              <a:ahLst/>
              <a:cxnLst/>
              <a:rect l="l" t="t" r="r" b="b"/>
              <a:pathLst>
                <a:path w="1794" h="1396" extrusionOk="0">
                  <a:moveTo>
                    <a:pt x="920" y="0"/>
                  </a:moveTo>
                  <a:cubicBezTo>
                    <a:pt x="461" y="0"/>
                    <a:pt x="1" y="474"/>
                    <a:pt x="256" y="1022"/>
                  </a:cubicBezTo>
                  <a:cubicBezTo>
                    <a:pt x="397" y="1286"/>
                    <a:pt x="623" y="1395"/>
                    <a:pt x="849" y="1395"/>
                  </a:cubicBezTo>
                  <a:cubicBezTo>
                    <a:pt x="1320" y="1395"/>
                    <a:pt x="1793" y="921"/>
                    <a:pt x="1501" y="373"/>
                  </a:cubicBezTo>
                  <a:cubicBezTo>
                    <a:pt x="1360" y="110"/>
                    <a:pt x="1140" y="0"/>
                    <a:pt x="9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22;p52">
              <a:extLst>
                <a:ext uri="{FF2B5EF4-FFF2-40B4-BE49-F238E27FC236}">
                  <a16:creationId xmlns:a16="http://schemas.microsoft.com/office/drawing/2014/main" id="{EF3841CD-2333-446B-C291-0D70141CE892}"/>
                </a:ext>
              </a:extLst>
            </p:cNvPr>
            <p:cNvSpPr/>
            <p:nvPr/>
          </p:nvSpPr>
          <p:spPr>
            <a:xfrm>
              <a:off x="4760200" y="1062150"/>
              <a:ext cx="43975" cy="37150"/>
            </a:xfrm>
            <a:custGeom>
              <a:avLst/>
              <a:gdLst/>
              <a:ahLst/>
              <a:cxnLst/>
              <a:rect l="l" t="t" r="r" b="b"/>
              <a:pathLst>
                <a:path w="1759" h="1486" extrusionOk="0">
                  <a:moveTo>
                    <a:pt x="841" y="0"/>
                  </a:moveTo>
                  <a:cubicBezTo>
                    <a:pt x="724" y="0"/>
                    <a:pt x="604" y="31"/>
                    <a:pt x="488" y="97"/>
                  </a:cubicBezTo>
                  <a:cubicBezTo>
                    <a:pt x="109" y="314"/>
                    <a:pt x="1" y="747"/>
                    <a:pt x="217" y="1125"/>
                  </a:cubicBezTo>
                  <a:cubicBezTo>
                    <a:pt x="370" y="1380"/>
                    <a:pt x="592" y="1485"/>
                    <a:pt x="811" y="1485"/>
                  </a:cubicBezTo>
                  <a:cubicBezTo>
                    <a:pt x="1291" y="1485"/>
                    <a:pt x="1759" y="979"/>
                    <a:pt x="1462" y="422"/>
                  </a:cubicBezTo>
                  <a:cubicBezTo>
                    <a:pt x="1349" y="159"/>
                    <a:pt x="1106" y="0"/>
                    <a:pt x="8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23;p52">
              <a:extLst>
                <a:ext uri="{FF2B5EF4-FFF2-40B4-BE49-F238E27FC236}">
                  <a16:creationId xmlns:a16="http://schemas.microsoft.com/office/drawing/2014/main" id="{9AE071C9-E79B-B40B-7C9E-1BE5B5BFFA65}"/>
                </a:ext>
              </a:extLst>
            </p:cNvPr>
            <p:cNvSpPr/>
            <p:nvPr/>
          </p:nvSpPr>
          <p:spPr>
            <a:xfrm>
              <a:off x="4807550" y="1035950"/>
              <a:ext cx="41425" cy="33500"/>
            </a:xfrm>
            <a:custGeom>
              <a:avLst/>
              <a:gdLst/>
              <a:ahLst/>
              <a:cxnLst/>
              <a:rect l="l" t="t" r="r" b="b"/>
              <a:pathLst>
                <a:path w="1657" h="1340" extrusionOk="0">
                  <a:moveTo>
                    <a:pt x="844" y="1"/>
                  </a:moveTo>
                  <a:cubicBezTo>
                    <a:pt x="743" y="1"/>
                    <a:pt x="641" y="21"/>
                    <a:pt x="542" y="63"/>
                  </a:cubicBezTo>
                  <a:cubicBezTo>
                    <a:pt x="1" y="334"/>
                    <a:pt x="55" y="1091"/>
                    <a:pt x="596" y="1308"/>
                  </a:cubicBezTo>
                  <a:cubicBezTo>
                    <a:pt x="668" y="1329"/>
                    <a:pt x="740" y="1339"/>
                    <a:pt x="810" y="1339"/>
                  </a:cubicBezTo>
                  <a:cubicBezTo>
                    <a:pt x="1268" y="1339"/>
                    <a:pt x="1656" y="911"/>
                    <a:pt x="1515" y="442"/>
                  </a:cubicBezTo>
                  <a:cubicBezTo>
                    <a:pt x="1396" y="162"/>
                    <a:pt x="1128" y="1"/>
                    <a:pt x="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4;p52">
              <a:extLst>
                <a:ext uri="{FF2B5EF4-FFF2-40B4-BE49-F238E27FC236}">
                  <a16:creationId xmlns:a16="http://schemas.microsoft.com/office/drawing/2014/main" id="{47B5874D-F920-5521-A995-7C16908FF1A1}"/>
                </a:ext>
              </a:extLst>
            </p:cNvPr>
            <p:cNvSpPr/>
            <p:nvPr/>
          </p:nvSpPr>
          <p:spPr>
            <a:xfrm>
              <a:off x="4855575" y="1012300"/>
              <a:ext cx="45900" cy="35875"/>
            </a:xfrm>
            <a:custGeom>
              <a:avLst/>
              <a:gdLst/>
              <a:ahLst/>
              <a:cxnLst/>
              <a:rect l="l" t="t" r="r" b="b"/>
              <a:pathLst>
                <a:path w="1836" h="1435" extrusionOk="0">
                  <a:moveTo>
                    <a:pt x="949" y="0"/>
                  </a:moveTo>
                  <a:cubicBezTo>
                    <a:pt x="469" y="0"/>
                    <a:pt x="1" y="506"/>
                    <a:pt x="298" y="1063"/>
                  </a:cubicBezTo>
                  <a:cubicBezTo>
                    <a:pt x="437" y="1325"/>
                    <a:pt x="661" y="1435"/>
                    <a:pt x="885" y="1435"/>
                  </a:cubicBezTo>
                  <a:cubicBezTo>
                    <a:pt x="1358" y="1435"/>
                    <a:pt x="1836" y="947"/>
                    <a:pt x="1542" y="360"/>
                  </a:cubicBezTo>
                  <a:cubicBezTo>
                    <a:pt x="1390" y="106"/>
                    <a:pt x="1168" y="0"/>
                    <a:pt x="9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25;p52">
              <a:extLst>
                <a:ext uri="{FF2B5EF4-FFF2-40B4-BE49-F238E27FC236}">
                  <a16:creationId xmlns:a16="http://schemas.microsoft.com/office/drawing/2014/main" id="{307C1895-DBA4-E1BB-5608-71BC50772DB2}"/>
                </a:ext>
              </a:extLst>
            </p:cNvPr>
            <p:cNvSpPr/>
            <p:nvPr/>
          </p:nvSpPr>
          <p:spPr>
            <a:xfrm>
              <a:off x="4906300" y="985900"/>
              <a:ext cx="43850" cy="36625"/>
            </a:xfrm>
            <a:custGeom>
              <a:avLst/>
              <a:gdLst/>
              <a:ahLst/>
              <a:cxnLst/>
              <a:rect l="l" t="t" r="r" b="b"/>
              <a:pathLst>
                <a:path w="1754" h="1465" extrusionOk="0">
                  <a:moveTo>
                    <a:pt x="736" y="1"/>
                  </a:moveTo>
                  <a:cubicBezTo>
                    <a:pt x="635" y="1"/>
                    <a:pt x="532" y="21"/>
                    <a:pt x="433" y="63"/>
                  </a:cubicBezTo>
                  <a:cubicBezTo>
                    <a:pt x="108" y="280"/>
                    <a:pt x="0" y="767"/>
                    <a:pt x="217" y="1091"/>
                  </a:cubicBezTo>
                  <a:cubicBezTo>
                    <a:pt x="357" y="1355"/>
                    <a:pt x="583" y="1464"/>
                    <a:pt x="810" y="1464"/>
                  </a:cubicBezTo>
                  <a:cubicBezTo>
                    <a:pt x="1281" y="1464"/>
                    <a:pt x="1753" y="990"/>
                    <a:pt x="1461" y="442"/>
                  </a:cubicBezTo>
                  <a:cubicBezTo>
                    <a:pt x="1301" y="162"/>
                    <a:pt x="1023" y="1"/>
                    <a:pt x="7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26;p52">
              <a:extLst>
                <a:ext uri="{FF2B5EF4-FFF2-40B4-BE49-F238E27FC236}">
                  <a16:creationId xmlns:a16="http://schemas.microsoft.com/office/drawing/2014/main" id="{AC41BA6E-4F64-4446-5B69-528E6CEB2BBC}"/>
                </a:ext>
              </a:extLst>
            </p:cNvPr>
            <p:cNvSpPr/>
            <p:nvPr/>
          </p:nvSpPr>
          <p:spPr>
            <a:xfrm>
              <a:off x="4954975" y="960200"/>
              <a:ext cx="43425" cy="36625"/>
            </a:xfrm>
            <a:custGeom>
              <a:avLst/>
              <a:gdLst/>
              <a:ahLst/>
              <a:cxnLst/>
              <a:rect l="l" t="t" r="r" b="b"/>
              <a:pathLst>
                <a:path w="1737" h="1465" extrusionOk="0">
                  <a:moveTo>
                    <a:pt x="736" y="1"/>
                  </a:moveTo>
                  <a:cubicBezTo>
                    <a:pt x="636" y="1"/>
                    <a:pt x="533" y="21"/>
                    <a:pt x="434" y="63"/>
                  </a:cubicBezTo>
                  <a:cubicBezTo>
                    <a:pt x="109" y="280"/>
                    <a:pt x="1" y="767"/>
                    <a:pt x="217" y="1091"/>
                  </a:cubicBezTo>
                  <a:cubicBezTo>
                    <a:pt x="358" y="1355"/>
                    <a:pt x="584" y="1464"/>
                    <a:pt x="808" y="1464"/>
                  </a:cubicBezTo>
                  <a:cubicBezTo>
                    <a:pt x="1276" y="1464"/>
                    <a:pt x="1737" y="990"/>
                    <a:pt x="1408" y="442"/>
                  </a:cubicBezTo>
                  <a:cubicBezTo>
                    <a:pt x="1288" y="162"/>
                    <a:pt x="1020" y="1"/>
                    <a:pt x="7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27;p52">
              <a:extLst>
                <a:ext uri="{FF2B5EF4-FFF2-40B4-BE49-F238E27FC236}">
                  <a16:creationId xmlns:a16="http://schemas.microsoft.com/office/drawing/2014/main" id="{3443AC30-0371-CB34-6ECA-C807CFB486F1}"/>
                </a:ext>
              </a:extLst>
            </p:cNvPr>
            <p:cNvSpPr/>
            <p:nvPr/>
          </p:nvSpPr>
          <p:spPr>
            <a:xfrm>
              <a:off x="4997950" y="934875"/>
              <a:ext cx="46325" cy="40825"/>
            </a:xfrm>
            <a:custGeom>
              <a:avLst/>
              <a:gdLst/>
              <a:ahLst/>
              <a:cxnLst/>
              <a:rect l="l" t="t" r="r" b="b"/>
              <a:pathLst>
                <a:path w="1853" h="1633" extrusionOk="0">
                  <a:moveTo>
                    <a:pt x="928" y="1"/>
                  </a:moveTo>
                  <a:cubicBezTo>
                    <a:pt x="572" y="1"/>
                    <a:pt x="212" y="221"/>
                    <a:pt x="122" y="644"/>
                  </a:cubicBezTo>
                  <a:cubicBezTo>
                    <a:pt x="0" y="1168"/>
                    <a:pt x="421" y="1633"/>
                    <a:pt x="912" y="1633"/>
                  </a:cubicBezTo>
                  <a:cubicBezTo>
                    <a:pt x="1080" y="1633"/>
                    <a:pt x="1255" y="1579"/>
                    <a:pt x="1420" y="1455"/>
                  </a:cubicBezTo>
                  <a:cubicBezTo>
                    <a:pt x="1745" y="1239"/>
                    <a:pt x="1853" y="806"/>
                    <a:pt x="1636" y="427"/>
                  </a:cubicBezTo>
                  <a:cubicBezTo>
                    <a:pt x="1493" y="140"/>
                    <a:pt x="1211" y="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28;p52">
              <a:extLst>
                <a:ext uri="{FF2B5EF4-FFF2-40B4-BE49-F238E27FC236}">
                  <a16:creationId xmlns:a16="http://schemas.microsoft.com/office/drawing/2014/main" id="{9E3B4BBD-1CC8-0CF3-DFCC-396E2F6972B3}"/>
                </a:ext>
              </a:extLst>
            </p:cNvPr>
            <p:cNvSpPr/>
            <p:nvPr/>
          </p:nvSpPr>
          <p:spPr>
            <a:xfrm>
              <a:off x="5051025" y="908800"/>
              <a:ext cx="43975" cy="37650"/>
            </a:xfrm>
            <a:custGeom>
              <a:avLst/>
              <a:gdLst/>
              <a:ahLst/>
              <a:cxnLst/>
              <a:rect l="l" t="t" r="r" b="b"/>
              <a:pathLst>
                <a:path w="1759" h="1506" extrusionOk="0">
                  <a:moveTo>
                    <a:pt x="790" y="1"/>
                  </a:moveTo>
                  <a:cubicBezTo>
                    <a:pt x="689" y="1"/>
                    <a:pt x="586" y="21"/>
                    <a:pt x="487" y="63"/>
                  </a:cubicBezTo>
                  <a:cubicBezTo>
                    <a:pt x="109" y="334"/>
                    <a:pt x="0" y="767"/>
                    <a:pt x="217" y="1145"/>
                  </a:cubicBezTo>
                  <a:cubicBezTo>
                    <a:pt x="370" y="1400"/>
                    <a:pt x="591" y="1505"/>
                    <a:pt x="811" y="1505"/>
                  </a:cubicBezTo>
                  <a:cubicBezTo>
                    <a:pt x="1291" y="1505"/>
                    <a:pt x="1758" y="999"/>
                    <a:pt x="1461" y="442"/>
                  </a:cubicBezTo>
                  <a:cubicBezTo>
                    <a:pt x="1341" y="162"/>
                    <a:pt x="1074" y="1"/>
                    <a:pt x="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29;p52">
              <a:extLst>
                <a:ext uri="{FF2B5EF4-FFF2-40B4-BE49-F238E27FC236}">
                  <a16:creationId xmlns:a16="http://schemas.microsoft.com/office/drawing/2014/main" id="{359138B3-8761-95FC-7A57-D7D554832D1C}"/>
                </a:ext>
              </a:extLst>
            </p:cNvPr>
            <p:cNvSpPr/>
            <p:nvPr/>
          </p:nvSpPr>
          <p:spPr>
            <a:xfrm>
              <a:off x="5098375" y="883100"/>
              <a:ext cx="41400" cy="33500"/>
            </a:xfrm>
            <a:custGeom>
              <a:avLst/>
              <a:gdLst/>
              <a:ahLst/>
              <a:cxnLst/>
              <a:rect l="l" t="t" r="r" b="b"/>
              <a:pathLst>
                <a:path w="1656" h="1340" extrusionOk="0">
                  <a:moveTo>
                    <a:pt x="843" y="1"/>
                  </a:moveTo>
                  <a:cubicBezTo>
                    <a:pt x="743" y="1"/>
                    <a:pt x="640" y="21"/>
                    <a:pt x="541" y="63"/>
                  </a:cubicBezTo>
                  <a:cubicBezTo>
                    <a:pt x="0" y="334"/>
                    <a:pt x="108" y="1091"/>
                    <a:pt x="595" y="1308"/>
                  </a:cubicBezTo>
                  <a:cubicBezTo>
                    <a:pt x="667" y="1329"/>
                    <a:pt x="739" y="1339"/>
                    <a:pt x="810" y="1339"/>
                  </a:cubicBezTo>
                  <a:cubicBezTo>
                    <a:pt x="1268" y="1339"/>
                    <a:pt x="1656" y="911"/>
                    <a:pt x="1515" y="442"/>
                  </a:cubicBezTo>
                  <a:cubicBezTo>
                    <a:pt x="1395" y="162"/>
                    <a:pt x="1128" y="1"/>
                    <a:pt x="8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30;p52">
              <a:extLst>
                <a:ext uri="{FF2B5EF4-FFF2-40B4-BE49-F238E27FC236}">
                  <a16:creationId xmlns:a16="http://schemas.microsoft.com/office/drawing/2014/main" id="{ADABD879-5A10-B8C4-C0DA-CD5DF2129694}"/>
                </a:ext>
              </a:extLst>
            </p:cNvPr>
            <p:cNvSpPr/>
            <p:nvPr/>
          </p:nvSpPr>
          <p:spPr>
            <a:xfrm>
              <a:off x="5146525" y="859875"/>
              <a:ext cx="45750" cy="35500"/>
            </a:xfrm>
            <a:custGeom>
              <a:avLst/>
              <a:gdLst/>
              <a:ahLst/>
              <a:cxnLst/>
              <a:rect l="l" t="t" r="r" b="b"/>
              <a:pathLst>
                <a:path w="1830" h="1420" extrusionOk="0">
                  <a:moveTo>
                    <a:pt x="919" y="0"/>
                  </a:moveTo>
                  <a:cubicBezTo>
                    <a:pt x="448" y="0"/>
                    <a:pt x="0" y="499"/>
                    <a:pt x="292" y="1046"/>
                  </a:cubicBezTo>
                  <a:cubicBezTo>
                    <a:pt x="433" y="1310"/>
                    <a:pt x="659" y="1419"/>
                    <a:pt x="885" y="1419"/>
                  </a:cubicBezTo>
                  <a:cubicBezTo>
                    <a:pt x="1356" y="1419"/>
                    <a:pt x="1829" y="945"/>
                    <a:pt x="1537" y="397"/>
                  </a:cubicBezTo>
                  <a:cubicBezTo>
                    <a:pt x="1379" y="116"/>
                    <a:pt x="1146" y="0"/>
                    <a:pt x="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31;p52">
              <a:extLst>
                <a:ext uri="{FF2B5EF4-FFF2-40B4-BE49-F238E27FC236}">
                  <a16:creationId xmlns:a16="http://schemas.microsoft.com/office/drawing/2014/main" id="{3FAF7ABE-03AC-4A0F-046A-72CF7C3D35FA}"/>
                </a:ext>
              </a:extLst>
            </p:cNvPr>
            <p:cNvSpPr/>
            <p:nvPr/>
          </p:nvSpPr>
          <p:spPr>
            <a:xfrm>
              <a:off x="5194300" y="834775"/>
              <a:ext cx="46225" cy="34900"/>
            </a:xfrm>
            <a:custGeom>
              <a:avLst/>
              <a:gdLst/>
              <a:ahLst/>
              <a:cxnLst/>
              <a:rect l="l" t="t" r="r" b="b"/>
              <a:pathLst>
                <a:path w="1849" h="1396" extrusionOk="0">
                  <a:moveTo>
                    <a:pt x="928" y="0"/>
                  </a:moveTo>
                  <a:cubicBezTo>
                    <a:pt x="461" y="0"/>
                    <a:pt x="0" y="474"/>
                    <a:pt x="329" y="1022"/>
                  </a:cubicBezTo>
                  <a:cubicBezTo>
                    <a:pt x="470" y="1286"/>
                    <a:pt x="696" y="1395"/>
                    <a:pt x="920" y="1395"/>
                  </a:cubicBezTo>
                  <a:cubicBezTo>
                    <a:pt x="1388" y="1395"/>
                    <a:pt x="1848" y="921"/>
                    <a:pt x="1520" y="373"/>
                  </a:cubicBezTo>
                  <a:cubicBezTo>
                    <a:pt x="1379" y="110"/>
                    <a:pt x="1153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32;p52">
              <a:extLst>
                <a:ext uri="{FF2B5EF4-FFF2-40B4-BE49-F238E27FC236}">
                  <a16:creationId xmlns:a16="http://schemas.microsoft.com/office/drawing/2014/main" id="{D1A7B9DA-2E2E-3EB3-72DB-5D239074A29E}"/>
                </a:ext>
              </a:extLst>
            </p:cNvPr>
            <p:cNvSpPr/>
            <p:nvPr/>
          </p:nvSpPr>
          <p:spPr>
            <a:xfrm>
              <a:off x="5244450" y="807350"/>
              <a:ext cx="41050" cy="32675"/>
            </a:xfrm>
            <a:custGeom>
              <a:avLst/>
              <a:gdLst/>
              <a:ahLst/>
              <a:cxnLst/>
              <a:rect l="l" t="t" r="r" b="b"/>
              <a:pathLst>
                <a:path w="1642" h="1307" extrusionOk="0">
                  <a:moveTo>
                    <a:pt x="790" y="1"/>
                  </a:moveTo>
                  <a:cubicBezTo>
                    <a:pt x="689" y="1"/>
                    <a:pt x="586" y="21"/>
                    <a:pt x="487" y="63"/>
                  </a:cubicBezTo>
                  <a:cubicBezTo>
                    <a:pt x="0" y="334"/>
                    <a:pt x="55" y="1091"/>
                    <a:pt x="596" y="1254"/>
                  </a:cubicBezTo>
                  <a:cubicBezTo>
                    <a:pt x="686" y="1290"/>
                    <a:pt x="776" y="1306"/>
                    <a:pt x="863" y="1306"/>
                  </a:cubicBezTo>
                  <a:cubicBezTo>
                    <a:pt x="1296" y="1306"/>
                    <a:pt x="1642" y="893"/>
                    <a:pt x="1461" y="442"/>
                  </a:cubicBezTo>
                  <a:cubicBezTo>
                    <a:pt x="1341" y="162"/>
                    <a:pt x="1074" y="1"/>
                    <a:pt x="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33;p52">
              <a:extLst>
                <a:ext uri="{FF2B5EF4-FFF2-40B4-BE49-F238E27FC236}">
                  <a16:creationId xmlns:a16="http://schemas.microsoft.com/office/drawing/2014/main" id="{F1BE1807-8DE4-6C6B-357B-E0CEE1DC41CE}"/>
                </a:ext>
              </a:extLst>
            </p:cNvPr>
            <p:cNvSpPr/>
            <p:nvPr/>
          </p:nvSpPr>
          <p:spPr>
            <a:xfrm>
              <a:off x="5292725" y="782425"/>
              <a:ext cx="44150" cy="34850"/>
            </a:xfrm>
            <a:custGeom>
              <a:avLst/>
              <a:gdLst/>
              <a:ahLst/>
              <a:cxnLst/>
              <a:rect l="l" t="t" r="r" b="b"/>
              <a:pathLst>
                <a:path w="1766" h="1394" extrusionOk="0">
                  <a:moveTo>
                    <a:pt x="875" y="0"/>
                  </a:moveTo>
                  <a:cubicBezTo>
                    <a:pt x="428" y="0"/>
                    <a:pt x="0" y="468"/>
                    <a:pt x="288" y="1006"/>
                  </a:cubicBezTo>
                  <a:cubicBezTo>
                    <a:pt x="415" y="1279"/>
                    <a:pt x="640" y="1393"/>
                    <a:pt x="867" y="1393"/>
                  </a:cubicBezTo>
                  <a:cubicBezTo>
                    <a:pt x="1314" y="1393"/>
                    <a:pt x="1765" y="950"/>
                    <a:pt x="1478" y="411"/>
                  </a:cubicBezTo>
                  <a:cubicBezTo>
                    <a:pt x="1333" y="120"/>
                    <a:pt x="1101" y="0"/>
                    <a:pt x="8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34;p52">
              <a:extLst>
                <a:ext uri="{FF2B5EF4-FFF2-40B4-BE49-F238E27FC236}">
                  <a16:creationId xmlns:a16="http://schemas.microsoft.com/office/drawing/2014/main" id="{41EF1785-C0BE-AC38-3360-E9AE82C26FE3}"/>
                </a:ext>
              </a:extLst>
            </p:cNvPr>
            <p:cNvSpPr/>
            <p:nvPr/>
          </p:nvSpPr>
          <p:spPr>
            <a:xfrm>
              <a:off x="5339825" y="758000"/>
              <a:ext cx="46000" cy="35600"/>
            </a:xfrm>
            <a:custGeom>
              <a:avLst/>
              <a:gdLst/>
              <a:ahLst/>
              <a:cxnLst/>
              <a:rect l="l" t="t" r="r" b="b"/>
              <a:pathLst>
                <a:path w="1840" h="1424" extrusionOk="0">
                  <a:moveTo>
                    <a:pt x="972" y="0"/>
                  </a:moveTo>
                  <a:cubicBezTo>
                    <a:pt x="494" y="0"/>
                    <a:pt x="0" y="506"/>
                    <a:pt x="297" y="1064"/>
                  </a:cubicBezTo>
                  <a:cubicBezTo>
                    <a:pt x="450" y="1318"/>
                    <a:pt x="672" y="1424"/>
                    <a:pt x="891" y="1424"/>
                  </a:cubicBezTo>
                  <a:cubicBezTo>
                    <a:pt x="1371" y="1424"/>
                    <a:pt x="1839" y="917"/>
                    <a:pt x="1542" y="360"/>
                  </a:cubicBezTo>
                  <a:cubicBezTo>
                    <a:pt x="1406" y="106"/>
                    <a:pt x="1191" y="0"/>
                    <a:pt x="9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35;p52">
              <a:extLst>
                <a:ext uri="{FF2B5EF4-FFF2-40B4-BE49-F238E27FC236}">
                  <a16:creationId xmlns:a16="http://schemas.microsoft.com/office/drawing/2014/main" id="{717E897A-F971-4BA5-CECF-D0178A07BECA}"/>
                </a:ext>
              </a:extLst>
            </p:cNvPr>
            <p:cNvSpPr/>
            <p:nvPr/>
          </p:nvSpPr>
          <p:spPr>
            <a:xfrm>
              <a:off x="5388600" y="732025"/>
              <a:ext cx="45900" cy="35875"/>
            </a:xfrm>
            <a:custGeom>
              <a:avLst/>
              <a:gdLst/>
              <a:ahLst/>
              <a:cxnLst/>
              <a:rect l="l" t="t" r="r" b="b"/>
              <a:pathLst>
                <a:path w="1836" h="1435" extrusionOk="0">
                  <a:moveTo>
                    <a:pt x="927" y="0"/>
                  </a:moveTo>
                  <a:cubicBezTo>
                    <a:pt x="454" y="0"/>
                    <a:pt x="1" y="488"/>
                    <a:pt x="294" y="1075"/>
                  </a:cubicBezTo>
                  <a:cubicBezTo>
                    <a:pt x="430" y="1329"/>
                    <a:pt x="645" y="1435"/>
                    <a:pt x="864" y="1435"/>
                  </a:cubicBezTo>
                  <a:cubicBezTo>
                    <a:pt x="1342" y="1435"/>
                    <a:pt x="1836" y="928"/>
                    <a:pt x="1539" y="371"/>
                  </a:cubicBezTo>
                  <a:cubicBezTo>
                    <a:pt x="1382" y="110"/>
                    <a:pt x="1152" y="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36;p52">
              <a:extLst>
                <a:ext uri="{FF2B5EF4-FFF2-40B4-BE49-F238E27FC236}">
                  <a16:creationId xmlns:a16="http://schemas.microsoft.com/office/drawing/2014/main" id="{C954A08F-A503-5416-FCB0-95292F98A9C5}"/>
                </a:ext>
              </a:extLst>
            </p:cNvPr>
            <p:cNvSpPr/>
            <p:nvPr/>
          </p:nvSpPr>
          <p:spPr>
            <a:xfrm>
              <a:off x="5439225" y="668250"/>
              <a:ext cx="151525" cy="72000"/>
            </a:xfrm>
            <a:custGeom>
              <a:avLst/>
              <a:gdLst/>
              <a:ahLst/>
              <a:cxnLst/>
              <a:rect l="l" t="t" r="r" b="b"/>
              <a:pathLst>
                <a:path w="6061" h="2880" extrusionOk="0">
                  <a:moveTo>
                    <a:pt x="3355" y="1"/>
                  </a:moveTo>
                  <a:lnTo>
                    <a:pt x="488" y="1515"/>
                  </a:lnTo>
                  <a:cubicBezTo>
                    <a:pt x="109" y="1732"/>
                    <a:pt x="1" y="2219"/>
                    <a:pt x="217" y="2543"/>
                  </a:cubicBezTo>
                  <a:cubicBezTo>
                    <a:pt x="341" y="2791"/>
                    <a:pt x="659" y="2879"/>
                    <a:pt x="969" y="2879"/>
                  </a:cubicBezTo>
                  <a:cubicBezTo>
                    <a:pt x="1202" y="2879"/>
                    <a:pt x="1431" y="2829"/>
                    <a:pt x="1570" y="2760"/>
                  </a:cubicBezTo>
                  <a:lnTo>
                    <a:pt x="6060" y="379"/>
                  </a:lnTo>
                  <a:lnTo>
                    <a:pt x="33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2132;p92">
            <a:extLst>
              <a:ext uri="{FF2B5EF4-FFF2-40B4-BE49-F238E27FC236}">
                <a16:creationId xmlns:a16="http://schemas.microsoft.com/office/drawing/2014/main" id="{5572560E-C741-F108-E460-62B814DACD93}"/>
              </a:ext>
            </a:extLst>
          </p:cNvPr>
          <p:cNvGrpSpPr/>
          <p:nvPr/>
        </p:nvGrpSpPr>
        <p:grpSpPr>
          <a:xfrm>
            <a:off x="6088524" y="3086548"/>
            <a:ext cx="359154" cy="357424"/>
            <a:chOff x="-49786250" y="2316650"/>
            <a:chExt cx="300900" cy="299450"/>
          </a:xfrm>
          <a:solidFill>
            <a:srgbClr val="002060"/>
          </a:solidFill>
        </p:grpSpPr>
        <p:sp>
          <p:nvSpPr>
            <p:cNvPr id="37" name="Google Shape;12133;p92">
              <a:extLst>
                <a:ext uri="{FF2B5EF4-FFF2-40B4-BE49-F238E27FC236}">
                  <a16:creationId xmlns:a16="http://schemas.microsoft.com/office/drawing/2014/main" id="{E65D105E-C8E1-A13C-67E1-5B9EBDC3B7B8}"/>
                </a:ext>
              </a:extLst>
            </p:cNvPr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2134;p92">
              <a:extLst>
                <a:ext uri="{FF2B5EF4-FFF2-40B4-BE49-F238E27FC236}">
                  <a16:creationId xmlns:a16="http://schemas.microsoft.com/office/drawing/2014/main" id="{1A2470CF-267A-6347-8B55-6E1EBAF42D20}"/>
                </a:ext>
              </a:extLst>
            </p:cNvPr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135;p92">
              <a:extLst>
                <a:ext uri="{FF2B5EF4-FFF2-40B4-BE49-F238E27FC236}">
                  <a16:creationId xmlns:a16="http://schemas.microsoft.com/office/drawing/2014/main" id="{7DBE2612-CB6F-2A01-2F2C-DE04E695FAEC}"/>
                </a:ext>
              </a:extLst>
            </p:cNvPr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136;p92">
              <a:extLst>
                <a:ext uri="{FF2B5EF4-FFF2-40B4-BE49-F238E27FC236}">
                  <a16:creationId xmlns:a16="http://schemas.microsoft.com/office/drawing/2014/main" id="{4FF72813-2C79-F415-9550-EE1A9317F05E}"/>
                </a:ext>
              </a:extLst>
            </p:cNvPr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137;p92">
              <a:extLst>
                <a:ext uri="{FF2B5EF4-FFF2-40B4-BE49-F238E27FC236}">
                  <a16:creationId xmlns:a16="http://schemas.microsoft.com/office/drawing/2014/main" id="{2EE195B6-FAA4-8770-FD5C-B089216CA876}"/>
                </a:ext>
              </a:extLst>
            </p:cNvPr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138;p92">
              <a:extLst>
                <a:ext uri="{FF2B5EF4-FFF2-40B4-BE49-F238E27FC236}">
                  <a16:creationId xmlns:a16="http://schemas.microsoft.com/office/drawing/2014/main" id="{3E21049E-EAAF-D3D7-A594-E20231B1181C}"/>
                </a:ext>
              </a:extLst>
            </p:cNvPr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39;p92">
              <a:extLst>
                <a:ext uri="{FF2B5EF4-FFF2-40B4-BE49-F238E27FC236}">
                  <a16:creationId xmlns:a16="http://schemas.microsoft.com/office/drawing/2014/main" id="{33ECD9B6-1A7F-E783-05C2-847CACBE12E1}"/>
                </a:ext>
              </a:extLst>
            </p:cNvPr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669;p42">
            <a:extLst>
              <a:ext uri="{FF2B5EF4-FFF2-40B4-BE49-F238E27FC236}">
                <a16:creationId xmlns:a16="http://schemas.microsoft.com/office/drawing/2014/main" id="{3DD90C97-435F-9F17-9B9B-59333BFAE866}"/>
              </a:ext>
            </a:extLst>
          </p:cNvPr>
          <p:cNvSpPr/>
          <p:nvPr/>
        </p:nvSpPr>
        <p:spPr>
          <a:xfrm>
            <a:off x="1075853" y="1458805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669;p42">
            <a:extLst>
              <a:ext uri="{FF2B5EF4-FFF2-40B4-BE49-F238E27FC236}">
                <a16:creationId xmlns:a16="http://schemas.microsoft.com/office/drawing/2014/main" id="{E79A4DFD-2BE5-0FA6-721B-73E05A524342}"/>
              </a:ext>
            </a:extLst>
          </p:cNvPr>
          <p:cNvSpPr/>
          <p:nvPr/>
        </p:nvSpPr>
        <p:spPr>
          <a:xfrm>
            <a:off x="3549924" y="1426499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69;p42">
            <a:extLst>
              <a:ext uri="{FF2B5EF4-FFF2-40B4-BE49-F238E27FC236}">
                <a16:creationId xmlns:a16="http://schemas.microsoft.com/office/drawing/2014/main" id="{ECF4E16E-7158-4B84-C5B6-4FAB640BA722}"/>
              </a:ext>
            </a:extLst>
          </p:cNvPr>
          <p:cNvSpPr/>
          <p:nvPr/>
        </p:nvSpPr>
        <p:spPr>
          <a:xfrm>
            <a:off x="6075279" y="1387901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669;p42">
            <a:extLst>
              <a:ext uri="{FF2B5EF4-FFF2-40B4-BE49-F238E27FC236}">
                <a16:creationId xmlns:a16="http://schemas.microsoft.com/office/drawing/2014/main" id="{5E9AFE23-F229-AF47-6495-48A0306CA113}"/>
              </a:ext>
            </a:extLst>
          </p:cNvPr>
          <p:cNvSpPr/>
          <p:nvPr/>
        </p:nvSpPr>
        <p:spPr>
          <a:xfrm>
            <a:off x="1039077" y="3034656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669;p42">
            <a:extLst>
              <a:ext uri="{FF2B5EF4-FFF2-40B4-BE49-F238E27FC236}">
                <a16:creationId xmlns:a16="http://schemas.microsoft.com/office/drawing/2014/main" id="{68709A57-D9FF-3252-8FBD-1D7E0218EEEC}"/>
              </a:ext>
            </a:extLst>
          </p:cNvPr>
          <p:cNvSpPr/>
          <p:nvPr/>
        </p:nvSpPr>
        <p:spPr>
          <a:xfrm>
            <a:off x="3587299" y="3006366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avigating Airports and Connections App Pitch Deck by Slidesgo">
  <a:themeElements>
    <a:clrScheme name="Simple Light">
      <a:dk1>
        <a:srgbClr val="161519"/>
      </a:dk1>
      <a:lt1>
        <a:srgbClr val="E6EBE9"/>
      </a:lt1>
      <a:dk2>
        <a:srgbClr val="B0CBCE"/>
      </a:dk2>
      <a:lt2>
        <a:srgbClr val="4E909E"/>
      </a:lt2>
      <a:accent1>
        <a:srgbClr val="80C8D8"/>
      </a:accent1>
      <a:accent2>
        <a:srgbClr val="918F8F"/>
      </a:accent2>
      <a:accent3>
        <a:srgbClr val="736871"/>
      </a:accent3>
      <a:accent4>
        <a:srgbClr val="F7AC3B"/>
      </a:accent4>
      <a:accent5>
        <a:srgbClr val="FFFFFF"/>
      </a:accent5>
      <a:accent6>
        <a:srgbClr val="FFFFFF"/>
      </a:accent6>
      <a:hlink>
        <a:srgbClr val="1615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250</Words>
  <Application>Microsoft Office PowerPoint</Application>
  <PresentationFormat>On-screen Show (16:9)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Abadi</vt:lpstr>
      <vt:lpstr>Archivo ExtraBold</vt:lpstr>
      <vt:lpstr>Arial</vt:lpstr>
      <vt:lpstr>Arimo</vt:lpstr>
      <vt:lpstr>Assistant</vt:lpstr>
      <vt:lpstr>Navigating Airports and Connections App Pitch Deck by Slidesgo</vt:lpstr>
      <vt:lpstr>Interaktivna simulacija zračnog prometa primjenom alata Unity</vt:lpstr>
      <vt:lpstr>Č L A N O V I  T I M A</vt:lpstr>
      <vt:lpstr>Glavni cilj</vt:lpstr>
      <vt:lpstr>Rješenje – nekontrolirani modeli</vt:lpstr>
      <vt:lpstr>Kontrolirani 2D model</vt:lpstr>
      <vt:lpstr>Navigacijska točka</vt:lpstr>
      <vt:lpstr>Vrijeme</vt:lpstr>
      <vt:lpstr>Početak i kraj</vt:lpstr>
      <vt:lpstr>Kretanje aviona</vt:lpstr>
      <vt:lpstr>Video prikaz</vt:lpstr>
      <vt:lpstr>Video prikaz ispisa</vt:lpstr>
      <vt:lpstr>Pitanja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Interaktivna simulacija zračnog prometa primjenom alata Unity</dc:title>
  <cp:lastModifiedBy>jurica Žirović</cp:lastModifiedBy>
  <cp:revision>23</cp:revision>
  <dcterms:modified xsi:type="dcterms:W3CDTF">2023-01-20T01:26:51Z</dcterms:modified>
</cp:coreProperties>
</file>