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Roboto"/>
      <p:regular r:id="rId32"/>
      <p:bold r:id="rId33"/>
      <p:italic r:id="rId34"/>
      <p:boldItalic r:id="rId35"/>
    </p:embeddedFont>
    <p:embeddedFont>
      <p:font typeface="Garamond"/>
      <p:regular r:id="rId36"/>
      <p:bold r:id="rId37"/>
      <p:italic r:id="rId38"/>
      <p:boldItalic r:id="rId39"/>
    </p:embeddedFont>
    <p:embeddedFont>
      <p:font typeface="Corbel"/>
      <p:regular r:id="rId40"/>
      <p:bold r:id="rId41"/>
      <p:italic r:id="rId42"/>
      <p:boldItalic r:id="rId43"/>
    </p:embeddedFon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8" roundtripDataSignature="AMtx7mgSvWsfRYW0YRTPHL9qGMYHk+PN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orbel-regular.fntdata"/><Relationship Id="rId20" Type="http://schemas.openxmlformats.org/officeDocument/2006/relationships/slide" Target="slides/slide15.xml"/><Relationship Id="rId42" Type="http://schemas.openxmlformats.org/officeDocument/2006/relationships/font" Target="fonts/Corbel-italic.fntdata"/><Relationship Id="rId41" Type="http://schemas.openxmlformats.org/officeDocument/2006/relationships/font" Target="fonts/Corbel-bold.fntdata"/><Relationship Id="rId22" Type="http://schemas.openxmlformats.org/officeDocument/2006/relationships/slide" Target="slides/slide17.xml"/><Relationship Id="rId44" Type="http://schemas.openxmlformats.org/officeDocument/2006/relationships/font" Target="fonts/CenturyGothic-regular.fntdata"/><Relationship Id="rId21" Type="http://schemas.openxmlformats.org/officeDocument/2006/relationships/slide" Target="slides/slide16.xml"/><Relationship Id="rId43" Type="http://schemas.openxmlformats.org/officeDocument/2006/relationships/font" Target="fonts/Corbel-boldItalic.fntdata"/><Relationship Id="rId24" Type="http://schemas.openxmlformats.org/officeDocument/2006/relationships/slide" Target="slides/slide19.xml"/><Relationship Id="rId46" Type="http://schemas.openxmlformats.org/officeDocument/2006/relationships/font" Target="fonts/CenturyGothic-italic.fntdata"/><Relationship Id="rId23" Type="http://schemas.openxmlformats.org/officeDocument/2006/relationships/slide" Target="slides/slide18.xml"/><Relationship Id="rId45"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CenturyGothic-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Garamond-bold.fntdata"/><Relationship Id="rId14" Type="http://schemas.openxmlformats.org/officeDocument/2006/relationships/slide" Target="slides/slide9.xml"/><Relationship Id="rId36" Type="http://schemas.openxmlformats.org/officeDocument/2006/relationships/font" Target="fonts/Garamond-regular.fntdata"/><Relationship Id="rId17" Type="http://schemas.openxmlformats.org/officeDocument/2006/relationships/slide" Target="slides/slide12.xml"/><Relationship Id="rId39" Type="http://schemas.openxmlformats.org/officeDocument/2006/relationships/font" Target="fonts/Garamond-boldItalic.fntdata"/><Relationship Id="rId16" Type="http://schemas.openxmlformats.org/officeDocument/2006/relationships/slide" Target="slides/slide11.xml"/><Relationship Id="rId38" Type="http://schemas.openxmlformats.org/officeDocument/2006/relationships/font" Target="fonts/Garamon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6488"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313" y="0"/>
            <a:ext cx="3279775" cy="533400"/>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400550"/>
            <a:ext cx="5486400" cy="3600451"/>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fr-FR"/>
              <a:t>Bonjour ,Les membres du jury il nous fait plasir de vous presenter aujourd’hui ce projet de fin d’etude de la licence fondamental en smi mais avant toute chode permettez-nous de vous d’abord remercier , honorable professeurs,d’avoir accepter de vous consacrer a l’appreciation des resultat de ce projet .</a:t>
            </a:r>
            <a:endParaRPr/>
          </a:p>
          <a:p>
            <a:pPr indent="0" lvl="0" marL="0" rtl="0" algn="l">
              <a:lnSpc>
                <a:spcPct val="100000"/>
              </a:lnSpc>
              <a:spcBef>
                <a:spcPts val="0"/>
              </a:spcBef>
              <a:spcAft>
                <a:spcPts val="0"/>
              </a:spcAft>
              <a:buSzPts val="1400"/>
              <a:buNone/>
            </a:pPr>
            <a:r>
              <a:rPr lang="fr-FR"/>
              <a:t>enfin nous tenions a remercier notre encadrante mme fadwa lachhab.</a:t>
            </a:r>
            <a:endParaRPr/>
          </a:p>
          <a:p>
            <a:pPr indent="0" lvl="0" marL="0" rtl="0" algn="l">
              <a:lnSpc>
                <a:spcPct val="100000"/>
              </a:lnSpc>
              <a:spcBef>
                <a:spcPts val="0"/>
              </a:spcBef>
              <a:spcAft>
                <a:spcPts val="0"/>
              </a:spcAft>
              <a:buSzPts val="1400"/>
              <a:buNone/>
            </a:pPr>
            <a:r>
              <a:rPr lang="fr-FR"/>
              <a:t>alors on va presenter ce projet qui s’intitule “etude …” lors de cette presentation ,nous suivrons le plan suivant :</a:t>
            </a:r>
            <a:endParaRPr/>
          </a:p>
        </p:txBody>
      </p:sp>
      <p:sp>
        <p:nvSpPr>
          <p:cNvPr id="84" name="Google Shape;84;p1:notes"/>
          <p:cNvSpPr txBox="1"/>
          <p:nvPr>
            <p:ph idx="12" type="sldNum"/>
          </p:nvPr>
        </p:nvSpPr>
        <p:spPr>
          <a:xfrm>
            <a:off x="3884613" y="8685214"/>
            <a:ext cx="2971800" cy="458787"/>
          </a:xfrm>
          <a:prstGeom prst="rect">
            <a:avLst/>
          </a:prstGeom>
          <a:noFill/>
          <a:ln>
            <a:noFill/>
          </a:ln>
        </p:spPr>
        <p:txBody>
          <a:bodyPr anchorCtr="0" anchor="b" bIns="45700" lIns="91400" spcFirstLastPara="1" rIns="91400" wrap="square" tIns="45700">
            <a:noAutofit/>
          </a:bodyPr>
          <a:lstStyle/>
          <a:p>
            <a:pPr indent="0" lvl="0" marL="0" marR="0" rtl="0" algn="r">
              <a:lnSpc>
                <a:spcPct val="95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85" name="Google Shape;85;p1:notes"/>
          <p:cNvSpPr txBox="1"/>
          <p:nvPr>
            <p:ph idx="11" type="ftr"/>
          </p:nvPr>
        </p:nvSpPr>
        <p:spPr>
          <a:xfrm>
            <a:off x="0" y="8685214"/>
            <a:ext cx="2971800" cy="458787"/>
          </a:xfrm>
          <a:prstGeom prst="rect">
            <a:avLst/>
          </a:prstGeom>
          <a:noFill/>
          <a:ln>
            <a:noFill/>
          </a:ln>
        </p:spPr>
        <p:txBody>
          <a:bodyPr anchorCtr="0" anchor="b" bIns="45700" lIns="91400" spcFirstLastPara="1" rIns="91400" wrap="square" tIns="45700">
            <a:noAutofit/>
          </a:bodyPr>
          <a:lstStyle/>
          <a:p>
            <a:pPr indent="0" lvl="0" marL="0" marR="0" rtl="0" algn="l">
              <a:lnSpc>
                <a:spcPct val="95000"/>
              </a:lnSpc>
              <a:spcBef>
                <a:spcPts val="0"/>
              </a:spcBef>
              <a:spcAft>
                <a:spcPts val="0"/>
              </a:spcAft>
              <a:buClr>
                <a:srgbClr val="000000"/>
              </a:buClr>
              <a:buSzPts val="1200"/>
              <a:buFont typeface="Times New Roman"/>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1: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11: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fr-FR"/>
              <a:t>Dans la conduite du projet :</a:t>
            </a:r>
            <a:endParaRPr/>
          </a:p>
          <a:p>
            <a:pPr indent="0" lvl="0" marL="0" marR="0" rtl="0" algn="l">
              <a:lnSpc>
                <a:spcPct val="100000"/>
              </a:lnSpc>
              <a:spcBef>
                <a:spcPts val="0"/>
              </a:spcBef>
              <a:spcAft>
                <a:spcPts val="0"/>
              </a:spcAft>
              <a:buClr>
                <a:schemeClr val="dk1"/>
              </a:buClr>
              <a:buSzPts val="1100"/>
              <a:buFont typeface="Arial"/>
              <a:buNone/>
            </a:pPr>
            <a:r>
              <a:rPr lang="fr-FR"/>
              <a:t>Le cycle de vie qui consiste au cadrage sa veut dire que définissent les besoins, conception, réalisation, clôture.</a:t>
            </a:r>
            <a:endParaRPr/>
          </a:p>
          <a:p>
            <a:pPr indent="0" lvl="0" marL="0" marR="0" rtl="0" algn="l">
              <a:lnSpc>
                <a:spcPct val="100000"/>
              </a:lnSpc>
              <a:spcBef>
                <a:spcPts val="0"/>
              </a:spcBef>
              <a:spcAft>
                <a:spcPts val="0"/>
              </a:spcAft>
              <a:buClr>
                <a:srgbClr val="000000"/>
              </a:buClr>
              <a:buSzPts val="1200"/>
              <a:buFont typeface="Times New Roman"/>
              <a:buNone/>
            </a:pPr>
            <a:r>
              <a:rPr lang="fr-FR"/>
              <a:t>processus de développement du projet on a ici modèle on cascade.</a:t>
            </a:r>
            <a:endParaRPr/>
          </a:p>
        </p:txBody>
      </p:sp>
      <p:sp>
        <p:nvSpPr>
          <p:cNvPr id="338" name="Google Shape;338;p11: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2: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12: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Diagramme de Gantt qui consiste aux étapes de réalisation de notre projet.</a:t>
            </a:r>
            <a:endParaRPr/>
          </a:p>
        </p:txBody>
      </p:sp>
      <p:sp>
        <p:nvSpPr>
          <p:cNvPr id="368" name="Google Shape;368;p12: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13: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specification des besoins:</a:t>
            </a:r>
            <a:endParaRPr/>
          </a:p>
          <a:p>
            <a:pPr indent="0" lvl="0" marL="0" marR="0" rtl="0" algn="l">
              <a:lnSpc>
                <a:spcPct val="100000"/>
              </a:lnSpc>
              <a:spcBef>
                <a:spcPts val="0"/>
              </a:spcBef>
              <a:spcAft>
                <a:spcPts val="0"/>
              </a:spcAft>
              <a:buClr>
                <a:srgbClr val="000000"/>
              </a:buClr>
              <a:buSzPts val="1200"/>
              <a:buFont typeface="Times New Roman"/>
              <a:buNone/>
            </a:pPr>
            <a:r>
              <a:rPr lang="fr-FR"/>
              <a:t>en gros besoins fonctionnels de notre application est : </a:t>
            </a:r>
            <a:endParaRPr/>
          </a:p>
          <a:p>
            <a:pPr indent="0" lvl="0" marL="0" marR="0" rtl="0" algn="l">
              <a:lnSpc>
                <a:spcPct val="100000"/>
              </a:lnSpc>
              <a:spcBef>
                <a:spcPts val="0"/>
              </a:spcBef>
              <a:spcAft>
                <a:spcPts val="0"/>
              </a:spcAft>
              <a:buClr>
                <a:srgbClr val="000000"/>
              </a:buClr>
              <a:buSzPts val="1200"/>
              <a:buFont typeface="Times New Roman"/>
              <a:buNone/>
            </a:pPr>
            <a:r>
              <a:rPr lang="fr-FR"/>
              <a:t>#.....</a:t>
            </a:r>
            <a:endParaRPr/>
          </a:p>
        </p:txBody>
      </p:sp>
      <p:sp>
        <p:nvSpPr>
          <p:cNvPr id="396" name="Google Shape;396;p13: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4: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4: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besoins non fonction qui donnent à notre application bonne performance est : </a:t>
            </a:r>
            <a:endParaRPr/>
          </a:p>
          <a:p>
            <a:pPr indent="0" lvl="0" marL="0" marR="0" rtl="0" algn="l">
              <a:lnSpc>
                <a:spcPct val="100000"/>
              </a:lnSpc>
              <a:spcBef>
                <a:spcPts val="0"/>
              </a:spcBef>
              <a:spcAft>
                <a:spcPts val="0"/>
              </a:spcAft>
              <a:buClr>
                <a:srgbClr val="000000"/>
              </a:buClr>
              <a:buSzPts val="1200"/>
              <a:buFont typeface="Times New Roman"/>
              <a:buNone/>
            </a:pPr>
            <a:r>
              <a:rPr lang="fr-FR"/>
              <a:t>#....</a:t>
            </a:r>
            <a:endParaRPr/>
          </a:p>
        </p:txBody>
      </p:sp>
      <p:sp>
        <p:nvSpPr>
          <p:cNvPr id="423" name="Google Shape;423;p14: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5: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15: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Analyse et conception :</a:t>
            </a:r>
            <a:endParaRPr/>
          </a:p>
          <a:p>
            <a:pPr indent="0" lvl="0" marL="0" marR="0" rtl="0" algn="l">
              <a:lnSpc>
                <a:spcPct val="100000"/>
              </a:lnSpc>
              <a:spcBef>
                <a:spcPts val="0"/>
              </a:spcBef>
              <a:spcAft>
                <a:spcPts val="0"/>
              </a:spcAft>
              <a:buClr>
                <a:srgbClr val="000000"/>
              </a:buClr>
              <a:buSzPts val="1200"/>
              <a:buFont typeface="Times New Roman"/>
              <a:buNone/>
            </a:pPr>
            <a:r>
              <a:rPr lang="fr-FR"/>
              <a:t>&gt;Architecture fonction :</a:t>
            </a:r>
            <a:endParaRPr/>
          </a:p>
          <a:p>
            <a:pPr indent="0" lvl="0" marL="0" marR="0" rtl="0" algn="l">
              <a:lnSpc>
                <a:spcPct val="100000"/>
              </a:lnSpc>
              <a:spcBef>
                <a:spcPts val="0"/>
              </a:spcBef>
              <a:spcAft>
                <a:spcPts val="0"/>
              </a:spcAft>
              <a:buClr>
                <a:srgbClr val="000000"/>
              </a:buClr>
              <a:buSzPts val="1200"/>
              <a:buFont typeface="Times New Roman"/>
              <a:buNone/>
            </a:pPr>
            <a:r>
              <a:rPr lang="fr-FR"/>
              <a:t>	</a:t>
            </a:r>
            <a:r>
              <a:rPr lang="fr-FR"/>
              <a:t>notre application devise à deux parties :</a:t>
            </a:r>
            <a:endParaRPr/>
          </a:p>
          <a:p>
            <a:pPr indent="0" lvl="0" marL="0" marR="0" rtl="0" algn="l">
              <a:lnSpc>
                <a:spcPct val="100000"/>
              </a:lnSpc>
              <a:spcBef>
                <a:spcPts val="0"/>
              </a:spcBef>
              <a:spcAft>
                <a:spcPts val="0"/>
              </a:spcAft>
              <a:buClr>
                <a:schemeClr val="dk1"/>
              </a:buClr>
              <a:buSzPts val="1100"/>
              <a:buFont typeface="Arial"/>
              <a:buNone/>
            </a:pPr>
            <a:r>
              <a:rPr lang="fr-FR"/>
              <a:t>la première est “fronted” qui consiste a la framework react js qui contient router pour lier les défirent components de notre application, component qui représente les pages de notre application, et services qui contiennent les fonctions qui permirent d'échange les données .</a:t>
            </a:r>
            <a:endParaRPr/>
          </a:p>
          <a:p>
            <a:pPr indent="0" lvl="0" marL="457200" rtl="0" algn="l">
              <a:spcBef>
                <a:spcPts val="0"/>
              </a:spcBef>
              <a:spcAft>
                <a:spcPts val="0"/>
              </a:spcAft>
              <a:buClr>
                <a:schemeClr val="dk1"/>
              </a:buClr>
              <a:buSzPts val="1200"/>
              <a:buFont typeface="Times New Roman"/>
              <a:buNone/>
            </a:pPr>
            <a:r>
              <a:rPr lang="fr-FR">
                <a:solidFill>
                  <a:schemeClr val="dk1"/>
                </a:solidFill>
              </a:rPr>
              <a:t>axios utilise les api qui  permet la liaison entre f et b a partire d’utilise les requets http.</a:t>
            </a:r>
            <a:endParaRPr>
              <a:solidFill>
                <a:schemeClr val="dk1"/>
              </a:solidFill>
            </a:endParaRPr>
          </a:p>
          <a:p>
            <a:pPr indent="0" lvl="0" marL="457200" rtl="0" algn="l">
              <a:spcBef>
                <a:spcPts val="0"/>
              </a:spcBef>
              <a:spcAft>
                <a:spcPts val="0"/>
              </a:spcAft>
              <a:buClr>
                <a:schemeClr val="dk1"/>
              </a:buClr>
              <a:buSzPts val="1200"/>
              <a:buFont typeface="Times New Roman"/>
              <a:buNone/>
            </a:pPr>
            <a:r>
              <a:t/>
            </a:r>
            <a:endParaRPr>
              <a:solidFill>
                <a:schemeClr val="dk1"/>
              </a:solidFill>
            </a:endParaRPr>
          </a:p>
          <a:p>
            <a:pPr indent="0" lvl="0" marL="457200" rtl="0" algn="l">
              <a:spcBef>
                <a:spcPts val="0"/>
              </a:spcBef>
              <a:spcAft>
                <a:spcPts val="0"/>
              </a:spcAft>
              <a:buClr>
                <a:schemeClr val="dk1"/>
              </a:buClr>
              <a:buSzPts val="1200"/>
              <a:buFont typeface="Times New Roman"/>
              <a:buNone/>
            </a:pPr>
            <a:r>
              <a:rPr lang="fr-FR">
                <a:solidFill>
                  <a:schemeClr val="dk1"/>
                </a:solidFill>
              </a:rPr>
              <a:t>la partie backend qui contient la langage php et la base de donnees mySql.</a:t>
            </a:r>
            <a:endParaRPr>
              <a:solidFill>
                <a:schemeClr val="dk1"/>
              </a:solidFill>
            </a:endParaRPr>
          </a:p>
          <a:p>
            <a:pPr indent="0" lvl="0" marL="457200" rtl="0" algn="l">
              <a:spcBef>
                <a:spcPts val="0"/>
              </a:spcBef>
              <a:spcAft>
                <a:spcPts val="0"/>
              </a:spcAft>
              <a:buClr>
                <a:schemeClr val="dk1"/>
              </a:buClr>
              <a:buSzPts val="1200"/>
              <a:buFont typeface="Times New Roman"/>
              <a:buNone/>
            </a:pPr>
            <a:r>
              <a:t/>
            </a:r>
            <a:endParaRPr>
              <a:solidFill>
                <a:schemeClr val="dk1"/>
              </a:solidFill>
            </a:endParaRPr>
          </a:p>
          <a:p>
            <a:pPr indent="0" lvl="0" marL="457200" rtl="0" algn="l">
              <a:spcBef>
                <a:spcPts val="0"/>
              </a:spcBef>
              <a:spcAft>
                <a:spcPts val="0"/>
              </a:spcAft>
              <a:buClr>
                <a:schemeClr val="dk1"/>
              </a:buClr>
              <a:buSzPts val="1200"/>
              <a:buFont typeface="Times New Roman"/>
              <a:buNone/>
            </a:pPr>
            <a:r>
              <a:rPr lang="fr-FR">
                <a:solidFill>
                  <a:schemeClr val="dk1"/>
                </a:solidFill>
              </a:rPr>
              <a:t>exemple : app est conteneur avec router il a une barre de navigation qui renvoie aux chemin d’acces , si utilisateur acces a le menu juste utilise /menu est ici axios envoie un requet a api pour recuperer les donnees.</a:t>
            </a:r>
            <a:endParaRPr>
              <a:solidFill>
                <a:schemeClr val="dk1"/>
              </a:solidFill>
            </a:endParaRPr>
          </a:p>
        </p:txBody>
      </p:sp>
      <p:sp>
        <p:nvSpPr>
          <p:cNvPr id="450" name="Google Shape;450;p15: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6: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16: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Diagrame des cas d’utilisation:</a:t>
            </a:r>
            <a:endParaRPr/>
          </a:p>
          <a:p>
            <a:pPr indent="0" lvl="0" marL="0" marR="0" rtl="0" algn="l">
              <a:lnSpc>
                <a:spcPct val="100000"/>
              </a:lnSpc>
              <a:spcBef>
                <a:spcPts val="0"/>
              </a:spcBef>
              <a:spcAft>
                <a:spcPts val="0"/>
              </a:spcAft>
              <a:buClr>
                <a:srgbClr val="000000"/>
              </a:buClr>
              <a:buSzPts val="1200"/>
              <a:buFont typeface="Times New Roman"/>
              <a:buNone/>
            </a:pPr>
            <a:r>
              <a:rPr lang="fr-FR"/>
              <a:t>	il y a 3 actor la premier est Admin qui gerer les menager sa veut dire que permet la creation , …  en plus G…</a:t>
            </a:r>
            <a:endParaRPr/>
          </a:p>
          <a:p>
            <a:pPr indent="0" lvl="0" marL="0" marR="0" rtl="0" algn="l">
              <a:lnSpc>
                <a:spcPct val="100000"/>
              </a:lnSpc>
              <a:spcBef>
                <a:spcPts val="0"/>
              </a:spcBef>
              <a:spcAft>
                <a:spcPts val="0"/>
              </a:spcAft>
              <a:buClr>
                <a:srgbClr val="000000"/>
              </a:buClr>
              <a:buSzPts val="1200"/>
              <a:buFont typeface="Times New Roman"/>
              <a:buNone/>
            </a:pPr>
            <a:r>
              <a:rPr lang="fr-FR"/>
              <a:t>	&gt;Manager d’apres l’audentification peut-il la gestion de menu ,......</a:t>
            </a:r>
            <a:endParaRPr/>
          </a:p>
          <a:p>
            <a:pPr indent="0" lvl="0" marL="0" marR="0" rtl="0" algn="l">
              <a:lnSpc>
                <a:spcPct val="100000"/>
              </a:lnSpc>
              <a:spcBef>
                <a:spcPts val="0"/>
              </a:spcBef>
              <a:spcAft>
                <a:spcPts val="0"/>
              </a:spcAft>
              <a:buClr>
                <a:srgbClr val="000000"/>
              </a:buClr>
              <a:buSzPts val="1200"/>
              <a:buFont typeface="Times New Roman"/>
              <a:buNone/>
            </a:pPr>
            <a:r>
              <a:rPr lang="fr-FR"/>
              <a:t>	&gt;Client qui passer une commande /…..</a:t>
            </a:r>
            <a:endParaRPr/>
          </a:p>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481" name="Google Shape;481;p16: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7: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17: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Diagramme de sequence:</a:t>
            </a:r>
            <a:endParaRPr/>
          </a:p>
          <a:p>
            <a:pPr indent="0" lvl="0" marL="0" marR="0" rtl="0" algn="l">
              <a:lnSpc>
                <a:spcPct val="100000"/>
              </a:lnSpc>
              <a:spcBef>
                <a:spcPts val="0"/>
              </a:spcBef>
              <a:spcAft>
                <a:spcPts val="0"/>
              </a:spcAft>
              <a:buClr>
                <a:srgbClr val="000000"/>
              </a:buClr>
              <a:buSzPts val="1200"/>
              <a:buFont typeface="Times New Roman"/>
              <a:buNone/>
            </a:pPr>
            <a:r>
              <a:rPr lang="fr-FR"/>
              <a:t>	&gt;l’operation d’audentification:</a:t>
            </a:r>
            <a:endParaRPr/>
          </a:p>
          <a:p>
            <a:pPr indent="0" lvl="0" marL="0" marR="0" rtl="0" algn="l">
              <a:lnSpc>
                <a:spcPct val="100000"/>
              </a:lnSpc>
              <a:spcBef>
                <a:spcPts val="0"/>
              </a:spcBef>
              <a:spcAft>
                <a:spcPts val="0"/>
              </a:spcAft>
              <a:buClr>
                <a:srgbClr val="000000"/>
              </a:buClr>
              <a:buSzPts val="1200"/>
              <a:buFont typeface="Times New Roman"/>
              <a:buNone/>
            </a:pPr>
            <a:r>
              <a:rPr lang="fr-FR"/>
              <a:t>	1erement manager saisir les information dans l’interface d’ident + Apres les information envoient a la base pour la verification , si les info est incorrect un message d’erreur s’affiche , sinon les infos enregistre dans la session est manager accede a la page d’aceuill</a:t>
            </a:r>
            <a:endParaRPr/>
          </a:p>
        </p:txBody>
      </p:sp>
      <p:sp>
        <p:nvSpPr>
          <p:cNvPr id="511" name="Google Shape;511;p17: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18: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18: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541" name="Google Shape;541;p18: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32ed7b154f_0_31:notes"/>
          <p:cNvSpPr/>
          <p:nvPr>
            <p:ph idx="2" type="sldImg"/>
          </p:nvPr>
        </p:nvSpPr>
        <p:spPr>
          <a:xfrm>
            <a:off x="217488" y="812800"/>
            <a:ext cx="7121400" cy="4006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1" name="Google Shape;571;g132ed7b154f_0_31:notes"/>
          <p:cNvSpPr txBox="1"/>
          <p:nvPr>
            <p:ph idx="1" type="body"/>
          </p:nvPr>
        </p:nvSpPr>
        <p:spPr>
          <a:xfrm>
            <a:off x="755650" y="5078413"/>
            <a:ext cx="6046800" cy="4810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572" name="Google Shape;572;g132ed7b154f_0_31:notes"/>
          <p:cNvSpPr txBox="1"/>
          <p:nvPr>
            <p:ph idx="12" type="sldNum"/>
          </p:nvPr>
        </p:nvSpPr>
        <p:spPr>
          <a:xfrm>
            <a:off x="4278313" y="10156825"/>
            <a:ext cx="3279900"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2ed7b154f_0_65:notes"/>
          <p:cNvSpPr/>
          <p:nvPr>
            <p:ph idx="2" type="sldImg"/>
          </p:nvPr>
        </p:nvSpPr>
        <p:spPr>
          <a:xfrm>
            <a:off x="217488" y="812800"/>
            <a:ext cx="7121400" cy="4006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g132ed7b154f_0_65:notes"/>
          <p:cNvSpPr txBox="1"/>
          <p:nvPr>
            <p:ph idx="1" type="body"/>
          </p:nvPr>
        </p:nvSpPr>
        <p:spPr>
          <a:xfrm>
            <a:off x="755650" y="5078413"/>
            <a:ext cx="6046800" cy="4810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603" name="Google Shape;603;g132ed7b154f_0_65:notes"/>
          <p:cNvSpPr txBox="1"/>
          <p:nvPr>
            <p:ph idx="12" type="sldNum"/>
          </p:nvPr>
        </p:nvSpPr>
        <p:spPr>
          <a:xfrm>
            <a:off x="4278313" y="10156825"/>
            <a:ext cx="3279900"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2: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fr-FR"/>
              <a:t>1erement context du projet 2ement specefication des besoines 3ement … 4ement …. et 5emenet conclusion</a:t>
            </a:r>
            <a:endParaRPr/>
          </a:p>
        </p:txBody>
      </p:sp>
      <p:sp>
        <p:nvSpPr>
          <p:cNvPr id="103" name="Google Shape;103;p2: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32ed7b154f_0_96:notes"/>
          <p:cNvSpPr/>
          <p:nvPr>
            <p:ph idx="2" type="sldImg"/>
          </p:nvPr>
        </p:nvSpPr>
        <p:spPr>
          <a:xfrm>
            <a:off x="217488" y="812800"/>
            <a:ext cx="7121400" cy="4006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g132ed7b154f_0_96:notes"/>
          <p:cNvSpPr txBox="1"/>
          <p:nvPr>
            <p:ph idx="1" type="body"/>
          </p:nvPr>
        </p:nvSpPr>
        <p:spPr>
          <a:xfrm>
            <a:off x="755650" y="5078413"/>
            <a:ext cx="6046800" cy="4810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634" name="Google Shape;634;g132ed7b154f_0_96:notes"/>
          <p:cNvSpPr txBox="1"/>
          <p:nvPr>
            <p:ph idx="12" type="sldNum"/>
          </p:nvPr>
        </p:nvSpPr>
        <p:spPr>
          <a:xfrm>
            <a:off x="4278313" y="10156825"/>
            <a:ext cx="3279900"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0: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20: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php pour le controleur</a:t>
            </a:r>
            <a:endParaRPr/>
          </a:p>
          <a:p>
            <a:pPr indent="0" lvl="0" marL="0" marR="0" rtl="0" algn="l">
              <a:lnSpc>
                <a:spcPct val="100000"/>
              </a:lnSpc>
              <a:spcBef>
                <a:spcPts val="0"/>
              </a:spcBef>
              <a:spcAft>
                <a:spcPts val="0"/>
              </a:spcAft>
              <a:buClr>
                <a:srgbClr val="000000"/>
              </a:buClr>
              <a:buSzPts val="1200"/>
              <a:buFont typeface="Times New Roman"/>
              <a:buNone/>
            </a:pPr>
            <a:r>
              <a:rPr lang="fr-FR"/>
              <a:t>mamp pour execute le site web dynamiquement .</a:t>
            </a:r>
            <a:endParaRPr/>
          </a:p>
          <a:p>
            <a:pPr indent="0" lvl="0" marL="0" marR="0" rtl="0" algn="l">
              <a:lnSpc>
                <a:spcPct val="100000"/>
              </a:lnSpc>
              <a:spcBef>
                <a:spcPts val="0"/>
              </a:spcBef>
              <a:spcAft>
                <a:spcPts val="0"/>
              </a:spcAft>
              <a:buClr>
                <a:srgbClr val="000000"/>
              </a:buClr>
              <a:buSzPts val="1200"/>
              <a:buFont typeface="Times New Roman"/>
              <a:buNone/>
            </a:pPr>
            <a:r>
              <a:rPr lang="fr-FR"/>
              <a:t>bootstrap styling</a:t>
            </a:r>
            <a:endParaRPr/>
          </a:p>
          <a:p>
            <a:pPr indent="0" lvl="0" marL="0" marR="0" rtl="0" algn="l">
              <a:lnSpc>
                <a:spcPct val="100000"/>
              </a:lnSpc>
              <a:spcBef>
                <a:spcPts val="0"/>
              </a:spcBef>
              <a:spcAft>
                <a:spcPts val="0"/>
              </a:spcAft>
              <a:buClr>
                <a:srgbClr val="000000"/>
              </a:buClr>
              <a:buSzPts val="1200"/>
              <a:buFont typeface="Times New Roman"/>
              <a:buNone/>
            </a:pPr>
            <a:r>
              <a:rPr lang="fr-FR"/>
              <a:t>stripe pour le paiement</a:t>
            </a:r>
            <a:endParaRPr/>
          </a:p>
          <a:p>
            <a:pPr indent="0" lvl="0" marL="0" marR="0" rtl="0" algn="l">
              <a:lnSpc>
                <a:spcPct val="100000"/>
              </a:lnSpc>
              <a:spcBef>
                <a:spcPts val="0"/>
              </a:spcBef>
              <a:spcAft>
                <a:spcPts val="0"/>
              </a:spcAft>
              <a:buClr>
                <a:srgbClr val="000000"/>
              </a:buClr>
              <a:buSzPts val="1200"/>
              <a:buFont typeface="Times New Roman"/>
              <a:buNone/>
            </a:pPr>
            <a:r>
              <a:rPr lang="fr-FR"/>
              <a:t>react pour devlopper les app web “single page” des application qui permet d’envoie et de recuperer les donnees automatiquement instantane sans refreshe la page </a:t>
            </a:r>
            <a:endParaRPr/>
          </a:p>
        </p:txBody>
      </p:sp>
      <p:sp>
        <p:nvSpPr>
          <p:cNvPr id="665" name="Google Shape;665;p20: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21: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21: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sz="1200"/>
          </a:p>
        </p:txBody>
      </p:sp>
      <p:sp>
        <p:nvSpPr>
          <p:cNvPr id="698" name="Google Shape;698;p21: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28: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p28: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724" name="Google Shape;724;p28: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9: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p29: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760" name="Google Shape;760;p29: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0: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1" name="Google Shape;791;p30: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92" name="Google Shape;792;p30: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4101a2a1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g134101a2a10_0_15:notes"/>
          <p:cNvSpPr txBox="1"/>
          <p:nvPr>
            <p:ph idx="1" type="body"/>
          </p:nvPr>
        </p:nvSpPr>
        <p:spPr>
          <a:xfrm>
            <a:off x="685800" y="4400550"/>
            <a:ext cx="5486400" cy="36006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799" name="Google Shape;799;g134101a2a10_0_15:notes"/>
          <p:cNvSpPr txBox="1"/>
          <p:nvPr>
            <p:ph idx="12" type="sldNum"/>
          </p:nvPr>
        </p:nvSpPr>
        <p:spPr>
          <a:xfrm>
            <a:off x="3884613" y="8685214"/>
            <a:ext cx="2971800" cy="458700"/>
          </a:xfrm>
          <a:prstGeom prst="rect">
            <a:avLst/>
          </a:prstGeom>
          <a:noFill/>
          <a:ln>
            <a:noFill/>
          </a:ln>
        </p:spPr>
        <p:txBody>
          <a:bodyPr anchorCtr="0" anchor="b" bIns="45700" lIns="91400" spcFirstLastPara="1" rIns="91400" wrap="square" tIns="45700">
            <a:noAutofit/>
          </a:bodyPr>
          <a:lstStyle/>
          <a:p>
            <a:pPr indent="0" lvl="0" marL="0" marR="0" rtl="0" algn="r">
              <a:lnSpc>
                <a:spcPct val="95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800" name="Google Shape;800;g134101a2a10_0_15:notes"/>
          <p:cNvSpPr txBox="1"/>
          <p:nvPr>
            <p:ph idx="11" type="ftr"/>
          </p:nvPr>
        </p:nvSpPr>
        <p:spPr>
          <a:xfrm>
            <a:off x="0" y="8685214"/>
            <a:ext cx="2971800" cy="458700"/>
          </a:xfrm>
          <a:prstGeom prst="rect">
            <a:avLst/>
          </a:prstGeom>
          <a:noFill/>
          <a:ln>
            <a:noFill/>
          </a:ln>
        </p:spPr>
        <p:txBody>
          <a:bodyPr anchorCtr="0" anchor="b" bIns="45700" lIns="91400" spcFirstLastPara="1" rIns="91400" wrap="square" tIns="45700">
            <a:noAutofit/>
          </a:bodyPr>
          <a:lstStyle/>
          <a:p>
            <a:pPr indent="0" lvl="0" marL="0" marR="0" rtl="0" algn="l">
              <a:lnSpc>
                <a:spcPct val="95000"/>
              </a:lnSpc>
              <a:spcBef>
                <a:spcPts val="0"/>
              </a:spcBef>
              <a:spcAft>
                <a:spcPts val="0"/>
              </a:spcAft>
              <a:buClr>
                <a:srgbClr val="000000"/>
              </a:buClr>
              <a:buSzPts val="1200"/>
              <a:buFont typeface="Times New Roman"/>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5: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come presentation de notre projet c’est une application de gestion de command et garante l’acces a distance aux menu proposee par un restaurant , elle fonctionne gracea un code qr installe sur les tables d’un restaurant.</a:t>
            </a:r>
            <a:endParaRPr/>
          </a:p>
          <a:p>
            <a:pPr indent="0" lvl="0" marL="0" marR="0" rtl="0" algn="l">
              <a:lnSpc>
                <a:spcPct val="100000"/>
              </a:lnSpc>
              <a:spcBef>
                <a:spcPts val="0"/>
              </a:spcBef>
              <a:spcAft>
                <a:spcPts val="0"/>
              </a:spcAft>
              <a:buClr>
                <a:srgbClr val="000000"/>
              </a:buClr>
              <a:buSzPts val="1200"/>
              <a:buFont typeface="Times New Roman"/>
              <a:buNone/>
            </a:pPr>
            <a:r>
              <a:rPr lang="fr-FR"/>
              <a:t>ce code qr correspond a un code bare performe qui peut etre la via un support mobile comme un smartphone ou un tablette.</a:t>
            </a:r>
            <a:endParaRPr/>
          </a:p>
          <a:p>
            <a:pPr indent="0" lvl="0" marL="0" marR="0" rtl="0" algn="l">
              <a:lnSpc>
                <a:spcPct val="100000"/>
              </a:lnSpc>
              <a:spcBef>
                <a:spcPts val="0"/>
              </a:spcBef>
              <a:spcAft>
                <a:spcPts val="0"/>
              </a:spcAft>
              <a:buClr>
                <a:srgbClr val="000000"/>
              </a:buClr>
              <a:buSzPts val="1200"/>
              <a:buFont typeface="Times New Roman"/>
              <a:buNone/>
            </a:pPr>
            <a:r>
              <a:rPr lang="fr-FR"/>
              <a:t>le client peut directement faire sa commande depuis l’app associee.</a:t>
            </a:r>
            <a:endParaRPr/>
          </a:p>
          <a:p>
            <a:pPr indent="0" lvl="0" marL="0" marR="0" rtl="0" algn="l">
              <a:lnSpc>
                <a:spcPct val="100000"/>
              </a:lnSpc>
              <a:spcBef>
                <a:spcPts val="0"/>
              </a:spcBef>
              <a:spcAft>
                <a:spcPts val="0"/>
              </a:spcAft>
              <a:buClr>
                <a:srgbClr val="000000"/>
              </a:buClr>
              <a:buSzPts val="1200"/>
              <a:buFont typeface="Times New Roman"/>
              <a:buNone/>
            </a:pPr>
            <a:r>
              <a:rPr lang="fr-FR"/>
              <a:t>la commande ainsi faite peut egalement etre visualise et modifie.</a:t>
            </a:r>
            <a:endParaRPr/>
          </a:p>
          <a:p>
            <a:pPr indent="0" lvl="0" marL="0" marR="0" rtl="0" algn="l">
              <a:lnSpc>
                <a:spcPct val="100000"/>
              </a:lnSpc>
              <a:spcBef>
                <a:spcPts val="0"/>
              </a:spcBef>
              <a:spcAft>
                <a:spcPts val="0"/>
              </a:spcAft>
              <a:buClr>
                <a:srgbClr val="000000"/>
              </a:buClr>
              <a:buSzPts val="1200"/>
              <a:buFont typeface="Times New Roman"/>
              <a:buNone/>
            </a:pPr>
            <a:r>
              <a:rPr lang="fr-FR"/>
              <a:t>Apres l’envoie de la commande par le client ici commance le role du manager qui la gestion des commande</a:t>
            </a:r>
            <a:endParaRPr/>
          </a:p>
        </p:txBody>
      </p:sp>
      <p:sp>
        <p:nvSpPr>
          <p:cNvPr id="112" name="Google Shape;112;p5: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6: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fr-FR"/>
              <a:t>notre application contient deux  parties principales :</a:t>
            </a:r>
            <a:endParaRPr/>
          </a:p>
          <a:p>
            <a:pPr indent="0" lvl="0" marL="0" marR="0" rtl="0" algn="l">
              <a:lnSpc>
                <a:spcPct val="100000"/>
              </a:lnSpc>
              <a:spcBef>
                <a:spcPts val="0"/>
              </a:spcBef>
              <a:spcAft>
                <a:spcPts val="0"/>
              </a:spcAft>
              <a:buClr>
                <a:schemeClr val="dk1"/>
              </a:buClr>
              <a:buSzPts val="1100"/>
              <a:buFont typeface="Arial"/>
              <a:buNone/>
            </a:pPr>
            <a:r>
              <a:rPr lang="fr-FR"/>
              <a:t>la première partie est la partie de client qui représente l'espace client qui permis le client d'avoir le menu  de restaurant après scannent le code Qr de sa table, en plus passer une commande et choisir le type de payement.</a:t>
            </a:r>
            <a:endParaRPr/>
          </a:p>
          <a:p>
            <a:pPr indent="0" lvl="0" marL="0" marR="0" rtl="0" algn="l">
              <a:lnSpc>
                <a:spcPct val="100000"/>
              </a:lnSpc>
              <a:spcBef>
                <a:spcPts val="0"/>
              </a:spcBef>
              <a:spcAft>
                <a:spcPts val="0"/>
              </a:spcAft>
              <a:buClr>
                <a:schemeClr val="dk1"/>
              </a:buClr>
              <a:buSzPts val="1100"/>
              <a:buFont typeface="Arial"/>
              <a:buNone/>
            </a:pPr>
            <a:r>
              <a:rPr lang="fr-FR"/>
              <a:t>la deuxième partie est la partie de manager qui représente l'espace de manager qui permit le manager de la gestion des commandes et de menu de son restaurant</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rPr lang="fr-FR"/>
              <a:t>notre application comment ça marche?</a:t>
            </a:r>
            <a:endParaRPr/>
          </a:p>
          <a:p>
            <a:pPr indent="0" lvl="0" marL="0" marR="0" rtl="0" algn="l">
              <a:lnSpc>
                <a:spcPct val="100000"/>
              </a:lnSpc>
              <a:spcBef>
                <a:spcPts val="0"/>
              </a:spcBef>
              <a:spcAft>
                <a:spcPts val="0"/>
              </a:spcAft>
              <a:buClr>
                <a:schemeClr val="dk1"/>
              </a:buClr>
              <a:buSzPts val="1100"/>
              <a:buFont typeface="Arial"/>
              <a:buNone/>
            </a:pPr>
            <a:r>
              <a:rPr lang="fr-FR"/>
              <a:t>Premièrement le client scanner le code Qr de sa table,directement le client accéder au menu de restaurant . Après le client choisissaient les plats desirers et assuraient le type de payement . le client envoie la commande . ici la partie de manager commence dans lequel le manager gérer cette commande. </a:t>
            </a:r>
            <a:endParaRPr/>
          </a:p>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140" name="Google Shape;140;p6: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7: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sz="1500">
                <a:solidFill>
                  <a:srgbClr val="151526"/>
                </a:solidFill>
                <a:highlight>
                  <a:srgbClr val="FFFFFF"/>
                </a:highlight>
                <a:latin typeface="Roboto"/>
                <a:ea typeface="Roboto"/>
                <a:cs typeface="Roboto"/>
                <a:sym typeface="Roboto"/>
              </a:rPr>
              <a:t>notre application permit admin  l'ajout manuel de compte manager pour permettre sa de connecter à dashboard. </a:t>
            </a:r>
            <a:endParaRPr/>
          </a:p>
        </p:txBody>
      </p:sp>
      <p:sp>
        <p:nvSpPr>
          <p:cNvPr id="178" name="Google Shape;178;p7: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8: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Après les clients envoient les commandes, directement les demandes envoient à le system ménagere, qui stocke les informations à la base de données. </a:t>
            </a:r>
            <a:endParaRPr/>
          </a:p>
        </p:txBody>
      </p:sp>
      <p:sp>
        <p:nvSpPr>
          <p:cNvPr id="210" name="Google Shape;210;p8: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9: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fr-FR"/>
              <a:t>dans l’industrie de restaurant,de nos jours il existe beaucoup des problèmes :</a:t>
            </a:r>
            <a:endParaRPr/>
          </a:p>
          <a:p>
            <a:pPr indent="0" lvl="0" marL="0" marR="0" rtl="0" algn="l">
              <a:lnSpc>
                <a:spcPct val="100000"/>
              </a:lnSpc>
              <a:spcBef>
                <a:spcPts val="0"/>
              </a:spcBef>
              <a:spcAft>
                <a:spcPts val="0"/>
              </a:spcAft>
              <a:buClr>
                <a:schemeClr val="dk1"/>
              </a:buClr>
              <a:buSzPts val="1100"/>
              <a:buFont typeface="Arial"/>
              <a:buNone/>
            </a:pPr>
            <a:r>
              <a:rPr lang="fr-FR"/>
              <a:t>#Cov id, provoque plusieurs contraints et impose sur les restaurant une intégration de nouveaux comportementss des consommateurs , ou il faut éviter le contact pour l'auto-preservation .</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rPr lang="fr-FR"/>
              <a:t>#Les couts liés au personnel,car le manager de restaurant perdre beaucoup d'argent dans le payement des serveurs,et dans la gestion de menu.</a:t>
            </a:r>
            <a:endParaRPr/>
          </a:p>
          <a:p>
            <a:pPr indent="0" lvl="0" marL="0" marR="0" rtl="0" algn="l">
              <a:lnSpc>
                <a:spcPct val="100000"/>
              </a:lnSpc>
              <a:spcBef>
                <a:spcPts val="0"/>
              </a:spcBef>
              <a:spcAft>
                <a:spcPts val="0"/>
              </a:spcAft>
              <a:buClr>
                <a:schemeClr val="dk1"/>
              </a:buClr>
              <a:buSzPts val="1100"/>
              <a:buFont typeface="Arial"/>
              <a:buNone/>
            </a:pPr>
            <a:r>
              <a:rPr lang="fr-FR"/>
              <a:t>#La gestion traditionnelle qui cause effort physique et perd de temps.</a:t>
            </a:r>
            <a:endParaRPr/>
          </a:p>
          <a:p>
            <a:pPr indent="0" lvl="0" marL="0" marR="0" rtl="0" algn="l">
              <a:lnSpc>
                <a:spcPct val="100000"/>
              </a:lnSpc>
              <a:spcBef>
                <a:spcPts val="0"/>
              </a:spcBef>
              <a:spcAft>
                <a:spcPts val="0"/>
              </a:spcAft>
              <a:buClr>
                <a:schemeClr val="dk1"/>
              </a:buClr>
              <a:buSzPts val="1100"/>
              <a:buFont typeface="Arial"/>
              <a:buNone/>
            </a:pPr>
            <a:r>
              <a:rPr lang="fr-FR"/>
              <a:t>#commande non satisfaite et dans ce type des gestion il y a pas mal des commandes satisfaite.</a:t>
            </a:r>
            <a:endParaRPr/>
          </a:p>
          <a:p>
            <a:pPr indent="0" lvl="0" marL="0" marR="0" rtl="0" algn="l">
              <a:lnSpc>
                <a:spcPct val="100000"/>
              </a:lnSpc>
              <a:spcBef>
                <a:spcPts val="0"/>
              </a:spcBef>
              <a:spcAft>
                <a:spcPts val="0"/>
              </a:spcAft>
              <a:buClr>
                <a:srgbClr val="000000"/>
              </a:buClr>
              <a:buSzPts val="1200"/>
              <a:buFont typeface="Times New Roman"/>
              <a:buNone/>
            </a:pPr>
            <a:r>
              <a:t/>
            </a:r>
            <a:endParaRPr/>
          </a:p>
        </p:txBody>
      </p:sp>
      <p:sp>
        <p:nvSpPr>
          <p:cNvPr id="239" name="Google Shape;239;p9: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30a30f14f_0_8:notes"/>
          <p:cNvSpPr/>
          <p:nvPr>
            <p:ph idx="2" type="sldImg"/>
          </p:nvPr>
        </p:nvSpPr>
        <p:spPr>
          <a:xfrm>
            <a:off x="217488" y="812800"/>
            <a:ext cx="7121400" cy="4006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1330a30f14f_0_8:notes"/>
          <p:cNvSpPr txBox="1"/>
          <p:nvPr>
            <p:ph idx="1" type="body"/>
          </p:nvPr>
        </p:nvSpPr>
        <p:spPr>
          <a:xfrm>
            <a:off x="755650" y="5078413"/>
            <a:ext cx="6046800" cy="4810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ici les solutions qui presnte dans notre application:</a:t>
            </a:r>
            <a:endParaRPr/>
          </a:p>
          <a:p>
            <a:pPr indent="0" lvl="0" marL="0" marR="0" rtl="0" algn="l">
              <a:lnSpc>
                <a:spcPct val="100000"/>
              </a:lnSpc>
              <a:spcBef>
                <a:spcPts val="0"/>
              </a:spcBef>
              <a:spcAft>
                <a:spcPts val="0"/>
              </a:spcAft>
              <a:buClr>
                <a:srgbClr val="000000"/>
              </a:buClr>
              <a:buSzPts val="1200"/>
              <a:buFont typeface="Times New Roman"/>
              <a:buNone/>
            </a:pPr>
            <a:r>
              <a:rPr lang="fr-FR"/>
              <a:t>#moins de contacts entre les clients et l’equipe de restau</a:t>
            </a:r>
            <a:endParaRPr/>
          </a:p>
          <a:p>
            <a:pPr indent="0" lvl="0" marL="0" marR="0" rtl="0" algn="l">
              <a:lnSpc>
                <a:spcPct val="100000"/>
              </a:lnSpc>
              <a:spcBef>
                <a:spcPts val="0"/>
              </a:spcBef>
              <a:spcAft>
                <a:spcPts val="0"/>
              </a:spcAft>
              <a:buClr>
                <a:srgbClr val="000000"/>
              </a:buClr>
              <a:buSzPts val="1200"/>
              <a:buFont typeface="Times New Roman"/>
              <a:buNone/>
            </a:pPr>
            <a:r>
              <a:rPr lang="fr-FR"/>
              <a:t>#moins couteux sa veut dire que moins des serveurs.</a:t>
            </a:r>
            <a:endParaRPr/>
          </a:p>
          <a:p>
            <a:pPr indent="0" lvl="0" marL="0" marR="0" rtl="0" algn="l">
              <a:lnSpc>
                <a:spcPct val="100000"/>
              </a:lnSpc>
              <a:spcBef>
                <a:spcPts val="0"/>
              </a:spcBef>
              <a:spcAft>
                <a:spcPts val="0"/>
              </a:spcAft>
              <a:buClr>
                <a:srgbClr val="000000"/>
              </a:buClr>
              <a:buSzPts val="1200"/>
              <a:buFont typeface="Times New Roman"/>
              <a:buNone/>
            </a:pPr>
            <a:r>
              <a:rPr lang="fr-FR"/>
              <a:t>#</a:t>
            </a:r>
            <a:r>
              <a:rPr lang="fr-FR"/>
              <a:t>facilité</a:t>
            </a:r>
            <a:r>
              <a:rPr lang="fr-FR"/>
              <a:t> la gestion</a:t>
            </a:r>
            <a:endParaRPr/>
          </a:p>
          <a:p>
            <a:pPr indent="0" lvl="0" marL="0" marR="0" rtl="0" algn="l">
              <a:lnSpc>
                <a:spcPct val="100000"/>
              </a:lnSpc>
              <a:spcBef>
                <a:spcPts val="0"/>
              </a:spcBef>
              <a:spcAft>
                <a:spcPts val="0"/>
              </a:spcAft>
              <a:buClr>
                <a:srgbClr val="000000"/>
              </a:buClr>
              <a:buSzPts val="1200"/>
              <a:buFont typeface="Times New Roman"/>
              <a:buNone/>
            </a:pPr>
            <a:r>
              <a:rPr lang="fr-FR"/>
              <a:t>#credible </a:t>
            </a:r>
            <a:endParaRPr/>
          </a:p>
        </p:txBody>
      </p:sp>
      <p:sp>
        <p:nvSpPr>
          <p:cNvPr id="275" name="Google Shape;275;g1330a30f14f_0_8:notes"/>
          <p:cNvSpPr txBox="1"/>
          <p:nvPr>
            <p:ph idx="12" type="sldNum"/>
          </p:nvPr>
        </p:nvSpPr>
        <p:spPr>
          <a:xfrm>
            <a:off x="4278313" y="10156825"/>
            <a:ext cx="3279900"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p:nvPr>
            <p:ph idx="2" type="sldImg"/>
          </p:nvPr>
        </p:nvSpPr>
        <p:spPr>
          <a:xfrm>
            <a:off x="217488" y="812800"/>
            <a:ext cx="7121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10: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fr-FR"/>
              <a:t>notre application est:</a:t>
            </a:r>
            <a:endParaRPr/>
          </a:p>
        </p:txBody>
      </p:sp>
      <p:sp>
        <p:nvSpPr>
          <p:cNvPr id="311" name="Google Shape;311;p10: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fr-F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re et contenu">
  <p:cSld name="2_Titre et contenu">
    <p:spTree>
      <p:nvGrpSpPr>
        <p:cNvPr id="15" name="Shape 15"/>
        <p:cNvGrpSpPr/>
        <p:nvPr/>
      </p:nvGrpSpPr>
      <p:grpSpPr>
        <a:xfrm>
          <a:off x="0" y="0"/>
          <a:ext cx="0" cy="0"/>
          <a:chOff x="0" y="0"/>
          <a:chExt cx="0" cy="0"/>
        </a:xfrm>
      </p:grpSpPr>
      <p:sp>
        <p:nvSpPr>
          <p:cNvPr id="16" name="Google Shape;16;p33"/>
          <p:cNvSpPr txBox="1"/>
          <p:nvPr>
            <p:ph idx="10" type="dt"/>
          </p:nvPr>
        </p:nvSpPr>
        <p:spPr>
          <a:xfrm>
            <a:off x="1142996" y="6223828"/>
            <a:ext cx="2329074"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9pPr>
          </a:lstStyle>
          <a:p/>
        </p:txBody>
      </p:sp>
      <p:sp>
        <p:nvSpPr>
          <p:cNvPr id="17" name="Google Shape;17;p33"/>
          <p:cNvSpPr txBox="1"/>
          <p:nvPr>
            <p:ph idx="11" type="ftr"/>
          </p:nvPr>
        </p:nvSpPr>
        <p:spPr>
          <a:xfrm>
            <a:off x="3949148" y="6223828"/>
            <a:ext cx="471777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1"/>
              </a:buClr>
              <a:buSzPts val="1400"/>
              <a:buFont typeface="Corbel"/>
              <a:buNone/>
              <a:defRPr b="0" i="0" sz="1200" u="none" cap="none" strike="noStrike">
                <a:solidFill>
                  <a:schemeClr val="accent1"/>
                </a:solidFill>
                <a:latin typeface="Corbel"/>
                <a:ea typeface="Corbel"/>
                <a:cs typeface="Corbel"/>
                <a:sym typeface="Corbel"/>
              </a:defRPr>
            </a:lvl1pPr>
            <a:lvl2pPr lvl="1"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9pPr>
          </a:lstStyle>
          <a:p/>
        </p:txBody>
      </p:sp>
      <p:sp>
        <p:nvSpPr>
          <p:cNvPr id="18" name="Google Shape;18;p33"/>
          <p:cNvSpPr txBox="1"/>
          <p:nvPr>
            <p:ph idx="12" type="sldNum"/>
          </p:nvPr>
        </p:nvSpPr>
        <p:spPr>
          <a:xfrm>
            <a:off x="9329530" y="6223827"/>
            <a:ext cx="1706217" cy="324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fr-FR"/>
              <a:t>&lt;&gt; Sur 43</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sz="32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63" name="Google Shape;63;p42"/>
          <p:cNvSpPr/>
          <p:nvPr>
            <p:ph idx="2" type="pic"/>
          </p:nvPr>
        </p:nvSpPr>
        <p:spPr>
          <a:xfrm>
            <a:off x="5183188" y="987425"/>
            <a:ext cx="6172200" cy="4873625"/>
          </a:xfrm>
          <a:prstGeom prst="rect">
            <a:avLst/>
          </a:prstGeom>
          <a:noFill/>
          <a:ln>
            <a:noFill/>
          </a:ln>
        </p:spPr>
        <p:txBody>
          <a:bodyPr anchorCtr="0" anchor="t" bIns="0" lIns="0" spcFirstLastPara="1" rIns="0" wrap="square" tIns="28425">
            <a:noAutofit/>
          </a:bodyPr>
          <a:lstStyle>
            <a:lvl1pPr lvl="0" marR="0" rtl="0" algn="l">
              <a:lnSpc>
                <a:spcPct val="92000"/>
              </a:lnSpc>
              <a:spcBef>
                <a:spcPts val="1425"/>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92000"/>
              </a:lnSpc>
              <a:spcBef>
                <a:spcPts val="1138"/>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92000"/>
              </a:lnSpc>
              <a:spcBef>
                <a:spcPts val="85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92000"/>
              </a:lnSpc>
              <a:spcBef>
                <a:spcPts val="575"/>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92000"/>
              </a:lnSpc>
              <a:spcBef>
                <a:spcPts val="288"/>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2"/>
          <p:cNvSpPr txBox="1"/>
          <p:nvPr>
            <p:ph idx="1" type="body"/>
          </p:nvPr>
        </p:nvSpPr>
        <p:spPr>
          <a:xfrm>
            <a:off x="839788" y="2057400"/>
            <a:ext cx="3932237" cy="3811588"/>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600"/>
              <a:buNone/>
              <a:defRPr sz="1600"/>
            </a:lvl1pPr>
            <a:lvl2pPr indent="-228600" lvl="1" marL="914400" algn="l">
              <a:lnSpc>
                <a:spcPct val="92000"/>
              </a:lnSpc>
              <a:spcBef>
                <a:spcPts val="1138"/>
              </a:spcBef>
              <a:spcAft>
                <a:spcPts val="0"/>
              </a:spcAft>
              <a:buSzPts val="1400"/>
              <a:buNone/>
              <a:defRPr sz="1400"/>
            </a:lvl2pPr>
            <a:lvl3pPr indent="-228600" lvl="2" marL="1371600" algn="l">
              <a:lnSpc>
                <a:spcPct val="92000"/>
              </a:lnSpc>
              <a:spcBef>
                <a:spcPts val="850"/>
              </a:spcBef>
              <a:spcAft>
                <a:spcPts val="0"/>
              </a:spcAft>
              <a:buSzPts val="1200"/>
              <a:buNone/>
              <a:defRPr sz="1200"/>
            </a:lvl3pPr>
            <a:lvl4pPr indent="-228600" lvl="3" marL="1828800" algn="l">
              <a:lnSpc>
                <a:spcPct val="92000"/>
              </a:lnSpc>
              <a:spcBef>
                <a:spcPts val="575"/>
              </a:spcBef>
              <a:spcAft>
                <a:spcPts val="0"/>
              </a:spcAft>
              <a:buSzPts val="1000"/>
              <a:buNone/>
              <a:defRPr sz="1000"/>
            </a:lvl4pPr>
            <a:lvl5pPr indent="-228600" lvl="4" marL="2286000" algn="l">
              <a:lnSpc>
                <a:spcPct val="92000"/>
              </a:lnSpc>
              <a:spcBef>
                <a:spcPts val="288"/>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2"/>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2"/>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7" name="Shape 67"/>
        <p:cNvGrpSpPr/>
        <p:nvPr/>
      </p:nvGrpSpPr>
      <p:grpSpPr>
        <a:xfrm>
          <a:off x="0" y="0"/>
          <a:ext cx="0" cy="0"/>
          <a:chOff x="0" y="0"/>
          <a:chExt cx="0" cy="0"/>
        </a:xfrm>
      </p:grpSpPr>
      <p:sp>
        <p:nvSpPr>
          <p:cNvPr id="68" name="Google Shape;68;p43"/>
          <p:cNvSpPr txBox="1"/>
          <p:nvPr>
            <p:ph type="title"/>
          </p:nvPr>
        </p:nvSpPr>
        <p:spPr>
          <a:xfrm>
            <a:off x="1524000" y="1122363"/>
            <a:ext cx="9142413" cy="2386012"/>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69" name="Google Shape;69;p43"/>
          <p:cNvSpPr txBox="1"/>
          <p:nvPr>
            <p:ph idx="1" type="body"/>
          </p:nvPr>
        </p:nvSpPr>
        <p:spPr>
          <a:xfrm rot="5400000">
            <a:off x="4107657" y="-1893094"/>
            <a:ext cx="3975100" cy="10971213"/>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3"/>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2" name="Shape 72"/>
        <p:cNvGrpSpPr/>
        <p:nvPr/>
      </p:nvGrpSpPr>
      <p:grpSpPr>
        <a:xfrm>
          <a:off x="0" y="0"/>
          <a:ext cx="0" cy="0"/>
          <a:chOff x="0" y="0"/>
          <a:chExt cx="0" cy="0"/>
        </a:xfrm>
      </p:grpSpPr>
      <p:sp>
        <p:nvSpPr>
          <p:cNvPr id="73" name="Google Shape;73;p44"/>
          <p:cNvSpPr txBox="1"/>
          <p:nvPr>
            <p:ph type="title"/>
          </p:nvPr>
        </p:nvSpPr>
        <p:spPr>
          <a:xfrm rot="5400000">
            <a:off x="7981157" y="1980407"/>
            <a:ext cx="4457700" cy="2741613"/>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74" name="Google Shape;74;p44"/>
          <p:cNvSpPr txBox="1"/>
          <p:nvPr>
            <p:ph idx="1" type="body"/>
          </p:nvPr>
        </p:nvSpPr>
        <p:spPr>
          <a:xfrm rot="5400000">
            <a:off x="2419350" y="-687387"/>
            <a:ext cx="4457700" cy="8077200"/>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osition personnalisée">
  <p:cSld name="Disposition personnalisée">
    <p:spTree>
      <p:nvGrpSpPr>
        <p:cNvPr id="77" name="Shape 77"/>
        <p:cNvGrpSpPr/>
        <p:nvPr/>
      </p:nvGrpSpPr>
      <p:grpSpPr>
        <a:xfrm>
          <a:off x="0" y="0"/>
          <a:ext cx="0" cy="0"/>
          <a:chOff x="0" y="0"/>
          <a:chExt cx="0" cy="0"/>
        </a:xfrm>
      </p:grpSpPr>
      <p:sp>
        <p:nvSpPr>
          <p:cNvPr id="78" name="Google Shape;78;p45"/>
          <p:cNvSpPr txBox="1"/>
          <p:nvPr>
            <p:ph type="title"/>
          </p:nvPr>
        </p:nvSpPr>
        <p:spPr>
          <a:xfrm>
            <a:off x="1524000" y="1122363"/>
            <a:ext cx="9142413" cy="2386012"/>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79" name="Google Shape;79;p45"/>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9" name="Shape 19"/>
        <p:cNvGrpSpPr/>
        <p:nvPr/>
      </p:nvGrpSpPr>
      <p:grpSpPr>
        <a:xfrm>
          <a:off x="0" y="0"/>
          <a:ext cx="0" cy="0"/>
          <a:chOff x="0" y="0"/>
          <a:chExt cx="0" cy="0"/>
        </a:xfrm>
      </p:grpSpPr>
      <p:sp>
        <p:nvSpPr>
          <p:cNvPr id="20" name="Google Shape;20;p34"/>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2" name="Shape 22"/>
        <p:cNvGrpSpPr/>
        <p:nvPr/>
      </p:nvGrpSpPr>
      <p:grpSpPr>
        <a:xfrm>
          <a:off x="0" y="0"/>
          <a:ext cx="0" cy="0"/>
          <a:chOff x="0" y="0"/>
          <a:chExt cx="0" cy="0"/>
        </a:xfrm>
      </p:grpSpPr>
      <p:sp>
        <p:nvSpPr>
          <p:cNvPr id="23" name="Google Shape;23;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102000"/>
              </a:lnSpc>
              <a:spcBef>
                <a:spcPts val="0"/>
              </a:spcBef>
              <a:spcAft>
                <a:spcPts val="0"/>
              </a:spcAft>
              <a:buSzPts val="1400"/>
              <a:buNone/>
              <a:defRPr sz="60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24" name="Google Shape;24;p35"/>
          <p:cNvSpPr txBox="1"/>
          <p:nvPr>
            <p:ph idx="1" type="subTitle"/>
          </p:nvPr>
        </p:nvSpPr>
        <p:spPr>
          <a:xfrm>
            <a:off x="1524000" y="3602038"/>
            <a:ext cx="9144000" cy="1655762"/>
          </a:xfrm>
          <a:prstGeom prst="rect">
            <a:avLst/>
          </a:prstGeom>
          <a:noFill/>
          <a:ln>
            <a:noFill/>
          </a:ln>
        </p:spPr>
        <p:txBody>
          <a:bodyPr anchorCtr="0" anchor="t" bIns="0" lIns="0" spcFirstLastPara="1" rIns="0" wrap="square" tIns="28425">
            <a:noAutofit/>
          </a:bodyPr>
          <a:lstStyle>
            <a:lvl1pPr lvl="0" algn="ctr">
              <a:lnSpc>
                <a:spcPct val="92000"/>
              </a:lnSpc>
              <a:spcBef>
                <a:spcPts val="1425"/>
              </a:spcBef>
              <a:spcAft>
                <a:spcPts val="0"/>
              </a:spcAft>
              <a:buSzPts val="2400"/>
              <a:buNone/>
              <a:defRPr sz="2400"/>
            </a:lvl1pPr>
            <a:lvl2pPr lvl="1" algn="ctr">
              <a:lnSpc>
                <a:spcPct val="92000"/>
              </a:lnSpc>
              <a:spcBef>
                <a:spcPts val="1138"/>
              </a:spcBef>
              <a:spcAft>
                <a:spcPts val="0"/>
              </a:spcAft>
              <a:buSzPts val="2000"/>
              <a:buNone/>
              <a:defRPr sz="2000"/>
            </a:lvl2pPr>
            <a:lvl3pPr lvl="2" algn="ctr">
              <a:lnSpc>
                <a:spcPct val="92000"/>
              </a:lnSpc>
              <a:spcBef>
                <a:spcPts val="850"/>
              </a:spcBef>
              <a:spcAft>
                <a:spcPts val="0"/>
              </a:spcAft>
              <a:buSzPts val="1800"/>
              <a:buNone/>
              <a:defRPr sz="1800"/>
            </a:lvl3pPr>
            <a:lvl4pPr lvl="3" algn="ctr">
              <a:lnSpc>
                <a:spcPct val="92000"/>
              </a:lnSpc>
              <a:spcBef>
                <a:spcPts val="575"/>
              </a:spcBef>
              <a:spcAft>
                <a:spcPts val="0"/>
              </a:spcAft>
              <a:buSzPts val="1600"/>
              <a:buNone/>
              <a:defRPr sz="1600"/>
            </a:lvl4pPr>
            <a:lvl5pPr lvl="4" algn="ctr">
              <a:lnSpc>
                <a:spcPct val="92000"/>
              </a:lnSpc>
              <a:spcBef>
                <a:spcPts val="288"/>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5"/>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7" name="Shape 27"/>
        <p:cNvGrpSpPr/>
        <p:nvPr/>
      </p:nvGrpSpPr>
      <p:grpSpPr>
        <a:xfrm>
          <a:off x="0" y="0"/>
          <a:ext cx="0" cy="0"/>
          <a:chOff x="0" y="0"/>
          <a:chExt cx="0" cy="0"/>
        </a:xfrm>
      </p:grpSpPr>
      <p:sp>
        <p:nvSpPr>
          <p:cNvPr id="28" name="Google Shape;28;p36"/>
          <p:cNvSpPr txBox="1"/>
          <p:nvPr>
            <p:ph type="title"/>
          </p:nvPr>
        </p:nvSpPr>
        <p:spPr>
          <a:xfrm>
            <a:off x="1524000" y="1122363"/>
            <a:ext cx="9142413" cy="2386012"/>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29" name="Google Shape;29;p36"/>
          <p:cNvSpPr txBox="1"/>
          <p:nvPr>
            <p:ph idx="1" type="body"/>
          </p:nvPr>
        </p:nvSpPr>
        <p:spPr>
          <a:xfrm>
            <a:off x="609600" y="1604963"/>
            <a:ext cx="10971213" cy="3975100"/>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6"/>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2" name="Shape 32"/>
        <p:cNvGrpSpPr/>
        <p:nvPr/>
      </p:nvGrpSpPr>
      <p:grpSpPr>
        <a:xfrm>
          <a:off x="0" y="0"/>
          <a:ext cx="0" cy="0"/>
          <a:chOff x="0" y="0"/>
          <a:chExt cx="0" cy="0"/>
        </a:xfrm>
      </p:grpSpPr>
      <p:sp>
        <p:nvSpPr>
          <p:cNvPr id="33" name="Google Shape;33;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sz="60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34" name="Google Shape;34;p37"/>
          <p:cNvSpPr txBox="1"/>
          <p:nvPr>
            <p:ph idx="1" type="body"/>
          </p:nvPr>
        </p:nvSpPr>
        <p:spPr>
          <a:xfrm>
            <a:off x="831850" y="4589463"/>
            <a:ext cx="10515600" cy="1500187"/>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2400"/>
              <a:buNone/>
              <a:defRPr sz="2400"/>
            </a:lvl1pPr>
            <a:lvl2pPr indent="-228600" lvl="1" marL="914400" algn="l">
              <a:lnSpc>
                <a:spcPct val="92000"/>
              </a:lnSpc>
              <a:spcBef>
                <a:spcPts val="1138"/>
              </a:spcBef>
              <a:spcAft>
                <a:spcPts val="0"/>
              </a:spcAft>
              <a:buSzPts val="2000"/>
              <a:buNone/>
              <a:defRPr sz="2000"/>
            </a:lvl2pPr>
            <a:lvl3pPr indent="-228600" lvl="2" marL="1371600" algn="l">
              <a:lnSpc>
                <a:spcPct val="92000"/>
              </a:lnSpc>
              <a:spcBef>
                <a:spcPts val="850"/>
              </a:spcBef>
              <a:spcAft>
                <a:spcPts val="0"/>
              </a:spcAft>
              <a:buSzPts val="1800"/>
              <a:buNone/>
              <a:defRPr sz="1800"/>
            </a:lvl3pPr>
            <a:lvl4pPr indent="-228600" lvl="3" marL="1828800" algn="l">
              <a:lnSpc>
                <a:spcPct val="92000"/>
              </a:lnSpc>
              <a:spcBef>
                <a:spcPts val="575"/>
              </a:spcBef>
              <a:spcAft>
                <a:spcPts val="0"/>
              </a:spcAft>
              <a:buSzPts val="1600"/>
              <a:buNone/>
              <a:defRPr sz="1600"/>
            </a:lvl4pPr>
            <a:lvl5pPr indent="-228600" lvl="4" marL="2286000" algn="l">
              <a:lnSpc>
                <a:spcPct val="92000"/>
              </a:lnSpc>
              <a:spcBef>
                <a:spcPts val="288"/>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5" name="Google Shape;35;p37"/>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7"/>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38"/>
          <p:cNvSpPr txBox="1"/>
          <p:nvPr>
            <p:ph type="title"/>
          </p:nvPr>
        </p:nvSpPr>
        <p:spPr>
          <a:xfrm>
            <a:off x="1524000" y="1122363"/>
            <a:ext cx="9142413" cy="2386012"/>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39" name="Google Shape;39;p38"/>
          <p:cNvSpPr txBox="1"/>
          <p:nvPr>
            <p:ph idx="1" type="body"/>
          </p:nvPr>
        </p:nvSpPr>
        <p:spPr>
          <a:xfrm>
            <a:off x="609600" y="1604963"/>
            <a:ext cx="5408613" cy="3975100"/>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8"/>
          <p:cNvSpPr txBox="1"/>
          <p:nvPr>
            <p:ph idx="2" type="body"/>
          </p:nvPr>
        </p:nvSpPr>
        <p:spPr>
          <a:xfrm>
            <a:off x="6170613" y="1604963"/>
            <a:ext cx="5410200" cy="3975100"/>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8"/>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3" name="Shape 43"/>
        <p:cNvGrpSpPr/>
        <p:nvPr/>
      </p:nvGrpSpPr>
      <p:grpSpPr>
        <a:xfrm>
          <a:off x="0" y="0"/>
          <a:ext cx="0" cy="0"/>
          <a:chOff x="0" y="0"/>
          <a:chExt cx="0" cy="0"/>
        </a:xfrm>
      </p:grpSpPr>
      <p:sp>
        <p:nvSpPr>
          <p:cNvPr id="44" name="Google Shape;44;p39"/>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45" name="Google Shape;45;p39"/>
          <p:cNvSpPr txBox="1"/>
          <p:nvPr>
            <p:ph idx="1" type="body"/>
          </p:nvPr>
        </p:nvSpPr>
        <p:spPr>
          <a:xfrm>
            <a:off x="839788" y="1681163"/>
            <a:ext cx="5157787" cy="823912"/>
          </a:xfrm>
          <a:prstGeom prst="rect">
            <a:avLst/>
          </a:prstGeom>
          <a:noFill/>
          <a:ln>
            <a:noFill/>
          </a:ln>
        </p:spPr>
        <p:txBody>
          <a:bodyPr anchorCtr="0" anchor="b" bIns="0" lIns="0" spcFirstLastPara="1" rIns="0" wrap="square" tIns="28425">
            <a:noAutofit/>
          </a:bodyPr>
          <a:lstStyle>
            <a:lvl1pPr indent="-228600" lvl="0" marL="457200" algn="l">
              <a:lnSpc>
                <a:spcPct val="92000"/>
              </a:lnSpc>
              <a:spcBef>
                <a:spcPts val="1425"/>
              </a:spcBef>
              <a:spcAft>
                <a:spcPts val="0"/>
              </a:spcAft>
              <a:buSzPts val="2400"/>
              <a:buNone/>
              <a:defRPr b="1" sz="2400"/>
            </a:lvl1pPr>
            <a:lvl2pPr indent="-228600" lvl="1" marL="914400" algn="l">
              <a:lnSpc>
                <a:spcPct val="92000"/>
              </a:lnSpc>
              <a:spcBef>
                <a:spcPts val="1138"/>
              </a:spcBef>
              <a:spcAft>
                <a:spcPts val="0"/>
              </a:spcAft>
              <a:buSzPts val="2000"/>
              <a:buNone/>
              <a:defRPr b="1" sz="2000"/>
            </a:lvl2pPr>
            <a:lvl3pPr indent="-228600" lvl="2" marL="1371600" algn="l">
              <a:lnSpc>
                <a:spcPct val="92000"/>
              </a:lnSpc>
              <a:spcBef>
                <a:spcPts val="850"/>
              </a:spcBef>
              <a:spcAft>
                <a:spcPts val="0"/>
              </a:spcAft>
              <a:buSzPts val="1800"/>
              <a:buNone/>
              <a:defRPr b="1" sz="1800"/>
            </a:lvl3pPr>
            <a:lvl4pPr indent="-228600" lvl="3" marL="1828800" algn="l">
              <a:lnSpc>
                <a:spcPct val="92000"/>
              </a:lnSpc>
              <a:spcBef>
                <a:spcPts val="575"/>
              </a:spcBef>
              <a:spcAft>
                <a:spcPts val="0"/>
              </a:spcAft>
              <a:buSzPts val="1600"/>
              <a:buNone/>
              <a:defRPr b="1" sz="1600"/>
            </a:lvl4pPr>
            <a:lvl5pPr indent="-228600" lvl="4" marL="2286000" algn="l">
              <a:lnSpc>
                <a:spcPct val="92000"/>
              </a:lnSpc>
              <a:spcBef>
                <a:spcPts val="288"/>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9"/>
          <p:cNvSpPr txBox="1"/>
          <p:nvPr>
            <p:ph idx="2" type="body"/>
          </p:nvPr>
        </p:nvSpPr>
        <p:spPr>
          <a:xfrm>
            <a:off x="839788" y="2505075"/>
            <a:ext cx="5157787" cy="3684588"/>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9"/>
          <p:cNvSpPr txBox="1"/>
          <p:nvPr>
            <p:ph idx="3" type="body"/>
          </p:nvPr>
        </p:nvSpPr>
        <p:spPr>
          <a:xfrm>
            <a:off x="6172200" y="1681163"/>
            <a:ext cx="5183188" cy="823912"/>
          </a:xfrm>
          <a:prstGeom prst="rect">
            <a:avLst/>
          </a:prstGeom>
          <a:noFill/>
          <a:ln>
            <a:noFill/>
          </a:ln>
        </p:spPr>
        <p:txBody>
          <a:bodyPr anchorCtr="0" anchor="b" bIns="0" lIns="0" spcFirstLastPara="1" rIns="0" wrap="square" tIns="28425">
            <a:noAutofit/>
          </a:bodyPr>
          <a:lstStyle>
            <a:lvl1pPr indent="-228600" lvl="0" marL="457200" algn="l">
              <a:lnSpc>
                <a:spcPct val="92000"/>
              </a:lnSpc>
              <a:spcBef>
                <a:spcPts val="1425"/>
              </a:spcBef>
              <a:spcAft>
                <a:spcPts val="0"/>
              </a:spcAft>
              <a:buSzPts val="2400"/>
              <a:buNone/>
              <a:defRPr b="1" sz="2400"/>
            </a:lvl1pPr>
            <a:lvl2pPr indent="-228600" lvl="1" marL="914400" algn="l">
              <a:lnSpc>
                <a:spcPct val="92000"/>
              </a:lnSpc>
              <a:spcBef>
                <a:spcPts val="1138"/>
              </a:spcBef>
              <a:spcAft>
                <a:spcPts val="0"/>
              </a:spcAft>
              <a:buSzPts val="2000"/>
              <a:buNone/>
              <a:defRPr b="1" sz="2000"/>
            </a:lvl2pPr>
            <a:lvl3pPr indent="-228600" lvl="2" marL="1371600" algn="l">
              <a:lnSpc>
                <a:spcPct val="92000"/>
              </a:lnSpc>
              <a:spcBef>
                <a:spcPts val="850"/>
              </a:spcBef>
              <a:spcAft>
                <a:spcPts val="0"/>
              </a:spcAft>
              <a:buSzPts val="1800"/>
              <a:buNone/>
              <a:defRPr b="1" sz="1800"/>
            </a:lvl3pPr>
            <a:lvl4pPr indent="-228600" lvl="3" marL="1828800" algn="l">
              <a:lnSpc>
                <a:spcPct val="92000"/>
              </a:lnSpc>
              <a:spcBef>
                <a:spcPts val="575"/>
              </a:spcBef>
              <a:spcAft>
                <a:spcPts val="0"/>
              </a:spcAft>
              <a:buSzPts val="1600"/>
              <a:buNone/>
              <a:defRPr b="1" sz="1600"/>
            </a:lvl4pPr>
            <a:lvl5pPr indent="-228600" lvl="4" marL="2286000" algn="l">
              <a:lnSpc>
                <a:spcPct val="92000"/>
              </a:lnSpc>
              <a:spcBef>
                <a:spcPts val="288"/>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9"/>
          <p:cNvSpPr txBox="1"/>
          <p:nvPr>
            <p:ph idx="4" type="body"/>
          </p:nvPr>
        </p:nvSpPr>
        <p:spPr>
          <a:xfrm>
            <a:off x="6172200" y="2505075"/>
            <a:ext cx="5183188" cy="3684588"/>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a:lvl1pPr>
            <a:lvl2pPr indent="-228600" lvl="1" marL="914400" algn="l">
              <a:lnSpc>
                <a:spcPct val="92000"/>
              </a:lnSpc>
              <a:spcBef>
                <a:spcPts val="1138"/>
              </a:spcBef>
              <a:spcAft>
                <a:spcPts val="0"/>
              </a:spcAft>
              <a:buSzPts val="1400"/>
              <a:buNone/>
              <a:defRPr/>
            </a:lvl2pPr>
            <a:lvl3pPr indent="-228600" lvl="2" marL="1371600" algn="l">
              <a:lnSpc>
                <a:spcPct val="92000"/>
              </a:lnSpc>
              <a:spcBef>
                <a:spcPts val="850"/>
              </a:spcBef>
              <a:spcAft>
                <a:spcPts val="0"/>
              </a:spcAft>
              <a:buSzPts val="1400"/>
              <a:buNone/>
              <a:defRPr/>
            </a:lvl3pPr>
            <a:lvl4pPr indent="-228600" lvl="3" marL="1828800" algn="l">
              <a:lnSpc>
                <a:spcPct val="92000"/>
              </a:lnSpc>
              <a:spcBef>
                <a:spcPts val="575"/>
              </a:spcBef>
              <a:spcAft>
                <a:spcPts val="0"/>
              </a:spcAft>
              <a:buSzPts val="1400"/>
              <a:buNone/>
              <a:defRPr/>
            </a:lvl4pPr>
            <a:lvl5pPr indent="-228600" lvl="4" marL="2286000" algn="l">
              <a:lnSpc>
                <a:spcPct val="92000"/>
              </a:lnSpc>
              <a:spcBef>
                <a:spcPts val="288"/>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9"/>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9"/>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1" name="Shape 51"/>
        <p:cNvGrpSpPr/>
        <p:nvPr/>
      </p:nvGrpSpPr>
      <p:grpSpPr>
        <a:xfrm>
          <a:off x="0" y="0"/>
          <a:ext cx="0" cy="0"/>
          <a:chOff x="0" y="0"/>
          <a:chExt cx="0" cy="0"/>
        </a:xfrm>
      </p:grpSpPr>
      <p:sp>
        <p:nvSpPr>
          <p:cNvPr id="52" name="Google Shape;52;p40"/>
          <p:cNvSpPr txBox="1"/>
          <p:nvPr>
            <p:ph type="title"/>
          </p:nvPr>
        </p:nvSpPr>
        <p:spPr>
          <a:xfrm>
            <a:off x="1524000" y="1122363"/>
            <a:ext cx="9142413" cy="2386012"/>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53" name="Google Shape;53;p40"/>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5" name="Shape 55"/>
        <p:cNvGrpSpPr/>
        <p:nvPr/>
      </p:nvGrpSpPr>
      <p:grpSpPr>
        <a:xfrm>
          <a:off x="0" y="0"/>
          <a:ext cx="0" cy="0"/>
          <a:chOff x="0" y="0"/>
          <a:chExt cx="0" cy="0"/>
        </a:xfrm>
      </p:grpSpPr>
      <p:sp>
        <p:nvSpPr>
          <p:cNvPr id="56" name="Google Shape;5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102000"/>
              </a:lnSpc>
              <a:spcBef>
                <a:spcPts val="0"/>
              </a:spcBef>
              <a:spcAft>
                <a:spcPts val="0"/>
              </a:spcAft>
              <a:buSzPts val="1400"/>
              <a:buNone/>
              <a:defRPr sz="32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57" name="Google Shape;57;p41"/>
          <p:cNvSpPr txBox="1"/>
          <p:nvPr>
            <p:ph idx="1" type="body"/>
          </p:nvPr>
        </p:nvSpPr>
        <p:spPr>
          <a:xfrm>
            <a:off x="5183188" y="987425"/>
            <a:ext cx="6172200" cy="4873625"/>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400"/>
              <a:buNone/>
              <a:defRPr sz="3200"/>
            </a:lvl1pPr>
            <a:lvl2pPr indent="-228600" lvl="1" marL="914400" algn="l">
              <a:lnSpc>
                <a:spcPct val="92000"/>
              </a:lnSpc>
              <a:spcBef>
                <a:spcPts val="1138"/>
              </a:spcBef>
              <a:spcAft>
                <a:spcPts val="0"/>
              </a:spcAft>
              <a:buSzPts val="1400"/>
              <a:buNone/>
              <a:defRPr sz="2800"/>
            </a:lvl2pPr>
            <a:lvl3pPr indent="-228600" lvl="2" marL="1371600" algn="l">
              <a:lnSpc>
                <a:spcPct val="92000"/>
              </a:lnSpc>
              <a:spcBef>
                <a:spcPts val="850"/>
              </a:spcBef>
              <a:spcAft>
                <a:spcPts val="0"/>
              </a:spcAft>
              <a:buSzPts val="1400"/>
              <a:buNone/>
              <a:defRPr sz="2400"/>
            </a:lvl3pPr>
            <a:lvl4pPr indent="-228600" lvl="3" marL="1828800" algn="l">
              <a:lnSpc>
                <a:spcPct val="92000"/>
              </a:lnSpc>
              <a:spcBef>
                <a:spcPts val="575"/>
              </a:spcBef>
              <a:spcAft>
                <a:spcPts val="0"/>
              </a:spcAft>
              <a:buSzPts val="1400"/>
              <a:buNone/>
              <a:defRPr sz="2000"/>
            </a:lvl4pPr>
            <a:lvl5pPr indent="-228600" lvl="4" marL="2286000" algn="l">
              <a:lnSpc>
                <a:spcPct val="92000"/>
              </a:lnSpc>
              <a:spcBef>
                <a:spcPts val="288"/>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41"/>
          <p:cNvSpPr txBox="1"/>
          <p:nvPr>
            <p:ph idx="2" type="body"/>
          </p:nvPr>
        </p:nvSpPr>
        <p:spPr>
          <a:xfrm>
            <a:off x="839788" y="2057400"/>
            <a:ext cx="3932237" cy="3811588"/>
          </a:xfrm>
          <a:prstGeom prst="rect">
            <a:avLst/>
          </a:prstGeom>
          <a:noFill/>
          <a:ln>
            <a:noFill/>
          </a:ln>
        </p:spPr>
        <p:txBody>
          <a:bodyPr anchorCtr="0" anchor="t" bIns="0" lIns="0" spcFirstLastPara="1" rIns="0" wrap="square" tIns="28425">
            <a:noAutofit/>
          </a:bodyPr>
          <a:lstStyle>
            <a:lvl1pPr indent="-228600" lvl="0" marL="457200" algn="l">
              <a:lnSpc>
                <a:spcPct val="92000"/>
              </a:lnSpc>
              <a:spcBef>
                <a:spcPts val="1425"/>
              </a:spcBef>
              <a:spcAft>
                <a:spcPts val="0"/>
              </a:spcAft>
              <a:buSzPts val="1600"/>
              <a:buNone/>
              <a:defRPr sz="1600"/>
            </a:lvl1pPr>
            <a:lvl2pPr indent="-228600" lvl="1" marL="914400" algn="l">
              <a:lnSpc>
                <a:spcPct val="92000"/>
              </a:lnSpc>
              <a:spcBef>
                <a:spcPts val="1138"/>
              </a:spcBef>
              <a:spcAft>
                <a:spcPts val="0"/>
              </a:spcAft>
              <a:buSzPts val="1400"/>
              <a:buNone/>
              <a:defRPr sz="1400"/>
            </a:lvl2pPr>
            <a:lvl3pPr indent="-228600" lvl="2" marL="1371600" algn="l">
              <a:lnSpc>
                <a:spcPct val="92000"/>
              </a:lnSpc>
              <a:spcBef>
                <a:spcPts val="850"/>
              </a:spcBef>
              <a:spcAft>
                <a:spcPts val="0"/>
              </a:spcAft>
              <a:buSzPts val="1200"/>
              <a:buNone/>
              <a:defRPr sz="1200"/>
            </a:lvl3pPr>
            <a:lvl4pPr indent="-228600" lvl="3" marL="1828800" algn="l">
              <a:lnSpc>
                <a:spcPct val="92000"/>
              </a:lnSpc>
              <a:spcBef>
                <a:spcPts val="575"/>
              </a:spcBef>
              <a:spcAft>
                <a:spcPts val="0"/>
              </a:spcAft>
              <a:buSzPts val="1000"/>
              <a:buNone/>
              <a:defRPr sz="1000"/>
            </a:lvl4pPr>
            <a:lvl5pPr indent="-228600" lvl="4" marL="2286000" algn="l">
              <a:lnSpc>
                <a:spcPct val="92000"/>
              </a:lnSpc>
              <a:spcBef>
                <a:spcPts val="288"/>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41"/>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1524000" y="1122363"/>
            <a:ext cx="9142413" cy="2386012"/>
          </a:xfrm>
          <a:prstGeom prst="rect">
            <a:avLst/>
          </a:prstGeom>
          <a:noFill/>
          <a:ln>
            <a:noFill/>
          </a:ln>
        </p:spPr>
        <p:txBody>
          <a:bodyPr anchorCtr="0" anchor="b" bIns="45700" lIns="91425" spcFirstLastPara="1" rIns="91425" wrap="square" tIns="45700">
            <a:noAutofit/>
          </a:bodyPr>
          <a:lstStyle>
            <a:lvl1pPr lvl="0"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2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32"/>
          <p:cNvSpPr txBox="1"/>
          <p:nvPr>
            <p:ph idx="10" type="dt"/>
          </p:nvPr>
        </p:nvSpPr>
        <p:spPr>
          <a:xfrm>
            <a:off x="838200" y="6356350"/>
            <a:ext cx="2741613" cy="36353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32"/>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3" name="Google Shape;13;p32"/>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Times New Roman"/>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14" name="Google Shape;14;p32"/>
          <p:cNvSpPr txBox="1"/>
          <p:nvPr>
            <p:ph idx="1" type="body"/>
          </p:nvPr>
        </p:nvSpPr>
        <p:spPr>
          <a:xfrm>
            <a:off x="609600" y="1604963"/>
            <a:ext cx="10971213" cy="3975100"/>
          </a:xfrm>
          <a:prstGeom prst="rect">
            <a:avLst/>
          </a:prstGeom>
          <a:noFill/>
          <a:ln>
            <a:noFill/>
          </a:ln>
        </p:spPr>
        <p:txBody>
          <a:bodyPr anchorCtr="0" anchor="t" bIns="0" lIns="0" spcFirstLastPara="1" rIns="0" wrap="square" tIns="28425">
            <a:noAutofit/>
          </a:bodyPr>
          <a:lstStyle>
            <a:lvl1pPr indent="-228600" lvl="0" marL="457200" marR="0" rtl="0" algn="l">
              <a:lnSpc>
                <a:spcPct val="92000"/>
              </a:lnSpc>
              <a:spcBef>
                <a:spcPts val="1425"/>
              </a:spcBef>
              <a:spcAft>
                <a:spcPts val="0"/>
              </a:spcAft>
              <a:buClr>
                <a:srgbClr val="000000"/>
              </a:buClr>
              <a:buSzPts val="1400"/>
              <a:buFont typeface="Arial"/>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138"/>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85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575"/>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288"/>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2.png"/><Relationship Id="rId9" Type="http://schemas.openxmlformats.org/officeDocument/2006/relationships/image" Target="../media/image36.png"/><Relationship Id="rId5" Type="http://schemas.openxmlformats.org/officeDocument/2006/relationships/image" Target="../media/image39.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cxnSp>
        <p:nvCxnSpPr>
          <p:cNvPr id="87" name="Google Shape;87;p1"/>
          <p:cNvCxnSpPr/>
          <p:nvPr/>
        </p:nvCxnSpPr>
        <p:spPr>
          <a:xfrm flipH="1" rot="10800000">
            <a:off x="332650" y="1302012"/>
            <a:ext cx="11591675" cy="40091"/>
          </a:xfrm>
          <a:prstGeom prst="straightConnector1">
            <a:avLst/>
          </a:prstGeom>
          <a:noFill/>
          <a:ln cap="flat" cmpd="sng" w="9525">
            <a:solidFill>
              <a:srgbClr val="0000FF"/>
            </a:solidFill>
            <a:prstDash val="solid"/>
            <a:miter lim="800000"/>
            <a:headEnd len="sm" w="sm" type="none"/>
            <a:tailEnd len="sm" w="sm" type="none"/>
          </a:ln>
        </p:spPr>
      </p:cxnSp>
      <p:sp>
        <p:nvSpPr>
          <p:cNvPr id="88" name="Google Shape;88;p1"/>
          <p:cNvSpPr txBox="1"/>
          <p:nvPr/>
        </p:nvSpPr>
        <p:spPr>
          <a:xfrm>
            <a:off x="3296355" y="15455"/>
            <a:ext cx="125131" cy="218882"/>
          </a:xfrm>
          <a:prstGeom prst="rect">
            <a:avLst/>
          </a:prstGeom>
          <a:noFill/>
          <a:ln>
            <a:noFill/>
          </a:ln>
        </p:spPr>
        <p:txBody>
          <a:bodyPr anchorCtr="0" anchor="t" bIns="0" lIns="61925" spcFirstLastPara="1" rIns="61925" wrap="square" tIns="30950">
            <a:noAutofit/>
          </a:bodyPr>
          <a:lstStyle/>
          <a:p>
            <a:pPr indent="0" lvl="0" marL="0" marR="0" rtl="0" algn="l">
              <a:lnSpc>
                <a:spcPct val="100000"/>
              </a:lnSpc>
              <a:spcBef>
                <a:spcPts val="0"/>
              </a:spcBef>
              <a:spcAft>
                <a:spcPts val="0"/>
              </a:spcAft>
              <a:buClr>
                <a:schemeClr val="dk1"/>
              </a:buClr>
              <a:buSzPts val="1219"/>
              <a:buFont typeface="Arial"/>
              <a:buNone/>
            </a:pPr>
            <a:r>
              <a:t/>
            </a:r>
            <a:endParaRPr b="0" i="0" sz="1219" u="none" cap="none" strike="noStrike">
              <a:solidFill>
                <a:srgbClr val="000000"/>
              </a:solidFill>
              <a:latin typeface="Corbel"/>
              <a:ea typeface="Corbel"/>
              <a:cs typeface="Corbel"/>
              <a:sym typeface="Corbel"/>
            </a:endParaRPr>
          </a:p>
        </p:txBody>
      </p:sp>
      <p:sp>
        <p:nvSpPr>
          <p:cNvPr id="89" name="Google Shape;89;p1"/>
          <p:cNvSpPr txBox="1"/>
          <p:nvPr/>
        </p:nvSpPr>
        <p:spPr>
          <a:xfrm>
            <a:off x="2226444" y="424404"/>
            <a:ext cx="8200880" cy="859548"/>
          </a:xfrm>
          <a:prstGeom prst="rect">
            <a:avLst/>
          </a:prstGeom>
          <a:solidFill>
            <a:srgbClr val="FFFFFF"/>
          </a:solidFill>
          <a:ln>
            <a:noFill/>
          </a:ln>
        </p:spPr>
        <p:txBody>
          <a:bodyPr anchorCtr="0" anchor="t" bIns="30950" lIns="61925" spcFirstLastPara="1" rIns="61925" wrap="square" tIns="30950">
            <a:noAutofit/>
          </a:bodyPr>
          <a:lstStyle/>
          <a:p>
            <a:pPr indent="0" lvl="0" marL="0" marR="0" rtl="0" algn="ctr">
              <a:lnSpc>
                <a:spcPct val="100000"/>
              </a:lnSpc>
              <a:spcBef>
                <a:spcPts val="0"/>
              </a:spcBef>
              <a:spcAft>
                <a:spcPts val="0"/>
              </a:spcAft>
              <a:buClr>
                <a:srgbClr val="000000"/>
              </a:buClr>
              <a:buSzPts val="1200"/>
              <a:buFont typeface="Times New Roman"/>
              <a:buNone/>
            </a:pPr>
            <a:r>
              <a:rPr b="1" i="0" lang="fr-FR" sz="1200" u="none" cap="none" strike="noStrike">
                <a:solidFill>
                  <a:srgbClr val="000000"/>
                </a:solidFill>
                <a:latin typeface="Times New Roman"/>
                <a:ea typeface="Times New Roman"/>
                <a:cs typeface="Times New Roman"/>
                <a:sym typeface="Times New Roman"/>
              </a:rPr>
              <a:t>Royaume du Maroc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1" lang="fr-FR" sz="1200">
                <a:latin typeface="Times New Roman"/>
                <a:ea typeface="Times New Roman"/>
                <a:cs typeface="Times New Roman"/>
                <a:sym typeface="Times New Roman"/>
              </a:rPr>
              <a:t>UNIVERSITÉ</a:t>
            </a:r>
            <a:r>
              <a:rPr b="1" i="0" lang="fr-FR" sz="1200" u="none" cap="none" strike="noStrike">
                <a:solidFill>
                  <a:srgbClr val="000000"/>
                </a:solidFill>
                <a:latin typeface="Times New Roman"/>
                <a:ea typeface="Times New Roman"/>
                <a:cs typeface="Times New Roman"/>
                <a:sym typeface="Times New Roman"/>
              </a:rPr>
              <a:t> </a:t>
            </a:r>
            <a:r>
              <a:rPr b="1" lang="fr-FR" sz="1200">
                <a:latin typeface="Times New Roman"/>
                <a:ea typeface="Times New Roman"/>
                <a:cs typeface="Times New Roman"/>
                <a:sym typeface="Times New Roman"/>
              </a:rPr>
              <a:t>IBN ZOHR</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1" lang="fr-FR" sz="1200">
                <a:latin typeface="Times New Roman"/>
                <a:ea typeface="Times New Roman"/>
                <a:cs typeface="Times New Roman"/>
                <a:sym typeface="Times New Roman"/>
              </a:rPr>
              <a:t>FACULTÉ DES SCIENCE</a:t>
            </a:r>
            <a:r>
              <a:rPr lang="fr-FR" sz="1200">
                <a:latin typeface="Times New Roman"/>
                <a:ea typeface="Times New Roman"/>
                <a:cs typeface="Times New Roman"/>
                <a:sym typeface="Times New Roman"/>
              </a:rPr>
              <a:t> </a:t>
            </a:r>
            <a:r>
              <a:rPr b="1" lang="fr-FR" sz="1200">
                <a:latin typeface="Times New Roman"/>
                <a:ea typeface="Times New Roman"/>
                <a:cs typeface="Times New Roman"/>
                <a:sym typeface="Times New Roman"/>
              </a:rPr>
              <a:t>AGADIR</a:t>
            </a:r>
            <a:endParaRPr b="1" sz="12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1" lang="fr-FR" sz="1200">
                <a:latin typeface="Times New Roman"/>
                <a:ea typeface="Times New Roman"/>
                <a:cs typeface="Times New Roman"/>
                <a:sym typeface="Times New Roman"/>
              </a:rPr>
              <a:t>Département Informatique</a:t>
            </a:r>
            <a:endParaRPr b="1" sz="1200">
              <a:latin typeface="Times New Roman"/>
              <a:ea typeface="Times New Roman"/>
              <a:cs typeface="Times New Roman"/>
              <a:sym typeface="Times New Roman"/>
            </a:endParaRPr>
          </a:p>
        </p:txBody>
      </p:sp>
      <p:sp>
        <p:nvSpPr>
          <p:cNvPr id="90" name="Google Shape;90;p1"/>
          <p:cNvSpPr/>
          <p:nvPr/>
        </p:nvSpPr>
        <p:spPr>
          <a:xfrm>
            <a:off x="0" y="45200"/>
            <a:ext cx="125131" cy="250148"/>
          </a:xfrm>
          <a:prstGeom prst="rect">
            <a:avLst/>
          </a:prstGeom>
          <a:noFill/>
          <a:ln>
            <a:noFill/>
          </a:ln>
        </p:spPr>
        <p:txBody>
          <a:bodyPr anchorCtr="0" anchor="ctr" bIns="30950" lIns="61925" spcFirstLastPara="1" rIns="61925" wrap="square" tIns="30950">
            <a:noAutofit/>
          </a:bodyPr>
          <a:lstStyle/>
          <a:p>
            <a:pPr indent="0" lvl="0" marL="0" marR="0" rtl="0" algn="l">
              <a:lnSpc>
                <a:spcPct val="100000"/>
              </a:lnSpc>
              <a:spcBef>
                <a:spcPts val="0"/>
              </a:spcBef>
              <a:spcAft>
                <a:spcPts val="0"/>
              </a:spcAft>
              <a:buClr>
                <a:schemeClr val="dk1"/>
              </a:buClr>
              <a:buSzPts val="1219"/>
              <a:buFont typeface="Arial"/>
              <a:buNone/>
            </a:pPr>
            <a:r>
              <a:t/>
            </a:r>
            <a:endParaRPr b="0" i="0" sz="1219" u="none" cap="none" strike="noStrike">
              <a:solidFill>
                <a:srgbClr val="000000"/>
              </a:solidFill>
              <a:latin typeface="Corbel"/>
              <a:ea typeface="Corbel"/>
              <a:cs typeface="Corbel"/>
              <a:sym typeface="Corbel"/>
            </a:endParaRPr>
          </a:p>
        </p:txBody>
      </p:sp>
      <p:sp>
        <p:nvSpPr>
          <p:cNvPr id="91" name="Google Shape;91;p1"/>
          <p:cNvSpPr/>
          <p:nvPr/>
        </p:nvSpPr>
        <p:spPr>
          <a:xfrm>
            <a:off x="2066597" y="1537095"/>
            <a:ext cx="7773819" cy="861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Garamond"/>
              <a:buNone/>
            </a:pPr>
            <a:r>
              <a:rPr b="1" i="0" lang="fr-FR" sz="1600" u="none" cap="none" strike="noStrike">
                <a:solidFill>
                  <a:srgbClr val="000000"/>
                </a:solidFill>
                <a:latin typeface="Garamond"/>
                <a:ea typeface="Garamond"/>
                <a:cs typeface="Garamond"/>
                <a:sym typeface="Garamond"/>
              </a:rPr>
              <a:t>Projet de fin d’études</a:t>
            </a:r>
            <a:endParaRPr b="1" i="0" sz="1600" u="none" cap="none" strike="noStrike">
              <a:solidFill>
                <a:srgbClr val="5C264E"/>
              </a:solidFill>
              <a:latin typeface="Garamond"/>
              <a:ea typeface="Garamond"/>
              <a:cs typeface="Garamond"/>
              <a:sym typeface="Garamond"/>
            </a:endParaRPr>
          </a:p>
          <a:p>
            <a:pPr indent="0" lvl="0" marL="0" marR="0" rtl="0" algn="ctr">
              <a:lnSpc>
                <a:spcPct val="150000"/>
              </a:lnSpc>
              <a:spcBef>
                <a:spcPts val="0"/>
              </a:spcBef>
              <a:spcAft>
                <a:spcPts val="0"/>
              </a:spcAft>
              <a:buClr>
                <a:srgbClr val="8B3976"/>
              </a:buClr>
              <a:buSzPts val="1200"/>
              <a:buFont typeface="Garamond"/>
              <a:buNone/>
            </a:pPr>
            <a:r>
              <a:rPr b="1" i="1" lang="fr-FR" u="none" cap="none" strike="noStrike">
                <a:solidFill>
                  <a:srgbClr val="1155CC"/>
                </a:solidFill>
                <a:latin typeface="Garamond"/>
                <a:ea typeface="Garamond"/>
                <a:cs typeface="Garamond"/>
                <a:sym typeface="Garamond"/>
              </a:rPr>
              <a:t>Filière</a:t>
            </a:r>
            <a:endParaRPr b="1" sz="2000">
              <a:solidFill>
                <a:srgbClr val="1155CC"/>
              </a:solidFill>
            </a:endParaRPr>
          </a:p>
          <a:p>
            <a:pPr indent="0" lvl="0" marL="0" marR="0" rtl="0" algn="ctr">
              <a:lnSpc>
                <a:spcPct val="150000"/>
              </a:lnSpc>
              <a:spcBef>
                <a:spcPts val="0"/>
              </a:spcBef>
              <a:spcAft>
                <a:spcPts val="0"/>
              </a:spcAft>
              <a:buClr>
                <a:srgbClr val="8B3976"/>
              </a:buClr>
              <a:buSzPts val="1200"/>
              <a:buFont typeface="Garamond"/>
              <a:buNone/>
            </a:pPr>
            <a:r>
              <a:rPr lang="fr-FR" sz="1800">
                <a:solidFill>
                  <a:schemeClr val="accent2"/>
                </a:solidFill>
              </a:rPr>
              <a:t>SMI</a:t>
            </a:r>
            <a:endParaRPr sz="1800">
              <a:solidFill>
                <a:schemeClr val="accent2"/>
              </a:solidFill>
            </a:endParaRPr>
          </a:p>
        </p:txBody>
      </p:sp>
      <p:sp>
        <p:nvSpPr>
          <p:cNvPr id="92" name="Google Shape;92;p1"/>
          <p:cNvSpPr/>
          <p:nvPr/>
        </p:nvSpPr>
        <p:spPr>
          <a:xfrm>
            <a:off x="2435577" y="2963859"/>
            <a:ext cx="125131" cy="250148"/>
          </a:xfrm>
          <a:prstGeom prst="rect">
            <a:avLst/>
          </a:prstGeom>
          <a:noFill/>
          <a:ln>
            <a:noFill/>
          </a:ln>
        </p:spPr>
        <p:txBody>
          <a:bodyPr anchorCtr="0" anchor="ctr" bIns="30950" lIns="61925" spcFirstLastPara="1" rIns="61925" wrap="square" tIns="30950">
            <a:noAutofit/>
          </a:bodyPr>
          <a:lstStyle/>
          <a:p>
            <a:pPr indent="0" lvl="0" marL="0" marR="0" rtl="0" algn="l">
              <a:lnSpc>
                <a:spcPct val="100000"/>
              </a:lnSpc>
              <a:spcBef>
                <a:spcPts val="0"/>
              </a:spcBef>
              <a:spcAft>
                <a:spcPts val="0"/>
              </a:spcAft>
              <a:buClr>
                <a:schemeClr val="dk1"/>
              </a:buClr>
              <a:buSzPts val="1219"/>
              <a:buFont typeface="Arial"/>
              <a:buNone/>
            </a:pPr>
            <a:r>
              <a:t/>
            </a:r>
            <a:endParaRPr b="0" i="0" sz="1219" u="none" cap="none" strike="noStrike">
              <a:solidFill>
                <a:srgbClr val="000000"/>
              </a:solidFill>
              <a:latin typeface="Corbel"/>
              <a:ea typeface="Corbel"/>
              <a:cs typeface="Corbel"/>
              <a:sym typeface="Corbel"/>
            </a:endParaRPr>
          </a:p>
        </p:txBody>
      </p:sp>
      <p:sp>
        <p:nvSpPr>
          <p:cNvPr id="93" name="Google Shape;93;p1"/>
          <p:cNvSpPr/>
          <p:nvPr/>
        </p:nvSpPr>
        <p:spPr>
          <a:xfrm>
            <a:off x="911423" y="2890508"/>
            <a:ext cx="10485000" cy="788100"/>
          </a:xfrm>
          <a:prstGeom prst="rect">
            <a:avLst/>
          </a:prstGeom>
          <a:solidFill>
            <a:schemeClr val="lt1"/>
          </a:solidFill>
          <a:ln cap="flat" cmpd="sng" w="12700">
            <a:solidFill>
              <a:srgbClr val="0000FF"/>
            </a:solidFill>
            <a:prstDash val="solid"/>
            <a:miter lim="800000"/>
            <a:headEnd len="sm" w="sm" type="none"/>
            <a:tailEnd len="sm" w="sm" type="none"/>
          </a:ln>
        </p:spPr>
        <p:txBody>
          <a:bodyPr anchorCtr="0" anchor="ctr" bIns="30950" lIns="61925" spcFirstLastPara="1" rIns="61925" wrap="square" tIns="30950">
            <a:noAutofit/>
          </a:bodyPr>
          <a:lstStyle/>
          <a:p>
            <a:pPr indent="0" lvl="0" marL="0" marR="0" rtl="0" algn="ctr">
              <a:lnSpc>
                <a:spcPct val="100000"/>
              </a:lnSpc>
              <a:spcBef>
                <a:spcPts val="0"/>
              </a:spcBef>
              <a:spcAft>
                <a:spcPts val="0"/>
              </a:spcAft>
              <a:buClr>
                <a:srgbClr val="660033"/>
              </a:buClr>
              <a:buSzPts val="2400"/>
              <a:buFont typeface="Times New Roman"/>
              <a:buNone/>
            </a:pPr>
            <a:r>
              <a:rPr b="1" i="0" lang="fr-FR" sz="2400" u="none" cap="none" strike="noStrike">
                <a:solidFill>
                  <a:schemeClr val="accent2"/>
                </a:solidFill>
                <a:latin typeface="Times New Roman"/>
                <a:ea typeface="Times New Roman"/>
                <a:cs typeface="Times New Roman"/>
                <a:sym typeface="Times New Roman"/>
              </a:rPr>
              <a:t>Etude Conception et Réalisation d</a:t>
            </a:r>
            <a:r>
              <a:rPr b="1" lang="fr-FR" sz="2400">
                <a:solidFill>
                  <a:schemeClr val="accent2"/>
                </a:solidFill>
                <a:latin typeface="Times New Roman"/>
                <a:ea typeface="Times New Roman"/>
                <a:cs typeface="Times New Roman"/>
                <a:sym typeface="Times New Roman"/>
              </a:rPr>
              <a:t>’une Application Web De Gestion Des Commandes Par Code QR Via Smartphone</a:t>
            </a:r>
            <a:endParaRPr b="1" sz="2400">
              <a:solidFill>
                <a:schemeClr val="accent2"/>
              </a:solidFill>
              <a:latin typeface="Times New Roman"/>
              <a:ea typeface="Times New Roman"/>
              <a:cs typeface="Times New Roman"/>
              <a:sym typeface="Times New Roman"/>
            </a:endParaRPr>
          </a:p>
        </p:txBody>
      </p:sp>
      <p:sp>
        <p:nvSpPr>
          <p:cNvPr id="94" name="Google Shape;94;p1"/>
          <p:cNvSpPr txBox="1"/>
          <p:nvPr/>
        </p:nvSpPr>
        <p:spPr>
          <a:xfrm>
            <a:off x="911423" y="4691160"/>
            <a:ext cx="2384931" cy="1101372"/>
          </a:xfrm>
          <a:prstGeom prst="rect">
            <a:avLst/>
          </a:prstGeom>
          <a:noFill/>
          <a:ln>
            <a:noFill/>
          </a:ln>
        </p:spPr>
        <p:txBody>
          <a:bodyPr anchorCtr="0" anchor="t" bIns="30950" lIns="61925" spcFirstLastPara="1" rIns="61925" wrap="square" tIns="30950">
            <a:noAutofit/>
          </a:bodyPr>
          <a:lstStyle/>
          <a:p>
            <a:pPr indent="0" lvl="0" marL="0" marR="0" rtl="0" algn="just">
              <a:lnSpc>
                <a:spcPct val="150000"/>
              </a:lnSpc>
              <a:spcBef>
                <a:spcPts val="0"/>
              </a:spcBef>
              <a:spcAft>
                <a:spcPts val="0"/>
              </a:spcAft>
              <a:buClr>
                <a:srgbClr val="660033"/>
              </a:buClr>
              <a:buSzPts val="1400"/>
              <a:buFont typeface="Times New Roman"/>
              <a:buNone/>
            </a:pPr>
            <a:r>
              <a:rPr b="1" i="1" lang="fr-FR" sz="1500" u="none" cap="none" strike="noStrike">
                <a:solidFill>
                  <a:schemeClr val="accent2"/>
                </a:solidFill>
                <a:latin typeface="Times New Roman"/>
                <a:ea typeface="Times New Roman"/>
                <a:cs typeface="Times New Roman"/>
                <a:sym typeface="Times New Roman"/>
              </a:rPr>
              <a:t>Réalisé Par:</a:t>
            </a:r>
            <a:endParaRPr b="1" i="1" sz="1500" u="none" cap="none" strike="noStrike">
              <a:solidFill>
                <a:schemeClr val="accent2"/>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400"/>
              <a:buFont typeface="Garamond"/>
              <a:buNone/>
            </a:pPr>
            <a:r>
              <a:rPr b="0" i="0" lang="fr-FR" sz="1400" u="none" cap="none" strike="noStrike">
                <a:solidFill>
                  <a:srgbClr val="000000"/>
                </a:solidFill>
                <a:latin typeface="Garamond"/>
                <a:ea typeface="Garamond"/>
                <a:cs typeface="Garamond"/>
                <a:sym typeface="Garamond"/>
              </a:rPr>
              <a:t>Mlle. </a:t>
            </a:r>
            <a:r>
              <a:rPr lang="fr-FR">
                <a:latin typeface="Garamond"/>
                <a:ea typeface="Garamond"/>
                <a:cs typeface="Garamond"/>
                <a:sym typeface="Garamond"/>
              </a:rPr>
              <a:t>OUBIHI Hajar</a:t>
            </a:r>
            <a:endParaRPr>
              <a:latin typeface="Garamond"/>
              <a:ea typeface="Garamond"/>
              <a:cs typeface="Garamond"/>
              <a:sym typeface="Garamond"/>
            </a:endParaRPr>
          </a:p>
          <a:p>
            <a:pPr indent="0" lvl="0" marL="0" marR="0" rtl="0" algn="l">
              <a:lnSpc>
                <a:spcPct val="100000"/>
              </a:lnSpc>
              <a:spcBef>
                <a:spcPts val="800"/>
              </a:spcBef>
              <a:spcAft>
                <a:spcPts val="0"/>
              </a:spcAft>
              <a:buClr>
                <a:srgbClr val="000000"/>
              </a:buClr>
              <a:buSzPts val="1400"/>
              <a:buFont typeface="Garamond"/>
              <a:buNone/>
            </a:pPr>
            <a:r>
              <a:rPr lang="fr-FR">
                <a:latin typeface="Garamond"/>
                <a:ea typeface="Garamond"/>
                <a:cs typeface="Garamond"/>
                <a:sym typeface="Garamond"/>
              </a:rPr>
              <a:t>M. EL MAJJODI Abdeljalil</a:t>
            </a:r>
            <a:endParaRPr>
              <a:latin typeface="Garamond"/>
              <a:ea typeface="Garamond"/>
              <a:cs typeface="Garamond"/>
              <a:sym typeface="Garamond"/>
            </a:endParaRPr>
          </a:p>
        </p:txBody>
      </p:sp>
      <p:sp>
        <p:nvSpPr>
          <p:cNvPr id="95" name="Google Shape;95;p1"/>
          <p:cNvSpPr txBox="1"/>
          <p:nvPr/>
        </p:nvSpPr>
        <p:spPr>
          <a:xfrm>
            <a:off x="8215732" y="4691160"/>
            <a:ext cx="3397148" cy="105669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660033"/>
              </a:buClr>
              <a:buSzPts val="1400"/>
              <a:buFont typeface="Garamond"/>
              <a:buNone/>
            </a:pPr>
            <a:r>
              <a:rPr b="1" i="1" lang="fr-FR" sz="1500" u="none" cap="none" strike="noStrike">
                <a:solidFill>
                  <a:schemeClr val="accent2"/>
                </a:solidFill>
                <a:latin typeface="Garamond"/>
                <a:ea typeface="Garamond"/>
                <a:cs typeface="Garamond"/>
                <a:sym typeface="Garamond"/>
              </a:rPr>
              <a:t>Jury :</a:t>
            </a:r>
            <a:endParaRPr b="0" i="0" sz="1900" u="none" cap="none" strike="noStrike">
              <a:solidFill>
                <a:schemeClr val="accent2"/>
              </a:solidFill>
              <a:latin typeface="Arial"/>
              <a:ea typeface="Arial"/>
              <a:cs typeface="Arial"/>
              <a:sym typeface="Arial"/>
            </a:endParaRPr>
          </a:p>
          <a:p>
            <a:pPr indent="0" lvl="0" marL="0" marR="0" rtl="0" algn="just">
              <a:lnSpc>
                <a:spcPct val="100000"/>
              </a:lnSpc>
              <a:spcBef>
                <a:spcPts val="800"/>
              </a:spcBef>
              <a:spcAft>
                <a:spcPts val="0"/>
              </a:spcAft>
              <a:buClr>
                <a:srgbClr val="0C0C0C"/>
              </a:buClr>
              <a:buSzPts val="1400"/>
              <a:buFont typeface="Garamond"/>
              <a:buNone/>
            </a:pPr>
            <a:r>
              <a:rPr b="0" i="0" lang="fr-FR" sz="1400" u="none" cap="none" strike="noStrike">
                <a:solidFill>
                  <a:srgbClr val="0C0C0C"/>
                </a:solidFill>
                <a:latin typeface="Garamond"/>
                <a:ea typeface="Garamond"/>
                <a:cs typeface="Garamond"/>
                <a:sym typeface="Garamond"/>
              </a:rPr>
              <a:t>Pr. Mme. </a:t>
            </a:r>
            <a:r>
              <a:rPr lang="fr-FR">
                <a:solidFill>
                  <a:srgbClr val="0C0C0C"/>
                </a:solidFill>
                <a:latin typeface="Garamond"/>
                <a:ea typeface="Garamond"/>
                <a:cs typeface="Garamond"/>
                <a:sym typeface="Garamond"/>
              </a:rPr>
              <a:t>BATTOU Amal</a:t>
            </a:r>
            <a:endParaRPr/>
          </a:p>
          <a:p>
            <a:pPr indent="0" lvl="0" marL="0" marR="0" rtl="0" algn="just">
              <a:lnSpc>
                <a:spcPct val="100000"/>
              </a:lnSpc>
              <a:spcBef>
                <a:spcPts val="800"/>
              </a:spcBef>
              <a:spcAft>
                <a:spcPts val="0"/>
              </a:spcAft>
              <a:buClr>
                <a:srgbClr val="0C0C0C"/>
              </a:buClr>
              <a:buSzPts val="1400"/>
              <a:buFont typeface="Garamond"/>
              <a:buNone/>
            </a:pPr>
            <a:r>
              <a:rPr b="0" i="0" lang="fr-FR" sz="1400" u="none" cap="none" strike="noStrike">
                <a:solidFill>
                  <a:srgbClr val="0C0C0C"/>
                </a:solidFill>
                <a:latin typeface="Garamond"/>
                <a:ea typeface="Garamond"/>
                <a:cs typeface="Garamond"/>
                <a:sym typeface="Garamond"/>
              </a:rPr>
              <a:t>Pr. M. </a:t>
            </a:r>
            <a:r>
              <a:rPr lang="fr-FR">
                <a:solidFill>
                  <a:srgbClr val="0C0C0C"/>
                </a:solidFill>
                <a:latin typeface="Garamond"/>
                <a:ea typeface="Garamond"/>
                <a:cs typeface="Garamond"/>
                <a:sym typeface="Garamond"/>
              </a:rPr>
              <a:t>AMELLAL </a:t>
            </a:r>
            <a:endParaRPr b="0" i="0" sz="1400" u="none" cap="none" strike="noStrike">
              <a:solidFill>
                <a:srgbClr val="0C0C0C"/>
              </a:solidFill>
              <a:latin typeface="Garamond"/>
              <a:ea typeface="Garamond"/>
              <a:cs typeface="Garamond"/>
              <a:sym typeface="Garamond"/>
            </a:endParaRPr>
          </a:p>
        </p:txBody>
      </p:sp>
      <p:sp>
        <p:nvSpPr>
          <p:cNvPr id="96" name="Google Shape;96;p1"/>
          <p:cNvSpPr txBox="1"/>
          <p:nvPr/>
        </p:nvSpPr>
        <p:spPr>
          <a:xfrm>
            <a:off x="4061791" y="6334780"/>
            <a:ext cx="406841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C0C0C"/>
              </a:buClr>
              <a:buSzPts val="1800"/>
              <a:buFont typeface="Times New Roman"/>
              <a:buNone/>
            </a:pPr>
            <a:r>
              <a:rPr b="1" i="0" lang="fr-FR" sz="1800" u="none" cap="none" strike="noStrike">
                <a:solidFill>
                  <a:srgbClr val="0C0C0C"/>
                </a:solidFill>
                <a:latin typeface="Times New Roman"/>
                <a:ea typeface="Times New Roman"/>
                <a:cs typeface="Times New Roman"/>
                <a:sym typeface="Times New Roman"/>
              </a:rPr>
              <a:t>Année Universitaire  20</a:t>
            </a:r>
            <a:r>
              <a:rPr b="1" lang="fr-FR" sz="1800">
                <a:solidFill>
                  <a:srgbClr val="0C0C0C"/>
                </a:solidFill>
                <a:latin typeface="Times New Roman"/>
                <a:ea typeface="Times New Roman"/>
                <a:cs typeface="Times New Roman"/>
                <a:sym typeface="Times New Roman"/>
              </a:rPr>
              <a:t>21</a:t>
            </a:r>
            <a:r>
              <a:rPr b="1" i="0" lang="fr-FR" sz="1800" u="none" cap="none" strike="noStrike">
                <a:solidFill>
                  <a:srgbClr val="0C0C0C"/>
                </a:solidFill>
                <a:latin typeface="Times New Roman"/>
                <a:ea typeface="Times New Roman"/>
                <a:cs typeface="Times New Roman"/>
                <a:sym typeface="Times New Roman"/>
              </a:rPr>
              <a:t> / 20</a:t>
            </a:r>
            <a:r>
              <a:rPr b="1" lang="fr-FR" sz="1800">
                <a:solidFill>
                  <a:srgbClr val="0C0C0C"/>
                </a:solidFill>
                <a:latin typeface="Times New Roman"/>
                <a:ea typeface="Times New Roman"/>
                <a:cs typeface="Times New Roman"/>
                <a:sym typeface="Times New Roman"/>
              </a:rPr>
              <a:t>22</a:t>
            </a:r>
            <a:endParaRPr b="1" i="0" sz="18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1"/>
          <p:cNvSpPr txBox="1"/>
          <p:nvPr/>
        </p:nvSpPr>
        <p:spPr>
          <a:xfrm>
            <a:off x="4485784" y="4703892"/>
            <a:ext cx="2880320" cy="1461412"/>
          </a:xfrm>
          <a:prstGeom prst="rect">
            <a:avLst/>
          </a:prstGeom>
          <a:noFill/>
          <a:ln>
            <a:noFill/>
          </a:ln>
        </p:spPr>
        <p:txBody>
          <a:bodyPr anchorCtr="0" anchor="t" bIns="30950" lIns="61925" spcFirstLastPara="1" rIns="61925" wrap="square" tIns="30950">
            <a:noAutofit/>
          </a:bodyPr>
          <a:lstStyle/>
          <a:p>
            <a:pPr indent="0" lvl="0" marL="0" marR="0" rtl="0" algn="just">
              <a:lnSpc>
                <a:spcPct val="150000"/>
              </a:lnSpc>
              <a:spcBef>
                <a:spcPts val="0"/>
              </a:spcBef>
              <a:spcAft>
                <a:spcPts val="0"/>
              </a:spcAft>
              <a:buClr>
                <a:srgbClr val="660033"/>
              </a:buClr>
              <a:buSzPts val="1400"/>
              <a:buFont typeface="Times New Roman"/>
              <a:buNone/>
            </a:pPr>
            <a:r>
              <a:rPr b="1" i="1" lang="fr-FR" sz="1500" u="none" cap="none" strike="noStrike">
                <a:solidFill>
                  <a:schemeClr val="accent2"/>
                </a:solidFill>
                <a:latin typeface="Times New Roman"/>
                <a:ea typeface="Times New Roman"/>
                <a:cs typeface="Times New Roman"/>
                <a:sym typeface="Times New Roman"/>
              </a:rPr>
              <a:t>Encadré Par:</a:t>
            </a:r>
            <a:endParaRPr b="0" i="0" sz="1500" u="none" cap="none" strike="noStrike">
              <a:solidFill>
                <a:schemeClr val="accent2"/>
              </a:solidFill>
              <a:latin typeface="Arial"/>
              <a:ea typeface="Arial"/>
              <a:cs typeface="Arial"/>
              <a:sym typeface="Arial"/>
            </a:endParaRPr>
          </a:p>
          <a:p>
            <a:pPr indent="0" lvl="0" marL="0" marR="0" rtl="0" algn="l">
              <a:lnSpc>
                <a:spcPct val="100000"/>
              </a:lnSpc>
              <a:spcBef>
                <a:spcPts val="800"/>
              </a:spcBef>
              <a:spcAft>
                <a:spcPts val="0"/>
              </a:spcAft>
              <a:buNone/>
            </a:pPr>
            <a:r>
              <a:rPr b="0" i="0" lang="fr-FR" sz="1400" u="none" cap="none" strike="noStrike">
                <a:solidFill>
                  <a:srgbClr val="000000"/>
                </a:solidFill>
                <a:latin typeface="Garamond"/>
                <a:ea typeface="Garamond"/>
                <a:cs typeface="Garamond"/>
                <a:sym typeface="Garamond"/>
              </a:rPr>
              <a:t>Pr. Mme. </a:t>
            </a:r>
            <a:r>
              <a:rPr lang="fr-FR">
                <a:latin typeface="Garamond"/>
                <a:ea typeface="Garamond"/>
                <a:cs typeface="Garamond"/>
                <a:sym typeface="Garamond"/>
              </a:rPr>
              <a:t>LACHHAB Fadwa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8" name="Google Shape;98;p1"/>
          <p:cNvPicPr preferRelativeResize="0"/>
          <p:nvPr/>
        </p:nvPicPr>
        <p:blipFill>
          <a:blip r:embed="rId3">
            <a:alphaModFix/>
          </a:blip>
          <a:stretch>
            <a:fillRect/>
          </a:stretch>
        </p:blipFill>
        <p:spPr>
          <a:xfrm>
            <a:off x="10700831" y="210176"/>
            <a:ext cx="1103394" cy="1101376"/>
          </a:xfrm>
          <a:prstGeom prst="rect">
            <a:avLst/>
          </a:prstGeom>
          <a:noFill/>
          <a:ln>
            <a:noFill/>
          </a:ln>
        </p:spPr>
      </p:pic>
      <p:pic>
        <p:nvPicPr>
          <p:cNvPr id="99" name="Google Shape;99;p1"/>
          <p:cNvPicPr preferRelativeResize="0"/>
          <p:nvPr/>
        </p:nvPicPr>
        <p:blipFill>
          <a:blip r:embed="rId4">
            <a:alphaModFix/>
          </a:blip>
          <a:stretch>
            <a:fillRect/>
          </a:stretch>
        </p:blipFill>
        <p:spPr>
          <a:xfrm>
            <a:off x="542988" y="224012"/>
            <a:ext cx="984150" cy="10737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1"/>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42" name="Google Shape;342;p11"/>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343" name="Google Shape;343;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344" name="Google Shape;344;p1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345" name="Google Shape;345;p1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11"/>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347" name="Google Shape;347;p11"/>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48" name="Google Shape;348;p11"/>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349" name="Google Shape;349;p11"/>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350" name="Google Shape;350;p11"/>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51" name="Google Shape;351;p11"/>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352" name="Google Shape;352;p11"/>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53" name="Google Shape;353;p11"/>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354" name="Google Shape;354;p11"/>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fr-FR" sz="1200">
                <a:solidFill>
                  <a:schemeClr val="dk1"/>
                </a:solidFill>
                <a:latin typeface="Century Gothic"/>
                <a:ea typeface="Century Gothic"/>
                <a:cs typeface="Century Gothic"/>
                <a:sym typeface="Century Gothic"/>
              </a:rPr>
              <a:t>Présentation du projet</a:t>
            </a:r>
            <a:endParaRPr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cxnSp>
        <p:nvCxnSpPr>
          <p:cNvPr id="355" name="Google Shape;355;p11"/>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356" name="Google Shape;356;p11"/>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Conduite du projet</a:t>
            </a:r>
            <a:endParaRPr b="1" i="0" sz="1200" u="none" cap="none" strike="noStrike">
              <a:solidFill>
                <a:srgbClr val="000000"/>
              </a:solidFill>
              <a:latin typeface="Arial"/>
              <a:ea typeface="Arial"/>
              <a:cs typeface="Arial"/>
              <a:sym typeface="Arial"/>
            </a:endParaRPr>
          </a:p>
        </p:txBody>
      </p:sp>
      <p:sp>
        <p:nvSpPr>
          <p:cNvPr id="357" name="Google Shape;357;p11"/>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8" name="Google Shape;358;p11"/>
          <p:cNvSpPr/>
          <p:nvPr/>
        </p:nvSpPr>
        <p:spPr>
          <a:xfrm>
            <a:off x="10818472"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359" name="Google Shape;359;p11"/>
          <p:cNvSpPr txBox="1"/>
          <p:nvPr/>
        </p:nvSpPr>
        <p:spPr>
          <a:xfrm>
            <a:off x="622692" y="5790227"/>
            <a:ext cx="5383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a:t>
            </a:r>
            <a:r>
              <a:rPr b="1" i="0" lang="fr-FR" sz="1800" u="none" cap="none" strike="noStrike">
                <a:solidFill>
                  <a:srgbClr val="000000"/>
                </a:solidFill>
                <a:latin typeface="Times New Roman"/>
                <a:ea typeface="Times New Roman"/>
                <a:cs typeface="Times New Roman"/>
                <a:sym typeface="Times New Roman"/>
              </a:rPr>
              <a:t>Cycle de vie du projet </a:t>
            </a:r>
            <a:endParaRPr/>
          </a:p>
        </p:txBody>
      </p:sp>
      <p:sp>
        <p:nvSpPr>
          <p:cNvPr id="360" name="Google Shape;360;p11"/>
          <p:cNvSpPr/>
          <p:nvPr/>
        </p:nvSpPr>
        <p:spPr>
          <a:xfrm>
            <a:off x="325940" y="713968"/>
            <a:ext cx="225444" cy="218394"/>
          </a:xfrm>
          <a:prstGeom prst="ellipse">
            <a:avLst/>
          </a:prstGeom>
          <a:solidFill>
            <a:srgbClr val="D7D7D7"/>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361" name="Google Shape;361;p11"/>
          <p:cNvSpPr txBox="1"/>
          <p:nvPr/>
        </p:nvSpPr>
        <p:spPr>
          <a:xfrm>
            <a:off x="6405748" y="5790227"/>
            <a:ext cx="5383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Processus de développement </a:t>
            </a:r>
            <a:r>
              <a:rPr b="1" i="0" lang="fr-FR" sz="1800" u="none" cap="none" strike="noStrike">
                <a:solidFill>
                  <a:srgbClr val="000000"/>
                </a:solidFill>
                <a:latin typeface="Times New Roman"/>
                <a:ea typeface="Times New Roman"/>
                <a:cs typeface="Times New Roman"/>
                <a:sym typeface="Times New Roman"/>
              </a:rPr>
              <a:t>du projet </a:t>
            </a:r>
            <a:endParaRPr/>
          </a:p>
        </p:txBody>
      </p:sp>
      <p:pic>
        <p:nvPicPr>
          <p:cNvPr id="362" name="Google Shape;362;p11"/>
          <p:cNvPicPr preferRelativeResize="0"/>
          <p:nvPr/>
        </p:nvPicPr>
        <p:blipFill>
          <a:blip r:embed="rId3">
            <a:alphaModFix/>
          </a:blip>
          <a:stretch>
            <a:fillRect/>
          </a:stretch>
        </p:blipFill>
        <p:spPr>
          <a:xfrm>
            <a:off x="6139250" y="1927550"/>
            <a:ext cx="5876325" cy="3689050"/>
          </a:xfrm>
          <a:prstGeom prst="rect">
            <a:avLst/>
          </a:prstGeom>
          <a:noFill/>
          <a:ln>
            <a:noFill/>
          </a:ln>
        </p:spPr>
      </p:pic>
      <p:pic>
        <p:nvPicPr>
          <p:cNvPr id="363" name="Google Shape;363;p11"/>
          <p:cNvPicPr preferRelativeResize="0"/>
          <p:nvPr/>
        </p:nvPicPr>
        <p:blipFill>
          <a:blip r:embed="rId4">
            <a:alphaModFix/>
          </a:blip>
          <a:stretch>
            <a:fillRect/>
          </a:stretch>
        </p:blipFill>
        <p:spPr>
          <a:xfrm>
            <a:off x="227250" y="2673450"/>
            <a:ext cx="5238175" cy="2943150"/>
          </a:xfrm>
          <a:prstGeom prst="rect">
            <a:avLst/>
          </a:prstGeom>
          <a:noFill/>
          <a:ln>
            <a:noFill/>
          </a:ln>
        </p:spPr>
      </p:pic>
      <p:pic>
        <p:nvPicPr>
          <p:cNvPr id="364" name="Google Shape;364;p11"/>
          <p:cNvPicPr preferRelativeResize="0"/>
          <p:nvPr/>
        </p:nvPicPr>
        <p:blipFill>
          <a:blip r:embed="rId5">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1000"/>
                                        <p:tgtEl>
                                          <p:spTgt spid="3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2"/>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371" name="Google Shape;371;p12"/>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72" name="Google Shape;372;p12"/>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373" name="Google Shape;373;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374" name="Google Shape;374;p1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375" name="Google Shape;375;p1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12"/>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377" name="Google Shape;377;p12"/>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78" name="Google Shape;378;p12"/>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380" name="Google Shape;380;p12"/>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81" name="Google Shape;381;p12"/>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382" name="Google Shape;382;p12"/>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83" name="Google Shape;383;p12"/>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384" name="Google Shape;384;p12"/>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fr-FR" sz="1200">
                <a:solidFill>
                  <a:schemeClr val="dk1"/>
                </a:solidFill>
                <a:latin typeface="Century Gothic"/>
                <a:ea typeface="Century Gothic"/>
                <a:cs typeface="Century Gothic"/>
                <a:sym typeface="Century Gothic"/>
              </a:rPr>
              <a:t>Présentation du projet</a:t>
            </a:r>
            <a:endParaRPr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cxnSp>
        <p:nvCxnSpPr>
          <p:cNvPr id="385" name="Google Shape;385;p12"/>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386" name="Google Shape;386;p12"/>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Conduite du projet</a:t>
            </a:r>
            <a:endParaRPr b="1" i="0" sz="1200" u="none" cap="none" strike="noStrike">
              <a:solidFill>
                <a:srgbClr val="000000"/>
              </a:solidFill>
              <a:latin typeface="Arial"/>
              <a:ea typeface="Arial"/>
              <a:cs typeface="Arial"/>
              <a:sym typeface="Arial"/>
            </a:endParaRPr>
          </a:p>
        </p:txBody>
      </p:sp>
      <p:sp>
        <p:nvSpPr>
          <p:cNvPr id="387" name="Google Shape;387;p12"/>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8" name="Google Shape;388;p12"/>
          <p:cNvSpPr/>
          <p:nvPr/>
        </p:nvSpPr>
        <p:spPr>
          <a:xfrm>
            <a:off x="10818472"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389" name="Google Shape;389;p12"/>
          <p:cNvSpPr txBox="1"/>
          <p:nvPr/>
        </p:nvSpPr>
        <p:spPr>
          <a:xfrm>
            <a:off x="612775" y="1408253"/>
            <a:ext cx="5594061"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Diagramme de Gantt</a:t>
            </a:r>
            <a:endParaRPr/>
          </a:p>
        </p:txBody>
      </p:sp>
      <p:sp>
        <p:nvSpPr>
          <p:cNvPr id="390" name="Google Shape;390;p12"/>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391" name="Google Shape;391;p12"/>
          <p:cNvPicPr preferRelativeResize="0"/>
          <p:nvPr/>
        </p:nvPicPr>
        <p:blipFill>
          <a:blip r:embed="rId3">
            <a:alphaModFix/>
          </a:blip>
          <a:stretch>
            <a:fillRect/>
          </a:stretch>
        </p:blipFill>
        <p:spPr>
          <a:xfrm>
            <a:off x="2389938" y="1976718"/>
            <a:ext cx="6793179" cy="4683281"/>
          </a:xfrm>
          <a:prstGeom prst="rect">
            <a:avLst/>
          </a:prstGeom>
          <a:noFill/>
          <a:ln>
            <a:noFill/>
          </a:ln>
        </p:spPr>
      </p:pic>
      <p:pic>
        <p:nvPicPr>
          <p:cNvPr id="392" name="Google Shape;392;p12"/>
          <p:cNvPicPr preferRelativeResize="0"/>
          <p:nvPr/>
        </p:nvPicPr>
        <p:blipFill>
          <a:blip r:embed="rId4">
            <a:alphaModFix/>
          </a:blip>
          <a:stretch>
            <a:fillRect/>
          </a:stretch>
        </p:blipFill>
        <p:spPr>
          <a:xfrm>
            <a:off x="11043918" y="57566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3"/>
          <p:cNvSpPr/>
          <p:nvPr/>
        </p:nvSpPr>
        <p:spPr>
          <a:xfrm>
            <a:off x="2675848" y="172800"/>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Spécification des besoins</a:t>
            </a:r>
            <a:endParaRPr b="0" i="0" sz="1400" u="none" cap="none" strike="noStrike">
              <a:solidFill>
                <a:schemeClr val="lt1"/>
              </a:solidFill>
              <a:latin typeface="Arial"/>
              <a:ea typeface="Arial"/>
              <a:cs typeface="Arial"/>
              <a:sym typeface="Arial"/>
            </a:endParaRPr>
          </a:p>
        </p:txBody>
      </p:sp>
      <p:sp>
        <p:nvSpPr>
          <p:cNvPr id="399" name="Google Shape;399;p13"/>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00" name="Google Shape;400;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01" name="Google Shape;401;p1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402" name="Google Shape;402;p13"/>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13"/>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404" name="Google Shape;404;p13"/>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05" name="Google Shape;405;p13"/>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406" name="Google Shape;406;p13"/>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07" name="Google Shape;407;p13"/>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408" name="Google Shape;408;p13"/>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09" name="Google Shape;409;p13"/>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410" name="Google Shape;410;p13"/>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411" name="Google Shape;411;p13"/>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12" name="Google Shape;412;p13"/>
          <p:cNvSpPr txBox="1"/>
          <p:nvPr/>
        </p:nvSpPr>
        <p:spPr>
          <a:xfrm>
            <a:off x="612775" y="1408250"/>
            <a:ext cx="8118600" cy="461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Besoins fonctionnels de </a:t>
            </a:r>
            <a:r>
              <a:rPr b="1" lang="fr-FR" sz="2400">
                <a:latin typeface="Times New Roman"/>
                <a:ea typeface="Times New Roman"/>
                <a:cs typeface="Times New Roman"/>
                <a:sym typeface="Times New Roman"/>
              </a:rPr>
              <a:t>notre Application</a:t>
            </a:r>
            <a:endParaRPr/>
          </a:p>
        </p:txBody>
      </p:sp>
      <p:cxnSp>
        <p:nvCxnSpPr>
          <p:cNvPr id="413" name="Google Shape;413;p13"/>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414" name="Google Shape;414;p13"/>
          <p:cNvSpPr txBox="1"/>
          <p:nvPr/>
        </p:nvSpPr>
        <p:spPr>
          <a:xfrm>
            <a:off x="9824073" y="910800"/>
            <a:ext cx="2051999" cy="3335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Besoins non fonctionnels</a:t>
            </a:r>
            <a:endParaRPr b="0" i="0" sz="1200" u="none" cap="none" strike="noStrike">
              <a:solidFill>
                <a:srgbClr val="000000"/>
              </a:solidFill>
              <a:latin typeface="Arial"/>
              <a:ea typeface="Arial"/>
              <a:cs typeface="Arial"/>
              <a:sym typeface="Arial"/>
            </a:endParaRPr>
          </a:p>
        </p:txBody>
      </p:sp>
      <p:sp>
        <p:nvSpPr>
          <p:cNvPr id="415" name="Google Shape;415;p13"/>
          <p:cNvSpPr/>
          <p:nvPr/>
        </p:nvSpPr>
        <p:spPr>
          <a:xfrm>
            <a:off x="10882747" y="712800"/>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416" name="Google Shape;416;p13"/>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417" name="Google Shape;417;p13"/>
          <p:cNvSpPr txBox="1"/>
          <p:nvPr/>
        </p:nvSpPr>
        <p:spPr>
          <a:xfrm>
            <a:off x="254968" y="910800"/>
            <a:ext cx="2051999" cy="3335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Besoins fonctionnels</a:t>
            </a:r>
            <a:endParaRPr b="1" i="0" sz="1200" u="none" cap="none" strike="noStrike">
              <a:solidFill>
                <a:srgbClr val="000000"/>
              </a:solidFill>
              <a:latin typeface="Arial"/>
              <a:ea typeface="Arial"/>
              <a:cs typeface="Arial"/>
              <a:sym typeface="Arial"/>
            </a:endParaRPr>
          </a:p>
        </p:txBody>
      </p:sp>
      <p:pic>
        <p:nvPicPr>
          <p:cNvPr id="418" name="Google Shape;418;p13"/>
          <p:cNvPicPr preferRelativeResize="0"/>
          <p:nvPr/>
        </p:nvPicPr>
        <p:blipFill>
          <a:blip r:embed="rId3">
            <a:alphaModFix/>
          </a:blip>
          <a:stretch>
            <a:fillRect/>
          </a:stretch>
        </p:blipFill>
        <p:spPr>
          <a:xfrm>
            <a:off x="11088618" y="5756626"/>
            <a:ext cx="1103394" cy="1101376"/>
          </a:xfrm>
          <a:prstGeom prst="rect">
            <a:avLst/>
          </a:prstGeom>
          <a:noFill/>
          <a:ln>
            <a:noFill/>
          </a:ln>
        </p:spPr>
      </p:pic>
      <p:pic>
        <p:nvPicPr>
          <p:cNvPr id="419" name="Google Shape;419;p13"/>
          <p:cNvPicPr preferRelativeResize="0"/>
          <p:nvPr/>
        </p:nvPicPr>
        <p:blipFill>
          <a:blip r:embed="rId4">
            <a:alphaModFix/>
          </a:blip>
          <a:stretch>
            <a:fillRect/>
          </a:stretch>
        </p:blipFill>
        <p:spPr>
          <a:xfrm>
            <a:off x="1912825" y="1944425"/>
            <a:ext cx="7517100" cy="4913574"/>
          </a:xfrm>
          <a:prstGeom prst="rect">
            <a:avLst/>
          </a:prstGeom>
          <a:noFill/>
          <a:ln>
            <a:noFill/>
          </a:ln>
        </p:spPr>
      </p:pic>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4"/>
          <p:cNvSpPr/>
          <p:nvPr/>
        </p:nvSpPr>
        <p:spPr>
          <a:xfrm>
            <a:off x="2675848" y="172800"/>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Spécification des besoins</a:t>
            </a:r>
            <a:endParaRPr b="0" i="0" sz="1400" u="none" cap="none" strike="noStrike">
              <a:solidFill>
                <a:schemeClr val="lt1"/>
              </a:solidFill>
              <a:latin typeface="Arial"/>
              <a:ea typeface="Arial"/>
              <a:cs typeface="Arial"/>
              <a:sym typeface="Arial"/>
            </a:endParaRPr>
          </a:p>
        </p:txBody>
      </p:sp>
      <p:sp>
        <p:nvSpPr>
          <p:cNvPr id="426" name="Google Shape;426;p14"/>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27" name="Google Shape;42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28" name="Google Shape;428;p1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429" name="Google Shape;429;p14"/>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p14"/>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431" name="Google Shape;431;p14"/>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32" name="Google Shape;432;p14"/>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34" name="Google Shape;434;p14"/>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36" name="Google Shape;436;p14"/>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438" name="Google Shape;438;p14"/>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39" name="Google Shape;439;p14"/>
          <p:cNvSpPr txBox="1"/>
          <p:nvPr/>
        </p:nvSpPr>
        <p:spPr>
          <a:xfrm>
            <a:off x="612775" y="1408250"/>
            <a:ext cx="6707400" cy="461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Besoins non fonctionnels de </a:t>
            </a:r>
            <a:r>
              <a:rPr b="1" lang="fr-FR" sz="2400">
                <a:latin typeface="Times New Roman"/>
                <a:ea typeface="Times New Roman"/>
                <a:cs typeface="Times New Roman"/>
                <a:sym typeface="Times New Roman"/>
              </a:rPr>
              <a:t>notre Application</a:t>
            </a:r>
            <a:endParaRPr/>
          </a:p>
        </p:txBody>
      </p:sp>
      <p:cxnSp>
        <p:nvCxnSpPr>
          <p:cNvPr id="440" name="Google Shape;440;p14"/>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441" name="Google Shape;441;p14"/>
          <p:cNvSpPr txBox="1"/>
          <p:nvPr/>
        </p:nvSpPr>
        <p:spPr>
          <a:xfrm>
            <a:off x="9824073" y="910800"/>
            <a:ext cx="2051999" cy="3335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Besoins non fonctionnels</a:t>
            </a:r>
            <a:endParaRPr b="1" i="0" sz="1200" u="none" cap="none" strike="noStrike">
              <a:solidFill>
                <a:srgbClr val="000000"/>
              </a:solidFill>
              <a:latin typeface="Arial"/>
              <a:ea typeface="Arial"/>
              <a:cs typeface="Arial"/>
              <a:sym typeface="Arial"/>
            </a:endParaRPr>
          </a:p>
        </p:txBody>
      </p:sp>
      <p:sp>
        <p:nvSpPr>
          <p:cNvPr id="442" name="Google Shape;442;p14"/>
          <p:cNvSpPr/>
          <p:nvPr/>
        </p:nvSpPr>
        <p:spPr>
          <a:xfrm>
            <a:off x="10882747" y="712800"/>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443" name="Google Shape;443;p14"/>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444" name="Google Shape;444;p14"/>
          <p:cNvSpPr txBox="1"/>
          <p:nvPr/>
        </p:nvSpPr>
        <p:spPr>
          <a:xfrm>
            <a:off x="254968" y="910800"/>
            <a:ext cx="2051999" cy="3335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Besoins fonctionnels</a:t>
            </a:r>
            <a:endParaRPr b="0" i="0" sz="1200" u="none" cap="none" strike="noStrike">
              <a:solidFill>
                <a:srgbClr val="000000"/>
              </a:solidFill>
              <a:latin typeface="Arial"/>
              <a:ea typeface="Arial"/>
              <a:cs typeface="Arial"/>
              <a:sym typeface="Arial"/>
            </a:endParaRPr>
          </a:p>
        </p:txBody>
      </p:sp>
      <p:pic>
        <p:nvPicPr>
          <p:cNvPr id="445" name="Google Shape;445;p14"/>
          <p:cNvPicPr preferRelativeResize="0"/>
          <p:nvPr/>
        </p:nvPicPr>
        <p:blipFill>
          <a:blip r:embed="rId3">
            <a:alphaModFix/>
          </a:blip>
          <a:stretch>
            <a:fillRect/>
          </a:stretch>
        </p:blipFill>
        <p:spPr>
          <a:xfrm>
            <a:off x="11088618" y="5790226"/>
            <a:ext cx="1103394" cy="1101376"/>
          </a:xfrm>
          <a:prstGeom prst="rect">
            <a:avLst/>
          </a:prstGeom>
          <a:noFill/>
          <a:ln>
            <a:noFill/>
          </a:ln>
        </p:spPr>
      </p:pic>
      <p:pic>
        <p:nvPicPr>
          <p:cNvPr id="446" name="Google Shape;446;p14"/>
          <p:cNvPicPr preferRelativeResize="0"/>
          <p:nvPr/>
        </p:nvPicPr>
        <p:blipFill>
          <a:blip r:embed="rId4">
            <a:alphaModFix/>
          </a:blip>
          <a:stretch>
            <a:fillRect/>
          </a:stretch>
        </p:blipFill>
        <p:spPr>
          <a:xfrm>
            <a:off x="1760475" y="1983825"/>
            <a:ext cx="7212725" cy="4808475"/>
          </a:xfrm>
          <a:prstGeom prst="rect">
            <a:avLst/>
          </a:prstGeom>
          <a:noFill/>
          <a:ln>
            <a:noFill/>
          </a:ln>
        </p:spPr>
      </p:pic>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5"/>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453" name="Google Shape;453;p15"/>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54" name="Google Shape;454;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55" name="Google Shape;455;p1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456" name="Google Shape;456;p1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15"/>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458" name="Google Shape;458;p15"/>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59" name="Google Shape;459;p15"/>
          <p:cNvSpPr/>
          <p:nvPr/>
        </p:nvSpPr>
        <p:spPr>
          <a:xfrm>
            <a:off x="4980104"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460" name="Google Shape;460;p15"/>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61" name="Google Shape;461;p15"/>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462" name="Google Shape;462;p15"/>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63" name="Google Shape;463;p15"/>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464" name="Google Shape;464;p15"/>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465" name="Google Shape;465;p15"/>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66" name="Google Shape;466;p15"/>
          <p:cNvSpPr txBox="1"/>
          <p:nvPr/>
        </p:nvSpPr>
        <p:spPr>
          <a:xfrm>
            <a:off x="612775" y="1408253"/>
            <a:ext cx="5594061"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Architecture fonctionnelle</a:t>
            </a:r>
            <a:endParaRPr/>
          </a:p>
        </p:txBody>
      </p:sp>
      <p:sp>
        <p:nvSpPr>
          <p:cNvPr id="467" name="Google Shape;467;p15"/>
          <p:cNvSpPr txBox="1"/>
          <p:nvPr/>
        </p:nvSpPr>
        <p:spPr>
          <a:xfrm>
            <a:off x="296242" y="884326"/>
            <a:ext cx="3371086" cy="360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Architecture fonctionnelle</a:t>
            </a:r>
            <a:endParaRPr b="1" i="0" sz="1200" u="none" cap="none" strike="noStrike">
              <a:solidFill>
                <a:srgbClr val="000000"/>
              </a:solidFill>
              <a:latin typeface="Arial"/>
              <a:ea typeface="Arial"/>
              <a:cs typeface="Arial"/>
              <a:sym typeface="Arial"/>
            </a:endParaRPr>
          </a:p>
        </p:txBody>
      </p:sp>
      <p:cxnSp>
        <p:nvCxnSpPr>
          <p:cNvPr id="468" name="Google Shape;468;p15"/>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469" name="Google Shape;469;p15"/>
          <p:cNvSpPr txBox="1"/>
          <p:nvPr/>
        </p:nvSpPr>
        <p:spPr>
          <a:xfrm>
            <a:off x="9624400" y="892800"/>
            <a:ext cx="2251500" cy="33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fr-FR" sz="1200">
                <a:solidFill>
                  <a:schemeClr val="dk1"/>
                </a:solidFill>
                <a:latin typeface="Century Gothic"/>
                <a:ea typeface="Century Gothic"/>
                <a:cs typeface="Century Gothic"/>
                <a:sym typeface="Century Gothic"/>
              </a:rPr>
              <a:t>Diagrammes de séquence</a:t>
            </a:r>
            <a:endParaRPr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sp>
        <p:nvSpPr>
          <p:cNvPr id="470" name="Google Shape;470;p15"/>
          <p:cNvSpPr txBox="1"/>
          <p:nvPr/>
        </p:nvSpPr>
        <p:spPr>
          <a:xfrm>
            <a:off x="4709801" y="914563"/>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Diagramme des cas d’utilisation</a:t>
            </a:r>
            <a:endParaRPr b="0" i="0" sz="1200" u="none" cap="none" strike="noStrike">
              <a:solidFill>
                <a:srgbClr val="000000"/>
              </a:solidFill>
              <a:latin typeface="Arial"/>
              <a:ea typeface="Arial"/>
              <a:cs typeface="Arial"/>
              <a:sym typeface="Arial"/>
            </a:endParaRPr>
          </a:p>
        </p:txBody>
      </p:sp>
      <p:sp>
        <p:nvSpPr>
          <p:cNvPr id="471" name="Google Shape;471;p15"/>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472" name="Google Shape;472;p15"/>
          <p:cNvSpPr/>
          <p:nvPr/>
        </p:nvSpPr>
        <p:spPr>
          <a:xfrm>
            <a:off x="10882747" y="712800"/>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473" name="Google Shape;473;p15"/>
          <p:cNvSpPr/>
          <p:nvPr/>
        </p:nvSpPr>
        <p:spPr>
          <a:xfrm>
            <a:off x="5881469" y="741763"/>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474" name="Google Shape;474;p15"/>
          <p:cNvSpPr txBox="1"/>
          <p:nvPr/>
        </p:nvSpPr>
        <p:spPr>
          <a:xfrm>
            <a:off x="6651369" y="884326"/>
            <a:ext cx="2592476" cy="2630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475" name="Google Shape;475;p15"/>
          <p:cNvPicPr preferRelativeResize="0"/>
          <p:nvPr/>
        </p:nvPicPr>
        <p:blipFill>
          <a:blip r:embed="rId3">
            <a:alphaModFix/>
          </a:blip>
          <a:stretch>
            <a:fillRect/>
          </a:stretch>
        </p:blipFill>
        <p:spPr>
          <a:xfrm>
            <a:off x="460375" y="2441500"/>
            <a:ext cx="6038600" cy="4451000"/>
          </a:xfrm>
          <a:prstGeom prst="rect">
            <a:avLst/>
          </a:prstGeom>
          <a:noFill/>
          <a:ln>
            <a:noFill/>
          </a:ln>
        </p:spPr>
      </p:pic>
      <p:pic>
        <p:nvPicPr>
          <p:cNvPr id="476" name="Google Shape;476;p15"/>
          <p:cNvPicPr preferRelativeResize="0"/>
          <p:nvPr/>
        </p:nvPicPr>
        <p:blipFill>
          <a:blip r:embed="rId4">
            <a:alphaModFix/>
          </a:blip>
          <a:stretch>
            <a:fillRect/>
          </a:stretch>
        </p:blipFill>
        <p:spPr>
          <a:xfrm>
            <a:off x="6993000" y="1869925"/>
            <a:ext cx="5010800" cy="4565275"/>
          </a:xfrm>
          <a:prstGeom prst="rect">
            <a:avLst/>
          </a:prstGeom>
          <a:noFill/>
          <a:ln>
            <a:noFill/>
          </a:ln>
        </p:spPr>
      </p:pic>
      <p:pic>
        <p:nvPicPr>
          <p:cNvPr id="477" name="Google Shape;477;p15"/>
          <p:cNvPicPr preferRelativeResize="0"/>
          <p:nvPr/>
        </p:nvPicPr>
        <p:blipFill>
          <a:blip r:embed="rId5">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6"/>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484" name="Google Shape;484;p16"/>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85" name="Google Shape;485;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486" name="Google Shape;486;p1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487" name="Google Shape;487;p16"/>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16"/>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489" name="Google Shape;489;p16"/>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90" name="Google Shape;490;p16"/>
          <p:cNvSpPr/>
          <p:nvPr/>
        </p:nvSpPr>
        <p:spPr>
          <a:xfrm>
            <a:off x="4980104"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491" name="Google Shape;491;p16"/>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92" name="Google Shape;492;p16"/>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493" name="Google Shape;493;p16"/>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94" name="Google Shape;494;p16"/>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495" name="Google Shape;495;p16"/>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496" name="Google Shape;496;p16"/>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497" name="Google Shape;497;p16"/>
          <p:cNvSpPr txBox="1"/>
          <p:nvPr/>
        </p:nvSpPr>
        <p:spPr>
          <a:xfrm>
            <a:off x="612776" y="1408253"/>
            <a:ext cx="5875574"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Diagramme des cas d’utilisation</a:t>
            </a:r>
            <a:endParaRPr/>
          </a:p>
        </p:txBody>
      </p:sp>
      <p:sp>
        <p:nvSpPr>
          <p:cNvPr id="498" name="Google Shape;498;p16"/>
          <p:cNvSpPr txBox="1"/>
          <p:nvPr/>
        </p:nvSpPr>
        <p:spPr>
          <a:xfrm>
            <a:off x="296242" y="884326"/>
            <a:ext cx="2379606" cy="2904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Architecture fonctionnelle</a:t>
            </a:r>
            <a:endParaRPr b="0" i="0" sz="1200" u="none" cap="none" strike="noStrike">
              <a:solidFill>
                <a:srgbClr val="000000"/>
              </a:solidFill>
              <a:latin typeface="Arial"/>
              <a:ea typeface="Arial"/>
              <a:cs typeface="Arial"/>
              <a:sym typeface="Arial"/>
            </a:endParaRPr>
          </a:p>
        </p:txBody>
      </p:sp>
      <p:cxnSp>
        <p:nvCxnSpPr>
          <p:cNvPr id="499" name="Google Shape;499;p16"/>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500" name="Google Shape;500;p16"/>
          <p:cNvSpPr txBox="1"/>
          <p:nvPr/>
        </p:nvSpPr>
        <p:spPr>
          <a:xfrm>
            <a:off x="9624400" y="892800"/>
            <a:ext cx="2251800" cy="33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fr-FR" sz="1200">
                <a:solidFill>
                  <a:schemeClr val="dk1"/>
                </a:solidFill>
                <a:latin typeface="Century Gothic"/>
                <a:ea typeface="Century Gothic"/>
                <a:cs typeface="Century Gothic"/>
                <a:sym typeface="Century Gothic"/>
              </a:rPr>
              <a:t>Diagrammes de séquence</a:t>
            </a:r>
            <a:endParaRPr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sp>
        <p:nvSpPr>
          <p:cNvPr id="501" name="Google Shape;501;p16"/>
          <p:cNvSpPr txBox="1"/>
          <p:nvPr/>
        </p:nvSpPr>
        <p:spPr>
          <a:xfrm>
            <a:off x="4980101" y="914563"/>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Diagramme des cas d’utilisation</a:t>
            </a:r>
            <a:endParaRPr b="1" i="0" sz="1200" u="none" cap="none" strike="noStrike">
              <a:solidFill>
                <a:srgbClr val="000000"/>
              </a:solidFill>
              <a:latin typeface="Arial"/>
              <a:ea typeface="Arial"/>
              <a:cs typeface="Arial"/>
              <a:sym typeface="Arial"/>
            </a:endParaRPr>
          </a:p>
        </p:txBody>
      </p:sp>
      <p:sp>
        <p:nvSpPr>
          <p:cNvPr id="502" name="Google Shape;502;p16"/>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503" name="Google Shape;503;p16"/>
          <p:cNvSpPr/>
          <p:nvPr/>
        </p:nvSpPr>
        <p:spPr>
          <a:xfrm>
            <a:off x="10882747" y="712800"/>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04" name="Google Shape;504;p16"/>
          <p:cNvSpPr/>
          <p:nvPr/>
        </p:nvSpPr>
        <p:spPr>
          <a:xfrm>
            <a:off x="6151769" y="741763"/>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05" name="Google Shape;505;p16"/>
          <p:cNvSpPr txBox="1"/>
          <p:nvPr/>
        </p:nvSpPr>
        <p:spPr>
          <a:xfrm>
            <a:off x="6651369" y="884326"/>
            <a:ext cx="2592476" cy="2630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506" name="Google Shape;506;p16"/>
          <p:cNvPicPr preferRelativeResize="0"/>
          <p:nvPr/>
        </p:nvPicPr>
        <p:blipFill>
          <a:blip r:embed="rId3">
            <a:alphaModFix/>
          </a:blip>
          <a:stretch>
            <a:fillRect/>
          </a:stretch>
        </p:blipFill>
        <p:spPr>
          <a:xfrm>
            <a:off x="1123026" y="1953650"/>
            <a:ext cx="8701050" cy="4683275"/>
          </a:xfrm>
          <a:prstGeom prst="rect">
            <a:avLst/>
          </a:prstGeom>
          <a:noFill/>
          <a:ln>
            <a:noFill/>
          </a:ln>
        </p:spPr>
      </p:pic>
      <p:pic>
        <p:nvPicPr>
          <p:cNvPr id="507" name="Google Shape;507;p16"/>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7"/>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514" name="Google Shape;514;p17"/>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515" name="Google Shape;515;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516" name="Google Shape;516;p1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517" name="Google Shape;517;p1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17"/>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519" name="Google Shape;519;p17"/>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520" name="Google Shape;520;p17"/>
          <p:cNvSpPr/>
          <p:nvPr/>
        </p:nvSpPr>
        <p:spPr>
          <a:xfrm>
            <a:off x="4980104"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521" name="Google Shape;521;p17"/>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22" name="Google Shape;522;p17"/>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523" name="Google Shape;523;p17"/>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24" name="Google Shape;524;p17"/>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525" name="Google Shape;525;p17"/>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526" name="Google Shape;526;p17"/>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27" name="Google Shape;527;p17"/>
          <p:cNvSpPr txBox="1"/>
          <p:nvPr/>
        </p:nvSpPr>
        <p:spPr>
          <a:xfrm>
            <a:off x="9243845" y="3822367"/>
            <a:ext cx="24948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LogIn</a:t>
            </a:r>
            <a:endParaRPr/>
          </a:p>
        </p:txBody>
      </p:sp>
      <p:sp>
        <p:nvSpPr>
          <p:cNvPr id="528" name="Google Shape;528;p17"/>
          <p:cNvSpPr txBox="1"/>
          <p:nvPr/>
        </p:nvSpPr>
        <p:spPr>
          <a:xfrm>
            <a:off x="296242" y="884326"/>
            <a:ext cx="3371086" cy="360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Architecture fonctionnelle</a:t>
            </a:r>
            <a:endParaRPr b="0" i="0" sz="1200" u="none" cap="none" strike="noStrike">
              <a:solidFill>
                <a:srgbClr val="000000"/>
              </a:solidFill>
              <a:latin typeface="Arial"/>
              <a:ea typeface="Arial"/>
              <a:cs typeface="Arial"/>
              <a:sym typeface="Arial"/>
            </a:endParaRPr>
          </a:p>
        </p:txBody>
      </p:sp>
      <p:cxnSp>
        <p:nvCxnSpPr>
          <p:cNvPr id="529" name="Google Shape;529;p17"/>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530" name="Google Shape;530;p17"/>
          <p:cNvSpPr txBox="1"/>
          <p:nvPr/>
        </p:nvSpPr>
        <p:spPr>
          <a:xfrm>
            <a:off x="9824073" y="892800"/>
            <a:ext cx="2051999" cy="3335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1" name="Google Shape;531;p17"/>
          <p:cNvSpPr txBox="1"/>
          <p:nvPr/>
        </p:nvSpPr>
        <p:spPr>
          <a:xfrm>
            <a:off x="4727664" y="91320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Diagramme des cas d’utilisation</a:t>
            </a:r>
            <a:endParaRPr b="0" i="0" sz="1200" u="none" cap="none" strike="noStrike">
              <a:solidFill>
                <a:srgbClr val="000000"/>
              </a:solidFill>
              <a:latin typeface="Arial"/>
              <a:ea typeface="Arial"/>
              <a:cs typeface="Arial"/>
              <a:sym typeface="Arial"/>
            </a:endParaRPr>
          </a:p>
        </p:txBody>
      </p:sp>
      <p:sp>
        <p:nvSpPr>
          <p:cNvPr id="532" name="Google Shape;532;p17"/>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533" name="Google Shape;533;p17"/>
          <p:cNvSpPr/>
          <p:nvPr/>
        </p:nvSpPr>
        <p:spPr>
          <a:xfrm>
            <a:off x="5911257"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34" name="Google Shape;534;p17"/>
          <p:cNvSpPr txBox="1"/>
          <p:nvPr/>
        </p:nvSpPr>
        <p:spPr>
          <a:xfrm>
            <a:off x="9055344" y="913663"/>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Diagrammes de séquence</a:t>
            </a:r>
            <a:endParaRPr b="1" i="0" sz="1200" u="none" cap="none" strike="noStrike">
              <a:solidFill>
                <a:srgbClr val="000000"/>
              </a:solidFill>
              <a:latin typeface="Arial"/>
              <a:ea typeface="Arial"/>
              <a:cs typeface="Arial"/>
              <a:sym typeface="Arial"/>
            </a:endParaRPr>
          </a:p>
        </p:txBody>
      </p:sp>
      <p:sp>
        <p:nvSpPr>
          <p:cNvPr id="535" name="Google Shape;535;p17"/>
          <p:cNvSpPr/>
          <p:nvPr/>
        </p:nvSpPr>
        <p:spPr>
          <a:xfrm>
            <a:off x="10132912" y="694488"/>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pic>
        <p:nvPicPr>
          <p:cNvPr id="536" name="Google Shape;536;p17"/>
          <p:cNvPicPr preferRelativeResize="0"/>
          <p:nvPr/>
        </p:nvPicPr>
        <p:blipFill>
          <a:blip r:embed="rId3">
            <a:alphaModFix/>
          </a:blip>
          <a:stretch>
            <a:fillRect/>
          </a:stretch>
        </p:blipFill>
        <p:spPr>
          <a:xfrm>
            <a:off x="152400" y="1396725"/>
            <a:ext cx="9671674" cy="5261625"/>
          </a:xfrm>
          <a:prstGeom prst="rect">
            <a:avLst/>
          </a:prstGeom>
          <a:noFill/>
          <a:ln>
            <a:noFill/>
          </a:ln>
        </p:spPr>
      </p:pic>
      <p:pic>
        <p:nvPicPr>
          <p:cNvPr id="537" name="Google Shape;537;p17"/>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8"/>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544" name="Google Shape;544;p18"/>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545" name="Google Shape;54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546" name="Google Shape;546;p1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547" name="Google Shape;547;p1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18"/>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549" name="Google Shape;549;p18"/>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550" name="Google Shape;550;p18"/>
          <p:cNvSpPr/>
          <p:nvPr/>
        </p:nvSpPr>
        <p:spPr>
          <a:xfrm>
            <a:off x="4980104"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551" name="Google Shape;551;p18"/>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52" name="Google Shape;552;p18"/>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553" name="Google Shape;553;p18"/>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54" name="Google Shape;554;p18"/>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555" name="Google Shape;555;p18"/>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556" name="Google Shape;556;p18"/>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57" name="Google Shape;557;p18"/>
          <p:cNvSpPr txBox="1"/>
          <p:nvPr/>
        </p:nvSpPr>
        <p:spPr>
          <a:xfrm>
            <a:off x="296242" y="884326"/>
            <a:ext cx="3371086" cy="360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Architecture fonctionnelle</a:t>
            </a:r>
            <a:endParaRPr b="0" i="0" sz="1200" u="none" cap="none" strike="noStrike">
              <a:solidFill>
                <a:srgbClr val="000000"/>
              </a:solidFill>
              <a:latin typeface="Arial"/>
              <a:ea typeface="Arial"/>
              <a:cs typeface="Arial"/>
              <a:sym typeface="Arial"/>
            </a:endParaRPr>
          </a:p>
        </p:txBody>
      </p:sp>
      <p:cxnSp>
        <p:nvCxnSpPr>
          <p:cNvPr id="558" name="Google Shape;558;p18"/>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559" name="Google Shape;559;p18"/>
          <p:cNvSpPr txBox="1"/>
          <p:nvPr/>
        </p:nvSpPr>
        <p:spPr>
          <a:xfrm>
            <a:off x="9705050" y="892800"/>
            <a:ext cx="2171100" cy="33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fr-FR" sz="1200">
                <a:solidFill>
                  <a:schemeClr val="dk1"/>
                </a:solidFill>
                <a:latin typeface="Century Gothic"/>
                <a:ea typeface="Century Gothic"/>
                <a:cs typeface="Century Gothic"/>
                <a:sym typeface="Century Gothic"/>
              </a:rPr>
              <a:t>Diagrammes de séquence</a:t>
            </a:r>
            <a:endParaRPr b="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sp>
        <p:nvSpPr>
          <p:cNvPr id="560" name="Google Shape;560;p18"/>
          <p:cNvSpPr txBox="1"/>
          <p:nvPr/>
        </p:nvSpPr>
        <p:spPr>
          <a:xfrm>
            <a:off x="4572001" y="91320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Diagramme des cas d’utilisation</a:t>
            </a:r>
            <a:endParaRPr b="0" i="0" sz="1200" u="none" cap="none" strike="noStrike">
              <a:solidFill>
                <a:srgbClr val="000000"/>
              </a:solidFill>
              <a:latin typeface="Arial"/>
              <a:ea typeface="Arial"/>
              <a:cs typeface="Arial"/>
              <a:sym typeface="Arial"/>
            </a:endParaRPr>
          </a:p>
        </p:txBody>
      </p:sp>
      <p:sp>
        <p:nvSpPr>
          <p:cNvPr id="561" name="Google Shape;561;p18"/>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562" name="Google Shape;562;p18"/>
          <p:cNvSpPr/>
          <p:nvPr/>
        </p:nvSpPr>
        <p:spPr>
          <a:xfrm>
            <a:off x="10882747" y="712800"/>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63" name="Google Shape;563;p18"/>
          <p:cNvSpPr/>
          <p:nvPr/>
        </p:nvSpPr>
        <p:spPr>
          <a:xfrm>
            <a:off x="5604332"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64" name="Google Shape;564;p18"/>
          <p:cNvSpPr txBox="1"/>
          <p:nvPr/>
        </p:nvSpPr>
        <p:spPr>
          <a:xfrm>
            <a:off x="6651369" y="884326"/>
            <a:ext cx="2592476" cy="2630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65" name="Google Shape;565;p18"/>
          <p:cNvSpPr/>
          <p:nvPr/>
        </p:nvSpPr>
        <p:spPr>
          <a:xfrm>
            <a:off x="10882762" y="720725"/>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66" name="Google Shape;566;p18"/>
          <p:cNvSpPr txBox="1"/>
          <p:nvPr/>
        </p:nvSpPr>
        <p:spPr>
          <a:xfrm>
            <a:off x="9243850" y="3822375"/>
            <a:ext cx="274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Ajouter une Catégorie </a:t>
            </a:r>
            <a:endParaRPr/>
          </a:p>
        </p:txBody>
      </p:sp>
      <p:pic>
        <p:nvPicPr>
          <p:cNvPr id="567" name="Google Shape;567;p18"/>
          <p:cNvPicPr preferRelativeResize="0"/>
          <p:nvPr/>
        </p:nvPicPr>
        <p:blipFill>
          <a:blip r:embed="rId3">
            <a:alphaModFix/>
          </a:blip>
          <a:stretch>
            <a:fillRect/>
          </a:stretch>
        </p:blipFill>
        <p:spPr>
          <a:xfrm>
            <a:off x="152400" y="1396725"/>
            <a:ext cx="9355949" cy="5323175"/>
          </a:xfrm>
          <a:prstGeom prst="rect">
            <a:avLst/>
          </a:prstGeom>
          <a:noFill/>
          <a:ln>
            <a:noFill/>
          </a:ln>
        </p:spPr>
      </p:pic>
      <p:pic>
        <p:nvPicPr>
          <p:cNvPr id="568" name="Google Shape;568;p18"/>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132ed7b154f_0_31"/>
          <p:cNvSpPr/>
          <p:nvPr/>
        </p:nvSpPr>
        <p:spPr>
          <a:xfrm>
            <a:off x="2675848" y="172800"/>
            <a:ext cx="2052000" cy="520800"/>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575" name="Google Shape;575;g132ed7b154f_0_31"/>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576" name="Google Shape;576;g132ed7b154f_0_3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577" name="Google Shape;577;g132ed7b154f_0_31"/>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578" name="Google Shape;578;g132ed7b154f_0_31"/>
          <p:cNvSpPr/>
          <p:nvPr/>
        </p:nvSpPr>
        <p:spPr>
          <a:xfrm>
            <a:off x="460375" y="1603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9" name="Google Shape;579;g132ed7b154f_0_31"/>
          <p:cNvSpPr txBox="1"/>
          <p:nvPr>
            <p:ph idx="12" type="sldNum"/>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580" name="Google Shape;580;g132ed7b154f_0_31"/>
          <p:cNvSpPr txBox="1"/>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581" name="Google Shape;581;g132ed7b154f_0_31"/>
          <p:cNvSpPr/>
          <p:nvPr/>
        </p:nvSpPr>
        <p:spPr>
          <a:xfrm>
            <a:off x="4980104" y="171787"/>
            <a:ext cx="2052000" cy="520800"/>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582" name="Google Shape;582;g132ed7b154f_0_31"/>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83" name="Google Shape;583;g132ed7b154f_0_31"/>
          <p:cNvSpPr/>
          <p:nvPr/>
        </p:nvSpPr>
        <p:spPr>
          <a:xfrm>
            <a:off x="7320136" y="171787"/>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584" name="Google Shape;584;g132ed7b154f_0_31"/>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85" name="Google Shape;585;g132ed7b154f_0_31"/>
          <p:cNvSpPr/>
          <p:nvPr/>
        </p:nvSpPr>
        <p:spPr>
          <a:xfrm>
            <a:off x="9624392" y="172800"/>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586" name="Google Shape;586;g132ed7b154f_0_31"/>
          <p:cNvSpPr/>
          <p:nvPr/>
        </p:nvSpPr>
        <p:spPr>
          <a:xfrm>
            <a:off x="325940" y="170971"/>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587" name="Google Shape;587;g132ed7b154f_0_31"/>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588" name="Google Shape;588;g132ed7b154f_0_31"/>
          <p:cNvSpPr txBox="1"/>
          <p:nvPr/>
        </p:nvSpPr>
        <p:spPr>
          <a:xfrm>
            <a:off x="296242" y="884326"/>
            <a:ext cx="3371100" cy="3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Architecture fonctionnelle</a:t>
            </a:r>
            <a:endParaRPr b="0" i="0" sz="1200" u="none" cap="none" strike="noStrike">
              <a:solidFill>
                <a:srgbClr val="000000"/>
              </a:solidFill>
              <a:latin typeface="Arial"/>
              <a:ea typeface="Arial"/>
              <a:cs typeface="Arial"/>
              <a:sym typeface="Arial"/>
            </a:endParaRPr>
          </a:p>
        </p:txBody>
      </p:sp>
      <p:cxnSp>
        <p:nvCxnSpPr>
          <p:cNvPr id="589" name="Google Shape;589;g132ed7b154f_0_31"/>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590" name="Google Shape;590;g132ed7b154f_0_31"/>
          <p:cNvSpPr txBox="1"/>
          <p:nvPr/>
        </p:nvSpPr>
        <p:spPr>
          <a:xfrm>
            <a:off x="9824073" y="892800"/>
            <a:ext cx="2052000" cy="33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91" name="Google Shape;591;g132ed7b154f_0_31"/>
          <p:cNvSpPr txBox="1"/>
          <p:nvPr/>
        </p:nvSpPr>
        <p:spPr>
          <a:xfrm>
            <a:off x="4572001" y="91310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Diagramme des cas d’utilisation</a:t>
            </a:r>
            <a:endParaRPr b="0" i="0" sz="1200" u="none" cap="none" strike="noStrike">
              <a:solidFill>
                <a:srgbClr val="000000"/>
              </a:solidFill>
              <a:latin typeface="Arial"/>
              <a:ea typeface="Arial"/>
              <a:cs typeface="Arial"/>
              <a:sym typeface="Arial"/>
            </a:endParaRPr>
          </a:p>
        </p:txBody>
      </p:sp>
      <p:sp>
        <p:nvSpPr>
          <p:cNvPr id="592" name="Google Shape;592;g132ed7b154f_0_31"/>
          <p:cNvSpPr/>
          <p:nvPr/>
        </p:nvSpPr>
        <p:spPr>
          <a:xfrm>
            <a:off x="325940" y="713968"/>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593" name="Google Shape;593;g132ed7b154f_0_31"/>
          <p:cNvSpPr/>
          <p:nvPr/>
        </p:nvSpPr>
        <p:spPr>
          <a:xfrm>
            <a:off x="10882747"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94" name="Google Shape;594;g132ed7b154f_0_31"/>
          <p:cNvSpPr/>
          <p:nvPr/>
        </p:nvSpPr>
        <p:spPr>
          <a:xfrm>
            <a:off x="5604344"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95" name="Google Shape;595;g132ed7b154f_0_31"/>
          <p:cNvSpPr txBox="1"/>
          <p:nvPr/>
        </p:nvSpPr>
        <p:spPr>
          <a:xfrm>
            <a:off x="9699094" y="950388"/>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Diagrammes de séquence</a:t>
            </a:r>
            <a:endParaRPr b="1" i="0" sz="1200" u="none" cap="none" strike="noStrike">
              <a:solidFill>
                <a:srgbClr val="000000"/>
              </a:solidFill>
              <a:latin typeface="Arial"/>
              <a:ea typeface="Arial"/>
              <a:cs typeface="Arial"/>
              <a:sym typeface="Arial"/>
            </a:endParaRPr>
          </a:p>
        </p:txBody>
      </p:sp>
      <p:sp>
        <p:nvSpPr>
          <p:cNvPr id="596" name="Google Shape;596;g132ed7b154f_0_31"/>
          <p:cNvSpPr/>
          <p:nvPr/>
        </p:nvSpPr>
        <p:spPr>
          <a:xfrm>
            <a:off x="10882762" y="712800"/>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97" name="Google Shape;597;g132ed7b154f_0_31"/>
          <p:cNvSpPr txBox="1"/>
          <p:nvPr/>
        </p:nvSpPr>
        <p:spPr>
          <a:xfrm>
            <a:off x="9243850" y="3822375"/>
            <a:ext cx="27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a:t>
            </a:r>
            <a:r>
              <a:rPr b="1" lang="fr-FR" sz="1800">
                <a:latin typeface="Times New Roman"/>
                <a:ea typeface="Times New Roman"/>
                <a:cs typeface="Times New Roman"/>
                <a:sym typeface="Times New Roman"/>
              </a:rPr>
              <a:t>Ajouter un plat</a:t>
            </a:r>
            <a:r>
              <a:rPr b="1" lang="fr-FR" sz="1800">
                <a:latin typeface="Times New Roman"/>
                <a:ea typeface="Times New Roman"/>
                <a:cs typeface="Times New Roman"/>
                <a:sym typeface="Times New Roman"/>
              </a:rPr>
              <a:t> </a:t>
            </a:r>
            <a:endParaRPr/>
          </a:p>
        </p:txBody>
      </p:sp>
      <p:pic>
        <p:nvPicPr>
          <p:cNvPr id="598" name="Google Shape;598;g132ed7b154f_0_31"/>
          <p:cNvPicPr preferRelativeResize="0"/>
          <p:nvPr/>
        </p:nvPicPr>
        <p:blipFill>
          <a:blip r:embed="rId3">
            <a:alphaModFix/>
          </a:blip>
          <a:stretch>
            <a:fillRect/>
          </a:stretch>
        </p:blipFill>
        <p:spPr>
          <a:xfrm>
            <a:off x="152400" y="1396725"/>
            <a:ext cx="9326026" cy="5383950"/>
          </a:xfrm>
          <a:prstGeom prst="rect">
            <a:avLst/>
          </a:prstGeom>
          <a:noFill/>
          <a:ln>
            <a:noFill/>
          </a:ln>
        </p:spPr>
      </p:pic>
      <p:pic>
        <p:nvPicPr>
          <p:cNvPr id="599" name="Google Shape;599;g132ed7b154f_0_31"/>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132ed7b154f_0_65"/>
          <p:cNvSpPr/>
          <p:nvPr/>
        </p:nvSpPr>
        <p:spPr>
          <a:xfrm>
            <a:off x="2675848" y="172800"/>
            <a:ext cx="2052000" cy="520800"/>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606" name="Google Shape;606;g132ed7b154f_0_65"/>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607" name="Google Shape;607;g132ed7b154f_0_6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608" name="Google Shape;608;g132ed7b154f_0_65"/>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609" name="Google Shape;609;g132ed7b154f_0_65"/>
          <p:cNvSpPr/>
          <p:nvPr/>
        </p:nvSpPr>
        <p:spPr>
          <a:xfrm>
            <a:off x="460375" y="1603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g132ed7b154f_0_65"/>
          <p:cNvSpPr txBox="1"/>
          <p:nvPr>
            <p:ph idx="12" type="sldNum"/>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611" name="Google Shape;611;g132ed7b154f_0_65"/>
          <p:cNvSpPr txBox="1"/>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612" name="Google Shape;612;g132ed7b154f_0_65"/>
          <p:cNvSpPr/>
          <p:nvPr/>
        </p:nvSpPr>
        <p:spPr>
          <a:xfrm>
            <a:off x="4980104" y="171787"/>
            <a:ext cx="2052000" cy="520800"/>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613" name="Google Shape;613;g132ed7b154f_0_65"/>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14" name="Google Shape;614;g132ed7b154f_0_65"/>
          <p:cNvSpPr/>
          <p:nvPr/>
        </p:nvSpPr>
        <p:spPr>
          <a:xfrm>
            <a:off x="7320136" y="171787"/>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615" name="Google Shape;615;g132ed7b154f_0_65"/>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16" name="Google Shape;616;g132ed7b154f_0_65"/>
          <p:cNvSpPr/>
          <p:nvPr/>
        </p:nvSpPr>
        <p:spPr>
          <a:xfrm>
            <a:off x="9624392" y="172800"/>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617" name="Google Shape;617;g132ed7b154f_0_65"/>
          <p:cNvSpPr/>
          <p:nvPr/>
        </p:nvSpPr>
        <p:spPr>
          <a:xfrm>
            <a:off x="325940" y="170971"/>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618" name="Google Shape;618;g132ed7b154f_0_65"/>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19" name="Google Shape;619;g132ed7b154f_0_65"/>
          <p:cNvSpPr txBox="1"/>
          <p:nvPr/>
        </p:nvSpPr>
        <p:spPr>
          <a:xfrm>
            <a:off x="296242" y="884326"/>
            <a:ext cx="3371100" cy="3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Architecture fonctionnelle</a:t>
            </a:r>
            <a:endParaRPr b="0" i="0" sz="1200" u="none" cap="none" strike="noStrike">
              <a:solidFill>
                <a:srgbClr val="000000"/>
              </a:solidFill>
              <a:latin typeface="Arial"/>
              <a:ea typeface="Arial"/>
              <a:cs typeface="Arial"/>
              <a:sym typeface="Arial"/>
            </a:endParaRPr>
          </a:p>
        </p:txBody>
      </p:sp>
      <p:cxnSp>
        <p:nvCxnSpPr>
          <p:cNvPr id="620" name="Google Shape;620;g132ed7b154f_0_65"/>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621" name="Google Shape;621;g132ed7b154f_0_65"/>
          <p:cNvSpPr txBox="1"/>
          <p:nvPr/>
        </p:nvSpPr>
        <p:spPr>
          <a:xfrm>
            <a:off x="9824073" y="892800"/>
            <a:ext cx="2052000" cy="33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22" name="Google Shape;622;g132ed7b154f_0_65"/>
          <p:cNvSpPr txBox="1"/>
          <p:nvPr/>
        </p:nvSpPr>
        <p:spPr>
          <a:xfrm>
            <a:off x="4709801" y="91310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Diagramme des cas d’utilisation</a:t>
            </a:r>
            <a:endParaRPr b="0" i="0" sz="1200" u="none" cap="none" strike="noStrike">
              <a:solidFill>
                <a:srgbClr val="000000"/>
              </a:solidFill>
              <a:latin typeface="Arial"/>
              <a:ea typeface="Arial"/>
              <a:cs typeface="Arial"/>
              <a:sym typeface="Arial"/>
            </a:endParaRPr>
          </a:p>
        </p:txBody>
      </p:sp>
      <p:sp>
        <p:nvSpPr>
          <p:cNvPr id="623" name="Google Shape;623;g132ed7b154f_0_65"/>
          <p:cNvSpPr/>
          <p:nvPr/>
        </p:nvSpPr>
        <p:spPr>
          <a:xfrm>
            <a:off x="325940" y="713968"/>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24" name="Google Shape;624;g132ed7b154f_0_65"/>
          <p:cNvSpPr/>
          <p:nvPr/>
        </p:nvSpPr>
        <p:spPr>
          <a:xfrm>
            <a:off x="10882747"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25" name="Google Shape;625;g132ed7b154f_0_65"/>
          <p:cNvSpPr/>
          <p:nvPr/>
        </p:nvSpPr>
        <p:spPr>
          <a:xfrm>
            <a:off x="5604344" y="720725"/>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26" name="Google Shape;626;g132ed7b154f_0_65"/>
          <p:cNvSpPr txBox="1"/>
          <p:nvPr/>
        </p:nvSpPr>
        <p:spPr>
          <a:xfrm>
            <a:off x="9699094" y="95040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Diagrammes de séquence</a:t>
            </a:r>
            <a:endParaRPr b="1" i="0" sz="1200" u="none" cap="none" strike="noStrike">
              <a:solidFill>
                <a:srgbClr val="000000"/>
              </a:solidFill>
              <a:latin typeface="Arial"/>
              <a:ea typeface="Arial"/>
              <a:cs typeface="Arial"/>
              <a:sym typeface="Arial"/>
            </a:endParaRPr>
          </a:p>
        </p:txBody>
      </p:sp>
      <p:sp>
        <p:nvSpPr>
          <p:cNvPr id="627" name="Google Shape;627;g132ed7b154f_0_65"/>
          <p:cNvSpPr/>
          <p:nvPr/>
        </p:nvSpPr>
        <p:spPr>
          <a:xfrm>
            <a:off x="10882762" y="712800"/>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28" name="Google Shape;628;g132ed7b154f_0_65"/>
          <p:cNvSpPr txBox="1"/>
          <p:nvPr/>
        </p:nvSpPr>
        <p:spPr>
          <a:xfrm>
            <a:off x="9243850" y="3822375"/>
            <a:ext cx="2948100" cy="88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a:t>
            </a:r>
            <a:r>
              <a:rPr b="1" lang="fr-FR" sz="1800">
                <a:latin typeface="Times New Roman"/>
                <a:ea typeface="Times New Roman"/>
                <a:cs typeface="Times New Roman"/>
                <a:sym typeface="Times New Roman"/>
              </a:rPr>
              <a:t>Télécharger le code Qr </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d'une table</a:t>
            </a:r>
            <a:endParaRPr/>
          </a:p>
        </p:txBody>
      </p:sp>
      <p:pic>
        <p:nvPicPr>
          <p:cNvPr id="629" name="Google Shape;629;g132ed7b154f_0_65"/>
          <p:cNvPicPr preferRelativeResize="0"/>
          <p:nvPr/>
        </p:nvPicPr>
        <p:blipFill>
          <a:blip r:embed="rId3">
            <a:alphaModFix/>
          </a:blip>
          <a:stretch>
            <a:fillRect/>
          </a:stretch>
        </p:blipFill>
        <p:spPr>
          <a:xfrm>
            <a:off x="152400" y="1396725"/>
            <a:ext cx="9341000" cy="5323224"/>
          </a:xfrm>
          <a:prstGeom prst="rect">
            <a:avLst/>
          </a:prstGeom>
          <a:noFill/>
          <a:ln>
            <a:noFill/>
          </a:ln>
        </p:spPr>
      </p:pic>
      <p:pic>
        <p:nvPicPr>
          <p:cNvPr id="630" name="Google Shape;630;g132ed7b154f_0_65"/>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
          <p:cNvSpPr txBox="1"/>
          <p:nvPr>
            <p:ph idx="12" type="sldNum"/>
          </p:nvPr>
        </p:nvSpPr>
        <p:spPr>
          <a:xfrm>
            <a:off x="8098000" y="6338450"/>
            <a:ext cx="2741700" cy="36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106" name="Google Shape;106;p2"/>
          <p:cNvSpPr txBox="1"/>
          <p:nvPr/>
        </p:nvSpPr>
        <p:spPr>
          <a:xfrm>
            <a:off x="335360" y="947557"/>
            <a:ext cx="7344816"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fr-FR" sz="5400" u="none" cap="none" strike="noStrike">
                <a:solidFill>
                  <a:srgbClr val="1155CC"/>
                </a:solidFill>
                <a:latin typeface="Times New Roman"/>
                <a:ea typeface="Times New Roman"/>
                <a:cs typeface="Times New Roman"/>
                <a:sym typeface="Times New Roman"/>
              </a:rPr>
              <a:t>Plan de la présentation:</a:t>
            </a:r>
            <a:endParaRPr b="1" i="0" sz="1400" u="none" cap="none" strike="noStrike">
              <a:solidFill>
                <a:srgbClr val="1155CC"/>
              </a:solidFill>
            </a:endParaRPr>
          </a:p>
        </p:txBody>
      </p:sp>
      <p:sp>
        <p:nvSpPr>
          <p:cNvPr id="107" name="Google Shape;107;p2"/>
          <p:cNvSpPr txBox="1"/>
          <p:nvPr/>
        </p:nvSpPr>
        <p:spPr>
          <a:xfrm>
            <a:off x="630594" y="2328346"/>
            <a:ext cx="6929509" cy="3797094"/>
          </a:xfrm>
          <a:prstGeom prst="rect">
            <a:avLst/>
          </a:prstGeom>
          <a:noFill/>
          <a:ln>
            <a:noFill/>
          </a:ln>
        </p:spPr>
        <p:txBody>
          <a:bodyPr anchorCtr="0" anchor="t" bIns="45700" lIns="91425" spcFirstLastPara="1" rIns="91425" wrap="square" tIns="45700">
            <a:noAutofit/>
          </a:bodyPr>
          <a:lstStyle/>
          <a:p>
            <a:pPr indent="-571500" lvl="0" marL="571500" marR="0" rtl="0" algn="l">
              <a:lnSpc>
                <a:spcPct val="150000"/>
              </a:lnSpc>
              <a:spcBef>
                <a:spcPts val="0"/>
              </a:spcBef>
              <a:spcAft>
                <a:spcPts val="0"/>
              </a:spcAft>
              <a:buClr>
                <a:srgbClr val="3C78D8"/>
              </a:buClr>
              <a:buSzPts val="3200"/>
              <a:buAutoNum type="romanUcPeriod"/>
            </a:pPr>
            <a:r>
              <a:rPr b="1" i="0" lang="fr-FR" sz="3200" u="none" cap="none" strike="noStrike">
                <a:solidFill>
                  <a:srgbClr val="3C78D8"/>
                </a:solidFill>
                <a:latin typeface="Times New Roman"/>
                <a:ea typeface="Times New Roman"/>
                <a:cs typeface="Times New Roman"/>
                <a:sym typeface="Times New Roman"/>
              </a:rPr>
              <a:t>Contexte du projet</a:t>
            </a:r>
            <a:endParaRPr b="1">
              <a:solidFill>
                <a:srgbClr val="3C78D8"/>
              </a:solidFill>
            </a:endParaRPr>
          </a:p>
          <a:p>
            <a:pPr indent="-571500" lvl="0" marL="571500" marR="0" rtl="0" algn="l">
              <a:lnSpc>
                <a:spcPct val="150000"/>
              </a:lnSpc>
              <a:spcBef>
                <a:spcPts val="0"/>
              </a:spcBef>
              <a:spcAft>
                <a:spcPts val="0"/>
              </a:spcAft>
              <a:buClr>
                <a:srgbClr val="3C78D8"/>
              </a:buClr>
              <a:buSzPts val="3200"/>
              <a:buAutoNum type="romanUcPeriod"/>
            </a:pPr>
            <a:r>
              <a:rPr b="1" i="0" lang="fr-FR" sz="3200" u="none" cap="none" strike="noStrike">
                <a:solidFill>
                  <a:srgbClr val="3C78D8"/>
                </a:solidFill>
                <a:latin typeface="Times New Roman"/>
                <a:ea typeface="Times New Roman"/>
                <a:cs typeface="Times New Roman"/>
                <a:sym typeface="Times New Roman"/>
              </a:rPr>
              <a:t>Spécification des besoins</a:t>
            </a:r>
            <a:endParaRPr b="1">
              <a:solidFill>
                <a:srgbClr val="3C78D8"/>
              </a:solidFill>
            </a:endParaRPr>
          </a:p>
          <a:p>
            <a:pPr indent="-571500" lvl="0" marL="571500" marR="0" rtl="0" algn="l">
              <a:lnSpc>
                <a:spcPct val="150000"/>
              </a:lnSpc>
              <a:spcBef>
                <a:spcPts val="0"/>
              </a:spcBef>
              <a:spcAft>
                <a:spcPts val="0"/>
              </a:spcAft>
              <a:buClr>
                <a:srgbClr val="3C78D8"/>
              </a:buClr>
              <a:buSzPts val="3200"/>
              <a:buAutoNum type="romanUcPeriod"/>
            </a:pPr>
            <a:r>
              <a:rPr b="1" i="0" lang="fr-FR" sz="3200" u="none" cap="none" strike="noStrike">
                <a:solidFill>
                  <a:srgbClr val="3C78D8"/>
                </a:solidFill>
                <a:latin typeface="Times New Roman"/>
                <a:ea typeface="Times New Roman"/>
                <a:cs typeface="Times New Roman"/>
                <a:sym typeface="Times New Roman"/>
              </a:rPr>
              <a:t>Analyse et conception</a:t>
            </a:r>
            <a:endParaRPr b="1">
              <a:solidFill>
                <a:srgbClr val="3C78D8"/>
              </a:solidFill>
            </a:endParaRPr>
          </a:p>
          <a:p>
            <a:pPr indent="-571500" lvl="0" marL="571500" marR="0" rtl="0" algn="l">
              <a:lnSpc>
                <a:spcPct val="150000"/>
              </a:lnSpc>
              <a:spcBef>
                <a:spcPts val="0"/>
              </a:spcBef>
              <a:spcAft>
                <a:spcPts val="0"/>
              </a:spcAft>
              <a:buClr>
                <a:srgbClr val="3C78D8"/>
              </a:buClr>
              <a:buSzPts val="3200"/>
              <a:buAutoNum type="romanUcPeriod"/>
            </a:pPr>
            <a:r>
              <a:rPr b="1" i="0" lang="fr-FR" sz="3200" u="none" cap="none" strike="noStrike">
                <a:solidFill>
                  <a:srgbClr val="3C78D8"/>
                </a:solidFill>
                <a:latin typeface="Times New Roman"/>
                <a:ea typeface="Times New Roman"/>
                <a:cs typeface="Times New Roman"/>
                <a:sym typeface="Times New Roman"/>
              </a:rPr>
              <a:t>Mise en œuvre</a:t>
            </a:r>
            <a:endParaRPr b="1">
              <a:solidFill>
                <a:srgbClr val="3C78D8"/>
              </a:solidFill>
            </a:endParaRPr>
          </a:p>
          <a:p>
            <a:pPr indent="-571500" lvl="0" marL="571500" marR="0" rtl="0" algn="l">
              <a:lnSpc>
                <a:spcPct val="150000"/>
              </a:lnSpc>
              <a:spcBef>
                <a:spcPts val="0"/>
              </a:spcBef>
              <a:spcAft>
                <a:spcPts val="0"/>
              </a:spcAft>
              <a:buClr>
                <a:srgbClr val="3C78D8"/>
              </a:buClr>
              <a:buSzPts val="3200"/>
              <a:buAutoNum type="romanUcPeriod"/>
            </a:pPr>
            <a:r>
              <a:rPr b="1" i="0" lang="fr-FR" sz="3200" u="none" cap="none" strike="noStrike">
                <a:solidFill>
                  <a:srgbClr val="3C78D8"/>
                </a:solidFill>
                <a:latin typeface="Times New Roman"/>
                <a:ea typeface="Times New Roman"/>
                <a:cs typeface="Times New Roman"/>
                <a:sym typeface="Times New Roman"/>
              </a:rPr>
              <a:t>Conclusion</a:t>
            </a:r>
            <a:endParaRPr b="1" i="0" sz="1400" u="none" cap="none" strike="noStrike">
              <a:solidFill>
                <a:srgbClr val="3C78D8"/>
              </a:solidFill>
            </a:endParaRPr>
          </a:p>
        </p:txBody>
      </p:sp>
      <p:pic>
        <p:nvPicPr>
          <p:cNvPr id="108" name="Google Shape;108;p2"/>
          <p:cNvPicPr preferRelativeResize="0"/>
          <p:nvPr/>
        </p:nvPicPr>
        <p:blipFill>
          <a:blip r:embed="rId3">
            <a:alphaModFix/>
          </a:blip>
          <a:stretch>
            <a:fillRect/>
          </a:stretch>
        </p:blipFill>
        <p:spPr>
          <a:xfrm>
            <a:off x="11088618" y="57566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132ed7b154f_0_96"/>
          <p:cNvSpPr/>
          <p:nvPr/>
        </p:nvSpPr>
        <p:spPr>
          <a:xfrm>
            <a:off x="2675848" y="172800"/>
            <a:ext cx="2052000" cy="520800"/>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637" name="Google Shape;637;g132ed7b154f_0_96"/>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638" name="Google Shape;638;g132ed7b154f_0_9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639" name="Google Shape;639;g132ed7b154f_0_96"/>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640" name="Google Shape;640;g132ed7b154f_0_96"/>
          <p:cNvSpPr/>
          <p:nvPr/>
        </p:nvSpPr>
        <p:spPr>
          <a:xfrm>
            <a:off x="460375" y="1603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g132ed7b154f_0_96"/>
          <p:cNvSpPr txBox="1"/>
          <p:nvPr>
            <p:ph idx="12" type="sldNum"/>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642" name="Google Shape;642;g132ed7b154f_0_96"/>
          <p:cNvSpPr txBox="1"/>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643" name="Google Shape;643;g132ed7b154f_0_96"/>
          <p:cNvSpPr/>
          <p:nvPr/>
        </p:nvSpPr>
        <p:spPr>
          <a:xfrm>
            <a:off x="4980104" y="171787"/>
            <a:ext cx="2052000" cy="520800"/>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Analyse et conception</a:t>
            </a:r>
            <a:endParaRPr b="0" i="0" sz="1400" u="none" cap="none" strike="noStrike">
              <a:solidFill>
                <a:schemeClr val="lt1"/>
              </a:solidFill>
              <a:latin typeface="Arial"/>
              <a:ea typeface="Arial"/>
              <a:cs typeface="Arial"/>
              <a:sym typeface="Arial"/>
            </a:endParaRPr>
          </a:p>
        </p:txBody>
      </p:sp>
      <p:sp>
        <p:nvSpPr>
          <p:cNvPr id="644" name="Google Shape;644;g132ed7b154f_0_96"/>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45" name="Google Shape;645;g132ed7b154f_0_96"/>
          <p:cNvSpPr/>
          <p:nvPr/>
        </p:nvSpPr>
        <p:spPr>
          <a:xfrm>
            <a:off x="7320136" y="171787"/>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646" name="Google Shape;646;g132ed7b154f_0_96"/>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47" name="Google Shape;647;g132ed7b154f_0_96"/>
          <p:cNvSpPr/>
          <p:nvPr/>
        </p:nvSpPr>
        <p:spPr>
          <a:xfrm>
            <a:off x="9624392" y="172800"/>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648" name="Google Shape;648;g132ed7b154f_0_96"/>
          <p:cNvSpPr/>
          <p:nvPr/>
        </p:nvSpPr>
        <p:spPr>
          <a:xfrm>
            <a:off x="325940" y="170971"/>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649" name="Google Shape;649;g132ed7b154f_0_96"/>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50" name="Google Shape;650;g132ed7b154f_0_96"/>
          <p:cNvSpPr txBox="1"/>
          <p:nvPr/>
        </p:nvSpPr>
        <p:spPr>
          <a:xfrm>
            <a:off x="296242" y="884326"/>
            <a:ext cx="3371100" cy="3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Architecture fonctionnelle</a:t>
            </a:r>
            <a:endParaRPr b="0" i="0" sz="1200" u="none" cap="none" strike="noStrike">
              <a:solidFill>
                <a:srgbClr val="000000"/>
              </a:solidFill>
              <a:latin typeface="Arial"/>
              <a:ea typeface="Arial"/>
              <a:cs typeface="Arial"/>
              <a:sym typeface="Arial"/>
            </a:endParaRPr>
          </a:p>
        </p:txBody>
      </p:sp>
      <p:cxnSp>
        <p:nvCxnSpPr>
          <p:cNvPr id="651" name="Google Shape;651;g132ed7b154f_0_96"/>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652" name="Google Shape;652;g132ed7b154f_0_96"/>
          <p:cNvSpPr txBox="1"/>
          <p:nvPr/>
        </p:nvSpPr>
        <p:spPr>
          <a:xfrm>
            <a:off x="9824073" y="892800"/>
            <a:ext cx="2052000" cy="33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53" name="Google Shape;653;g132ed7b154f_0_96"/>
          <p:cNvSpPr txBox="1"/>
          <p:nvPr/>
        </p:nvSpPr>
        <p:spPr>
          <a:xfrm>
            <a:off x="4709801" y="91310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Diagramme des cas d’utilisation</a:t>
            </a:r>
            <a:endParaRPr b="0" i="0" sz="1200" u="none" cap="none" strike="noStrike">
              <a:solidFill>
                <a:srgbClr val="000000"/>
              </a:solidFill>
              <a:latin typeface="Arial"/>
              <a:ea typeface="Arial"/>
              <a:cs typeface="Arial"/>
              <a:sym typeface="Arial"/>
            </a:endParaRPr>
          </a:p>
        </p:txBody>
      </p:sp>
      <p:sp>
        <p:nvSpPr>
          <p:cNvPr id="654" name="Google Shape;654;g132ed7b154f_0_96"/>
          <p:cNvSpPr/>
          <p:nvPr/>
        </p:nvSpPr>
        <p:spPr>
          <a:xfrm>
            <a:off x="325940" y="713968"/>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55" name="Google Shape;655;g132ed7b154f_0_96"/>
          <p:cNvSpPr/>
          <p:nvPr/>
        </p:nvSpPr>
        <p:spPr>
          <a:xfrm>
            <a:off x="10882747"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56" name="Google Shape;656;g132ed7b154f_0_96"/>
          <p:cNvSpPr/>
          <p:nvPr/>
        </p:nvSpPr>
        <p:spPr>
          <a:xfrm>
            <a:off x="5604344" y="712800"/>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57" name="Google Shape;657;g132ed7b154f_0_96"/>
          <p:cNvSpPr txBox="1"/>
          <p:nvPr/>
        </p:nvSpPr>
        <p:spPr>
          <a:xfrm>
            <a:off x="9699094" y="966251"/>
            <a:ext cx="2592600" cy="2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Diagrammes de séquence</a:t>
            </a:r>
            <a:endParaRPr b="1" i="0" sz="1200" u="none" cap="none" strike="noStrike">
              <a:solidFill>
                <a:srgbClr val="000000"/>
              </a:solidFill>
              <a:latin typeface="Arial"/>
              <a:ea typeface="Arial"/>
              <a:cs typeface="Arial"/>
              <a:sym typeface="Arial"/>
            </a:endParaRPr>
          </a:p>
        </p:txBody>
      </p:sp>
      <p:sp>
        <p:nvSpPr>
          <p:cNvPr id="658" name="Google Shape;658;g132ed7b154f_0_96"/>
          <p:cNvSpPr/>
          <p:nvPr/>
        </p:nvSpPr>
        <p:spPr>
          <a:xfrm>
            <a:off x="10882762" y="712800"/>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59" name="Google Shape;659;g132ed7b154f_0_96"/>
          <p:cNvSpPr txBox="1"/>
          <p:nvPr/>
        </p:nvSpPr>
        <p:spPr>
          <a:xfrm>
            <a:off x="9243850" y="3822375"/>
            <a:ext cx="27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fr-FR" sz="1800">
                <a:latin typeface="Times New Roman"/>
                <a:ea typeface="Times New Roman"/>
                <a:cs typeface="Times New Roman"/>
                <a:sym typeface="Times New Roman"/>
              </a:rPr>
              <a:t>       LogOut</a:t>
            </a:r>
            <a:endParaRPr/>
          </a:p>
        </p:txBody>
      </p:sp>
      <p:pic>
        <p:nvPicPr>
          <p:cNvPr id="660" name="Google Shape;660;g132ed7b154f_0_96"/>
          <p:cNvPicPr preferRelativeResize="0"/>
          <p:nvPr/>
        </p:nvPicPr>
        <p:blipFill>
          <a:blip r:embed="rId3">
            <a:alphaModFix/>
          </a:blip>
          <a:stretch>
            <a:fillRect/>
          </a:stretch>
        </p:blipFill>
        <p:spPr>
          <a:xfrm>
            <a:off x="152400" y="1396725"/>
            <a:ext cx="9091575" cy="5323225"/>
          </a:xfrm>
          <a:prstGeom prst="rect">
            <a:avLst/>
          </a:prstGeom>
          <a:noFill/>
          <a:ln>
            <a:noFill/>
          </a:ln>
        </p:spPr>
      </p:pic>
      <p:pic>
        <p:nvPicPr>
          <p:cNvPr id="661" name="Google Shape;661;g132ed7b154f_0_96"/>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0"/>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668" name="Google Shape;668;p20"/>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669" name="Google Shape;669;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670" name="Google Shape;670;p2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671" name="Google Shape;671;p20"/>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2" name="Google Shape;672;p20"/>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673" name="Google Shape;673;p20"/>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674" name="Google Shape;674;p20"/>
          <p:cNvSpPr/>
          <p:nvPr/>
        </p:nvSpPr>
        <p:spPr>
          <a:xfrm>
            <a:off x="4980104" y="171787"/>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chemeClr val="dk1"/>
              </a:solidFill>
              <a:latin typeface="Arial"/>
              <a:ea typeface="Arial"/>
              <a:cs typeface="Arial"/>
              <a:sym typeface="Arial"/>
            </a:endParaRPr>
          </a:p>
        </p:txBody>
      </p:sp>
      <p:sp>
        <p:nvSpPr>
          <p:cNvPr id="675" name="Google Shape;675;p20"/>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76" name="Google Shape;676;p20"/>
          <p:cNvSpPr/>
          <p:nvPr/>
        </p:nvSpPr>
        <p:spPr>
          <a:xfrm>
            <a:off x="7320136"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Mise en œuvre</a:t>
            </a:r>
            <a:endParaRPr b="0" i="0" sz="1400" u="none" cap="none" strike="noStrike">
              <a:solidFill>
                <a:schemeClr val="lt1"/>
              </a:solidFill>
              <a:latin typeface="Arial"/>
              <a:ea typeface="Arial"/>
              <a:cs typeface="Arial"/>
              <a:sym typeface="Arial"/>
            </a:endParaRPr>
          </a:p>
        </p:txBody>
      </p:sp>
      <p:sp>
        <p:nvSpPr>
          <p:cNvPr id="677" name="Google Shape;677;p20"/>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78" name="Google Shape;678;p20"/>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679" name="Google Shape;679;p20"/>
          <p:cNvSpPr txBox="1"/>
          <p:nvPr/>
        </p:nvSpPr>
        <p:spPr>
          <a:xfrm>
            <a:off x="296242" y="884326"/>
            <a:ext cx="3371086" cy="360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Pack Technologique</a:t>
            </a:r>
            <a:endParaRPr b="1" i="0" sz="1200" u="none" cap="none" strike="noStrike">
              <a:solidFill>
                <a:srgbClr val="000000"/>
              </a:solidFill>
            </a:endParaRPr>
          </a:p>
        </p:txBody>
      </p:sp>
      <p:cxnSp>
        <p:nvCxnSpPr>
          <p:cNvPr id="680" name="Google Shape;680;p20"/>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681" name="Google Shape;681;p20"/>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682" name="Google Shape;682;p20"/>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683" name="Google Shape;683;p20"/>
          <p:cNvSpPr txBox="1"/>
          <p:nvPr/>
        </p:nvSpPr>
        <p:spPr>
          <a:xfrm>
            <a:off x="10362553" y="892800"/>
            <a:ext cx="1372247" cy="3118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Démonstration</a:t>
            </a:r>
            <a:endParaRPr b="0" i="0" sz="1200" u="none" cap="none" strike="noStrike">
              <a:solidFill>
                <a:srgbClr val="000000"/>
              </a:solidFill>
              <a:latin typeface="Arial"/>
              <a:ea typeface="Arial"/>
              <a:cs typeface="Arial"/>
              <a:sym typeface="Arial"/>
            </a:endParaRPr>
          </a:p>
        </p:txBody>
      </p:sp>
      <p:sp>
        <p:nvSpPr>
          <p:cNvPr id="684" name="Google Shape;684;p20"/>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85" name="Google Shape;685;p20"/>
          <p:cNvSpPr/>
          <p:nvPr/>
        </p:nvSpPr>
        <p:spPr>
          <a:xfrm>
            <a:off x="10882747" y="712800"/>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pic>
        <p:nvPicPr>
          <p:cNvPr id="686" name="Google Shape;686;p20"/>
          <p:cNvPicPr preferRelativeResize="0"/>
          <p:nvPr/>
        </p:nvPicPr>
        <p:blipFill>
          <a:blip r:embed="rId3">
            <a:alphaModFix/>
          </a:blip>
          <a:stretch>
            <a:fillRect/>
          </a:stretch>
        </p:blipFill>
        <p:spPr>
          <a:xfrm>
            <a:off x="11088618" y="5790226"/>
            <a:ext cx="1103394" cy="1101376"/>
          </a:xfrm>
          <a:prstGeom prst="rect">
            <a:avLst/>
          </a:prstGeom>
          <a:noFill/>
          <a:ln>
            <a:noFill/>
          </a:ln>
        </p:spPr>
      </p:pic>
      <p:pic>
        <p:nvPicPr>
          <p:cNvPr id="687" name="Google Shape;687;p20"/>
          <p:cNvPicPr preferRelativeResize="0"/>
          <p:nvPr/>
        </p:nvPicPr>
        <p:blipFill>
          <a:blip r:embed="rId4">
            <a:alphaModFix/>
          </a:blip>
          <a:stretch>
            <a:fillRect/>
          </a:stretch>
        </p:blipFill>
        <p:spPr>
          <a:xfrm>
            <a:off x="460363" y="1568588"/>
            <a:ext cx="2259625" cy="1854450"/>
          </a:xfrm>
          <a:prstGeom prst="rect">
            <a:avLst/>
          </a:prstGeom>
          <a:noFill/>
          <a:ln>
            <a:noFill/>
          </a:ln>
        </p:spPr>
      </p:pic>
      <p:pic>
        <p:nvPicPr>
          <p:cNvPr id="688" name="Google Shape;688;p20"/>
          <p:cNvPicPr preferRelativeResize="0"/>
          <p:nvPr/>
        </p:nvPicPr>
        <p:blipFill>
          <a:blip r:embed="rId5">
            <a:alphaModFix/>
          </a:blip>
          <a:stretch>
            <a:fillRect/>
          </a:stretch>
        </p:blipFill>
        <p:spPr>
          <a:xfrm>
            <a:off x="3129300" y="1520750"/>
            <a:ext cx="2437975" cy="1854451"/>
          </a:xfrm>
          <a:prstGeom prst="rect">
            <a:avLst/>
          </a:prstGeom>
          <a:noFill/>
          <a:ln>
            <a:noFill/>
          </a:ln>
        </p:spPr>
      </p:pic>
      <p:pic>
        <p:nvPicPr>
          <p:cNvPr id="689" name="Google Shape;689;p20"/>
          <p:cNvPicPr preferRelativeResize="0"/>
          <p:nvPr/>
        </p:nvPicPr>
        <p:blipFill>
          <a:blip r:embed="rId6">
            <a:alphaModFix/>
          </a:blip>
          <a:stretch>
            <a:fillRect/>
          </a:stretch>
        </p:blipFill>
        <p:spPr>
          <a:xfrm>
            <a:off x="6023175" y="1520750"/>
            <a:ext cx="2303010" cy="1854450"/>
          </a:xfrm>
          <a:prstGeom prst="rect">
            <a:avLst/>
          </a:prstGeom>
          <a:noFill/>
          <a:ln>
            <a:noFill/>
          </a:ln>
        </p:spPr>
      </p:pic>
      <p:pic>
        <p:nvPicPr>
          <p:cNvPr id="690" name="Google Shape;690;p20"/>
          <p:cNvPicPr preferRelativeResize="0"/>
          <p:nvPr/>
        </p:nvPicPr>
        <p:blipFill>
          <a:blip r:embed="rId7">
            <a:alphaModFix/>
          </a:blip>
          <a:stretch>
            <a:fillRect/>
          </a:stretch>
        </p:blipFill>
        <p:spPr>
          <a:xfrm>
            <a:off x="325950" y="4480425"/>
            <a:ext cx="2303001" cy="1418775"/>
          </a:xfrm>
          <a:prstGeom prst="rect">
            <a:avLst/>
          </a:prstGeom>
          <a:noFill/>
          <a:ln>
            <a:noFill/>
          </a:ln>
        </p:spPr>
      </p:pic>
      <p:pic>
        <p:nvPicPr>
          <p:cNvPr id="691" name="Google Shape;691;p20"/>
          <p:cNvPicPr preferRelativeResize="0"/>
          <p:nvPr/>
        </p:nvPicPr>
        <p:blipFill>
          <a:blip r:embed="rId8">
            <a:alphaModFix/>
          </a:blip>
          <a:stretch>
            <a:fillRect/>
          </a:stretch>
        </p:blipFill>
        <p:spPr>
          <a:xfrm>
            <a:off x="2526601" y="3857862"/>
            <a:ext cx="2865975" cy="2763350"/>
          </a:xfrm>
          <a:prstGeom prst="rect">
            <a:avLst/>
          </a:prstGeom>
          <a:noFill/>
          <a:ln>
            <a:noFill/>
          </a:ln>
        </p:spPr>
      </p:pic>
      <p:pic>
        <p:nvPicPr>
          <p:cNvPr id="692" name="Google Shape;692;p20"/>
          <p:cNvPicPr preferRelativeResize="0"/>
          <p:nvPr/>
        </p:nvPicPr>
        <p:blipFill>
          <a:blip r:embed="rId9">
            <a:alphaModFix/>
          </a:blip>
          <a:stretch>
            <a:fillRect/>
          </a:stretch>
        </p:blipFill>
        <p:spPr>
          <a:xfrm>
            <a:off x="8326173" y="4688850"/>
            <a:ext cx="3629077" cy="1101375"/>
          </a:xfrm>
          <a:prstGeom prst="rect">
            <a:avLst/>
          </a:prstGeom>
          <a:noFill/>
          <a:ln>
            <a:noFill/>
          </a:ln>
        </p:spPr>
      </p:pic>
      <p:pic>
        <p:nvPicPr>
          <p:cNvPr id="693" name="Google Shape;693;p20"/>
          <p:cNvPicPr preferRelativeResize="0"/>
          <p:nvPr/>
        </p:nvPicPr>
        <p:blipFill>
          <a:blip r:embed="rId10">
            <a:alphaModFix/>
          </a:blip>
          <a:stretch>
            <a:fillRect/>
          </a:stretch>
        </p:blipFill>
        <p:spPr>
          <a:xfrm>
            <a:off x="8177975" y="1588522"/>
            <a:ext cx="3606876" cy="1718904"/>
          </a:xfrm>
          <a:prstGeom prst="rect">
            <a:avLst/>
          </a:prstGeom>
          <a:noFill/>
          <a:ln>
            <a:noFill/>
          </a:ln>
        </p:spPr>
      </p:pic>
      <p:pic>
        <p:nvPicPr>
          <p:cNvPr id="694" name="Google Shape;694;p20"/>
          <p:cNvPicPr preferRelativeResize="0"/>
          <p:nvPr/>
        </p:nvPicPr>
        <p:blipFill>
          <a:blip r:embed="rId11">
            <a:alphaModFix/>
          </a:blip>
          <a:stretch>
            <a:fillRect/>
          </a:stretch>
        </p:blipFill>
        <p:spPr>
          <a:xfrm>
            <a:off x="5270792" y="4688862"/>
            <a:ext cx="2479259" cy="110137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1"/>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701" name="Google Shape;701;p21"/>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702" name="Google Shape;702;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703" name="Google Shape;703;p2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704" name="Google Shape;704;p2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5" name="Google Shape;705;p21"/>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706" name="Google Shape;706;p21"/>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707" name="Google Shape;707;p21"/>
          <p:cNvSpPr/>
          <p:nvPr/>
        </p:nvSpPr>
        <p:spPr>
          <a:xfrm>
            <a:off x="4980104" y="171787"/>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chemeClr val="dk1"/>
              </a:solidFill>
              <a:latin typeface="Arial"/>
              <a:ea typeface="Arial"/>
              <a:cs typeface="Arial"/>
              <a:sym typeface="Arial"/>
            </a:endParaRPr>
          </a:p>
        </p:txBody>
      </p:sp>
      <p:sp>
        <p:nvSpPr>
          <p:cNvPr id="708" name="Google Shape;708;p21"/>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09" name="Google Shape;709;p21"/>
          <p:cNvSpPr/>
          <p:nvPr/>
        </p:nvSpPr>
        <p:spPr>
          <a:xfrm>
            <a:off x="7320136"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lt1"/>
                </a:solidFill>
                <a:latin typeface="Century Gothic"/>
                <a:ea typeface="Century Gothic"/>
                <a:cs typeface="Century Gothic"/>
                <a:sym typeface="Century Gothic"/>
              </a:rPr>
              <a:t>Mise en œuvre</a:t>
            </a:r>
            <a:endParaRPr b="0" i="0" sz="1400" u="none" cap="none" strike="noStrike">
              <a:solidFill>
                <a:schemeClr val="lt1"/>
              </a:solidFill>
              <a:latin typeface="Arial"/>
              <a:ea typeface="Arial"/>
              <a:cs typeface="Arial"/>
              <a:sym typeface="Arial"/>
            </a:endParaRPr>
          </a:p>
        </p:txBody>
      </p:sp>
      <p:sp>
        <p:nvSpPr>
          <p:cNvPr id="710" name="Google Shape;710;p21"/>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11" name="Google Shape;711;p21"/>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712" name="Google Shape;712;p21"/>
          <p:cNvSpPr txBox="1"/>
          <p:nvPr/>
        </p:nvSpPr>
        <p:spPr>
          <a:xfrm>
            <a:off x="296242" y="884326"/>
            <a:ext cx="3371086" cy="360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Pack Technologique</a:t>
            </a:r>
            <a:endParaRPr b="0" i="0" sz="1200" u="none" cap="none" strike="noStrike">
              <a:solidFill>
                <a:srgbClr val="000000"/>
              </a:solidFill>
              <a:latin typeface="Arial"/>
              <a:ea typeface="Arial"/>
              <a:cs typeface="Arial"/>
              <a:sym typeface="Arial"/>
            </a:endParaRPr>
          </a:p>
        </p:txBody>
      </p:sp>
      <p:cxnSp>
        <p:nvCxnSpPr>
          <p:cNvPr id="713" name="Google Shape;713;p21"/>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714" name="Google Shape;714;p21"/>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715" name="Google Shape;715;p21"/>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16" name="Google Shape;716;p21"/>
          <p:cNvSpPr txBox="1"/>
          <p:nvPr/>
        </p:nvSpPr>
        <p:spPr>
          <a:xfrm>
            <a:off x="10362553" y="892800"/>
            <a:ext cx="1372247" cy="3118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Démonstration</a:t>
            </a:r>
            <a:endParaRPr b="1" i="0" sz="1200" u="none" cap="none" strike="noStrike">
              <a:solidFill>
                <a:srgbClr val="000000"/>
              </a:solidFill>
              <a:latin typeface="Arial"/>
              <a:ea typeface="Arial"/>
              <a:cs typeface="Arial"/>
              <a:sym typeface="Arial"/>
            </a:endParaRPr>
          </a:p>
        </p:txBody>
      </p:sp>
      <p:sp>
        <p:nvSpPr>
          <p:cNvPr id="717" name="Google Shape;717;p21"/>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18" name="Google Shape;718;p21"/>
          <p:cNvSpPr/>
          <p:nvPr/>
        </p:nvSpPr>
        <p:spPr>
          <a:xfrm>
            <a:off x="10882747" y="712800"/>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719" name="Google Shape;719;p21"/>
          <p:cNvSpPr txBox="1"/>
          <p:nvPr/>
        </p:nvSpPr>
        <p:spPr>
          <a:xfrm>
            <a:off x="959700" y="3003238"/>
            <a:ext cx="10054500" cy="159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lang="fr-FR" sz="3600">
                <a:solidFill>
                  <a:schemeClr val="dk1"/>
                </a:solidFill>
                <a:latin typeface="Times New Roman"/>
                <a:ea typeface="Times New Roman"/>
                <a:cs typeface="Times New Roman"/>
                <a:sym typeface="Times New Roman"/>
              </a:rPr>
              <a:t>VIDEO</a:t>
            </a:r>
            <a:endParaRPr b="1" sz="3600">
              <a:solidFill>
                <a:schemeClr val="dk1"/>
              </a:solidFill>
              <a:latin typeface="Times New Roman"/>
              <a:ea typeface="Times New Roman"/>
              <a:cs typeface="Times New Roman"/>
              <a:sym typeface="Times New Roman"/>
            </a:endParaRPr>
          </a:p>
        </p:txBody>
      </p:sp>
      <p:pic>
        <p:nvPicPr>
          <p:cNvPr id="720" name="Google Shape;720;p21"/>
          <p:cNvPicPr preferRelativeResize="0"/>
          <p:nvPr/>
        </p:nvPicPr>
        <p:blipFill>
          <a:blip r:embed="rId3">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8"/>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727" name="Google Shape;727;p28"/>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728" name="Google Shape;728;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729" name="Google Shape;729;p2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730" name="Google Shape;730;p2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1" name="Google Shape;731;p28"/>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732" name="Google Shape;732;p28"/>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733" name="Google Shape;733;p28"/>
          <p:cNvSpPr/>
          <p:nvPr/>
        </p:nvSpPr>
        <p:spPr>
          <a:xfrm>
            <a:off x="4980104" y="171787"/>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chemeClr val="dk1"/>
              </a:solidFill>
              <a:latin typeface="Arial"/>
              <a:ea typeface="Arial"/>
              <a:cs typeface="Arial"/>
              <a:sym typeface="Arial"/>
            </a:endParaRPr>
          </a:p>
        </p:txBody>
      </p:sp>
      <p:sp>
        <p:nvSpPr>
          <p:cNvPr id="734" name="Google Shape;734;p28"/>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35" name="Google Shape;735;p28"/>
          <p:cNvSpPr/>
          <p:nvPr/>
        </p:nvSpPr>
        <p:spPr>
          <a:xfrm>
            <a:off x="7320136" y="171787"/>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chemeClr val="dk1"/>
              </a:solidFill>
              <a:latin typeface="Arial"/>
              <a:ea typeface="Arial"/>
              <a:cs typeface="Arial"/>
              <a:sym typeface="Arial"/>
            </a:endParaRPr>
          </a:p>
        </p:txBody>
      </p:sp>
      <p:sp>
        <p:nvSpPr>
          <p:cNvPr id="736" name="Google Shape;736;p28"/>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37" name="Google Shape;737;p28"/>
          <p:cNvSpPr/>
          <p:nvPr/>
        </p:nvSpPr>
        <p:spPr>
          <a:xfrm>
            <a:off x="9624392" y="172800"/>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Conclusion</a:t>
            </a:r>
            <a:endParaRPr b="0" i="0" sz="1400" u="none" cap="none" strike="noStrike">
              <a:solidFill>
                <a:schemeClr val="lt1"/>
              </a:solidFill>
              <a:latin typeface="Arial"/>
              <a:ea typeface="Arial"/>
              <a:cs typeface="Arial"/>
              <a:sym typeface="Arial"/>
            </a:endParaRPr>
          </a:p>
        </p:txBody>
      </p:sp>
      <p:sp>
        <p:nvSpPr>
          <p:cNvPr id="738" name="Google Shape;738;p28"/>
          <p:cNvSpPr txBox="1"/>
          <p:nvPr/>
        </p:nvSpPr>
        <p:spPr>
          <a:xfrm>
            <a:off x="257740" y="885600"/>
            <a:ext cx="1091510" cy="3048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Réalisation</a:t>
            </a:r>
            <a:endParaRPr b="0" i="0" sz="1200" u="none" cap="none" strike="noStrike">
              <a:solidFill>
                <a:srgbClr val="000000"/>
              </a:solidFill>
              <a:latin typeface="Arial"/>
              <a:ea typeface="Arial"/>
              <a:cs typeface="Arial"/>
              <a:sym typeface="Arial"/>
            </a:endParaRPr>
          </a:p>
        </p:txBody>
      </p:sp>
      <p:cxnSp>
        <p:nvCxnSpPr>
          <p:cNvPr id="739" name="Google Shape;739;p28"/>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740" name="Google Shape;740;p28"/>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741" name="Google Shape;741;p28"/>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42" name="Google Shape;742;p28"/>
          <p:cNvSpPr txBox="1"/>
          <p:nvPr/>
        </p:nvSpPr>
        <p:spPr>
          <a:xfrm>
            <a:off x="10468432" y="885600"/>
            <a:ext cx="1091510" cy="255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Perspective</a:t>
            </a:r>
            <a:endParaRPr b="0" i="0" sz="1200" u="none" cap="none" strike="noStrike">
              <a:solidFill>
                <a:srgbClr val="000000"/>
              </a:solidFill>
              <a:latin typeface="Arial"/>
              <a:ea typeface="Arial"/>
              <a:cs typeface="Arial"/>
              <a:sym typeface="Arial"/>
            </a:endParaRPr>
          </a:p>
        </p:txBody>
      </p:sp>
      <p:sp>
        <p:nvSpPr>
          <p:cNvPr id="743" name="Google Shape;743;p28"/>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44" name="Google Shape;744;p28"/>
          <p:cNvSpPr/>
          <p:nvPr/>
        </p:nvSpPr>
        <p:spPr>
          <a:xfrm>
            <a:off x="10882747" y="712800"/>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745" name="Google Shape;745;p28"/>
          <p:cNvSpPr txBox="1"/>
          <p:nvPr/>
        </p:nvSpPr>
        <p:spPr>
          <a:xfrm>
            <a:off x="612776" y="1408253"/>
            <a:ext cx="2140049"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Réalisation</a:t>
            </a:r>
            <a:endParaRPr/>
          </a:p>
        </p:txBody>
      </p:sp>
      <p:pic>
        <p:nvPicPr>
          <p:cNvPr descr="I:\check bleu foncé.png" id="746" name="Google Shape;746;p28"/>
          <p:cNvPicPr preferRelativeResize="0"/>
          <p:nvPr/>
        </p:nvPicPr>
        <p:blipFill rotWithShape="1">
          <a:blip r:embed="rId3">
            <a:alphaModFix/>
          </a:blip>
          <a:srcRect b="0" l="0" r="0" t="0"/>
          <a:stretch/>
        </p:blipFill>
        <p:spPr>
          <a:xfrm>
            <a:off x="3634412" y="2788711"/>
            <a:ext cx="427983" cy="461665"/>
          </a:xfrm>
          <a:prstGeom prst="rect">
            <a:avLst/>
          </a:prstGeom>
          <a:noFill/>
          <a:ln>
            <a:noFill/>
          </a:ln>
        </p:spPr>
      </p:pic>
      <p:sp>
        <p:nvSpPr>
          <p:cNvPr id="747" name="Google Shape;747;p28"/>
          <p:cNvSpPr txBox="1"/>
          <p:nvPr/>
        </p:nvSpPr>
        <p:spPr>
          <a:xfrm>
            <a:off x="4191736" y="2788711"/>
            <a:ext cx="527196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2000">
                <a:latin typeface="Times New Roman"/>
                <a:ea typeface="Times New Roman"/>
                <a:cs typeface="Times New Roman"/>
                <a:sym typeface="Times New Roman"/>
              </a:rPr>
              <a:t>Création des comptes des Managers</a:t>
            </a:r>
            <a:endParaRPr/>
          </a:p>
        </p:txBody>
      </p:sp>
      <p:pic>
        <p:nvPicPr>
          <p:cNvPr descr="I:\check bleu foncé.png" id="748" name="Google Shape;748;p28"/>
          <p:cNvPicPr preferRelativeResize="0"/>
          <p:nvPr/>
        </p:nvPicPr>
        <p:blipFill rotWithShape="1">
          <a:blip r:embed="rId3">
            <a:alphaModFix/>
          </a:blip>
          <a:srcRect b="0" l="0" r="0" t="0"/>
          <a:stretch/>
        </p:blipFill>
        <p:spPr>
          <a:xfrm>
            <a:off x="3634412" y="3491254"/>
            <a:ext cx="427983" cy="461665"/>
          </a:xfrm>
          <a:prstGeom prst="rect">
            <a:avLst/>
          </a:prstGeom>
          <a:noFill/>
          <a:ln>
            <a:noFill/>
          </a:ln>
        </p:spPr>
      </p:pic>
      <p:sp>
        <p:nvSpPr>
          <p:cNvPr id="749" name="Google Shape;749;p28"/>
          <p:cNvSpPr txBox="1"/>
          <p:nvPr/>
        </p:nvSpPr>
        <p:spPr>
          <a:xfrm>
            <a:off x="4191736" y="3491254"/>
            <a:ext cx="527196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2000">
                <a:latin typeface="Times New Roman"/>
                <a:ea typeface="Times New Roman"/>
                <a:cs typeface="Times New Roman"/>
                <a:sym typeface="Times New Roman"/>
              </a:rPr>
              <a:t>Génération</a:t>
            </a:r>
            <a:r>
              <a:rPr lang="fr-FR" sz="2000">
                <a:latin typeface="Times New Roman"/>
                <a:ea typeface="Times New Roman"/>
                <a:cs typeface="Times New Roman"/>
                <a:sym typeface="Times New Roman"/>
              </a:rPr>
              <a:t> des codes QRs</a:t>
            </a:r>
            <a:endParaRPr/>
          </a:p>
        </p:txBody>
      </p:sp>
      <p:pic>
        <p:nvPicPr>
          <p:cNvPr descr="I:\check bleu foncé.png" id="750" name="Google Shape;750;p28"/>
          <p:cNvPicPr preferRelativeResize="0"/>
          <p:nvPr/>
        </p:nvPicPr>
        <p:blipFill rotWithShape="1">
          <a:blip r:embed="rId3">
            <a:alphaModFix/>
          </a:blip>
          <a:srcRect b="0" l="0" r="0" t="0"/>
          <a:stretch/>
        </p:blipFill>
        <p:spPr>
          <a:xfrm>
            <a:off x="3634412" y="4948445"/>
            <a:ext cx="427983" cy="461665"/>
          </a:xfrm>
          <a:prstGeom prst="rect">
            <a:avLst/>
          </a:prstGeom>
          <a:noFill/>
          <a:ln>
            <a:noFill/>
          </a:ln>
        </p:spPr>
      </p:pic>
      <p:sp>
        <p:nvSpPr>
          <p:cNvPr id="751" name="Google Shape;751;p28"/>
          <p:cNvSpPr txBox="1"/>
          <p:nvPr/>
        </p:nvSpPr>
        <p:spPr>
          <a:xfrm>
            <a:off x="4191724" y="4948450"/>
            <a:ext cx="5870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2000">
                <a:latin typeface="Times New Roman"/>
                <a:ea typeface="Times New Roman"/>
                <a:cs typeface="Times New Roman"/>
                <a:sym typeface="Times New Roman"/>
              </a:rPr>
              <a:t>Gestion et </a:t>
            </a:r>
            <a:r>
              <a:rPr lang="fr-FR" sz="2000">
                <a:solidFill>
                  <a:schemeClr val="dk1"/>
                </a:solidFill>
                <a:latin typeface="Times New Roman"/>
                <a:ea typeface="Times New Roman"/>
                <a:cs typeface="Times New Roman"/>
                <a:sym typeface="Times New Roman"/>
              </a:rPr>
              <a:t>automatisation </a:t>
            </a:r>
            <a:r>
              <a:rPr lang="fr-FR" sz="2000">
                <a:latin typeface="Times New Roman"/>
                <a:ea typeface="Times New Roman"/>
                <a:cs typeface="Times New Roman"/>
                <a:sym typeface="Times New Roman"/>
              </a:rPr>
              <a:t>des commandes de restaurant</a:t>
            </a:r>
            <a:endParaRPr/>
          </a:p>
        </p:txBody>
      </p:sp>
      <p:pic>
        <p:nvPicPr>
          <p:cNvPr descr="I:\check bleu foncé.png" id="752" name="Google Shape;752;p28"/>
          <p:cNvPicPr preferRelativeResize="0"/>
          <p:nvPr/>
        </p:nvPicPr>
        <p:blipFill rotWithShape="1">
          <a:blip r:embed="rId3">
            <a:alphaModFix/>
          </a:blip>
          <a:srcRect b="0" l="0" r="0" t="0"/>
          <a:stretch/>
        </p:blipFill>
        <p:spPr>
          <a:xfrm>
            <a:off x="3634412" y="4212039"/>
            <a:ext cx="427983" cy="461665"/>
          </a:xfrm>
          <a:prstGeom prst="rect">
            <a:avLst/>
          </a:prstGeom>
          <a:noFill/>
          <a:ln>
            <a:noFill/>
          </a:ln>
        </p:spPr>
      </p:pic>
      <p:sp>
        <p:nvSpPr>
          <p:cNvPr id="753" name="Google Shape;753;p28"/>
          <p:cNvSpPr txBox="1"/>
          <p:nvPr/>
        </p:nvSpPr>
        <p:spPr>
          <a:xfrm>
            <a:off x="4191727" y="4212050"/>
            <a:ext cx="55263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fr-FR" sz="2000">
                <a:solidFill>
                  <a:schemeClr val="dk1"/>
                </a:solidFill>
                <a:latin typeface="Times New Roman"/>
                <a:ea typeface="Times New Roman"/>
                <a:cs typeface="Times New Roman"/>
                <a:sym typeface="Times New Roman"/>
              </a:rPr>
              <a:t>Gestion et digitalisation de menu du restaurant</a:t>
            </a:r>
            <a:endParaRPr sz="2000">
              <a:latin typeface="Times New Roman"/>
              <a:ea typeface="Times New Roman"/>
              <a:cs typeface="Times New Roman"/>
              <a:sym typeface="Times New Roman"/>
            </a:endParaRPr>
          </a:p>
        </p:txBody>
      </p:sp>
      <p:pic>
        <p:nvPicPr>
          <p:cNvPr descr="I:\check bleu foncé.png" id="754" name="Google Shape;754;p28"/>
          <p:cNvPicPr preferRelativeResize="0"/>
          <p:nvPr/>
        </p:nvPicPr>
        <p:blipFill rotWithShape="1">
          <a:blip r:embed="rId3">
            <a:alphaModFix/>
          </a:blip>
          <a:srcRect b="0" l="0" r="0" t="0"/>
          <a:stretch/>
        </p:blipFill>
        <p:spPr>
          <a:xfrm>
            <a:off x="3634412" y="5665038"/>
            <a:ext cx="427983" cy="461665"/>
          </a:xfrm>
          <a:prstGeom prst="rect">
            <a:avLst/>
          </a:prstGeom>
          <a:noFill/>
          <a:ln>
            <a:noFill/>
          </a:ln>
        </p:spPr>
      </p:pic>
      <p:sp>
        <p:nvSpPr>
          <p:cNvPr id="755" name="Google Shape;755;p28"/>
          <p:cNvSpPr txBox="1"/>
          <p:nvPr/>
        </p:nvSpPr>
        <p:spPr>
          <a:xfrm>
            <a:off x="4191736" y="5665038"/>
            <a:ext cx="527196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2000">
                <a:latin typeface="Times New Roman"/>
                <a:ea typeface="Times New Roman"/>
                <a:cs typeface="Times New Roman"/>
                <a:sym typeface="Times New Roman"/>
              </a:rPr>
              <a:t>Réduire les coûts liés au personnel</a:t>
            </a:r>
            <a:endParaRPr/>
          </a:p>
        </p:txBody>
      </p:sp>
      <p:pic>
        <p:nvPicPr>
          <p:cNvPr id="756" name="Google Shape;756;p28"/>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par>
                                <p:cTn fill="hold" nodeType="with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000"/>
                                        <p:tgtEl>
                                          <p:spTgt spid="7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0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9"/>
          <p:cNvSpPr/>
          <p:nvPr/>
        </p:nvSpPr>
        <p:spPr>
          <a:xfrm>
            <a:off x="2675848" y="172800"/>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chemeClr val="dk1"/>
              </a:solidFill>
              <a:latin typeface="Arial"/>
              <a:ea typeface="Arial"/>
              <a:cs typeface="Arial"/>
              <a:sym typeface="Arial"/>
            </a:endParaRPr>
          </a:p>
        </p:txBody>
      </p:sp>
      <p:sp>
        <p:nvSpPr>
          <p:cNvPr id="763" name="Google Shape;763;p29"/>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764" name="Google Shape;764;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765" name="Google Shape;765;p2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766" name="Google Shape;766;p29"/>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7" name="Google Shape;767;p29"/>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768" name="Google Shape;768;p29"/>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769" name="Google Shape;769;p29"/>
          <p:cNvSpPr/>
          <p:nvPr/>
        </p:nvSpPr>
        <p:spPr>
          <a:xfrm>
            <a:off x="4980104" y="171787"/>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chemeClr val="dk1"/>
              </a:solidFill>
              <a:latin typeface="Arial"/>
              <a:ea typeface="Arial"/>
              <a:cs typeface="Arial"/>
              <a:sym typeface="Arial"/>
            </a:endParaRPr>
          </a:p>
        </p:txBody>
      </p:sp>
      <p:sp>
        <p:nvSpPr>
          <p:cNvPr id="770" name="Google Shape;770;p29"/>
          <p:cNvSpPr/>
          <p:nvPr/>
        </p:nvSpPr>
        <p:spPr>
          <a:xfrm>
            <a:off x="7048680"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71" name="Google Shape;771;p29"/>
          <p:cNvSpPr/>
          <p:nvPr/>
        </p:nvSpPr>
        <p:spPr>
          <a:xfrm>
            <a:off x="7320136" y="171787"/>
            <a:ext cx="2052000" cy="520909"/>
          </a:xfrm>
          <a:prstGeom prst="roundRect">
            <a:avLst>
              <a:gd fmla="val 16667" name="adj"/>
            </a:avLst>
          </a:prstGeom>
          <a:solidFill>
            <a:srgbClr val="D8D8D8"/>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chemeClr val="dk1"/>
              </a:solidFill>
              <a:latin typeface="Arial"/>
              <a:ea typeface="Arial"/>
              <a:cs typeface="Arial"/>
              <a:sym typeface="Arial"/>
            </a:endParaRPr>
          </a:p>
        </p:txBody>
      </p:sp>
      <p:sp>
        <p:nvSpPr>
          <p:cNvPr id="772" name="Google Shape;772;p29"/>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73" name="Google Shape;773;p29"/>
          <p:cNvSpPr/>
          <p:nvPr/>
        </p:nvSpPr>
        <p:spPr>
          <a:xfrm>
            <a:off x="9624392" y="172800"/>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Conclusion</a:t>
            </a:r>
            <a:endParaRPr b="0" i="0" sz="1400" u="none" cap="none" strike="noStrike">
              <a:solidFill>
                <a:schemeClr val="lt1"/>
              </a:solidFill>
              <a:latin typeface="Arial"/>
              <a:ea typeface="Arial"/>
              <a:cs typeface="Arial"/>
              <a:sym typeface="Arial"/>
            </a:endParaRPr>
          </a:p>
        </p:txBody>
      </p:sp>
      <p:sp>
        <p:nvSpPr>
          <p:cNvPr id="774" name="Google Shape;774;p29"/>
          <p:cNvSpPr txBox="1"/>
          <p:nvPr/>
        </p:nvSpPr>
        <p:spPr>
          <a:xfrm>
            <a:off x="257740" y="885600"/>
            <a:ext cx="1091510" cy="3048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Réalisation</a:t>
            </a:r>
            <a:endParaRPr b="0" i="0" sz="1200" u="none" cap="none" strike="noStrike">
              <a:solidFill>
                <a:srgbClr val="000000"/>
              </a:solidFill>
              <a:latin typeface="Arial"/>
              <a:ea typeface="Arial"/>
              <a:cs typeface="Arial"/>
              <a:sym typeface="Arial"/>
            </a:endParaRPr>
          </a:p>
        </p:txBody>
      </p:sp>
      <p:cxnSp>
        <p:nvCxnSpPr>
          <p:cNvPr id="775" name="Google Shape;775;p29"/>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776" name="Google Shape;776;p29"/>
          <p:cNvSpPr/>
          <p:nvPr/>
        </p:nvSpPr>
        <p:spPr>
          <a:xfrm>
            <a:off x="325940" y="170971"/>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Contexte du projet</a:t>
            </a:r>
            <a:endParaRPr b="0" i="0" sz="1400" u="none" cap="none" strike="noStrike">
              <a:solidFill>
                <a:schemeClr val="dk1"/>
              </a:solidFill>
              <a:latin typeface="Arial"/>
              <a:ea typeface="Arial"/>
              <a:cs typeface="Arial"/>
              <a:sym typeface="Arial"/>
            </a:endParaRPr>
          </a:p>
        </p:txBody>
      </p:sp>
      <p:sp>
        <p:nvSpPr>
          <p:cNvPr id="777" name="Google Shape;777;p29"/>
          <p:cNvSpPr/>
          <p:nvPr/>
        </p:nvSpPr>
        <p:spPr>
          <a:xfrm>
            <a:off x="239736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778" name="Google Shape;778;p29"/>
          <p:cNvSpPr txBox="1"/>
          <p:nvPr/>
        </p:nvSpPr>
        <p:spPr>
          <a:xfrm>
            <a:off x="10468432" y="885600"/>
            <a:ext cx="1091510" cy="255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Perspective</a:t>
            </a:r>
            <a:endParaRPr b="0" i="0" sz="1200" u="none" cap="none" strike="noStrike">
              <a:solidFill>
                <a:srgbClr val="000000"/>
              </a:solidFill>
              <a:latin typeface="Arial"/>
              <a:ea typeface="Arial"/>
              <a:cs typeface="Arial"/>
              <a:sym typeface="Arial"/>
            </a:endParaRPr>
          </a:p>
        </p:txBody>
      </p:sp>
      <p:sp>
        <p:nvSpPr>
          <p:cNvPr id="779" name="Google Shape;779;p29"/>
          <p:cNvSpPr/>
          <p:nvPr/>
        </p:nvSpPr>
        <p:spPr>
          <a:xfrm>
            <a:off x="325940" y="713968"/>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80" name="Google Shape;780;p29"/>
          <p:cNvSpPr/>
          <p:nvPr/>
        </p:nvSpPr>
        <p:spPr>
          <a:xfrm>
            <a:off x="10882747" y="712800"/>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781" name="Google Shape;781;p29"/>
          <p:cNvSpPr txBox="1"/>
          <p:nvPr/>
        </p:nvSpPr>
        <p:spPr>
          <a:xfrm>
            <a:off x="612776" y="1408253"/>
            <a:ext cx="2140049"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Perspective</a:t>
            </a:r>
            <a:endParaRPr/>
          </a:p>
        </p:txBody>
      </p:sp>
      <p:sp>
        <p:nvSpPr>
          <p:cNvPr id="782" name="Google Shape;782;p29"/>
          <p:cNvSpPr txBox="1"/>
          <p:nvPr/>
        </p:nvSpPr>
        <p:spPr>
          <a:xfrm>
            <a:off x="5826940" y="2775073"/>
            <a:ext cx="16326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2000">
                <a:latin typeface="Times New Roman"/>
                <a:ea typeface="Times New Roman"/>
                <a:cs typeface="Times New Roman"/>
                <a:sym typeface="Times New Roman"/>
              </a:rPr>
              <a:t>Automating</a:t>
            </a:r>
            <a:endParaRPr/>
          </a:p>
        </p:txBody>
      </p:sp>
      <p:pic>
        <p:nvPicPr>
          <p:cNvPr id="783" name="Google Shape;783;p29"/>
          <p:cNvPicPr preferRelativeResize="0"/>
          <p:nvPr/>
        </p:nvPicPr>
        <p:blipFill rotWithShape="1">
          <a:blip r:embed="rId3">
            <a:alphaModFix/>
          </a:blip>
          <a:srcRect b="0" l="0" r="0" t="0"/>
          <a:stretch/>
        </p:blipFill>
        <p:spPr>
          <a:xfrm>
            <a:off x="4852268" y="2608948"/>
            <a:ext cx="952500" cy="733425"/>
          </a:xfrm>
          <a:prstGeom prst="rect">
            <a:avLst/>
          </a:prstGeom>
          <a:noFill/>
          <a:ln>
            <a:noFill/>
          </a:ln>
        </p:spPr>
      </p:pic>
      <p:sp>
        <p:nvSpPr>
          <p:cNvPr id="784" name="Google Shape;784;p29"/>
          <p:cNvSpPr txBox="1"/>
          <p:nvPr/>
        </p:nvSpPr>
        <p:spPr>
          <a:xfrm>
            <a:off x="5826940" y="3832247"/>
            <a:ext cx="1632640" cy="4001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fr-FR" sz="2000">
                <a:solidFill>
                  <a:schemeClr val="dk1"/>
                </a:solidFill>
                <a:latin typeface="Times New Roman"/>
                <a:ea typeface="Times New Roman"/>
                <a:cs typeface="Times New Roman"/>
                <a:sym typeface="Times New Roman"/>
              </a:rPr>
              <a:t>Digitalization</a:t>
            </a:r>
            <a:endParaRPr b="0" i="0" sz="2000" u="none" cap="none" strike="noStrike">
              <a:solidFill>
                <a:srgbClr val="000000"/>
              </a:solidFill>
              <a:latin typeface="Times New Roman"/>
              <a:ea typeface="Times New Roman"/>
              <a:cs typeface="Times New Roman"/>
              <a:sym typeface="Times New Roman"/>
            </a:endParaRPr>
          </a:p>
        </p:txBody>
      </p:sp>
      <p:pic>
        <p:nvPicPr>
          <p:cNvPr id="785" name="Google Shape;785;p29"/>
          <p:cNvPicPr preferRelativeResize="0"/>
          <p:nvPr/>
        </p:nvPicPr>
        <p:blipFill rotWithShape="1">
          <a:blip r:embed="rId3">
            <a:alphaModFix/>
          </a:blip>
          <a:srcRect b="0" l="0" r="0" t="0"/>
          <a:stretch/>
        </p:blipFill>
        <p:spPr>
          <a:xfrm>
            <a:off x="4852268" y="3666122"/>
            <a:ext cx="952500" cy="733425"/>
          </a:xfrm>
          <a:prstGeom prst="rect">
            <a:avLst/>
          </a:prstGeom>
          <a:noFill/>
          <a:ln>
            <a:noFill/>
          </a:ln>
        </p:spPr>
      </p:pic>
      <p:sp>
        <p:nvSpPr>
          <p:cNvPr id="786" name="Google Shape;786;p29"/>
          <p:cNvSpPr txBox="1"/>
          <p:nvPr/>
        </p:nvSpPr>
        <p:spPr>
          <a:xfrm>
            <a:off x="5826940" y="4889421"/>
            <a:ext cx="16326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2000">
                <a:latin typeface="Times New Roman"/>
                <a:ea typeface="Times New Roman"/>
                <a:cs typeface="Times New Roman"/>
                <a:sym typeface="Times New Roman"/>
              </a:rPr>
              <a:t>Reporting</a:t>
            </a:r>
            <a:endParaRPr/>
          </a:p>
        </p:txBody>
      </p:sp>
      <p:pic>
        <p:nvPicPr>
          <p:cNvPr id="787" name="Google Shape;787;p29"/>
          <p:cNvPicPr preferRelativeResize="0"/>
          <p:nvPr/>
        </p:nvPicPr>
        <p:blipFill rotWithShape="1">
          <a:blip r:embed="rId3">
            <a:alphaModFix/>
          </a:blip>
          <a:srcRect b="0" l="0" r="0" t="0"/>
          <a:stretch/>
        </p:blipFill>
        <p:spPr>
          <a:xfrm>
            <a:off x="4852268" y="4723296"/>
            <a:ext cx="952500" cy="733425"/>
          </a:xfrm>
          <a:prstGeom prst="rect">
            <a:avLst/>
          </a:prstGeom>
          <a:noFill/>
          <a:ln>
            <a:noFill/>
          </a:ln>
        </p:spPr>
      </p:pic>
      <p:pic>
        <p:nvPicPr>
          <p:cNvPr id="788" name="Google Shape;788;p29"/>
          <p:cNvPicPr preferRelativeResize="0"/>
          <p:nvPr/>
        </p:nvPicPr>
        <p:blipFill>
          <a:blip r:embed="rId4">
            <a:alphaModFix/>
          </a:blip>
          <a:stretch>
            <a:fillRect/>
          </a:stretch>
        </p:blipFill>
        <p:spPr>
          <a:xfrm>
            <a:off x="11088618" y="5790226"/>
            <a:ext cx="1103394" cy="1101376"/>
          </a:xfrm>
          <a:prstGeom prst="rect">
            <a:avLst/>
          </a:prstGeom>
          <a:noFill/>
          <a:ln>
            <a:noFill/>
          </a:ln>
        </p:spPr>
      </p:pic>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3" name="Shape 793"/>
        <p:cNvGrpSpPr/>
        <p:nvPr/>
      </p:nvGrpSpPr>
      <p:grpSpPr>
        <a:xfrm>
          <a:off x="0" y="0"/>
          <a:ext cx="0" cy="0"/>
          <a:chOff x="0" y="0"/>
          <a:chExt cx="0" cy="0"/>
        </a:xfrm>
      </p:grpSpPr>
      <p:sp>
        <p:nvSpPr>
          <p:cNvPr id="794" name="Google Shape;794;p30"/>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795" name="Google Shape;795;p30"/>
          <p:cNvSpPr txBox="1"/>
          <p:nvPr/>
        </p:nvSpPr>
        <p:spPr>
          <a:xfrm>
            <a:off x="1854825" y="2874975"/>
            <a:ext cx="8136900" cy="1107900"/>
          </a:xfrm>
          <a:prstGeom prst="rect">
            <a:avLst/>
          </a:prstGeom>
          <a:noFill/>
          <a:ln cap="flat" cmpd="sng" w="9525">
            <a:solidFill>
              <a:srgbClr val="1155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fr-FR" sz="5400" u="none" cap="none" strike="noStrike">
                <a:solidFill>
                  <a:srgbClr val="1155CC"/>
                </a:solidFill>
                <a:latin typeface="Times New Roman"/>
                <a:ea typeface="Times New Roman"/>
                <a:cs typeface="Times New Roman"/>
                <a:sym typeface="Times New Roman"/>
              </a:rPr>
              <a:t>Merci pour votre attention</a:t>
            </a:r>
            <a:endParaRPr b="1" i="0" sz="1400" u="none" cap="none" strike="noStrike">
              <a:solidFill>
                <a:srgbClr val="1155CC"/>
              </a:solidFill>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95">
                                            <p:txEl>
                                              <p:pRg end="0" st="0"/>
                                            </p:txEl>
                                          </p:spTgt>
                                        </p:tgtEl>
                                        <p:attrNameLst>
                                          <p:attrName>style.visibility</p:attrName>
                                        </p:attrNameLst>
                                      </p:cBhvr>
                                      <p:to>
                                        <p:strVal val="visible"/>
                                      </p:to>
                                    </p:set>
                                    <p:animEffect filter="fade" transition="in">
                                      <p:cBhvr>
                                        <p:cTn dur="500"/>
                                        <p:tgtEl>
                                          <p:spTgt spid="79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cxnSp>
        <p:nvCxnSpPr>
          <p:cNvPr id="802" name="Google Shape;802;g134101a2a10_0_15"/>
          <p:cNvCxnSpPr/>
          <p:nvPr/>
        </p:nvCxnSpPr>
        <p:spPr>
          <a:xfrm flipH="1" rot="10800000">
            <a:off x="332650" y="1301903"/>
            <a:ext cx="11591700" cy="40200"/>
          </a:xfrm>
          <a:prstGeom prst="straightConnector1">
            <a:avLst/>
          </a:prstGeom>
          <a:noFill/>
          <a:ln cap="flat" cmpd="sng" w="9525">
            <a:solidFill>
              <a:srgbClr val="0000FF"/>
            </a:solidFill>
            <a:prstDash val="solid"/>
            <a:miter lim="800000"/>
            <a:headEnd len="sm" w="sm" type="none"/>
            <a:tailEnd len="sm" w="sm" type="none"/>
          </a:ln>
        </p:spPr>
      </p:cxnSp>
      <p:sp>
        <p:nvSpPr>
          <p:cNvPr id="803" name="Google Shape;803;g134101a2a10_0_15"/>
          <p:cNvSpPr txBox="1"/>
          <p:nvPr/>
        </p:nvSpPr>
        <p:spPr>
          <a:xfrm>
            <a:off x="3296355" y="15455"/>
            <a:ext cx="125100" cy="219000"/>
          </a:xfrm>
          <a:prstGeom prst="rect">
            <a:avLst/>
          </a:prstGeom>
          <a:noFill/>
          <a:ln>
            <a:noFill/>
          </a:ln>
        </p:spPr>
        <p:txBody>
          <a:bodyPr anchorCtr="0" anchor="t" bIns="0" lIns="61925" spcFirstLastPara="1" rIns="61925" wrap="square" tIns="30950">
            <a:noAutofit/>
          </a:bodyPr>
          <a:lstStyle/>
          <a:p>
            <a:pPr indent="0" lvl="0" marL="0" marR="0" rtl="0" algn="l">
              <a:lnSpc>
                <a:spcPct val="100000"/>
              </a:lnSpc>
              <a:spcBef>
                <a:spcPts val="0"/>
              </a:spcBef>
              <a:spcAft>
                <a:spcPts val="0"/>
              </a:spcAft>
              <a:buClr>
                <a:schemeClr val="dk1"/>
              </a:buClr>
              <a:buSzPts val="1219"/>
              <a:buFont typeface="Arial"/>
              <a:buNone/>
            </a:pPr>
            <a:r>
              <a:t/>
            </a:r>
            <a:endParaRPr b="0" i="0" sz="1219" u="none" cap="none" strike="noStrike">
              <a:solidFill>
                <a:srgbClr val="000000"/>
              </a:solidFill>
              <a:latin typeface="Corbel"/>
              <a:ea typeface="Corbel"/>
              <a:cs typeface="Corbel"/>
              <a:sym typeface="Corbel"/>
            </a:endParaRPr>
          </a:p>
        </p:txBody>
      </p:sp>
      <p:sp>
        <p:nvSpPr>
          <p:cNvPr id="804" name="Google Shape;804;g134101a2a10_0_15"/>
          <p:cNvSpPr txBox="1"/>
          <p:nvPr/>
        </p:nvSpPr>
        <p:spPr>
          <a:xfrm>
            <a:off x="2226444" y="424404"/>
            <a:ext cx="8200800" cy="859500"/>
          </a:xfrm>
          <a:prstGeom prst="rect">
            <a:avLst/>
          </a:prstGeom>
          <a:solidFill>
            <a:srgbClr val="FFFFFF"/>
          </a:solidFill>
          <a:ln>
            <a:noFill/>
          </a:ln>
        </p:spPr>
        <p:txBody>
          <a:bodyPr anchorCtr="0" anchor="t" bIns="30950" lIns="61925" spcFirstLastPara="1" rIns="61925" wrap="square" tIns="30950">
            <a:noAutofit/>
          </a:bodyPr>
          <a:lstStyle/>
          <a:p>
            <a:pPr indent="0" lvl="0" marL="0" marR="0" rtl="0" algn="ctr">
              <a:lnSpc>
                <a:spcPct val="100000"/>
              </a:lnSpc>
              <a:spcBef>
                <a:spcPts val="0"/>
              </a:spcBef>
              <a:spcAft>
                <a:spcPts val="0"/>
              </a:spcAft>
              <a:buClr>
                <a:srgbClr val="000000"/>
              </a:buClr>
              <a:buSzPts val="1200"/>
              <a:buFont typeface="Times New Roman"/>
              <a:buNone/>
            </a:pPr>
            <a:r>
              <a:rPr b="1" i="0" lang="fr-FR" sz="1200" u="none" cap="none" strike="noStrike">
                <a:solidFill>
                  <a:srgbClr val="000000"/>
                </a:solidFill>
                <a:latin typeface="Times New Roman"/>
                <a:ea typeface="Times New Roman"/>
                <a:cs typeface="Times New Roman"/>
                <a:sym typeface="Times New Roman"/>
              </a:rPr>
              <a:t>Royaume du Maroc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1" lang="fr-FR" sz="1200">
                <a:latin typeface="Times New Roman"/>
                <a:ea typeface="Times New Roman"/>
                <a:cs typeface="Times New Roman"/>
                <a:sym typeface="Times New Roman"/>
              </a:rPr>
              <a:t>UNIVERSITÉ</a:t>
            </a:r>
            <a:r>
              <a:rPr b="1" i="0" lang="fr-FR" sz="1200" u="none" cap="none" strike="noStrike">
                <a:solidFill>
                  <a:srgbClr val="000000"/>
                </a:solidFill>
                <a:latin typeface="Times New Roman"/>
                <a:ea typeface="Times New Roman"/>
                <a:cs typeface="Times New Roman"/>
                <a:sym typeface="Times New Roman"/>
              </a:rPr>
              <a:t> </a:t>
            </a:r>
            <a:r>
              <a:rPr b="1" lang="fr-FR" sz="1200">
                <a:latin typeface="Times New Roman"/>
                <a:ea typeface="Times New Roman"/>
                <a:cs typeface="Times New Roman"/>
                <a:sym typeface="Times New Roman"/>
              </a:rPr>
              <a:t>IBN ZOHR</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1" lang="fr-FR" sz="1200">
                <a:latin typeface="Times New Roman"/>
                <a:ea typeface="Times New Roman"/>
                <a:cs typeface="Times New Roman"/>
                <a:sym typeface="Times New Roman"/>
              </a:rPr>
              <a:t>FACULTÉ DES SCIENCE</a:t>
            </a:r>
            <a:r>
              <a:rPr lang="fr-FR" sz="1200">
                <a:latin typeface="Times New Roman"/>
                <a:ea typeface="Times New Roman"/>
                <a:cs typeface="Times New Roman"/>
                <a:sym typeface="Times New Roman"/>
              </a:rPr>
              <a:t> </a:t>
            </a:r>
            <a:r>
              <a:rPr b="1" lang="fr-FR" sz="1200">
                <a:latin typeface="Times New Roman"/>
                <a:ea typeface="Times New Roman"/>
                <a:cs typeface="Times New Roman"/>
                <a:sym typeface="Times New Roman"/>
              </a:rPr>
              <a:t>AGADIR</a:t>
            </a:r>
            <a:endParaRPr b="1" sz="12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1" lang="fr-FR" sz="1200">
                <a:latin typeface="Times New Roman"/>
                <a:ea typeface="Times New Roman"/>
                <a:cs typeface="Times New Roman"/>
                <a:sym typeface="Times New Roman"/>
              </a:rPr>
              <a:t>Département Informatique</a:t>
            </a:r>
            <a:endParaRPr b="1" sz="1200">
              <a:latin typeface="Times New Roman"/>
              <a:ea typeface="Times New Roman"/>
              <a:cs typeface="Times New Roman"/>
              <a:sym typeface="Times New Roman"/>
            </a:endParaRPr>
          </a:p>
        </p:txBody>
      </p:sp>
      <p:sp>
        <p:nvSpPr>
          <p:cNvPr id="805" name="Google Shape;805;g134101a2a10_0_15"/>
          <p:cNvSpPr/>
          <p:nvPr/>
        </p:nvSpPr>
        <p:spPr>
          <a:xfrm>
            <a:off x="0" y="45200"/>
            <a:ext cx="125100" cy="250200"/>
          </a:xfrm>
          <a:prstGeom prst="rect">
            <a:avLst/>
          </a:prstGeom>
          <a:noFill/>
          <a:ln>
            <a:noFill/>
          </a:ln>
        </p:spPr>
        <p:txBody>
          <a:bodyPr anchorCtr="0" anchor="ctr" bIns="30950" lIns="61925" spcFirstLastPara="1" rIns="61925" wrap="square" tIns="30950">
            <a:noAutofit/>
          </a:bodyPr>
          <a:lstStyle/>
          <a:p>
            <a:pPr indent="0" lvl="0" marL="0" marR="0" rtl="0" algn="l">
              <a:lnSpc>
                <a:spcPct val="100000"/>
              </a:lnSpc>
              <a:spcBef>
                <a:spcPts val="0"/>
              </a:spcBef>
              <a:spcAft>
                <a:spcPts val="0"/>
              </a:spcAft>
              <a:buClr>
                <a:schemeClr val="dk1"/>
              </a:buClr>
              <a:buSzPts val="1219"/>
              <a:buFont typeface="Arial"/>
              <a:buNone/>
            </a:pPr>
            <a:r>
              <a:t/>
            </a:r>
            <a:endParaRPr b="0" i="0" sz="1219" u="none" cap="none" strike="noStrike">
              <a:solidFill>
                <a:srgbClr val="000000"/>
              </a:solidFill>
              <a:latin typeface="Corbel"/>
              <a:ea typeface="Corbel"/>
              <a:cs typeface="Corbel"/>
              <a:sym typeface="Corbel"/>
            </a:endParaRPr>
          </a:p>
        </p:txBody>
      </p:sp>
      <p:sp>
        <p:nvSpPr>
          <p:cNvPr id="806" name="Google Shape;806;g134101a2a10_0_15"/>
          <p:cNvSpPr/>
          <p:nvPr/>
        </p:nvSpPr>
        <p:spPr>
          <a:xfrm>
            <a:off x="2066597" y="1537095"/>
            <a:ext cx="7773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Garamond"/>
              <a:buNone/>
            </a:pPr>
            <a:r>
              <a:rPr b="1" i="0" lang="fr-FR" sz="1600" u="none" cap="none" strike="noStrike">
                <a:solidFill>
                  <a:srgbClr val="000000"/>
                </a:solidFill>
                <a:latin typeface="Garamond"/>
                <a:ea typeface="Garamond"/>
                <a:cs typeface="Garamond"/>
                <a:sym typeface="Garamond"/>
              </a:rPr>
              <a:t>Projet de fin d’études</a:t>
            </a:r>
            <a:endParaRPr b="1" i="0" sz="1600" u="none" cap="none" strike="noStrike">
              <a:solidFill>
                <a:srgbClr val="5C264E"/>
              </a:solidFill>
              <a:latin typeface="Garamond"/>
              <a:ea typeface="Garamond"/>
              <a:cs typeface="Garamond"/>
              <a:sym typeface="Garamond"/>
            </a:endParaRPr>
          </a:p>
          <a:p>
            <a:pPr indent="0" lvl="0" marL="0" marR="0" rtl="0" algn="ctr">
              <a:lnSpc>
                <a:spcPct val="150000"/>
              </a:lnSpc>
              <a:spcBef>
                <a:spcPts val="0"/>
              </a:spcBef>
              <a:spcAft>
                <a:spcPts val="0"/>
              </a:spcAft>
              <a:buClr>
                <a:srgbClr val="8B3976"/>
              </a:buClr>
              <a:buSzPts val="1200"/>
              <a:buFont typeface="Garamond"/>
              <a:buNone/>
            </a:pPr>
            <a:r>
              <a:rPr b="1" i="1" lang="fr-FR" sz="1300" u="none" cap="none" strike="noStrike">
                <a:solidFill>
                  <a:srgbClr val="1155CC"/>
                </a:solidFill>
                <a:latin typeface="Garamond"/>
                <a:ea typeface="Garamond"/>
                <a:cs typeface="Garamond"/>
                <a:sym typeface="Garamond"/>
              </a:rPr>
              <a:t>Filière</a:t>
            </a:r>
            <a:endParaRPr b="0" i="0" sz="1900" u="none" cap="none" strike="noStrike">
              <a:solidFill>
                <a:srgbClr val="1155CC"/>
              </a:solidFill>
              <a:latin typeface="Arial"/>
              <a:ea typeface="Arial"/>
              <a:cs typeface="Arial"/>
              <a:sym typeface="Arial"/>
            </a:endParaRPr>
          </a:p>
          <a:p>
            <a:pPr indent="0" lvl="0" marL="0" marR="0" rtl="0" algn="ctr">
              <a:lnSpc>
                <a:spcPct val="150000"/>
              </a:lnSpc>
              <a:spcBef>
                <a:spcPts val="0"/>
              </a:spcBef>
              <a:spcAft>
                <a:spcPts val="0"/>
              </a:spcAft>
              <a:buClr>
                <a:srgbClr val="8B3976"/>
              </a:buClr>
              <a:buSzPts val="1400"/>
              <a:buFont typeface="Garamond"/>
              <a:buNone/>
            </a:pPr>
            <a:r>
              <a:rPr b="1" lang="fr-FR" sz="1500">
                <a:solidFill>
                  <a:srgbClr val="1155CC"/>
                </a:solidFill>
                <a:latin typeface="Garamond"/>
                <a:ea typeface="Garamond"/>
                <a:cs typeface="Garamond"/>
                <a:sym typeface="Garamond"/>
              </a:rPr>
              <a:t>SMI</a:t>
            </a:r>
            <a:endParaRPr b="0" i="0" sz="2100" u="none" cap="none" strike="noStrike">
              <a:solidFill>
                <a:srgbClr val="1155CC"/>
              </a:solidFill>
              <a:latin typeface="Arial"/>
              <a:ea typeface="Arial"/>
              <a:cs typeface="Arial"/>
              <a:sym typeface="Arial"/>
            </a:endParaRPr>
          </a:p>
        </p:txBody>
      </p:sp>
      <p:sp>
        <p:nvSpPr>
          <p:cNvPr id="807" name="Google Shape;807;g134101a2a10_0_15"/>
          <p:cNvSpPr/>
          <p:nvPr/>
        </p:nvSpPr>
        <p:spPr>
          <a:xfrm>
            <a:off x="2435577" y="2963859"/>
            <a:ext cx="125100" cy="250200"/>
          </a:xfrm>
          <a:prstGeom prst="rect">
            <a:avLst/>
          </a:prstGeom>
          <a:noFill/>
          <a:ln>
            <a:noFill/>
          </a:ln>
        </p:spPr>
        <p:txBody>
          <a:bodyPr anchorCtr="0" anchor="ctr" bIns="30950" lIns="61925" spcFirstLastPara="1" rIns="61925" wrap="square" tIns="30950">
            <a:noAutofit/>
          </a:bodyPr>
          <a:lstStyle/>
          <a:p>
            <a:pPr indent="0" lvl="0" marL="0" marR="0" rtl="0" algn="l">
              <a:lnSpc>
                <a:spcPct val="100000"/>
              </a:lnSpc>
              <a:spcBef>
                <a:spcPts val="0"/>
              </a:spcBef>
              <a:spcAft>
                <a:spcPts val="0"/>
              </a:spcAft>
              <a:buClr>
                <a:schemeClr val="dk1"/>
              </a:buClr>
              <a:buSzPts val="1219"/>
              <a:buFont typeface="Arial"/>
              <a:buNone/>
            </a:pPr>
            <a:r>
              <a:t/>
            </a:r>
            <a:endParaRPr b="0" i="0" sz="1219" u="none" cap="none" strike="noStrike">
              <a:solidFill>
                <a:srgbClr val="000000"/>
              </a:solidFill>
              <a:latin typeface="Corbel"/>
              <a:ea typeface="Corbel"/>
              <a:cs typeface="Corbel"/>
              <a:sym typeface="Corbel"/>
            </a:endParaRPr>
          </a:p>
        </p:txBody>
      </p:sp>
      <p:sp>
        <p:nvSpPr>
          <p:cNvPr id="808" name="Google Shape;808;g134101a2a10_0_15"/>
          <p:cNvSpPr/>
          <p:nvPr/>
        </p:nvSpPr>
        <p:spPr>
          <a:xfrm>
            <a:off x="911423" y="2890508"/>
            <a:ext cx="10485000" cy="788100"/>
          </a:xfrm>
          <a:prstGeom prst="rect">
            <a:avLst/>
          </a:prstGeom>
          <a:solidFill>
            <a:schemeClr val="lt1"/>
          </a:solidFill>
          <a:ln cap="flat" cmpd="sng" w="12700">
            <a:solidFill>
              <a:srgbClr val="0000FF"/>
            </a:solidFill>
            <a:prstDash val="solid"/>
            <a:miter lim="800000"/>
            <a:headEnd len="sm" w="sm" type="none"/>
            <a:tailEnd len="sm" w="sm" type="none"/>
          </a:ln>
        </p:spPr>
        <p:txBody>
          <a:bodyPr anchorCtr="0" anchor="ctr" bIns="30950" lIns="61925" spcFirstLastPara="1" rIns="61925" wrap="square" tIns="30950">
            <a:noAutofit/>
          </a:bodyPr>
          <a:lstStyle/>
          <a:p>
            <a:pPr indent="0" lvl="0" marL="0" marR="0" rtl="0" algn="ctr">
              <a:lnSpc>
                <a:spcPct val="100000"/>
              </a:lnSpc>
              <a:spcBef>
                <a:spcPts val="0"/>
              </a:spcBef>
              <a:spcAft>
                <a:spcPts val="0"/>
              </a:spcAft>
              <a:buClr>
                <a:srgbClr val="660033"/>
              </a:buClr>
              <a:buSzPts val="2400"/>
              <a:buFont typeface="Times New Roman"/>
              <a:buNone/>
            </a:pPr>
            <a:r>
              <a:rPr b="1" i="0" lang="fr-FR" sz="2400" u="none" cap="none" strike="noStrike">
                <a:solidFill>
                  <a:schemeClr val="accent2"/>
                </a:solidFill>
                <a:latin typeface="Times New Roman"/>
                <a:ea typeface="Times New Roman"/>
                <a:cs typeface="Times New Roman"/>
                <a:sym typeface="Times New Roman"/>
              </a:rPr>
              <a:t>Etude Conception et Réalisation d</a:t>
            </a:r>
            <a:r>
              <a:rPr b="1" lang="fr-FR" sz="2400">
                <a:solidFill>
                  <a:schemeClr val="accent2"/>
                </a:solidFill>
                <a:latin typeface="Times New Roman"/>
                <a:ea typeface="Times New Roman"/>
                <a:cs typeface="Times New Roman"/>
                <a:sym typeface="Times New Roman"/>
              </a:rPr>
              <a:t>’une Application Web De Gestion Des Commandes Par Code QR Via Smartphone</a:t>
            </a:r>
            <a:endParaRPr b="1" sz="2400">
              <a:solidFill>
                <a:schemeClr val="accent2"/>
              </a:solidFill>
              <a:latin typeface="Times New Roman"/>
              <a:ea typeface="Times New Roman"/>
              <a:cs typeface="Times New Roman"/>
              <a:sym typeface="Times New Roman"/>
            </a:endParaRPr>
          </a:p>
        </p:txBody>
      </p:sp>
      <p:sp>
        <p:nvSpPr>
          <p:cNvPr id="809" name="Google Shape;809;g134101a2a10_0_15"/>
          <p:cNvSpPr txBox="1"/>
          <p:nvPr/>
        </p:nvSpPr>
        <p:spPr>
          <a:xfrm>
            <a:off x="911423" y="4668810"/>
            <a:ext cx="2385000" cy="1101300"/>
          </a:xfrm>
          <a:prstGeom prst="rect">
            <a:avLst/>
          </a:prstGeom>
          <a:noFill/>
          <a:ln>
            <a:noFill/>
          </a:ln>
        </p:spPr>
        <p:txBody>
          <a:bodyPr anchorCtr="0" anchor="t" bIns="30950" lIns="61925" spcFirstLastPara="1" rIns="61925" wrap="square" tIns="30950">
            <a:noAutofit/>
          </a:bodyPr>
          <a:lstStyle/>
          <a:p>
            <a:pPr indent="0" lvl="0" marL="0" marR="0" rtl="0" algn="just">
              <a:lnSpc>
                <a:spcPct val="150000"/>
              </a:lnSpc>
              <a:spcBef>
                <a:spcPts val="0"/>
              </a:spcBef>
              <a:spcAft>
                <a:spcPts val="0"/>
              </a:spcAft>
              <a:buClr>
                <a:srgbClr val="660033"/>
              </a:buClr>
              <a:buSzPts val="1400"/>
              <a:buFont typeface="Times New Roman"/>
              <a:buNone/>
            </a:pPr>
            <a:r>
              <a:rPr b="1" i="1" lang="fr-FR" sz="1500" u="none" cap="none" strike="noStrike">
                <a:solidFill>
                  <a:schemeClr val="accent2"/>
                </a:solidFill>
                <a:latin typeface="Times New Roman"/>
                <a:ea typeface="Times New Roman"/>
                <a:cs typeface="Times New Roman"/>
                <a:sym typeface="Times New Roman"/>
              </a:rPr>
              <a:t>Réalisé Par:</a:t>
            </a:r>
            <a:endParaRPr b="1" i="1" sz="1500" u="none" cap="none" strike="noStrike">
              <a:solidFill>
                <a:schemeClr val="accent2"/>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400"/>
              <a:buFont typeface="Garamond"/>
              <a:buNone/>
            </a:pPr>
            <a:r>
              <a:rPr b="0" i="0" lang="fr-FR" sz="1500" u="none" cap="none" strike="noStrike">
                <a:solidFill>
                  <a:srgbClr val="000000"/>
                </a:solidFill>
                <a:latin typeface="Garamond"/>
                <a:ea typeface="Garamond"/>
                <a:cs typeface="Garamond"/>
                <a:sym typeface="Garamond"/>
              </a:rPr>
              <a:t>Mlle. </a:t>
            </a:r>
            <a:r>
              <a:rPr lang="fr-FR" sz="1500">
                <a:latin typeface="Garamond"/>
                <a:ea typeface="Garamond"/>
                <a:cs typeface="Garamond"/>
                <a:sym typeface="Garamond"/>
              </a:rPr>
              <a:t>OUBIHI Hajar</a:t>
            </a:r>
            <a:endParaRPr sz="1500">
              <a:latin typeface="Garamond"/>
              <a:ea typeface="Garamond"/>
              <a:cs typeface="Garamond"/>
              <a:sym typeface="Garamond"/>
            </a:endParaRPr>
          </a:p>
          <a:p>
            <a:pPr indent="0" lvl="0" marL="0" marR="0" rtl="0" algn="l">
              <a:lnSpc>
                <a:spcPct val="100000"/>
              </a:lnSpc>
              <a:spcBef>
                <a:spcPts val="800"/>
              </a:spcBef>
              <a:spcAft>
                <a:spcPts val="0"/>
              </a:spcAft>
              <a:buClr>
                <a:srgbClr val="000000"/>
              </a:buClr>
              <a:buSzPts val="1400"/>
              <a:buFont typeface="Garamond"/>
              <a:buNone/>
            </a:pPr>
            <a:r>
              <a:rPr lang="fr-FR" sz="1500">
                <a:latin typeface="Garamond"/>
                <a:ea typeface="Garamond"/>
                <a:cs typeface="Garamond"/>
                <a:sym typeface="Garamond"/>
              </a:rPr>
              <a:t>M. EL MAJJODI Abdeljalil</a:t>
            </a:r>
            <a:endParaRPr sz="1500">
              <a:latin typeface="Garamond"/>
              <a:ea typeface="Garamond"/>
              <a:cs typeface="Garamond"/>
              <a:sym typeface="Garamond"/>
            </a:endParaRPr>
          </a:p>
        </p:txBody>
      </p:sp>
      <p:sp>
        <p:nvSpPr>
          <p:cNvPr id="810" name="Google Shape;810;g134101a2a10_0_15"/>
          <p:cNvSpPr txBox="1"/>
          <p:nvPr/>
        </p:nvSpPr>
        <p:spPr>
          <a:xfrm>
            <a:off x="8215732" y="4691160"/>
            <a:ext cx="3397200" cy="1056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660033"/>
              </a:buClr>
              <a:buSzPts val="1400"/>
              <a:buFont typeface="Garamond"/>
              <a:buNone/>
            </a:pPr>
            <a:r>
              <a:rPr b="1" i="1" lang="fr-FR" sz="1500" u="none" cap="none" strike="noStrike">
                <a:solidFill>
                  <a:schemeClr val="accent2"/>
                </a:solidFill>
                <a:latin typeface="Garamond"/>
                <a:ea typeface="Garamond"/>
                <a:cs typeface="Garamond"/>
                <a:sym typeface="Garamond"/>
              </a:rPr>
              <a:t>Jury :</a:t>
            </a:r>
            <a:endParaRPr b="0" i="0" sz="1900" u="none" cap="none" strike="noStrike">
              <a:solidFill>
                <a:schemeClr val="accent2"/>
              </a:solidFill>
              <a:latin typeface="Arial"/>
              <a:ea typeface="Arial"/>
              <a:cs typeface="Arial"/>
              <a:sym typeface="Arial"/>
            </a:endParaRPr>
          </a:p>
          <a:p>
            <a:pPr indent="0" lvl="0" marL="0" rtl="0" algn="just">
              <a:spcBef>
                <a:spcPts val="800"/>
              </a:spcBef>
              <a:spcAft>
                <a:spcPts val="0"/>
              </a:spcAft>
              <a:buClr>
                <a:srgbClr val="0C0C0C"/>
              </a:buClr>
              <a:buSzPts val="1400"/>
              <a:buFont typeface="Garamond"/>
              <a:buNone/>
            </a:pPr>
            <a:r>
              <a:rPr lang="fr-FR">
                <a:solidFill>
                  <a:srgbClr val="0C0C0C"/>
                </a:solidFill>
                <a:latin typeface="Garamond"/>
                <a:ea typeface="Garamond"/>
                <a:cs typeface="Garamond"/>
                <a:sym typeface="Garamond"/>
              </a:rPr>
              <a:t>Pr. Mme. BATTOU Amal</a:t>
            </a:r>
            <a:endParaRPr>
              <a:solidFill>
                <a:schemeClr val="dk1"/>
              </a:solidFill>
            </a:endParaRPr>
          </a:p>
          <a:p>
            <a:pPr indent="0" lvl="0" marL="0" rtl="0" algn="just">
              <a:spcBef>
                <a:spcPts val="800"/>
              </a:spcBef>
              <a:spcAft>
                <a:spcPts val="0"/>
              </a:spcAft>
              <a:buClr>
                <a:srgbClr val="0C0C0C"/>
              </a:buClr>
              <a:buSzPts val="1400"/>
              <a:buFont typeface="Garamond"/>
              <a:buNone/>
            </a:pPr>
            <a:r>
              <a:rPr lang="fr-FR">
                <a:solidFill>
                  <a:srgbClr val="0C0C0C"/>
                </a:solidFill>
                <a:latin typeface="Garamond"/>
                <a:ea typeface="Garamond"/>
                <a:cs typeface="Garamond"/>
                <a:sym typeface="Garamond"/>
              </a:rPr>
              <a:t>Pr. M. AMELLAL </a:t>
            </a:r>
            <a:endParaRPr>
              <a:solidFill>
                <a:srgbClr val="0C0C0C"/>
              </a:solidFill>
              <a:latin typeface="Garamond"/>
              <a:ea typeface="Garamond"/>
              <a:cs typeface="Garamond"/>
              <a:sym typeface="Garamond"/>
            </a:endParaRPr>
          </a:p>
          <a:p>
            <a:pPr indent="0" lvl="0" marL="0" marR="0" rtl="0" algn="just">
              <a:lnSpc>
                <a:spcPct val="100000"/>
              </a:lnSpc>
              <a:spcBef>
                <a:spcPts val="800"/>
              </a:spcBef>
              <a:spcAft>
                <a:spcPts val="0"/>
              </a:spcAft>
              <a:buClr>
                <a:srgbClr val="0C0C0C"/>
              </a:buClr>
              <a:buSzPts val="1400"/>
              <a:buFont typeface="Garamond"/>
              <a:buNone/>
            </a:pPr>
            <a:r>
              <a:t/>
            </a:r>
            <a:endParaRPr sz="1500">
              <a:solidFill>
                <a:srgbClr val="0C0C0C"/>
              </a:solidFill>
              <a:latin typeface="Garamond"/>
              <a:ea typeface="Garamond"/>
              <a:cs typeface="Garamond"/>
              <a:sym typeface="Garamond"/>
            </a:endParaRPr>
          </a:p>
        </p:txBody>
      </p:sp>
      <p:sp>
        <p:nvSpPr>
          <p:cNvPr id="811" name="Google Shape;811;g134101a2a10_0_15"/>
          <p:cNvSpPr txBox="1"/>
          <p:nvPr/>
        </p:nvSpPr>
        <p:spPr>
          <a:xfrm>
            <a:off x="4061791" y="6334780"/>
            <a:ext cx="40683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C0C0C"/>
              </a:buClr>
              <a:buSzPts val="1800"/>
              <a:buFont typeface="Times New Roman"/>
              <a:buNone/>
            </a:pPr>
            <a:r>
              <a:rPr b="1" i="0" lang="fr-FR" sz="1800" u="none" cap="none" strike="noStrike">
                <a:solidFill>
                  <a:srgbClr val="0C0C0C"/>
                </a:solidFill>
                <a:latin typeface="Times New Roman"/>
                <a:ea typeface="Times New Roman"/>
                <a:cs typeface="Times New Roman"/>
                <a:sym typeface="Times New Roman"/>
              </a:rPr>
              <a:t>Année Universitaire  20</a:t>
            </a:r>
            <a:r>
              <a:rPr b="1" lang="fr-FR" sz="1800">
                <a:solidFill>
                  <a:srgbClr val="0C0C0C"/>
                </a:solidFill>
                <a:latin typeface="Times New Roman"/>
                <a:ea typeface="Times New Roman"/>
                <a:cs typeface="Times New Roman"/>
                <a:sym typeface="Times New Roman"/>
              </a:rPr>
              <a:t>21</a:t>
            </a:r>
            <a:r>
              <a:rPr b="1" i="0" lang="fr-FR" sz="1800" u="none" cap="none" strike="noStrike">
                <a:solidFill>
                  <a:srgbClr val="0C0C0C"/>
                </a:solidFill>
                <a:latin typeface="Times New Roman"/>
                <a:ea typeface="Times New Roman"/>
                <a:cs typeface="Times New Roman"/>
                <a:sym typeface="Times New Roman"/>
              </a:rPr>
              <a:t> / 20</a:t>
            </a:r>
            <a:r>
              <a:rPr b="1" lang="fr-FR" sz="1800">
                <a:solidFill>
                  <a:srgbClr val="0C0C0C"/>
                </a:solidFill>
                <a:latin typeface="Times New Roman"/>
                <a:ea typeface="Times New Roman"/>
                <a:cs typeface="Times New Roman"/>
                <a:sym typeface="Times New Roman"/>
              </a:rPr>
              <a:t>22</a:t>
            </a:r>
            <a:endParaRPr b="1" i="0" sz="18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2" name="Google Shape;812;g134101a2a10_0_15"/>
          <p:cNvSpPr txBox="1"/>
          <p:nvPr/>
        </p:nvSpPr>
        <p:spPr>
          <a:xfrm>
            <a:off x="4513409" y="4691142"/>
            <a:ext cx="2880300" cy="1461300"/>
          </a:xfrm>
          <a:prstGeom prst="rect">
            <a:avLst/>
          </a:prstGeom>
          <a:noFill/>
          <a:ln>
            <a:noFill/>
          </a:ln>
        </p:spPr>
        <p:txBody>
          <a:bodyPr anchorCtr="0" anchor="t" bIns="30950" lIns="61925" spcFirstLastPara="1" rIns="61925" wrap="square" tIns="30950">
            <a:noAutofit/>
          </a:bodyPr>
          <a:lstStyle/>
          <a:p>
            <a:pPr indent="0" lvl="0" marL="0" marR="0" rtl="0" algn="just">
              <a:lnSpc>
                <a:spcPct val="150000"/>
              </a:lnSpc>
              <a:spcBef>
                <a:spcPts val="0"/>
              </a:spcBef>
              <a:spcAft>
                <a:spcPts val="0"/>
              </a:spcAft>
              <a:buClr>
                <a:srgbClr val="660033"/>
              </a:buClr>
              <a:buSzPts val="1400"/>
              <a:buFont typeface="Times New Roman"/>
              <a:buNone/>
            </a:pPr>
            <a:r>
              <a:rPr b="1" i="1" lang="fr-FR" sz="1500" u="none" cap="none" strike="noStrike">
                <a:solidFill>
                  <a:schemeClr val="accent2"/>
                </a:solidFill>
                <a:latin typeface="Times New Roman"/>
                <a:ea typeface="Times New Roman"/>
                <a:cs typeface="Times New Roman"/>
                <a:sym typeface="Times New Roman"/>
              </a:rPr>
              <a:t>Encadré Par:</a:t>
            </a:r>
            <a:endParaRPr b="0" i="0" sz="1500" u="none" cap="none" strike="noStrike">
              <a:solidFill>
                <a:schemeClr val="accent2"/>
              </a:solidFill>
              <a:latin typeface="Arial"/>
              <a:ea typeface="Arial"/>
              <a:cs typeface="Arial"/>
              <a:sym typeface="Arial"/>
            </a:endParaRPr>
          </a:p>
          <a:p>
            <a:pPr indent="0" lvl="0" marL="0" marR="0" rtl="0" algn="l">
              <a:lnSpc>
                <a:spcPct val="100000"/>
              </a:lnSpc>
              <a:spcBef>
                <a:spcPts val="800"/>
              </a:spcBef>
              <a:spcAft>
                <a:spcPts val="0"/>
              </a:spcAft>
              <a:buNone/>
            </a:pPr>
            <a:r>
              <a:rPr b="0" i="0" lang="fr-FR" sz="1500" u="none" cap="none" strike="noStrike">
                <a:solidFill>
                  <a:srgbClr val="000000"/>
                </a:solidFill>
                <a:latin typeface="Garamond"/>
                <a:ea typeface="Garamond"/>
                <a:cs typeface="Garamond"/>
                <a:sym typeface="Garamond"/>
              </a:rPr>
              <a:t>Pr. Mme. </a:t>
            </a:r>
            <a:r>
              <a:rPr lang="fr-FR" sz="1500">
                <a:latin typeface="Garamond"/>
                <a:ea typeface="Garamond"/>
                <a:cs typeface="Garamond"/>
                <a:sym typeface="Garamond"/>
              </a:rPr>
              <a:t>LACHHAB Fadwa</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13" name="Google Shape;813;g134101a2a10_0_15"/>
          <p:cNvPicPr preferRelativeResize="0"/>
          <p:nvPr/>
        </p:nvPicPr>
        <p:blipFill>
          <a:blip r:embed="rId3">
            <a:alphaModFix/>
          </a:blip>
          <a:stretch>
            <a:fillRect/>
          </a:stretch>
        </p:blipFill>
        <p:spPr>
          <a:xfrm>
            <a:off x="10700831" y="210176"/>
            <a:ext cx="1103394" cy="1101376"/>
          </a:xfrm>
          <a:prstGeom prst="rect">
            <a:avLst/>
          </a:prstGeom>
          <a:noFill/>
          <a:ln>
            <a:noFill/>
          </a:ln>
        </p:spPr>
      </p:pic>
      <p:pic>
        <p:nvPicPr>
          <p:cNvPr id="814" name="Google Shape;814;g134101a2a10_0_15"/>
          <p:cNvPicPr preferRelativeResize="0"/>
          <p:nvPr/>
        </p:nvPicPr>
        <p:blipFill>
          <a:blip r:embed="rId4">
            <a:alphaModFix/>
          </a:blip>
          <a:stretch>
            <a:fillRect/>
          </a:stretch>
        </p:blipFill>
        <p:spPr>
          <a:xfrm>
            <a:off x="542988" y="224012"/>
            <a:ext cx="984150" cy="10737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16" name="Google Shape;116;p5"/>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117" name="Google Shape;117;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118" name="Google Shape;118;p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119" name="Google Shape;119;p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5"/>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fr-FR">
                <a:solidFill>
                  <a:schemeClr val="dk1"/>
                </a:solidFill>
              </a:rPr>
              <a:t>3</a:t>
            </a:r>
            <a:endParaRPr>
              <a:solidFill>
                <a:schemeClr val="dk1"/>
              </a:solidFill>
            </a:endParaRPr>
          </a:p>
        </p:txBody>
      </p:sp>
      <p:sp>
        <p:nvSpPr>
          <p:cNvPr id="121" name="Google Shape;121;p5"/>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24" name="Google Shape;124;p5"/>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26" name="Google Shape;126;p5"/>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127" name="Google Shape;127;p5"/>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Présentation </a:t>
            </a:r>
            <a:r>
              <a:rPr b="1" lang="fr-FR" sz="1200">
                <a:solidFill>
                  <a:schemeClr val="dk1"/>
                </a:solidFill>
                <a:latin typeface="Century Gothic"/>
                <a:ea typeface="Century Gothic"/>
                <a:cs typeface="Century Gothic"/>
                <a:sym typeface="Century Gothic"/>
              </a:rPr>
              <a:t> du projet</a:t>
            </a:r>
            <a:endParaRPr b="1" i="0" sz="1200" u="none" cap="none" strike="noStrike">
              <a:solidFill>
                <a:srgbClr val="000000"/>
              </a:solidFill>
            </a:endParaRPr>
          </a:p>
        </p:txBody>
      </p:sp>
      <p:cxnSp>
        <p:nvCxnSpPr>
          <p:cNvPr id="128" name="Google Shape;128;p5"/>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129" name="Google Shape;129;p5"/>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130" name="Google Shape;130;p5"/>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1" name="Google Shape;131;p5"/>
          <p:cNvSpPr txBox="1"/>
          <p:nvPr/>
        </p:nvSpPr>
        <p:spPr>
          <a:xfrm>
            <a:off x="664360" y="4829707"/>
            <a:ext cx="10863300" cy="1241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800"/>
              <a:buFont typeface="Arial"/>
              <a:buChar char="•"/>
            </a:pPr>
            <a:r>
              <a:rPr b="0" i="0" lang="fr-FR" sz="2400" u="none" cap="none" strike="noStrike">
                <a:solidFill>
                  <a:schemeClr val="dk1"/>
                </a:solidFill>
                <a:latin typeface="Times New Roman"/>
                <a:ea typeface="Times New Roman"/>
                <a:cs typeface="Times New Roman"/>
                <a:sym typeface="Times New Roman"/>
              </a:rPr>
              <a:t>Software As A Service</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lang="fr-FR" sz="2400">
                <a:solidFill>
                  <a:schemeClr val="dk1"/>
                </a:solidFill>
                <a:latin typeface="Times New Roman"/>
                <a:ea typeface="Times New Roman"/>
                <a:cs typeface="Times New Roman"/>
                <a:sym typeface="Times New Roman"/>
              </a:rPr>
              <a:t>Gérer</a:t>
            </a:r>
            <a:r>
              <a:rPr lang="fr-FR" sz="2400">
                <a:solidFill>
                  <a:schemeClr val="dk1"/>
                </a:solidFill>
                <a:latin typeface="Times New Roman"/>
                <a:ea typeface="Times New Roman"/>
                <a:cs typeface="Times New Roman"/>
                <a:sym typeface="Times New Roman"/>
              </a:rPr>
              <a:t> les commandes d’un restaurant</a:t>
            </a:r>
            <a:endParaRPr sz="2400">
              <a:solidFill>
                <a:schemeClr val="dk1"/>
              </a:solidFill>
              <a:latin typeface="Times New Roman"/>
              <a:ea typeface="Times New Roman"/>
              <a:cs typeface="Times New Roman"/>
              <a:sym typeface="Times New Roman"/>
            </a:endParaRPr>
          </a:p>
          <a:p>
            <a:pPr indent="-260350" lvl="0" marL="285750" marR="0" rtl="0" algn="l">
              <a:lnSpc>
                <a:spcPct val="100000"/>
              </a:lnSpc>
              <a:spcBef>
                <a:spcPts val="0"/>
              </a:spcBef>
              <a:spcAft>
                <a:spcPts val="0"/>
              </a:spcAft>
              <a:buClr>
                <a:schemeClr val="dk1"/>
              </a:buClr>
              <a:buSzPts val="2400"/>
              <a:buFont typeface="Times New Roman"/>
              <a:buChar char="•"/>
            </a:pPr>
            <a:r>
              <a:rPr lang="fr-FR" sz="2400">
                <a:solidFill>
                  <a:schemeClr val="dk1"/>
                </a:solidFill>
                <a:latin typeface="Times New Roman"/>
                <a:ea typeface="Times New Roman"/>
                <a:cs typeface="Times New Roman"/>
                <a:sym typeface="Times New Roman"/>
              </a:rPr>
              <a:t>Digitaliser le menu proposé par un restaurant.</a:t>
            </a:r>
            <a:endParaRPr sz="24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2" name="Google Shape;132;p5"/>
          <p:cNvSpPr txBox="1"/>
          <p:nvPr/>
        </p:nvSpPr>
        <p:spPr>
          <a:xfrm>
            <a:off x="612775" y="1408250"/>
            <a:ext cx="6126900" cy="461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lang="fr-FR" sz="2400">
                <a:latin typeface="Times New Roman"/>
                <a:ea typeface="Times New Roman"/>
                <a:cs typeface="Times New Roman"/>
                <a:sym typeface="Times New Roman"/>
              </a:rPr>
              <a:t>Notre application de gestion de restaurant</a:t>
            </a:r>
            <a:endParaRPr b="1" i="0" sz="2400" u="none" cap="none" strike="noStrike">
              <a:solidFill>
                <a:srgbClr val="000000"/>
              </a:solidFill>
              <a:latin typeface="Times New Roman"/>
              <a:ea typeface="Times New Roman"/>
              <a:cs typeface="Times New Roman"/>
              <a:sym typeface="Times New Roman"/>
            </a:endParaRPr>
          </a:p>
        </p:txBody>
      </p:sp>
      <p:sp>
        <p:nvSpPr>
          <p:cNvPr id="133" name="Google Shape;133;p5"/>
          <p:cNvSpPr/>
          <p:nvPr/>
        </p:nvSpPr>
        <p:spPr>
          <a:xfrm>
            <a:off x="10882747" y="719283"/>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34" name="Google Shape;134;p5"/>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135" name="Google Shape;135;p5"/>
          <p:cNvPicPr preferRelativeResize="0"/>
          <p:nvPr/>
        </p:nvPicPr>
        <p:blipFill>
          <a:blip r:embed="rId3">
            <a:alphaModFix/>
          </a:blip>
          <a:stretch>
            <a:fillRect/>
          </a:stretch>
        </p:blipFill>
        <p:spPr>
          <a:xfrm>
            <a:off x="11108193" y="5756626"/>
            <a:ext cx="1103394" cy="1101376"/>
          </a:xfrm>
          <a:prstGeom prst="rect">
            <a:avLst/>
          </a:prstGeom>
          <a:noFill/>
          <a:ln>
            <a:noFill/>
          </a:ln>
        </p:spPr>
      </p:pic>
      <p:pic>
        <p:nvPicPr>
          <p:cNvPr id="136" name="Google Shape;136;p5"/>
          <p:cNvPicPr preferRelativeResize="0"/>
          <p:nvPr/>
        </p:nvPicPr>
        <p:blipFill>
          <a:blip r:embed="rId4">
            <a:alphaModFix/>
          </a:blip>
          <a:stretch>
            <a:fillRect/>
          </a:stretch>
        </p:blipFill>
        <p:spPr>
          <a:xfrm>
            <a:off x="5898925" y="1869950"/>
            <a:ext cx="5628724" cy="3647574"/>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143" name="Google Shape;143;p6"/>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44" name="Google Shape;144;p6"/>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145" name="Google Shape;145;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146" name="Google Shape;146;p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147" name="Google Shape;147;p6"/>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6"/>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150" name="Google Shape;150;p6"/>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51" name="Google Shape;151;p6"/>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152" name="Google Shape;152;p6"/>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154" name="Google Shape;154;p6"/>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Century Gothic"/>
                <a:ea typeface="Century Gothic"/>
                <a:cs typeface="Century Gothic"/>
                <a:sym typeface="Century Gothic"/>
              </a:rPr>
              <a:t>Présentation </a:t>
            </a:r>
            <a:r>
              <a:rPr b="1" lang="fr-FR" sz="1200">
                <a:solidFill>
                  <a:schemeClr val="dk1"/>
                </a:solidFill>
                <a:latin typeface="Century Gothic"/>
                <a:ea typeface="Century Gothic"/>
                <a:cs typeface="Century Gothic"/>
                <a:sym typeface="Century Gothic"/>
              </a:rPr>
              <a:t>du projet</a:t>
            </a:r>
            <a:endParaRPr b="0" i="0" sz="1200" u="none" cap="none" strike="noStrike">
              <a:solidFill>
                <a:srgbClr val="000000"/>
              </a:solidFill>
              <a:latin typeface="Arial"/>
              <a:ea typeface="Arial"/>
              <a:cs typeface="Arial"/>
              <a:sym typeface="Arial"/>
            </a:endParaRPr>
          </a:p>
        </p:txBody>
      </p:sp>
      <p:cxnSp>
        <p:nvCxnSpPr>
          <p:cNvPr id="155" name="Google Shape;155;p6"/>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156" name="Google Shape;156;p6"/>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157" name="Google Shape;157;p6"/>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8" name="Google Shape;158;p6"/>
          <p:cNvSpPr txBox="1"/>
          <p:nvPr/>
        </p:nvSpPr>
        <p:spPr>
          <a:xfrm>
            <a:off x="652800" y="1267150"/>
            <a:ext cx="6098100" cy="461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Fonctionnement de </a:t>
            </a:r>
            <a:r>
              <a:rPr b="1" lang="fr-FR" sz="2400">
                <a:latin typeface="Times New Roman"/>
                <a:ea typeface="Times New Roman"/>
                <a:cs typeface="Times New Roman"/>
                <a:sym typeface="Times New Roman"/>
              </a:rPr>
              <a:t>Notre Application</a:t>
            </a:r>
            <a:endParaRPr b="1" i="0" sz="2400" u="none" cap="none" strike="noStrike">
              <a:solidFill>
                <a:srgbClr val="000000"/>
              </a:solidFill>
              <a:latin typeface="Times New Roman"/>
              <a:ea typeface="Times New Roman"/>
              <a:cs typeface="Times New Roman"/>
              <a:sym typeface="Times New Roman"/>
            </a:endParaRPr>
          </a:p>
        </p:txBody>
      </p:sp>
      <p:sp>
        <p:nvSpPr>
          <p:cNvPr id="159" name="Google Shape;159;p6"/>
          <p:cNvSpPr/>
          <p:nvPr/>
        </p:nvSpPr>
        <p:spPr>
          <a:xfrm>
            <a:off x="10882747" y="719283"/>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60" name="Google Shape;160;p6"/>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161" name="Google Shape;161;p6"/>
          <p:cNvPicPr preferRelativeResize="0"/>
          <p:nvPr/>
        </p:nvPicPr>
        <p:blipFill>
          <a:blip r:embed="rId3">
            <a:alphaModFix/>
          </a:blip>
          <a:stretch>
            <a:fillRect/>
          </a:stretch>
        </p:blipFill>
        <p:spPr>
          <a:xfrm>
            <a:off x="1106425" y="1984125"/>
            <a:ext cx="9336349" cy="4694825"/>
          </a:xfrm>
          <a:prstGeom prst="rect">
            <a:avLst/>
          </a:prstGeom>
          <a:noFill/>
          <a:ln>
            <a:noFill/>
          </a:ln>
        </p:spPr>
      </p:pic>
      <p:cxnSp>
        <p:nvCxnSpPr>
          <p:cNvPr id="162" name="Google Shape;162;p6"/>
          <p:cNvCxnSpPr/>
          <p:nvPr/>
        </p:nvCxnSpPr>
        <p:spPr>
          <a:xfrm>
            <a:off x="8225400" y="3723525"/>
            <a:ext cx="1304400" cy="0"/>
          </a:xfrm>
          <a:prstGeom prst="straightConnector1">
            <a:avLst/>
          </a:prstGeom>
          <a:noFill/>
          <a:ln cap="flat" cmpd="sng" w="38100">
            <a:solidFill>
              <a:srgbClr val="642A55"/>
            </a:solidFill>
            <a:prstDash val="solid"/>
            <a:round/>
            <a:headEnd len="med" w="med" type="none"/>
            <a:tailEnd len="med" w="med" type="triangle"/>
          </a:ln>
        </p:spPr>
      </p:cxnSp>
      <p:cxnSp>
        <p:nvCxnSpPr>
          <p:cNvPr id="163" name="Google Shape;163;p6"/>
          <p:cNvCxnSpPr/>
          <p:nvPr/>
        </p:nvCxnSpPr>
        <p:spPr>
          <a:xfrm>
            <a:off x="8067725" y="3918025"/>
            <a:ext cx="1304400" cy="0"/>
          </a:xfrm>
          <a:prstGeom prst="straightConnector1">
            <a:avLst/>
          </a:prstGeom>
          <a:noFill/>
          <a:ln cap="flat" cmpd="sng" w="38100">
            <a:solidFill>
              <a:srgbClr val="642A55"/>
            </a:solidFill>
            <a:prstDash val="solid"/>
            <a:round/>
            <a:headEnd len="med" w="med" type="triangle"/>
            <a:tailEnd len="med" w="med" type="none"/>
          </a:ln>
        </p:spPr>
      </p:cxnSp>
      <p:cxnSp>
        <p:nvCxnSpPr>
          <p:cNvPr id="164" name="Google Shape;164;p6"/>
          <p:cNvCxnSpPr/>
          <p:nvPr/>
        </p:nvCxnSpPr>
        <p:spPr>
          <a:xfrm flipH="1" rot="10800000">
            <a:off x="2113875" y="2584475"/>
            <a:ext cx="799500" cy="736200"/>
          </a:xfrm>
          <a:prstGeom prst="curvedConnector3">
            <a:avLst>
              <a:gd fmla="val 50000" name="adj1"/>
            </a:avLst>
          </a:prstGeom>
          <a:noFill/>
          <a:ln cap="flat" cmpd="sng" w="28575">
            <a:solidFill>
              <a:srgbClr val="642A55"/>
            </a:solidFill>
            <a:prstDash val="solid"/>
            <a:round/>
            <a:headEnd len="med" w="med" type="none"/>
            <a:tailEnd len="med" w="med" type="stealth"/>
          </a:ln>
        </p:spPr>
      </p:cxnSp>
      <p:cxnSp>
        <p:nvCxnSpPr>
          <p:cNvPr id="165" name="Google Shape;165;p6"/>
          <p:cNvCxnSpPr/>
          <p:nvPr/>
        </p:nvCxnSpPr>
        <p:spPr>
          <a:xfrm>
            <a:off x="4436250" y="2356100"/>
            <a:ext cx="835200" cy="0"/>
          </a:xfrm>
          <a:prstGeom prst="straightConnector1">
            <a:avLst/>
          </a:prstGeom>
          <a:noFill/>
          <a:ln cap="flat" cmpd="sng" w="38100">
            <a:solidFill>
              <a:srgbClr val="642A55"/>
            </a:solidFill>
            <a:prstDash val="solid"/>
            <a:round/>
            <a:headEnd len="med" w="med" type="none"/>
            <a:tailEnd len="med" w="med" type="triangle"/>
          </a:ln>
        </p:spPr>
      </p:cxnSp>
      <p:cxnSp>
        <p:nvCxnSpPr>
          <p:cNvPr id="166" name="Google Shape;166;p6"/>
          <p:cNvCxnSpPr/>
          <p:nvPr/>
        </p:nvCxnSpPr>
        <p:spPr>
          <a:xfrm flipH="1" rot="-5400000">
            <a:off x="2329600" y="4286125"/>
            <a:ext cx="967800" cy="852300"/>
          </a:xfrm>
          <a:prstGeom prst="curvedConnector3">
            <a:avLst>
              <a:gd fmla="val 50000" name="adj1"/>
            </a:avLst>
          </a:prstGeom>
          <a:noFill/>
          <a:ln cap="flat" cmpd="sng" w="38100">
            <a:solidFill>
              <a:srgbClr val="642A55"/>
            </a:solidFill>
            <a:prstDash val="solid"/>
            <a:round/>
            <a:headEnd len="med" w="med" type="none"/>
            <a:tailEnd len="med" w="med" type="triangle"/>
          </a:ln>
        </p:spPr>
      </p:cxnSp>
      <p:sp>
        <p:nvSpPr>
          <p:cNvPr id="167" name="Google Shape;167;p6"/>
          <p:cNvSpPr/>
          <p:nvPr/>
        </p:nvSpPr>
        <p:spPr>
          <a:xfrm>
            <a:off x="4291500" y="4354625"/>
            <a:ext cx="2966200" cy="1304286"/>
          </a:xfrm>
          <a:custGeom>
            <a:rect b="b" l="l" r="r" t="t"/>
            <a:pathLst>
              <a:path extrusionOk="0" h="55537" w="118648">
                <a:moveTo>
                  <a:pt x="0" y="55537"/>
                </a:moveTo>
                <a:cubicBezTo>
                  <a:pt x="14726" y="53854"/>
                  <a:pt x="68580" y="54695"/>
                  <a:pt x="88355" y="45439"/>
                </a:cubicBezTo>
                <a:cubicBezTo>
                  <a:pt x="108130" y="36183"/>
                  <a:pt x="113599" y="7573"/>
                  <a:pt x="118648" y="0"/>
                </a:cubicBezTo>
              </a:path>
            </a:pathLst>
          </a:custGeom>
          <a:noFill/>
          <a:ln cap="flat" cmpd="sng" w="38100">
            <a:solidFill>
              <a:srgbClr val="642A55"/>
            </a:solidFill>
            <a:prstDash val="solid"/>
            <a:round/>
            <a:headEnd len="med" w="med" type="none"/>
            <a:tailEnd len="med" w="med" type="stealth"/>
          </a:ln>
        </p:spPr>
      </p:sp>
      <p:sp>
        <p:nvSpPr>
          <p:cNvPr id="168" name="Google Shape;168;p6"/>
          <p:cNvSpPr txBox="1"/>
          <p:nvPr/>
        </p:nvSpPr>
        <p:spPr>
          <a:xfrm>
            <a:off x="1438850" y="4434888"/>
            <a:ext cx="9794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900">
                <a:latin typeface="Calibri"/>
                <a:ea typeface="Calibri"/>
                <a:cs typeface="Calibri"/>
                <a:sym typeface="Calibri"/>
              </a:rPr>
              <a:t>Client                                                                                                                                     Manager</a:t>
            </a:r>
            <a:endParaRPr b="1" sz="1900">
              <a:latin typeface="Calibri"/>
              <a:ea typeface="Calibri"/>
              <a:cs typeface="Calibri"/>
              <a:sym typeface="Calibri"/>
            </a:endParaRPr>
          </a:p>
        </p:txBody>
      </p:sp>
      <p:sp>
        <p:nvSpPr>
          <p:cNvPr id="169" name="Google Shape;169;p6"/>
          <p:cNvSpPr txBox="1"/>
          <p:nvPr/>
        </p:nvSpPr>
        <p:spPr>
          <a:xfrm>
            <a:off x="1431276" y="2387000"/>
            <a:ext cx="130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solidFill>
                  <a:srgbClr val="0000FF"/>
                </a:solidFill>
                <a:latin typeface="Calibri"/>
                <a:ea typeface="Calibri"/>
                <a:cs typeface="Calibri"/>
                <a:sym typeface="Calibri"/>
              </a:rPr>
              <a:t>1-Scanner </a:t>
            </a:r>
            <a:endParaRPr b="1">
              <a:solidFill>
                <a:srgbClr val="0000FF"/>
              </a:solidFill>
              <a:latin typeface="Calibri"/>
              <a:ea typeface="Calibri"/>
              <a:cs typeface="Calibri"/>
              <a:sym typeface="Calibri"/>
            </a:endParaRPr>
          </a:p>
          <a:p>
            <a:pPr indent="0" lvl="0" marL="0" rtl="0" algn="l">
              <a:spcBef>
                <a:spcPts val="0"/>
              </a:spcBef>
              <a:spcAft>
                <a:spcPts val="0"/>
              </a:spcAft>
              <a:buNone/>
            </a:pPr>
            <a:r>
              <a:rPr b="1" lang="fr-FR">
                <a:solidFill>
                  <a:srgbClr val="0000FF"/>
                </a:solidFill>
                <a:latin typeface="Calibri"/>
                <a:ea typeface="Calibri"/>
                <a:cs typeface="Calibri"/>
                <a:sym typeface="Calibri"/>
              </a:rPr>
              <a:t>Code Qr via</a:t>
            </a:r>
            <a:endParaRPr b="1">
              <a:solidFill>
                <a:srgbClr val="0000FF"/>
              </a:solidFill>
              <a:latin typeface="Calibri"/>
              <a:ea typeface="Calibri"/>
              <a:cs typeface="Calibri"/>
              <a:sym typeface="Calibri"/>
            </a:endParaRPr>
          </a:p>
          <a:p>
            <a:pPr indent="0" lvl="0" marL="0" rtl="0" algn="l">
              <a:spcBef>
                <a:spcPts val="0"/>
              </a:spcBef>
              <a:spcAft>
                <a:spcPts val="0"/>
              </a:spcAft>
              <a:buNone/>
            </a:pPr>
            <a:r>
              <a:rPr b="1" lang="fr-FR">
                <a:solidFill>
                  <a:srgbClr val="0000FF"/>
                </a:solidFill>
                <a:latin typeface="Calibri"/>
                <a:ea typeface="Calibri"/>
                <a:cs typeface="Calibri"/>
                <a:sym typeface="Calibri"/>
              </a:rPr>
              <a:t>smartphone</a:t>
            </a:r>
            <a:endParaRPr b="1">
              <a:solidFill>
                <a:srgbClr val="0000FF"/>
              </a:solidFill>
              <a:latin typeface="Calibri"/>
              <a:ea typeface="Calibri"/>
              <a:cs typeface="Calibri"/>
              <a:sym typeface="Calibri"/>
            </a:endParaRPr>
          </a:p>
        </p:txBody>
      </p:sp>
      <p:sp>
        <p:nvSpPr>
          <p:cNvPr id="170" name="Google Shape;170;p6"/>
          <p:cNvSpPr txBox="1"/>
          <p:nvPr/>
        </p:nvSpPr>
        <p:spPr>
          <a:xfrm>
            <a:off x="4159100" y="1686238"/>
            <a:ext cx="163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solidFill>
                  <a:srgbClr val="0000FF"/>
                </a:solidFill>
                <a:latin typeface="Calibri"/>
                <a:ea typeface="Calibri"/>
                <a:cs typeface="Calibri"/>
                <a:sym typeface="Calibri"/>
              </a:rPr>
              <a:t>2-Accéder au menu via une URL.</a:t>
            </a:r>
            <a:endParaRPr b="1">
              <a:solidFill>
                <a:srgbClr val="0000FF"/>
              </a:solidFill>
              <a:latin typeface="Calibri"/>
              <a:ea typeface="Calibri"/>
              <a:cs typeface="Calibri"/>
              <a:sym typeface="Calibri"/>
            </a:endParaRPr>
          </a:p>
        </p:txBody>
      </p:sp>
      <p:sp>
        <p:nvSpPr>
          <p:cNvPr id="171" name="Google Shape;171;p6"/>
          <p:cNvSpPr txBox="1"/>
          <p:nvPr/>
        </p:nvSpPr>
        <p:spPr>
          <a:xfrm>
            <a:off x="2735675" y="4201000"/>
            <a:ext cx="979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solidFill>
                  <a:srgbClr val="0000FF"/>
                </a:solidFill>
                <a:latin typeface="Calibri"/>
                <a:ea typeface="Calibri"/>
                <a:cs typeface="Calibri"/>
                <a:sym typeface="Calibri"/>
              </a:rPr>
              <a:t>3</a:t>
            </a:r>
            <a:r>
              <a:rPr b="1" lang="fr-FR">
                <a:solidFill>
                  <a:srgbClr val="0000FF"/>
                </a:solidFill>
                <a:latin typeface="Calibri"/>
                <a:ea typeface="Calibri"/>
                <a:cs typeface="Calibri"/>
                <a:sym typeface="Calibri"/>
              </a:rPr>
              <a:t>-choisir les plat désirer</a:t>
            </a:r>
            <a:endParaRPr b="1">
              <a:solidFill>
                <a:srgbClr val="0000FF"/>
              </a:solidFill>
              <a:latin typeface="Calibri"/>
              <a:ea typeface="Calibri"/>
              <a:cs typeface="Calibri"/>
              <a:sym typeface="Calibri"/>
            </a:endParaRPr>
          </a:p>
          <a:p>
            <a:pPr indent="0" lvl="0" marL="0" rtl="0" algn="l">
              <a:spcBef>
                <a:spcPts val="0"/>
              </a:spcBef>
              <a:spcAft>
                <a:spcPts val="0"/>
              </a:spcAft>
              <a:buNone/>
            </a:pPr>
            <a:r>
              <a:rPr b="1" lang="fr-FR">
                <a:solidFill>
                  <a:srgbClr val="0000FF"/>
                </a:solidFill>
                <a:latin typeface="Calibri"/>
                <a:ea typeface="Calibri"/>
                <a:cs typeface="Calibri"/>
                <a:sym typeface="Calibri"/>
              </a:rPr>
              <a:t>et assurer le  type de paiement</a:t>
            </a:r>
            <a:endParaRPr b="1">
              <a:solidFill>
                <a:srgbClr val="0000FF"/>
              </a:solidFill>
              <a:latin typeface="Calibri"/>
              <a:ea typeface="Calibri"/>
              <a:cs typeface="Calibri"/>
              <a:sym typeface="Calibri"/>
            </a:endParaRPr>
          </a:p>
        </p:txBody>
      </p:sp>
      <p:sp>
        <p:nvSpPr>
          <p:cNvPr id="172" name="Google Shape;172;p6"/>
          <p:cNvSpPr txBox="1"/>
          <p:nvPr/>
        </p:nvSpPr>
        <p:spPr>
          <a:xfrm>
            <a:off x="4159100" y="5195650"/>
            <a:ext cx="9794700" cy="400200"/>
          </a:xfrm>
          <a:prstGeom prst="rect">
            <a:avLst/>
          </a:prstGeom>
          <a:noFill/>
          <a:ln>
            <a:noFill/>
          </a:ln>
        </p:spPr>
        <p:txBody>
          <a:bodyPr anchorCtr="0" anchor="t" bIns="91425" lIns="0" spcFirstLastPara="1" rIns="91425" wrap="square" tIns="91425">
            <a:spAutoFit/>
          </a:bodyPr>
          <a:lstStyle/>
          <a:p>
            <a:pPr indent="0" lvl="0" marL="0" marR="1503827" rtl="0" algn="l">
              <a:spcBef>
                <a:spcPts val="0"/>
              </a:spcBef>
              <a:spcAft>
                <a:spcPts val="0"/>
              </a:spcAft>
              <a:buNone/>
            </a:pPr>
            <a:r>
              <a:rPr b="1" lang="fr-FR">
                <a:solidFill>
                  <a:srgbClr val="0000FF"/>
                </a:solidFill>
                <a:latin typeface="Calibri"/>
                <a:ea typeface="Calibri"/>
                <a:cs typeface="Calibri"/>
                <a:sym typeface="Calibri"/>
              </a:rPr>
              <a:t>4-Envoyer la commande</a:t>
            </a:r>
            <a:endParaRPr b="1">
              <a:solidFill>
                <a:srgbClr val="0000FF"/>
              </a:solidFill>
              <a:latin typeface="Calibri"/>
              <a:ea typeface="Calibri"/>
              <a:cs typeface="Calibri"/>
              <a:sym typeface="Calibri"/>
            </a:endParaRPr>
          </a:p>
        </p:txBody>
      </p:sp>
      <p:sp>
        <p:nvSpPr>
          <p:cNvPr id="173" name="Google Shape;173;p6"/>
          <p:cNvSpPr txBox="1"/>
          <p:nvPr/>
        </p:nvSpPr>
        <p:spPr>
          <a:xfrm>
            <a:off x="7942375" y="2883925"/>
            <a:ext cx="979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solidFill>
                  <a:srgbClr val="0000FF"/>
                </a:solidFill>
                <a:latin typeface="Calibri"/>
                <a:ea typeface="Calibri"/>
                <a:cs typeface="Calibri"/>
                <a:sym typeface="Calibri"/>
              </a:rPr>
              <a:t>5</a:t>
            </a:r>
            <a:r>
              <a:rPr b="1" lang="fr-FR">
                <a:solidFill>
                  <a:srgbClr val="0000FF"/>
                </a:solidFill>
                <a:latin typeface="Calibri"/>
                <a:ea typeface="Calibri"/>
                <a:cs typeface="Calibri"/>
                <a:sym typeface="Calibri"/>
              </a:rPr>
              <a:t>-Gérer</a:t>
            </a:r>
            <a:r>
              <a:rPr b="1" lang="fr-FR">
                <a:solidFill>
                  <a:srgbClr val="0000FF"/>
                </a:solidFill>
                <a:latin typeface="Calibri"/>
                <a:ea typeface="Calibri"/>
                <a:cs typeface="Calibri"/>
                <a:sym typeface="Calibri"/>
              </a:rPr>
              <a:t> </a:t>
            </a:r>
            <a:endParaRPr b="1">
              <a:solidFill>
                <a:srgbClr val="0000FF"/>
              </a:solidFill>
              <a:latin typeface="Calibri"/>
              <a:ea typeface="Calibri"/>
              <a:cs typeface="Calibri"/>
              <a:sym typeface="Calibri"/>
            </a:endParaRPr>
          </a:p>
          <a:p>
            <a:pPr indent="0" lvl="0" marL="0" rtl="0" algn="l">
              <a:spcBef>
                <a:spcPts val="0"/>
              </a:spcBef>
              <a:spcAft>
                <a:spcPts val="0"/>
              </a:spcAft>
              <a:buNone/>
            </a:pPr>
            <a:r>
              <a:rPr b="1" lang="fr-FR">
                <a:solidFill>
                  <a:srgbClr val="0000FF"/>
                </a:solidFill>
                <a:latin typeface="Calibri"/>
                <a:ea typeface="Calibri"/>
                <a:cs typeface="Calibri"/>
                <a:sym typeface="Calibri"/>
              </a:rPr>
              <a:t>la commande</a:t>
            </a:r>
            <a:endParaRPr b="1">
              <a:solidFill>
                <a:srgbClr val="0000FF"/>
              </a:solidFill>
              <a:latin typeface="Calibri"/>
              <a:ea typeface="Calibri"/>
              <a:cs typeface="Calibri"/>
              <a:sym typeface="Calibri"/>
            </a:endParaRPr>
          </a:p>
        </p:txBody>
      </p:sp>
      <p:pic>
        <p:nvPicPr>
          <p:cNvPr id="174" name="Google Shape;174;p6"/>
          <p:cNvPicPr preferRelativeResize="0"/>
          <p:nvPr/>
        </p:nvPicPr>
        <p:blipFill>
          <a:blip r:embed="rId4">
            <a:alphaModFix/>
          </a:blip>
          <a:stretch>
            <a:fillRect/>
          </a:stretch>
        </p:blipFill>
        <p:spPr>
          <a:xfrm>
            <a:off x="11108193" y="57566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82" name="Google Shape;182;p7"/>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183" name="Google Shape;183;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184" name="Google Shape;184;p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185" name="Google Shape;185;p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7"/>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187" name="Google Shape;187;p7"/>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88" name="Google Shape;188;p7"/>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91" name="Google Shape;191;p7"/>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93" name="Google Shape;193;p7"/>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194" name="Google Shape;194;p7"/>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fr-FR" sz="1200">
                <a:solidFill>
                  <a:schemeClr val="dk1"/>
                </a:solidFill>
                <a:latin typeface="Century Gothic"/>
                <a:ea typeface="Century Gothic"/>
                <a:cs typeface="Century Gothic"/>
                <a:sym typeface="Century Gothic"/>
              </a:rPr>
              <a:t>Présentation du projet</a:t>
            </a:r>
            <a:endParaRPr b="0" i="0" sz="1200" u="none" cap="none" strike="noStrike">
              <a:solidFill>
                <a:srgbClr val="000000"/>
              </a:solidFill>
              <a:latin typeface="Arial"/>
              <a:ea typeface="Arial"/>
              <a:cs typeface="Arial"/>
              <a:sym typeface="Arial"/>
            </a:endParaRPr>
          </a:p>
        </p:txBody>
      </p:sp>
      <p:cxnSp>
        <p:nvCxnSpPr>
          <p:cNvPr id="195" name="Google Shape;195;p7"/>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196" name="Google Shape;196;p7"/>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197" name="Google Shape;197;p7"/>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98" name="Google Shape;198;p7"/>
          <p:cNvSpPr txBox="1"/>
          <p:nvPr/>
        </p:nvSpPr>
        <p:spPr>
          <a:xfrm>
            <a:off x="612775" y="1408250"/>
            <a:ext cx="7638000" cy="461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lang="fr-FR" sz="2400">
                <a:latin typeface="Times New Roman"/>
                <a:ea typeface="Times New Roman"/>
                <a:cs typeface="Times New Roman"/>
                <a:sym typeface="Times New Roman"/>
              </a:rPr>
              <a:t>La gestion des utilisateurs de l'application </a:t>
            </a:r>
            <a:endParaRPr/>
          </a:p>
        </p:txBody>
      </p:sp>
      <p:pic>
        <p:nvPicPr>
          <p:cNvPr id="199" name="Google Shape;199;p7"/>
          <p:cNvPicPr preferRelativeResize="0"/>
          <p:nvPr/>
        </p:nvPicPr>
        <p:blipFill rotWithShape="1">
          <a:blip r:embed="rId3">
            <a:alphaModFix/>
          </a:blip>
          <a:srcRect b="0" l="0" r="0" t="0"/>
          <a:stretch/>
        </p:blipFill>
        <p:spPr>
          <a:xfrm>
            <a:off x="612786" y="2965432"/>
            <a:ext cx="2633887" cy="2633887"/>
          </a:xfrm>
          <a:prstGeom prst="rect">
            <a:avLst/>
          </a:prstGeom>
          <a:noFill/>
          <a:ln>
            <a:noFill/>
          </a:ln>
        </p:spPr>
      </p:pic>
      <p:sp>
        <p:nvSpPr>
          <p:cNvPr id="200" name="Google Shape;200;p7"/>
          <p:cNvSpPr/>
          <p:nvPr/>
        </p:nvSpPr>
        <p:spPr>
          <a:xfrm>
            <a:off x="5048608" y="4527866"/>
            <a:ext cx="1464104" cy="313735"/>
          </a:xfrm>
          <a:prstGeom prst="rightArrow">
            <a:avLst>
              <a:gd fmla="val 50000" name="adj1"/>
              <a:gd fmla="val 50000" name="adj2"/>
            </a:avLst>
          </a:pr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01" name="Google Shape;201;p7"/>
          <p:cNvSpPr/>
          <p:nvPr/>
        </p:nvSpPr>
        <p:spPr>
          <a:xfrm>
            <a:off x="7847841" y="3689473"/>
            <a:ext cx="3048589" cy="1944216"/>
          </a:xfrm>
          <a:prstGeom prst="roundRect">
            <a:avLst>
              <a:gd fmla="val 16667" name="adj"/>
            </a:avLst>
          </a:prstGeom>
          <a:solidFill>
            <a:srgbClr val="00B0F0"/>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lnSpc>
                <a:spcPct val="93000"/>
              </a:lnSpc>
              <a:spcBef>
                <a:spcPts val="0"/>
              </a:spcBef>
              <a:spcAft>
                <a:spcPts val="0"/>
              </a:spcAft>
              <a:buClr>
                <a:srgbClr val="000000"/>
              </a:buClr>
              <a:buSzPts val="1800"/>
              <a:buFont typeface="Times New Roman"/>
              <a:buNone/>
            </a:pPr>
            <a:r>
              <a:t/>
            </a:r>
            <a:endParaRPr sz="1800">
              <a:solidFill>
                <a:schemeClr val="dk1"/>
              </a:solidFill>
            </a:endParaRPr>
          </a:p>
          <a:p>
            <a:pPr indent="0" lvl="0" marL="0" rtl="0" algn="ctr">
              <a:lnSpc>
                <a:spcPct val="93000"/>
              </a:lnSpc>
              <a:spcBef>
                <a:spcPts val="0"/>
              </a:spcBef>
              <a:spcAft>
                <a:spcPts val="0"/>
              </a:spcAft>
              <a:buClr>
                <a:srgbClr val="000000"/>
              </a:buClr>
              <a:buSzPts val="1800"/>
              <a:buFont typeface="Times New Roman"/>
              <a:buNone/>
            </a:pPr>
            <a:r>
              <a:t/>
            </a:r>
            <a:endParaRPr sz="1800">
              <a:solidFill>
                <a:schemeClr val="dk1"/>
              </a:solidFill>
            </a:endParaRPr>
          </a:p>
          <a:p>
            <a:pPr indent="0" lvl="0" marL="0" rtl="0" algn="ctr">
              <a:lnSpc>
                <a:spcPct val="93000"/>
              </a:lnSpc>
              <a:spcBef>
                <a:spcPts val="0"/>
              </a:spcBef>
              <a:spcAft>
                <a:spcPts val="0"/>
              </a:spcAft>
              <a:buClr>
                <a:srgbClr val="000000"/>
              </a:buClr>
              <a:buSzPts val="1800"/>
              <a:buFont typeface="Times New Roman"/>
              <a:buNone/>
            </a:pPr>
            <a:r>
              <a:t/>
            </a:r>
            <a:endParaRPr sz="1800">
              <a:solidFill>
                <a:schemeClr val="dk1"/>
              </a:solidFill>
            </a:endParaRPr>
          </a:p>
          <a:p>
            <a:pPr indent="0" lvl="0" marL="0" rtl="0" algn="ctr">
              <a:lnSpc>
                <a:spcPct val="93000"/>
              </a:lnSpc>
              <a:spcBef>
                <a:spcPts val="0"/>
              </a:spcBef>
              <a:spcAft>
                <a:spcPts val="0"/>
              </a:spcAft>
              <a:buClr>
                <a:srgbClr val="000000"/>
              </a:buClr>
              <a:buSzPts val="1800"/>
              <a:buFont typeface="Times New Roman"/>
              <a:buNone/>
            </a:pPr>
            <a:r>
              <a:rPr lang="fr-FR" sz="1800">
                <a:solidFill>
                  <a:schemeClr val="dk1"/>
                </a:solidFill>
              </a:rPr>
              <a:t>Notre Application</a:t>
            </a:r>
            <a:endParaRPr b="0" i="0" sz="1800" u="none" cap="none" strike="noStrike">
              <a:solidFill>
                <a:schemeClr val="dk1"/>
              </a:solidFill>
              <a:latin typeface="Arial"/>
              <a:ea typeface="Arial"/>
              <a:cs typeface="Arial"/>
              <a:sym typeface="Arial"/>
            </a:endParaRPr>
          </a:p>
        </p:txBody>
      </p:sp>
      <p:sp>
        <p:nvSpPr>
          <p:cNvPr id="202" name="Google Shape;202;p7"/>
          <p:cNvSpPr txBox="1"/>
          <p:nvPr/>
        </p:nvSpPr>
        <p:spPr>
          <a:xfrm>
            <a:off x="894294" y="1869919"/>
            <a:ext cx="2803800" cy="4602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Times New Roman"/>
              <a:buChar char="●"/>
            </a:pPr>
            <a:r>
              <a:rPr lang="fr-FR" sz="2400">
                <a:solidFill>
                  <a:schemeClr val="dk1"/>
                </a:solidFill>
                <a:latin typeface="Times New Roman"/>
                <a:ea typeface="Times New Roman"/>
                <a:cs typeface="Times New Roman"/>
                <a:sym typeface="Times New Roman"/>
              </a:rPr>
              <a:t>L'ajout Manuel</a:t>
            </a:r>
            <a:endParaRPr b="0" i="0" sz="1200" u="none" cap="none" strike="noStrike">
              <a:solidFill>
                <a:srgbClr val="000000"/>
              </a:solidFill>
              <a:latin typeface="Arial"/>
              <a:ea typeface="Arial"/>
              <a:cs typeface="Arial"/>
              <a:sym typeface="Arial"/>
            </a:endParaRPr>
          </a:p>
        </p:txBody>
      </p:sp>
      <p:sp>
        <p:nvSpPr>
          <p:cNvPr id="203" name="Google Shape;203;p7"/>
          <p:cNvSpPr/>
          <p:nvPr/>
        </p:nvSpPr>
        <p:spPr>
          <a:xfrm>
            <a:off x="10882747" y="719283"/>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04" name="Google Shape;204;p7"/>
          <p:cNvSpPr/>
          <p:nvPr/>
        </p:nvSpPr>
        <p:spPr>
          <a:xfrm>
            <a:off x="325940" y="713968"/>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05" name="Google Shape;205;p7"/>
          <p:cNvSpPr txBox="1"/>
          <p:nvPr/>
        </p:nvSpPr>
        <p:spPr>
          <a:xfrm>
            <a:off x="1550275" y="5559400"/>
            <a:ext cx="1261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700">
                <a:latin typeface="Calibri"/>
                <a:ea typeface="Calibri"/>
                <a:cs typeface="Calibri"/>
                <a:sym typeface="Calibri"/>
              </a:rPr>
              <a:t>Admin</a:t>
            </a:r>
            <a:endParaRPr b="1" sz="1700">
              <a:latin typeface="Calibri"/>
              <a:ea typeface="Calibri"/>
              <a:cs typeface="Calibri"/>
              <a:sym typeface="Calibri"/>
            </a:endParaRPr>
          </a:p>
        </p:txBody>
      </p:sp>
      <p:pic>
        <p:nvPicPr>
          <p:cNvPr id="206" name="Google Shape;206;p7"/>
          <p:cNvPicPr preferRelativeResize="0"/>
          <p:nvPr/>
        </p:nvPicPr>
        <p:blipFill>
          <a:blip r:embed="rId4">
            <a:alphaModFix/>
          </a:blip>
          <a:stretch>
            <a:fillRect/>
          </a:stretch>
        </p:blipFill>
        <p:spPr>
          <a:xfrm>
            <a:off x="11088618" y="57566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213" name="Google Shape;213;p8"/>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14" name="Google Shape;214;p8"/>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215" name="Google Shape;215;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216" name="Google Shape;216;p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217" name="Google Shape;217;p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8"/>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219" name="Google Shape;219;p8"/>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20" name="Google Shape;220;p8"/>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222" name="Google Shape;222;p8"/>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23" name="Google Shape;223;p8"/>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25" name="Google Shape;225;p8"/>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226" name="Google Shape;226;p8"/>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fr-FR" sz="1200">
                <a:solidFill>
                  <a:schemeClr val="dk1"/>
                </a:solidFill>
                <a:latin typeface="Century Gothic"/>
                <a:ea typeface="Century Gothic"/>
                <a:cs typeface="Century Gothic"/>
                <a:sym typeface="Century Gothic"/>
              </a:rPr>
              <a:t>Présentation du projet</a:t>
            </a:r>
            <a:endParaRPr b="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cxnSp>
        <p:nvCxnSpPr>
          <p:cNvPr id="227" name="Google Shape;227;p8"/>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228" name="Google Shape;228;p8"/>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229" name="Google Shape;229;p8"/>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30" name="Google Shape;230;p8"/>
          <p:cNvSpPr txBox="1"/>
          <p:nvPr/>
        </p:nvSpPr>
        <p:spPr>
          <a:xfrm>
            <a:off x="612775" y="1408253"/>
            <a:ext cx="4865722"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lang="fr-FR" sz="2400">
                <a:latin typeface="Times New Roman"/>
                <a:ea typeface="Times New Roman"/>
                <a:cs typeface="Times New Roman"/>
                <a:sym typeface="Times New Roman"/>
              </a:rPr>
              <a:t>La gestion des commandes</a:t>
            </a:r>
            <a:endParaRPr/>
          </a:p>
        </p:txBody>
      </p:sp>
      <p:sp>
        <p:nvSpPr>
          <p:cNvPr id="231" name="Google Shape;231;p8"/>
          <p:cNvSpPr txBox="1"/>
          <p:nvPr/>
        </p:nvSpPr>
        <p:spPr>
          <a:xfrm>
            <a:off x="894294" y="1869918"/>
            <a:ext cx="5089946" cy="523775"/>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Times New Roman"/>
              <a:buChar char="●"/>
            </a:pPr>
            <a:r>
              <a:rPr b="0" i="0" lang="fr-FR" sz="2400" u="none" cap="none" strike="noStrike">
                <a:solidFill>
                  <a:schemeClr val="dk1"/>
                </a:solidFill>
                <a:latin typeface="Times New Roman"/>
                <a:ea typeface="Times New Roman"/>
                <a:cs typeface="Times New Roman"/>
                <a:sym typeface="Times New Roman"/>
              </a:rPr>
              <a:t>Réception automatique des données</a:t>
            </a:r>
            <a:endParaRPr b="0" i="0" sz="1200" u="none" cap="none" strike="noStrike">
              <a:solidFill>
                <a:srgbClr val="000000"/>
              </a:solidFill>
              <a:latin typeface="Arial"/>
              <a:ea typeface="Arial"/>
              <a:cs typeface="Arial"/>
              <a:sym typeface="Arial"/>
            </a:endParaRPr>
          </a:p>
        </p:txBody>
      </p:sp>
      <p:sp>
        <p:nvSpPr>
          <p:cNvPr id="232" name="Google Shape;232;p8"/>
          <p:cNvSpPr/>
          <p:nvPr/>
        </p:nvSpPr>
        <p:spPr>
          <a:xfrm>
            <a:off x="10882747" y="719283"/>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33" name="Google Shape;233;p8"/>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234" name="Google Shape;234;p8"/>
          <p:cNvPicPr preferRelativeResize="0"/>
          <p:nvPr/>
        </p:nvPicPr>
        <p:blipFill>
          <a:blip r:embed="rId3">
            <a:alphaModFix/>
          </a:blip>
          <a:stretch>
            <a:fillRect/>
          </a:stretch>
        </p:blipFill>
        <p:spPr>
          <a:xfrm>
            <a:off x="1458300" y="2441500"/>
            <a:ext cx="9958550" cy="3983325"/>
          </a:xfrm>
          <a:prstGeom prst="rect">
            <a:avLst/>
          </a:prstGeom>
          <a:noFill/>
          <a:ln>
            <a:noFill/>
          </a:ln>
        </p:spPr>
      </p:pic>
      <p:pic>
        <p:nvPicPr>
          <p:cNvPr id="235" name="Google Shape;235;p8"/>
          <p:cNvPicPr preferRelativeResize="0"/>
          <p:nvPr/>
        </p:nvPicPr>
        <p:blipFill>
          <a:blip r:embed="rId4">
            <a:alphaModFix/>
          </a:blip>
          <a:stretch>
            <a:fillRect/>
          </a:stretch>
        </p:blipFill>
        <p:spPr>
          <a:xfrm>
            <a:off x="11108193" y="5756626"/>
            <a:ext cx="1103394" cy="1101376"/>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242" name="Google Shape;242;p9"/>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43" name="Google Shape;243;p9"/>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244" name="Google Shape;244;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245" name="Google Shape;245;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246" name="Google Shape;246;p9"/>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9"/>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248" name="Google Shape;248;p9"/>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49" name="Google Shape;249;p9"/>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52" name="Google Shape;252;p9"/>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54" name="Google Shape;254;p9"/>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255" name="Google Shape;255;p9"/>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fr-FR" sz="1200">
                <a:solidFill>
                  <a:schemeClr val="dk1"/>
                </a:solidFill>
                <a:latin typeface="Century Gothic"/>
                <a:ea typeface="Century Gothic"/>
                <a:cs typeface="Century Gothic"/>
                <a:sym typeface="Century Gothic"/>
              </a:rPr>
              <a:t>Présentation du projet</a:t>
            </a:r>
            <a:endParaRPr b="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cxnSp>
        <p:nvCxnSpPr>
          <p:cNvPr id="256" name="Google Shape;256;p9"/>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257" name="Google Shape;257;p9"/>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258" name="Google Shape;258;p9"/>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59" name="Google Shape;259;p9"/>
          <p:cNvSpPr/>
          <p:nvPr/>
        </p:nvSpPr>
        <p:spPr>
          <a:xfrm>
            <a:off x="10882747" y="719283"/>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60" name="Google Shape;260;p9"/>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61" name="Google Shape;261;p9"/>
          <p:cNvSpPr txBox="1"/>
          <p:nvPr/>
        </p:nvSpPr>
        <p:spPr>
          <a:xfrm>
            <a:off x="612775" y="1408253"/>
            <a:ext cx="4865722" cy="4616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Times New Roman"/>
                <a:ea typeface="Times New Roman"/>
                <a:cs typeface="Times New Roman"/>
                <a:sym typeface="Times New Roman"/>
              </a:rPr>
              <a:t>Problématique</a:t>
            </a:r>
            <a:endParaRPr/>
          </a:p>
        </p:txBody>
      </p:sp>
      <p:pic>
        <p:nvPicPr>
          <p:cNvPr id="262" name="Google Shape;262;p9"/>
          <p:cNvPicPr preferRelativeResize="0"/>
          <p:nvPr/>
        </p:nvPicPr>
        <p:blipFill>
          <a:blip r:embed="rId3">
            <a:alphaModFix/>
          </a:blip>
          <a:stretch>
            <a:fillRect/>
          </a:stretch>
        </p:blipFill>
        <p:spPr>
          <a:xfrm>
            <a:off x="11108193" y="5756626"/>
            <a:ext cx="1103394" cy="1101376"/>
          </a:xfrm>
          <a:prstGeom prst="rect">
            <a:avLst/>
          </a:prstGeom>
          <a:noFill/>
          <a:ln>
            <a:noFill/>
          </a:ln>
        </p:spPr>
      </p:pic>
      <p:sp>
        <p:nvSpPr>
          <p:cNvPr id="263" name="Google Shape;263;p9"/>
          <p:cNvSpPr txBox="1"/>
          <p:nvPr/>
        </p:nvSpPr>
        <p:spPr>
          <a:xfrm>
            <a:off x="760938" y="4709300"/>
            <a:ext cx="931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700">
                <a:latin typeface="Calibri"/>
                <a:ea typeface="Calibri"/>
                <a:cs typeface="Calibri"/>
                <a:sym typeface="Calibri"/>
              </a:rPr>
              <a:t>Covid</a:t>
            </a:r>
            <a:endParaRPr b="1" sz="1700">
              <a:latin typeface="Calibri"/>
              <a:ea typeface="Calibri"/>
              <a:cs typeface="Calibri"/>
              <a:sym typeface="Calibri"/>
            </a:endParaRPr>
          </a:p>
        </p:txBody>
      </p:sp>
      <p:sp>
        <p:nvSpPr>
          <p:cNvPr id="264" name="Google Shape;264;p9"/>
          <p:cNvSpPr txBox="1"/>
          <p:nvPr/>
        </p:nvSpPr>
        <p:spPr>
          <a:xfrm>
            <a:off x="3163500" y="4716950"/>
            <a:ext cx="252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Calibri"/>
                <a:ea typeface="Calibri"/>
                <a:cs typeface="Calibri"/>
                <a:sym typeface="Calibri"/>
              </a:rPr>
              <a:t>les coûts liés au personnel</a:t>
            </a:r>
            <a:endParaRPr b="1" sz="1600">
              <a:latin typeface="Calibri"/>
              <a:ea typeface="Calibri"/>
              <a:cs typeface="Calibri"/>
              <a:sym typeface="Calibri"/>
            </a:endParaRPr>
          </a:p>
        </p:txBody>
      </p:sp>
      <p:sp>
        <p:nvSpPr>
          <p:cNvPr id="265" name="Google Shape;265;p9"/>
          <p:cNvSpPr txBox="1"/>
          <p:nvPr/>
        </p:nvSpPr>
        <p:spPr>
          <a:xfrm>
            <a:off x="6308388" y="4716950"/>
            <a:ext cx="230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Calibri"/>
                <a:ea typeface="Calibri"/>
                <a:cs typeface="Calibri"/>
                <a:sym typeface="Calibri"/>
              </a:rPr>
              <a:t>la gestion traditionnelle </a:t>
            </a:r>
            <a:endParaRPr b="1" sz="1600">
              <a:latin typeface="Calibri"/>
              <a:ea typeface="Calibri"/>
              <a:cs typeface="Calibri"/>
              <a:sym typeface="Calibri"/>
            </a:endParaRPr>
          </a:p>
        </p:txBody>
      </p:sp>
      <p:sp>
        <p:nvSpPr>
          <p:cNvPr id="266" name="Google Shape;266;p9"/>
          <p:cNvSpPr txBox="1"/>
          <p:nvPr/>
        </p:nvSpPr>
        <p:spPr>
          <a:xfrm>
            <a:off x="9566700" y="4716950"/>
            <a:ext cx="245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Calibri"/>
                <a:ea typeface="Calibri"/>
                <a:cs typeface="Calibri"/>
                <a:sym typeface="Calibri"/>
              </a:rPr>
              <a:t>commande non satisfaite</a:t>
            </a:r>
            <a:endParaRPr b="1" sz="1600">
              <a:latin typeface="Calibri"/>
              <a:ea typeface="Calibri"/>
              <a:cs typeface="Calibri"/>
              <a:sym typeface="Calibri"/>
            </a:endParaRPr>
          </a:p>
        </p:txBody>
      </p:sp>
      <p:pic>
        <p:nvPicPr>
          <p:cNvPr id="267" name="Google Shape;267;p9"/>
          <p:cNvPicPr preferRelativeResize="0"/>
          <p:nvPr/>
        </p:nvPicPr>
        <p:blipFill>
          <a:blip r:embed="rId4">
            <a:alphaModFix/>
          </a:blip>
          <a:stretch>
            <a:fillRect/>
          </a:stretch>
        </p:blipFill>
        <p:spPr>
          <a:xfrm>
            <a:off x="335350" y="2585475"/>
            <a:ext cx="2052000" cy="2052000"/>
          </a:xfrm>
          <a:prstGeom prst="rect">
            <a:avLst/>
          </a:prstGeom>
          <a:noFill/>
          <a:ln>
            <a:noFill/>
          </a:ln>
        </p:spPr>
      </p:pic>
      <p:pic>
        <p:nvPicPr>
          <p:cNvPr id="268" name="Google Shape;268;p9"/>
          <p:cNvPicPr preferRelativeResize="0"/>
          <p:nvPr/>
        </p:nvPicPr>
        <p:blipFill>
          <a:blip r:embed="rId5">
            <a:alphaModFix/>
          </a:blip>
          <a:stretch>
            <a:fillRect/>
          </a:stretch>
        </p:blipFill>
        <p:spPr>
          <a:xfrm>
            <a:off x="3420901" y="2321101"/>
            <a:ext cx="2302200" cy="2302200"/>
          </a:xfrm>
          <a:prstGeom prst="rect">
            <a:avLst/>
          </a:prstGeom>
          <a:noFill/>
          <a:ln>
            <a:noFill/>
          </a:ln>
        </p:spPr>
      </p:pic>
      <p:pic>
        <p:nvPicPr>
          <p:cNvPr id="269" name="Google Shape;269;p9"/>
          <p:cNvPicPr preferRelativeResize="0"/>
          <p:nvPr/>
        </p:nvPicPr>
        <p:blipFill>
          <a:blip r:embed="rId6">
            <a:alphaModFix/>
          </a:blip>
          <a:stretch>
            <a:fillRect/>
          </a:stretch>
        </p:blipFill>
        <p:spPr>
          <a:xfrm flipH="1">
            <a:off x="3876450" y="3351075"/>
            <a:ext cx="1103400" cy="1103400"/>
          </a:xfrm>
          <a:prstGeom prst="rect">
            <a:avLst/>
          </a:prstGeom>
          <a:noFill/>
          <a:ln>
            <a:noFill/>
          </a:ln>
        </p:spPr>
      </p:pic>
      <p:pic>
        <p:nvPicPr>
          <p:cNvPr id="270" name="Google Shape;270;p9"/>
          <p:cNvPicPr preferRelativeResize="0"/>
          <p:nvPr/>
        </p:nvPicPr>
        <p:blipFill>
          <a:blip r:embed="rId7">
            <a:alphaModFix/>
          </a:blip>
          <a:stretch>
            <a:fillRect/>
          </a:stretch>
        </p:blipFill>
        <p:spPr>
          <a:xfrm>
            <a:off x="6468938" y="2282671"/>
            <a:ext cx="2302200" cy="2302200"/>
          </a:xfrm>
          <a:prstGeom prst="rect">
            <a:avLst/>
          </a:prstGeom>
          <a:noFill/>
          <a:ln>
            <a:noFill/>
          </a:ln>
        </p:spPr>
      </p:pic>
      <p:pic>
        <p:nvPicPr>
          <p:cNvPr id="271" name="Google Shape;271;p9"/>
          <p:cNvPicPr preferRelativeResize="0"/>
          <p:nvPr/>
        </p:nvPicPr>
        <p:blipFill>
          <a:blip r:embed="rId8">
            <a:alphaModFix/>
          </a:blip>
          <a:stretch>
            <a:fillRect/>
          </a:stretch>
        </p:blipFill>
        <p:spPr>
          <a:xfrm>
            <a:off x="9385825" y="2207636"/>
            <a:ext cx="2529149" cy="2529149"/>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30a30f14f_0_8"/>
          <p:cNvSpPr/>
          <p:nvPr/>
        </p:nvSpPr>
        <p:spPr>
          <a:xfrm>
            <a:off x="2675848" y="172800"/>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278" name="Google Shape;278;g1330a30f14f_0_8"/>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79" name="Google Shape;279;g1330a30f14f_0_8"/>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280" name="Google Shape;280;g1330a30f14f_0_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281" name="Google Shape;281;g1330a30f14f_0_8"/>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282" name="Google Shape;282;g1330a30f14f_0_8"/>
          <p:cNvSpPr/>
          <p:nvPr/>
        </p:nvSpPr>
        <p:spPr>
          <a:xfrm>
            <a:off x="460375" y="1603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g1330a30f14f_0_8"/>
          <p:cNvSpPr txBox="1"/>
          <p:nvPr>
            <p:ph idx="12" type="sldNum"/>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284" name="Google Shape;284;g1330a30f14f_0_8"/>
          <p:cNvSpPr txBox="1"/>
          <p:nvPr/>
        </p:nvSpPr>
        <p:spPr>
          <a:xfrm>
            <a:off x="8610600" y="6356350"/>
            <a:ext cx="2741700" cy="36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85" name="Google Shape;285;g1330a30f14f_0_8"/>
          <p:cNvSpPr/>
          <p:nvPr/>
        </p:nvSpPr>
        <p:spPr>
          <a:xfrm>
            <a:off x="335359" y="171787"/>
            <a:ext cx="2052000" cy="520800"/>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286" name="Google Shape;286;g1330a30f14f_0_8"/>
          <p:cNvSpPr/>
          <p:nvPr/>
        </p:nvSpPr>
        <p:spPr>
          <a:xfrm>
            <a:off x="4980104" y="171787"/>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287" name="Google Shape;287;g1330a30f14f_0_8"/>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88" name="Google Shape;288;g1330a30f14f_0_8"/>
          <p:cNvSpPr/>
          <p:nvPr/>
        </p:nvSpPr>
        <p:spPr>
          <a:xfrm>
            <a:off x="7320136" y="171787"/>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289" name="Google Shape;289;g1330a30f14f_0_8"/>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90" name="Google Shape;290;g1330a30f14f_0_8"/>
          <p:cNvSpPr/>
          <p:nvPr/>
        </p:nvSpPr>
        <p:spPr>
          <a:xfrm>
            <a:off x="9624392" y="172800"/>
            <a:ext cx="2052000" cy="520800"/>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291" name="Google Shape;291;g1330a30f14f_0_8"/>
          <p:cNvSpPr txBox="1"/>
          <p:nvPr/>
        </p:nvSpPr>
        <p:spPr>
          <a:xfrm>
            <a:off x="296242" y="911567"/>
            <a:ext cx="3711600" cy="27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fr-FR" sz="1200">
                <a:solidFill>
                  <a:schemeClr val="dk1"/>
                </a:solidFill>
                <a:latin typeface="Century Gothic"/>
                <a:ea typeface="Century Gothic"/>
                <a:cs typeface="Century Gothic"/>
                <a:sym typeface="Century Gothic"/>
              </a:rPr>
              <a:t>Présentation du projet</a:t>
            </a:r>
            <a:endParaRPr b="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cxnSp>
        <p:nvCxnSpPr>
          <p:cNvPr id="292" name="Google Shape;292;g1330a30f14f_0_8"/>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293" name="Google Shape;293;g1330a30f14f_0_8"/>
          <p:cNvSpPr txBox="1"/>
          <p:nvPr/>
        </p:nvSpPr>
        <p:spPr>
          <a:xfrm>
            <a:off x="10149227" y="910800"/>
            <a:ext cx="16353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294" name="Google Shape;294;g1330a30f14f_0_8"/>
          <p:cNvSpPr txBox="1"/>
          <p:nvPr/>
        </p:nvSpPr>
        <p:spPr>
          <a:xfrm>
            <a:off x="4913436" y="910800"/>
            <a:ext cx="21186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95" name="Google Shape;295;g1330a30f14f_0_8"/>
          <p:cNvSpPr/>
          <p:nvPr/>
        </p:nvSpPr>
        <p:spPr>
          <a:xfrm>
            <a:off x="10882747" y="719283"/>
            <a:ext cx="225300" cy="218400"/>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96" name="Google Shape;296;g1330a30f14f_0_8"/>
          <p:cNvSpPr/>
          <p:nvPr/>
        </p:nvSpPr>
        <p:spPr>
          <a:xfrm>
            <a:off x="325940" y="713968"/>
            <a:ext cx="225300" cy="218400"/>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97" name="Google Shape;297;g1330a30f14f_0_8"/>
          <p:cNvSpPr txBox="1"/>
          <p:nvPr/>
        </p:nvSpPr>
        <p:spPr>
          <a:xfrm>
            <a:off x="612775" y="1408250"/>
            <a:ext cx="8759700" cy="461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1" lang="fr-FR" sz="2400">
                <a:latin typeface="Times New Roman"/>
                <a:ea typeface="Times New Roman"/>
                <a:cs typeface="Times New Roman"/>
                <a:sym typeface="Times New Roman"/>
              </a:rPr>
              <a:t>Solution : Notre Application </a:t>
            </a:r>
            <a:r>
              <a:rPr b="1" lang="fr-FR" sz="2400">
                <a:solidFill>
                  <a:schemeClr val="dk1"/>
                </a:solidFill>
                <a:latin typeface="Times New Roman"/>
                <a:ea typeface="Times New Roman"/>
                <a:cs typeface="Times New Roman"/>
                <a:sym typeface="Times New Roman"/>
              </a:rPr>
              <a:t>de gestion de restaurant</a:t>
            </a:r>
            <a:endParaRPr b="1" sz="24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400">
              <a:latin typeface="Times New Roman"/>
              <a:ea typeface="Times New Roman"/>
              <a:cs typeface="Times New Roman"/>
              <a:sym typeface="Times New Roman"/>
            </a:endParaRPr>
          </a:p>
        </p:txBody>
      </p:sp>
      <p:pic>
        <p:nvPicPr>
          <p:cNvPr id="298" name="Google Shape;298;g1330a30f14f_0_8"/>
          <p:cNvPicPr preferRelativeResize="0"/>
          <p:nvPr/>
        </p:nvPicPr>
        <p:blipFill>
          <a:blip r:embed="rId3">
            <a:alphaModFix/>
          </a:blip>
          <a:stretch>
            <a:fillRect/>
          </a:stretch>
        </p:blipFill>
        <p:spPr>
          <a:xfrm>
            <a:off x="11108193" y="5756626"/>
            <a:ext cx="1103394" cy="1101376"/>
          </a:xfrm>
          <a:prstGeom prst="rect">
            <a:avLst/>
          </a:prstGeom>
          <a:noFill/>
          <a:ln>
            <a:noFill/>
          </a:ln>
        </p:spPr>
      </p:pic>
      <p:pic>
        <p:nvPicPr>
          <p:cNvPr id="299" name="Google Shape;299;g1330a30f14f_0_8"/>
          <p:cNvPicPr preferRelativeResize="0"/>
          <p:nvPr/>
        </p:nvPicPr>
        <p:blipFill>
          <a:blip r:embed="rId4">
            <a:alphaModFix/>
          </a:blip>
          <a:stretch>
            <a:fillRect/>
          </a:stretch>
        </p:blipFill>
        <p:spPr>
          <a:xfrm>
            <a:off x="5425775" y="2441526"/>
            <a:ext cx="2052000" cy="2052024"/>
          </a:xfrm>
          <a:prstGeom prst="rect">
            <a:avLst/>
          </a:prstGeom>
          <a:noFill/>
          <a:ln>
            <a:noFill/>
          </a:ln>
        </p:spPr>
      </p:pic>
      <p:pic>
        <p:nvPicPr>
          <p:cNvPr id="300" name="Google Shape;300;g1330a30f14f_0_8"/>
          <p:cNvPicPr preferRelativeResize="0"/>
          <p:nvPr/>
        </p:nvPicPr>
        <p:blipFill>
          <a:blip r:embed="rId5">
            <a:alphaModFix/>
          </a:blip>
          <a:stretch>
            <a:fillRect/>
          </a:stretch>
        </p:blipFill>
        <p:spPr>
          <a:xfrm>
            <a:off x="7219362" y="2614250"/>
            <a:ext cx="1964525" cy="1964525"/>
          </a:xfrm>
          <a:prstGeom prst="rect">
            <a:avLst/>
          </a:prstGeom>
          <a:noFill/>
          <a:ln>
            <a:noFill/>
          </a:ln>
        </p:spPr>
      </p:pic>
      <p:pic>
        <p:nvPicPr>
          <p:cNvPr id="301" name="Google Shape;301;g1330a30f14f_0_8"/>
          <p:cNvPicPr preferRelativeResize="0"/>
          <p:nvPr/>
        </p:nvPicPr>
        <p:blipFill>
          <a:blip r:embed="rId6">
            <a:alphaModFix/>
          </a:blip>
          <a:stretch>
            <a:fillRect/>
          </a:stretch>
        </p:blipFill>
        <p:spPr>
          <a:xfrm>
            <a:off x="9820112" y="2489940"/>
            <a:ext cx="1964525" cy="1964525"/>
          </a:xfrm>
          <a:prstGeom prst="rect">
            <a:avLst/>
          </a:prstGeom>
          <a:noFill/>
          <a:ln>
            <a:noFill/>
          </a:ln>
        </p:spPr>
      </p:pic>
      <p:pic>
        <p:nvPicPr>
          <p:cNvPr id="302" name="Google Shape;302;g1330a30f14f_0_8"/>
          <p:cNvPicPr preferRelativeResize="0"/>
          <p:nvPr/>
        </p:nvPicPr>
        <p:blipFill>
          <a:blip r:embed="rId7">
            <a:alphaModFix/>
          </a:blip>
          <a:stretch>
            <a:fillRect/>
          </a:stretch>
        </p:blipFill>
        <p:spPr>
          <a:xfrm>
            <a:off x="2756812" y="2441500"/>
            <a:ext cx="2052000" cy="2052000"/>
          </a:xfrm>
          <a:prstGeom prst="rect">
            <a:avLst/>
          </a:prstGeom>
          <a:noFill/>
          <a:ln>
            <a:noFill/>
          </a:ln>
        </p:spPr>
      </p:pic>
      <p:pic>
        <p:nvPicPr>
          <p:cNvPr id="303" name="Google Shape;303;g1330a30f14f_0_8"/>
          <p:cNvPicPr preferRelativeResize="0"/>
          <p:nvPr/>
        </p:nvPicPr>
        <p:blipFill>
          <a:blip r:embed="rId8">
            <a:alphaModFix/>
          </a:blip>
          <a:stretch>
            <a:fillRect/>
          </a:stretch>
        </p:blipFill>
        <p:spPr>
          <a:xfrm>
            <a:off x="155566" y="2441512"/>
            <a:ext cx="2141938" cy="2141938"/>
          </a:xfrm>
          <a:prstGeom prst="rect">
            <a:avLst/>
          </a:prstGeom>
          <a:noFill/>
          <a:ln>
            <a:noFill/>
          </a:ln>
        </p:spPr>
      </p:pic>
      <p:sp>
        <p:nvSpPr>
          <p:cNvPr id="304" name="Google Shape;304;g1330a30f14f_0_8"/>
          <p:cNvSpPr txBox="1"/>
          <p:nvPr/>
        </p:nvSpPr>
        <p:spPr>
          <a:xfrm>
            <a:off x="299225" y="4724750"/>
            <a:ext cx="1854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700">
                <a:latin typeface="Calibri"/>
                <a:ea typeface="Calibri"/>
                <a:cs typeface="Calibri"/>
                <a:sym typeface="Calibri"/>
              </a:rPr>
              <a:t>moins de contacts</a:t>
            </a:r>
            <a:endParaRPr b="1" sz="1700">
              <a:latin typeface="Calibri"/>
              <a:ea typeface="Calibri"/>
              <a:cs typeface="Calibri"/>
              <a:sym typeface="Calibri"/>
            </a:endParaRPr>
          </a:p>
        </p:txBody>
      </p:sp>
      <p:sp>
        <p:nvSpPr>
          <p:cNvPr id="305" name="Google Shape;305;g1330a30f14f_0_8"/>
          <p:cNvSpPr txBox="1"/>
          <p:nvPr/>
        </p:nvSpPr>
        <p:spPr>
          <a:xfrm>
            <a:off x="3045875" y="4732400"/>
            <a:ext cx="14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Calibri"/>
                <a:ea typeface="Calibri"/>
                <a:cs typeface="Calibri"/>
                <a:sym typeface="Calibri"/>
              </a:rPr>
              <a:t>Moins coûteux</a:t>
            </a:r>
            <a:endParaRPr b="1" sz="1600">
              <a:latin typeface="Calibri"/>
              <a:ea typeface="Calibri"/>
              <a:cs typeface="Calibri"/>
              <a:sym typeface="Calibri"/>
            </a:endParaRPr>
          </a:p>
        </p:txBody>
      </p:sp>
      <p:sp>
        <p:nvSpPr>
          <p:cNvPr id="306" name="Google Shape;306;g1330a30f14f_0_8"/>
          <p:cNvSpPr txBox="1"/>
          <p:nvPr/>
        </p:nvSpPr>
        <p:spPr>
          <a:xfrm>
            <a:off x="6292249" y="4795775"/>
            <a:ext cx="163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Calibri"/>
                <a:ea typeface="Calibri"/>
                <a:cs typeface="Calibri"/>
                <a:sym typeface="Calibri"/>
              </a:rPr>
              <a:t>Facilite la gestion</a:t>
            </a:r>
            <a:endParaRPr b="1" sz="1600">
              <a:latin typeface="Calibri"/>
              <a:ea typeface="Calibri"/>
              <a:cs typeface="Calibri"/>
              <a:sym typeface="Calibri"/>
            </a:endParaRPr>
          </a:p>
        </p:txBody>
      </p:sp>
      <p:sp>
        <p:nvSpPr>
          <p:cNvPr id="307" name="Google Shape;307;g1330a30f14f_0_8"/>
          <p:cNvSpPr txBox="1"/>
          <p:nvPr/>
        </p:nvSpPr>
        <p:spPr>
          <a:xfrm>
            <a:off x="10287126" y="4716950"/>
            <a:ext cx="110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Calibri"/>
                <a:ea typeface="Calibri"/>
                <a:cs typeface="Calibri"/>
                <a:sym typeface="Calibri"/>
              </a:rPr>
              <a:t>Crédible</a:t>
            </a:r>
            <a:endParaRPr b="1" sz="1600">
              <a:latin typeface="Calibri"/>
              <a:ea typeface="Calibri"/>
              <a:cs typeface="Calibri"/>
              <a:sym typeface="Calibri"/>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p:nvPr/>
        </p:nvSpPr>
        <p:spPr>
          <a:xfrm>
            <a:off x="2675848"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Spécification des besoins</a:t>
            </a:r>
            <a:endParaRPr b="0" i="0" sz="1400" u="none" cap="none" strike="noStrike">
              <a:solidFill>
                <a:srgbClr val="000000"/>
              </a:solidFill>
              <a:latin typeface="Arial"/>
              <a:ea typeface="Arial"/>
              <a:cs typeface="Arial"/>
              <a:sym typeface="Arial"/>
            </a:endParaRPr>
          </a:p>
        </p:txBody>
      </p:sp>
      <p:sp>
        <p:nvSpPr>
          <p:cNvPr id="314" name="Google Shape;314;p10"/>
          <p:cNvSpPr/>
          <p:nvPr/>
        </p:nvSpPr>
        <p:spPr>
          <a:xfrm>
            <a:off x="238761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15" name="Google Shape;315;p10"/>
          <p:cNvSpPr/>
          <p:nvPr/>
        </p:nvSpPr>
        <p:spPr>
          <a:xfrm>
            <a:off x="4727848"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316" name="Google Shape;316;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Résultat de recherche d'images pour &quot;vision image&quot;" id="317" name="Google Shape;317;p1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associée" id="318" name="Google Shape;318;p10"/>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10"/>
          <p:cNvSpPr txBox="1"/>
          <p:nvPr>
            <p:ph idx="12" type="sldNum"/>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fr-FR">
                <a:solidFill>
                  <a:schemeClr val="dk1"/>
                </a:solidFill>
              </a:rPr>
              <a:t>‹#›</a:t>
            </a:fld>
            <a:endParaRPr>
              <a:solidFill>
                <a:schemeClr val="dk1"/>
              </a:solidFill>
            </a:endParaRPr>
          </a:p>
        </p:txBody>
      </p:sp>
      <p:sp>
        <p:nvSpPr>
          <p:cNvPr id="320" name="Google Shape;320;p10"/>
          <p:cNvSpPr txBox="1"/>
          <p:nvPr/>
        </p:nvSpPr>
        <p:spPr>
          <a:xfrm>
            <a:off x="8610600" y="6356350"/>
            <a:ext cx="2741613" cy="3635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Times New Roman"/>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21" name="Google Shape;321;p10"/>
          <p:cNvSpPr/>
          <p:nvPr/>
        </p:nvSpPr>
        <p:spPr>
          <a:xfrm>
            <a:off x="335359" y="171787"/>
            <a:ext cx="2052000" cy="520909"/>
          </a:xfrm>
          <a:prstGeom prst="roundRect">
            <a:avLst>
              <a:gd fmla="val 16667" name="adj"/>
            </a:avLst>
          </a:prstGeom>
          <a:solidFill>
            <a:srgbClr val="1155CC"/>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lt1"/>
                </a:solidFill>
                <a:latin typeface="Century Gothic"/>
                <a:ea typeface="Century Gothic"/>
                <a:cs typeface="Century Gothic"/>
                <a:sym typeface="Century Gothic"/>
              </a:rPr>
              <a:t>Contexte du projet</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a:off x="4980104"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Analyse et conception</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7068136"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24" name="Google Shape;324;p10"/>
          <p:cNvSpPr/>
          <p:nvPr/>
        </p:nvSpPr>
        <p:spPr>
          <a:xfrm>
            <a:off x="7320136" y="171787"/>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Mise en œuvre</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9372392" y="370800"/>
            <a:ext cx="252000" cy="1404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326" name="Google Shape;326;p10"/>
          <p:cNvSpPr/>
          <p:nvPr/>
        </p:nvSpPr>
        <p:spPr>
          <a:xfrm>
            <a:off x="9624392" y="172800"/>
            <a:ext cx="2052000" cy="520909"/>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fr-FR" sz="1400" u="none" cap="none" strike="noStrike">
                <a:solidFill>
                  <a:schemeClr val="dk1"/>
                </a:solidFill>
                <a:latin typeface="Century Gothic"/>
                <a:ea typeface="Century Gothic"/>
                <a:cs typeface="Century Gothic"/>
                <a:sym typeface="Century Gothic"/>
              </a:rPr>
              <a:t>Conclusion</a:t>
            </a:r>
            <a:endParaRPr b="0" i="0" sz="1400" u="none" cap="none" strike="noStrike">
              <a:solidFill>
                <a:srgbClr val="000000"/>
              </a:solidFill>
              <a:latin typeface="Arial"/>
              <a:ea typeface="Arial"/>
              <a:cs typeface="Arial"/>
              <a:sym typeface="Arial"/>
            </a:endParaRPr>
          </a:p>
        </p:txBody>
      </p:sp>
      <p:sp>
        <p:nvSpPr>
          <p:cNvPr id="327" name="Google Shape;327;p10"/>
          <p:cNvSpPr txBox="1"/>
          <p:nvPr/>
        </p:nvSpPr>
        <p:spPr>
          <a:xfrm>
            <a:off x="296242" y="911567"/>
            <a:ext cx="3711526" cy="276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fr-FR" sz="1200">
                <a:solidFill>
                  <a:schemeClr val="dk1"/>
                </a:solidFill>
                <a:latin typeface="Century Gothic"/>
                <a:ea typeface="Century Gothic"/>
                <a:cs typeface="Century Gothic"/>
                <a:sym typeface="Century Gothic"/>
              </a:rPr>
              <a:t>Présentation du projet</a:t>
            </a:r>
            <a:endParaRPr b="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Century Gothic"/>
              <a:ea typeface="Century Gothic"/>
              <a:cs typeface="Century Gothic"/>
              <a:sym typeface="Century Gothic"/>
            </a:endParaRPr>
          </a:p>
        </p:txBody>
      </p:sp>
      <p:cxnSp>
        <p:nvCxnSpPr>
          <p:cNvPr id="328" name="Google Shape;328;p10"/>
          <p:cNvCxnSpPr/>
          <p:nvPr/>
        </p:nvCxnSpPr>
        <p:spPr>
          <a:xfrm>
            <a:off x="325940" y="823165"/>
            <a:ext cx="11322000" cy="13500"/>
          </a:xfrm>
          <a:prstGeom prst="straightConnector1">
            <a:avLst/>
          </a:prstGeom>
          <a:solidFill>
            <a:srgbClr val="00B8FF"/>
          </a:solidFill>
          <a:ln cap="flat" cmpd="sng" w="9525">
            <a:solidFill>
              <a:srgbClr val="0000FF"/>
            </a:solidFill>
            <a:prstDash val="solid"/>
            <a:round/>
            <a:headEnd len="sm" w="sm" type="none"/>
            <a:tailEnd len="sm" w="sm" type="none"/>
          </a:ln>
        </p:spPr>
      </p:cxnSp>
      <p:sp>
        <p:nvSpPr>
          <p:cNvPr id="329" name="Google Shape;329;p10"/>
          <p:cNvSpPr txBox="1"/>
          <p:nvPr/>
        </p:nvSpPr>
        <p:spPr>
          <a:xfrm>
            <a:off x="10149227" y="910800"/>
            <a:ext cx="163540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Century Gothic"/>
                <a:ea typeface="Century Gothic"/>
                <a:cs typeface="Century Gothic"/>
                <a:sym typeface="Century Gothic"/>
              </a:rPr>
              <a:t>Conduite du projet</a:t>
            </a:r>
            <a:endParaRPr b="0" i="0" sz="1200" u="none" cap="none" strike="noStrike">
              <a:solidFill>
                <a:srgbClr val="000000"/>
              </a:solidFill>
              <a:latin typeface="Arial"/>
              <a:ea typeface="Arial"/>
              <a:cs typeface="Arial"/>
              <a:sym typeface="Arial"/>
            </a:endParaRPr>
          </a:p>
        </p:txBody>
      </p:sp>
      <p:sp>
        <p:nvSpPr>
          <p:cNvPr id="330" name="Google Shape;330;p10"/>
          <p:cNvSpPr txBox="1"/>
          <p:nvPr/>
        </p:nvSpPr>
        <p:spPr>
          <a:xfrm>
            <a:off x="4913436" y="910800"/>
            <a:ext cx="211866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31" name="Google Shape;331;p10"/>
          <p:cNvSpPr/>
          <p:nvPr/>
        </p:nvSpPr>
        <p:spPr>
          <a:xfrm>
            <a:off x="10882747" y="719283"/>
            <a:ext cx="225444" cy="218394"/>
          </a:xfrm>
          <a:prstGeom prst="ellipse">
            <a:avLst/>
          </a:prstGeom>
          <a:solidFill>
            <a:srgbClr val="D8D8D8"/>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332" name="Google Shape;332;p10"/>
          <p:cNvSpPr/>
          <p:nvPr/>
        </p:nvSpPr>
        <p:spPr>
          <a:xfrm>
            <a:off x="325940" y="713968"/>
            <a:ext cx="225444" cy="218394"/>
          </a:xfrm>
          <a:prstGeom prst="ellipse">
            <a:avLst/>
          </a:prstGeom>
          <a:solidFill>
            <a:srgbClr val="1155CC"/>
          </a:solidFill>
          <a:ln cap="flat" cmpd="sng" w="9525">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333" name="Google Shape;333;p10"/>
          <p:cNvPicPr preferRelativeResize="0"/>
          <p:nvPr/>
        </p:nvPicPr>
        <p:blipFill>
          <a:blip r:embed="rId3">
            <a:alphaModFix/>
          </a:blip>
          <a:stretch>
            <a:fillRect/>
          </a:stretch>
        </p:blipFill>
        <p:spPr>
          <a:xfrm>
            <a:off x="11108193" y="5756626"/>
            <a:ext cx="1103394" cy="1101376"/>
          </a:xfrm>
          <a:prstGeom prst="rect">
            <a:avLst/>
          </a:prstGeom>
          <a:noFill/>
          <a:ln>
            <a:noFill/>
          </a:ln>
        </p:spPr>
      </p:pic>
      <p:pic>
        <p:nvPicPr>
          <p:cNvPr id="334" name="Google Shape;334;p10"/>
          <p:cNvPicPr preferRelativeResize="0"/>
          <p:nvPr/>
        </p:nvPicPr>
        <p:blipFill>
          <a:blip r:embed="rId4">
            <a:alphaModFix/>
          </a:blip>
          <a:stretch>
            <a:fillRect/>
          </a:stretch>
        </p:blipFill>
        <p:spPr>
          <a:xfrm>
            <a:off x="2146125" y="966150"/>
            <a:ext cx="7409801" cy="5669424"/>
          </a:xfrm>
          <a:prstGeom prst="rect">
            <a:avLst/>
          </a:prstGeom>
          <a:noFill/>
          <a:ln>
            <a:noFill/>
          </a:ln>
        </p:spPr>
      </p:pic>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Personnalisé 28">
      <a:dk1>
        <a:srgbClr val="000000"/>
      </a:dk1>
      <a:lt1>
        <a:srgbClr val="FFFFFF"/>
      </a:lt1>
      <a:dk2>
        <a:srgbClr val="000000"/>
      </a:dk2>
      <a:lt2>
        <a:srgbClr val="808080"/>
      </a:lt2>
      <a:accent1>
        <a:srgbClr val="790566"/>
      </a:accent1>
      <a:accent2>
        <a:srgbClr val="3333CC"/>
      </a:accent2>
      <a:accent3>
        <a:srgbClr val="FFFFFF"/>
      </a:accent3>
      <a:accent4>
        <a:srgbClr val="000000"/>
      </a:accent4>
      <a:accent5>
        <a:srgbClr val="790566"/>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SalahEddine</dc:creator>
</cp:coreProperties>
</file>