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3D7CF-FE44-BA1B-BB1F-2E330878D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CF9AD6-3902-D980-9FA6-93A476115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60938-B64A-31FC-48F8-E617B8FC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0F0D-A85A-47F5-911D-FC2F22BA1A8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1A1B4-2C67-3795-B811-0284A0B1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80D52-CB71-27D4-F704-42EF3E07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FCD-21B2-4626-85BE-97B8A848C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65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3CD7F-B4D2-D7BC-454E-83AF1E40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A3EF67-763E-BC49-C01A-E7AAE852A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65E6D-DB01-2522-9AF0-F58118CE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0F0D-A85A-47F5-911D-FC2F22BA1A8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409A9-3079-A72C-DE7F-160306B7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81302-390A-E612-6BB4-5B4470A4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FCD-21B2-4626-85BE-97B8A848C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3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C929FD-9A95-58B3-2D73-2C57C1FC7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6E10D7-0131-5827-41E4-E6F46A97F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EA268-022A-5CAF-9916-3DF9F91A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0F0D-A85A-47F5-911D-FC2F22BA1A8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62456-FE40-94F1-6060-AC152E74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0465F8-BE18-89F1-F0B0-89F03485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FCD-21B2-4626-85BE-97B8A848C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41F17-43C4-8D1A-2A96-9C4C9708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A6C9EC-8BBD-940A-63A6-9C0E9C89E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ACBA0-E6C7-D420-F7EF-987E9B26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0F0D-A85A-47F5-911D-FC2F22BA1A8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6D10B-6648-AED8-9AA0-483E17ED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367B5-F632-7BDF-861D-808DED50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FCD-21B2-4626-85BE-97B8A848C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85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E3317-3EB9-C5AA-8B2B-BEBAA678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718562-9711-B199-A342-B21340278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5D486E-5437-53E7-515B-08A4F1A6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0F0D-A85A-47F5-911D-FC2F22BA1A8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80635-DF34-8494-A787-5D868777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19EC5-AB1B-C6DC-242A-3D6D977C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FCD-21B2-4626-85BE-97B8A848C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16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D1E0C-3479-E06F-C67D-2A5A7A14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605DA-40E1-72D1-A08C-26B002AE4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2FA595-6E85-1A25-BB05-FD774E73A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5CA19-0C92-B943-951B-53241232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0F0D-A85A-47F5-911D-FC2F22BA1A8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D40578-25CD-8EB6-3A49-09E99AED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D61F1-1338-F763-792C-E8CCA945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FCD-21B2-4626-85BE-97B8A848C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0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F817D-834D-0B0F-5FDB-C3381A7A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65E29A-634E-9B20-B163-701F570DE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657DF-0E1D-0D03-A54E-41A40AD75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9A4B98-2AF3-9943-C9E6-E5D28C65A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C5C9AA-DD37-96A2-B3EA-A3775559A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8BEDB1-91C9-C7C3-8151-3B44391E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0F0D-A85A-47F5-911D-FC2F22BA1A8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DE960C-3180-D7C3-1B5F-2298F283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20C306-36F5-DE22-29C0-61560BB0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FCD-21B2-4626-85BE-97B8A848C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95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64373-1F16-8FF9-5C39-6BC0516C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2696BD-2BEC-ED65-2F11-34DDBB0D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0F0D-A85A-47F5-911D-FC2F22BA1A8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984ABE-D2B3-AD36-E0CC-17B14D02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512525-7376-C952-193A-32B4FC04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FCD-21B2-4626-85BE-97B8A848C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0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1553BE-F42B-E260-C950-0540FAE8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0F0D-A85A-47F5-911D-FC2F22BA1A8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6166CA-05DF-6BF1-B0A5-B790A8D2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A0C0DB-3241-5F38-5A61-20C62745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FCD-21B2-4626-85BE-97B8A848C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3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4BE84-5537-FF9B-3F72-43C9D0C9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E0244-64A9-77AE-CBDE-B135665EF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28A54-31B3-DFFB-D632-95FA23D4C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10799-FD7D-B4CB-4F99-3E4E6666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0F0D-A85A-47F5-911D-FC2F22BA1A8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52A226-52A0-A21A-F9EB-51F27E90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C7AC03-2475-9C08-55A9-8DEAA38B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FCD-21B2-4626-85BE-97B8A848C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1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0D46C-6509-B467-50A5-14A4211D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2C9484-C9F6-A4F6-DD7F-CB4FC8653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016F8-BE92-E178-2AD9-B76F369D3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EC31CB-9389-BF35-9710-B9ED08F4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0F0D-A85A-47F5-911D-FC2F22BA1A8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357C98-BE03-6C80-0AD7-33799F07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D8A1C-791B-63F4-7043-F49FC68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2FCD-21B2-4626-85BE-97B8A848C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57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C09B2D-3BBA-4234-0BF0-4E3C9438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03C969-3471-E5C2-B160-2A23967E8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E6AF5-97F1-E8AC-C941-714B473AE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0F0D-A85A-47F5-911D-FC2F22BA1A8B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9E0F3-34FF-0516-FEDD-E20B01E7F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E38D5-2DBA-7F15-7EC2-82AE806E3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2FCD-21B2-4626-85BE-97B8A848C0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5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067ED-49EE-796B-901B-DEA3C8F1E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2023.07.05 </a:t>
            </a:r>
            <a:r>
              <a:rPr lang="ko-KR" altLang="en-US" dirty="0"/>
              <a:t>주간보고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CB6119-32CF-FF2F-4100-8F865547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9201"/>
            <a:ext cx="9144000" cy="1655762"/>
          </a:xfrm>
        </p:spPr>
        <p:txBody>
          <a:bodyPr/>
          <a:lstStyle/>
          <a:p>
            <a:r>
              <a:rPr lang="ko-KR" altLang="en-US"/>
              <a:t>박성완</a:t>
            </a:r>
          </a:p>
        </p:txBody>
      </p:sp>
    </p:spTree>
    <p:extLst>
      <p:ext uri="{BB962C8B-B14F-4D97-AF65-F5344CB8AC3E}">
        <p14:creationId xmlns:p14="http://schemas.microsoft.com/office/powerpoint/2010/main" val="396347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067ED-49EE-796B-901B-DEA3C8F1E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935" y="623917"/>
            <a:ext cx="5412581" cy="988219"/>
          </a:xfrm>
        </p:spPr>
        <p:txBody>
          <a:bodyPr/>
          <a:lstStyle/>
          <a:p>
            <a:r>
              <a:rPr lang="ko-KR" altLang="en-US" dirty="0"/>
              <a:t>지금까지 한 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CB6119-32CF-FF2F-4100-8F8655472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237" y="2697853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dirty="0"/>
              <a:t>과제 계획서 작성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RLHF </a:t>
            </a:r>
            <a:r>
              <a:rPr lang="ko-KR" altLang="en-US" dirty="0"/>
              <a:t>논문 정독 및 정리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G-Eval </a:t>
            </a:r>
            <a:r>
              <a:rPr lang="ko-KR" altLang="en-US" dirty="0"/>
              <a:t>여러 모델</a:t>
            </a:r>
            <a:r>
              <a:rPr lang="en-US" altLang="ko-KR" dirty="0"/>
              <a:t>(ChatGPT, Ko-Alpaca, KULLM..)</a:t>
            </a:r>
            <a:r>
              <a:rPr lang="ko-KR" altLang="en-US" dirty="0"/>
              <a:t>로 테스트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Ko-</a:t>
            </a:r>
            <a:r>
              <a:rPr lang="en-US" altLang="ko-KR" dirty="0" err="1"/>
              <a:t>chatGPT</a:t>
            </a:r>
            <a:r>
              <a:rPr lang="en-US" altLang="ko-KR" dirty="0"/>
              <a:t> </a:t>
            </a:r>
            <a:r>
              <a:rPr lang="ko-KR" altLang="en-US" dirty="0"/>
              <a:t>코드 공부 </a:t>
            </a:r>
            <a:r>
              <a:rPr lang="en-US" altLang="ko-KR" dirty="0">
                <a:sym typeface="Wingdings" panose="05000000000000000000" pitchFamily="2" charset="2"/>
              </a:rPr>
              <a:t> GPT-2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>
                <a:sym typeface="Wingdings" panose="05000000000000000000" pitchFamily="2" charset="2"/>
              </a:rPr>
              <a:t>RLHF </a:t>
            </a:r>
            <a:r>
              <a:rPr lang="ko-KR" altLang="en-US" dirty="0">
                <a:sym typeface="Wingdings" panose="05000000000000000000" pitchFamily="2" charset="2"/>
              </a:rPr>
              <a:t>구현가능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90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2E67513-959E-227C-B380-CF7E33361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9191" y="623917"/>
            <a:ext cx="6447699" cy="988219"/>
          </a:xfrm>
        </p:spPr>
        <p:txBody>
          <a:bodyPr>
            <a:normAutofit/>
          </a:bodyPr>
          <a:lstStyle/>
          <a:p>
            <a:r>
              <a:rPr lang="ko-KR" altLang="en-US" dirty="0"/>
              <a:t>다음주까지 할 일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1A7CE222-E036-F5BF-8EB3-9D38840B5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9679" y="2419955"/>
            <a:ext cx="8200473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 err="1"/>
              <a:t>DeepSpeed</a:t>
            </a:r>
            <a:r>
              <a:rPr lang="en-US" altLang="ko-KR" dirty="0"/>
              <a:t> Chat </a:t>
            </a:r>
            <a:r>
              <a:rPr lang="en-US" altLang="ko-KR" dirty="0" err="1"/>
              <a:t>facebook</a:t>
            </a:r>
            <a:r>
              <a:rPr lang="en-US" altLang="ko-KR" dirty="0"/>
              <a:t> opt-1.3b or 6.7b </a:t>
            </a:r>
            <a:r>
              <a:rPr lang="en-US" altLang="ko-KR" dirty="0" err="1"/>
              <a:t>LoRA</a:t>
            </a:r>
            <a:r>
              <a:rPr lang="en-US" altLang="ko-KR" dirty="0"/>
              <a:t> model</a:t>
            </a:r>
            <a:r>
              <a:rPr lang="ko-KR" altLang="en-US" dirty="0"/>
              <a:t>로 </a:t>
            </a:r>
            <a:r>
              <a:rPr lang="en-US" altLang="ko-KR" dirty="0"/>
              <a:t>PPO</a:t>
            </a:r>
            <a:r>
              <a:rPr lang="ko-KR" altLang="en-US" dirty="0"/>
              <a:t> 진행해보기</a:t>
            </a:r>
            <a:endParaRPr lang="en-US" altLang="ko-K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 err="1"/>
              <a:t>DeepSpeed</a:t>
            </a:r>
            <a:r>
              <a:rPr lang="en-US" altLang="ko-KR" dirty="0"/>
              <a:t> Chat</a:t>
            </a:r>
            <a:r>
              <a:rPr lang="ko-KR" altLang="en-US" dirty="0"/>
              <a:t>에 </a:t>
            </a:r>
            <a:r>
              <a:rPr lang="en-US" altLang="ko-KR" dirty="0"/>
              <a:t>GPT Neo-X </a:t>
            </a:r>
            <a:r>
              <a:rPr lang="ko-KR" altLang="en-US" dirty="0"/>
              <a:t>기반 모델 </a:t>
            </a:r>
            <a:r>
              <a:rPr lang="en-US" altLang="ko-KR" dirty="0" err="1"/>
              <a:t>LoRA</a:t>
            </a:r>
            <a:r>
              <a:rPr lang="en-US" altLang="ko-KR" dirty="0"/>
              <a:t> </a:t>
            </a:r>
            <a:r>
              <a:rPr lang="ko-KR" altLang="en-US" dirty="0"/>
              <a:t>적용 </a:t>
            </a:r>
            <a:r>
              <a:rPr lang="en-US" altLang="ko-KR" dirty="0"/>
              <a:t>PPO </a:t>
            </a:r>
            <a:r>
              <a:rPr lang="ko-KR" altLang="en-US"/>
              <a:t>방법 진행하기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5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60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2023.07.05 주간보고</vt:lpstr>
      <vt:lpstr>지금까지 한 일</vt:lpstr>
      <vt:lpstr>다음주까지 할 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2023.07.05 주간보고</dc:title>
  <dc:creator>5855</dc:creator>
  <cp:lastModifiedBy>5855</cp:lastModifiedBy>
  <cp:revision>4</cp:revision>
  <dcterms:created xsi:type="dcterms:W3CDTF">2023-07-05T04:33:21Z</dcterms:created>
  <dcterms:modified xsi:type="dcterms:W3CDTF">2023-07-05T07:21:42Z</dcterms:modified>
</cp:coreProperties>
</file>