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4C10-B06B-EE34-30AF-6A8AB217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2C1C0-AD11-4DE4-82EE-AB1B860B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ACDA8-EAFB-6DCF-47E9-54821567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EE2E6-3EF5-EE6B-39EF-638B84F9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6312A-16C3-DBBA-B9F3-C1D0B5FF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40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B6541-4244-501A-DEDF-3BA525C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89CFD-AE4B-4DF6-5D91-3740B51E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9DC06-5AC7-4615-FBBA-1C6AEE2D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638E7-0B1C-CB65-5241-496AAB32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9246D-36F5-51E0-E79F-7AC1AE58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7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8D01D6-4F38-B2F4-5F61-900DA8383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C07BC-93AC-D34F-EF4F-E86B93702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F7AEA-11B4-EDB5-E62B-7AB682A4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1EFF-34F1-FCF2-271D-C9AC920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D0EBE-DFC6-7023-39CD-A170A6E2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6E15-0BD6-C47C-CFEE-235FEADA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D14A-B73B-F67C-A730-D7BF72E9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0D43-41EA-A5C7-424F-6538F733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DC82B-ECA8-7F1E-D6E6-0596E183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FB97D-FE08-3953-3B98-E06DF8B5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96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5049-D6A4-64FC-89E6-A0CBD426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546D4-81A9-EBB3-8406-39C8F4AC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59366-ABFA-4717-2173-2A5D8BBD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BA531-0B1D-8A4F-5253-408A52A8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894A3-AC0A-EDC1-913C-AF5D0BB4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5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340B4-47A5-D12A-57E2-C247300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FB908-C0F3-386B-0725-F4F175DA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91802-30DD-3E7F-7C7F-5C91D5D2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A2EEA-E3B9-D8A6-CB8A-9118D4DE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ECDD9-86E4-2E74-78B9-5556B531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40113-8B06-4C9F-C346-1D3E8762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0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5CDE8-BCC6-30C0-214B-25BDB9AF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E2729-F94D-BD78-F05E-2EF4B0E7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ABCA1-3B23-6078-D449-523983F8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B9CF2-5FF1-2B39-DDA2-A1C525D1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BD910-2B6B-D392-A132-F859A2DE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05955-1A87-7465-9248-9CC0BA22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C8FD8-4407-0D6D-382B-D216D86C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F4D58B-9BCC-6EB7-4DAE-AB2DD4B9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2004-4DEF-DA29-BDDA-BEE491D1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25810-AB59-0CE2-C002-281B4025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62A59-B265-2663-5E6E-D9ACBB1B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641705-388A-55E5-79DF-37AE763E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5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C4650-0065-8E2B-1DD9-D2A5AE0A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06947-2B70-D3BF-A8D1-C087D444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71427-D1DF-7E2A-0E1B-0A1F0720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1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DB51-0F96-57EB-68E8-5C4BE362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60581-FCF0-6865-47F4-683AD13E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1F3FF-63A9-ACB2-6513-4B9E3B42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97A27-3E6E-7243-A0DD-7992CD4F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AD780-6374-FA19-840E-FA96604A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471C8-14F4-4039-A635-9B47390F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2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DD52-C142-A62E-280F-C9CAF3C3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E82D8-84DF-C330-FC0D-4CE40E59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05C3E-D51A-D49F-5326-A911B4EE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9CFF-0F98-649C-1738-E6F07370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8A740-6C03-BC5A-330A-721B450C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BCC63-2DE2-53F2-793C-364EF5A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5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0147D-3408-ABC5-7A0E-AC87D082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B3E88-F28F-ED97-7CC4-4C5A48DD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D76B0-CE39-2CE3-DC1F-4E9B2A05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7E140-C003-284C-826C-D91D08F0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F15EE-DB81-CC25-F448-B44D86356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7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355C-E341-AADA-5A3C-3E5C68CAA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KLUE benchmark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D5F6B-4145-FBEA-FFC4-288267DA3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2023.12.18</a:t>
            </a:r>
            <a:r>
              <a:rPr kumimoji="1" lang="ko-KR" altLang="en-US" dirty="0"/>
              <a:t> 박성완</a:t>
            </a:r>
          </a:p>
        </p:txBody>
      </p:sp>
    </p:spTree>
    <p:extLst>
      <p:ext uri="{BB962C8B-B14F-4D97-AF65-F5344CB8AC3E}">
        <p14:creationId xmlns:p14="http://schemas.microsoft.com/office/powerpoint/2010/main" val="27993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E615EB-A253-A8F7-5955-32191B76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91547"/>
              </p:ext>
            </p:extLst>
          </p:nvPr>
        </p:nvGraphicFramePr>
        <p:xfrm>
          <a:off x="449242" y="3252694"/>
          <a:ext cx="11293515" cy="258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35">
                  <a:extLst>
                    <a:ext uri="{9D8B030D-6E8A-4147-A177-3AD203B41FA5}">
                      <a16:colId xmlns:a16="http://schemas.microsoft.com/office/drawing/2014/main" val="3162276620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332233366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174000388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3212540797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476704455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6212013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519052428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3155919999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638447189"/>
                    </a:ext>
                  </a:extLst>
                </a:gridCol>
              </a:tblGrid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STS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en-US" altLang="ko-KR" sz="1500" dirty="0" err="1"/>
                        <a:t>Pearsons’r</a:t>
                      </a:r>
                      <a:r>
                        <a:rPr lang="en-US" altLang="ko-KR" sz="1500" dirty="0"/>
                        <a:t>, 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TC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NLI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(ACC)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NER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(entity 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RE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DP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(USA)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DST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(Slot 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MRC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(EM)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78651"/>
                  </a:ext>
                </a:extLst>
              </a:tr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KLUE-BERT-base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90.85 / 82.84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81.63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83.97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66.44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89.96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91.61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62.32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55065"/>
                  </a:ext>
                </a:extLst>
              </a:tr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KLUE-</a:t>
                      </a:r>
                      <a:r>
                        <a:rPr lang="en-US" altLang="ko-KR" sz="1000" b="1" dirty="0" err="1"/>
                        <a:t>RoBERTa</a:t>
                      </a:r>
                      <a:r>
                        <a:rPr lang="en-US" altLang="ko-KR" sz="1000" b="1" dirty="0"/>
                        <a:t>-base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92.50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b="1" dirty="0"/>
                        <a:t>85.40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85.07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84.83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84.60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67.65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93.04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91.64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68.67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08853"/>
                  </a:ext>
                </a:extLst>
              </a:tr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Ours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dirty="0" err="1"/>
                        <a:t>Longformer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76.47 / 49.25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80.52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59.94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69.49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57.12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88.52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86.02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27.05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1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F33882F-5B47-C5A5-CCDF-04011006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10212"/>
              </p:ext>
            </p:extLst>
          </p:nvPr>
        </p:nvGraphicFramePr>
        <p:xfrm>
          <a:off x="449242" y="739292"/>
          <a:ext cx="11293515" cy="1506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8703">
                  <a:extLst>
                    <a:ext uri="{9D8B030D-6E8A-4147-A177-3AD203B41FA5}">
                      <a16:colId xmlns:a16="http://schemas.microsoft.com/office/drawing/2014/main" val="2156479274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834078144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2225422405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4276099850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2130639106"/>
                    </a:ext>
                  </a:extLst>
                </a:gridCol>
              </a:tblGrid>
              <a:tr h="39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Embedding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Hidden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Heads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KLUE-BERT-base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KLUE-</a:t>
                      </a:r>
                      <a:r>
                        <a:rPr lang="en-US" altLang="ko-KR" dirty="0" err="1"/>
                        <a:t>RoBERTa</a:t>
                      </a:r>
                      <a:r>
                        <a:rPr lang="en-US" altLang="ko-KR" dirty="0"/>
                        <a:t>-base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9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Ours (</a:t>
                      </a:r>
                      <a:r>
                        <a:rPr lang="en-US" altLang="ko-KR" dirty="0" err="1"/>
                        <a:t>Longformer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607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874EB2-D5C1-6C6A-6421-9595769CAA5D}"/>
              </a:ext>
            </a:extLst>
          </p:cNvPr>
          <p:cNvSpPr txBox="1"/>
          <p:nvPr/>
        </p:nvSpPr>
        <p:spPr>
          <a:xfrm>
            <a:off x="4780707" y="244992"/>
            <a:ext cx="26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Model Information</a:t>
            </a:r>
            <a:endParaRPr kumimoji="1"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C584F-42D7-E041-2DDF-04CCB4BDBFE5}"/>
              </a:ext>
            </a:extLst>
          </p:cNvPr>
          <p:cNvSpPr txBox="1"/>
          <p:nvPr/>
        </p:nvSpPr>
        <p:spPr>
          <a:xfrm>
            <a:off x="4874763" y="2742919"/>
            <a:ext cx="22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Benchmark Scores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56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107</Words>
  <Application>Microsoft Macintosh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KLUE benchmark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KLUE benchmark</dc:title>
  <dc:creator>5855</dc:creator>
  <cp:lastModifiedBy>5855</cp:lastModifiedBy>
  <cp:revision>5</cp:revision>
  <dcterms:created xsi:type="dcterms:W3CDTF">2023-12-18T05:59:28Z</dcterms:created>
  <dcterms:modified xsi:type="dcterms:W3CDTF">2023-12-18T23:56:02Z</dcterms:modified>
</cp:coreProperties>
</file>