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18.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226.xml"/>
  <Override ContentType="application/vnd.openxmlformats-officedocument.presentationml.slideLayout+xml" PartName="/ppt/slideLayouts/slideLayout96.xml"/>
  <Override ContentType="application/vnd.openxmlformats-officedocument.presentationml.slideLayout+xml" PartName="/ppt/slideLayouts/slideLayout269.xml"/>
  <Override ContentType="application/vnd.openxmlformats-officedocument.presentationml.slideLayout+xml" PartName="/ppt/slideLayouts/slideLayout285.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250.xml"/>
  <Override ContentType="application/vnd.openxmlformats-officedocument.presentationml.slideLayout+xml" PartName="/ppt/slideLayouts/slideLayout145.xml"/>
  <Override ContentType="application/vnd.openxmlformats-officedocument.presentationml.slideLayout+xml" PartName="/ppt/slideLayouts/slideLayout277.xml"/>
  <Override ContentType="application/vnd.openxmlformats-officedocument.presentationml.slideLayout+xml" PartName="/ppt/slideLayouts/slideLayout196.xml"/>
  <Override ContentType="application/vnd.openxmlformats-officedocument.presentationml.slideLayout+xml" PartName="/ppt/slideLayouts/slideLayout234.xml"/>
  <Override ContentType="application/vnd.openxmlformats-officedocument.presentationml.slideLayout+xml" PartName="/ppt/slideLayouts/slideLayout102.xml"/>
  <Override ContentType="application/vnd.openxmlformats-officedocument.presentationml.slideLayout+xml" PartName="/ppt/slideLayouts/slideLayout188.xml"/>
  <Override ContentType="application/vnd.openxmlformats-officedocument.presentationml.slideLayout+xml" PartName="/ppt/slideLayouts/slideLayout242.xml"/>
  <Override ContentType="application/vnd.openxmlformats-officedocument.presentationml.slideLayout+xml" PartName="/ppt/slideLayouts/slideLayout165.xml"/>
  <Override ContentType="application/vnd.openxmlformats-officedocument.presentationml.slideLayout+xml" PartName="/ppt/slideLayouts/slideLayout262.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81.xml"/>
  <Override ContentType="application/vnd.openxmlformats-officedocument.presentationml.slideLayout+xml" PartName="/ppt/slideLayouts/slideLayout10.xml"/>
  <Override ContentType="application/vnd.openxmlformats-officedocument.presentationml.slideLayout+xml" PartName="/ppt/slideLayouts/slideLayout257.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14.xml"/>
  <Override ContentType="application/vnd.openxmlformats-officedocument.presentationml.slideLayout+xml" PartName="/ppt/slideLayouts/slideLayout92.xml"/>
  <Override ContentType="application/vnd.openxmlformats-officedocument.presentationml.slideLayout+xml" PartName="/ppt/slideLayouts/slideLayout150.xml"/>
  <Override ContentType="application/vnd.openxmlformats-officedocument.presentationml.slideLayout+xml" PartName="/ppt/slideLayouts/slideLayout193.xml"/>
  <Override ContentType="application/vnd.openxmlformats-officedocument.presentationml.slideLayout+xml" PartName="/ppt/slideLayouts/slideLayout185.xml"/>
  <Override ContentType="application/vnd.openxmlformats-officedocument.presentationml.slideLayout+xml" PartName="/ppt/slideLayouts/slideLayout133.xml"/>
  <Override ContentType="application/vnd.openxmlformats-officedocument.presentationml.slideLayout+xml" PartName="/ppt/slideLayouts/slideLayout176.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238.xml"/>
  <Override ContentType="application/vnd.openxmlformats-officedocument.presentationml.slideLayout+xml" PartName="/ppt/slideLayouts/slideLayout77.xml"/>
  <Override ContentType="application/vnd.openxmlformats-officedocument.presentationml.slideLayout+xml" PartName="/ppt/slideLayouts/slideLayout281.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26.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61.xml"/>
  <Override ContentType="application/vnd.openxmlformats-officedocument.presentationml.slideLayout+xml" PartName="/ppt/slideLayouts/slideLayout172.xml"/>
  <Override ContentType="application/vnd.openxmlformats-officedocument.presentationml.slideLayout+xml" PartName="/ppt/slideLayouts/slideLayout266.xml"/>
  <Override ContentType="application/vnd.openxmlformats-officedocument.presentationml.slideLayout+xml" PartName="/ppt/slideLayouts/slideLayout206.xml"/>
  <Override ContentType="application/vnd.openxmlformats-officedocument.presentationml.slideLayout+xml" PartName="/ppt/slideLayouts/slideLayout223.xml"/>
  <Override ContentType="application/vnd.openxmlformats-officedocument.presentationml.slideLayout+xml" PartName="/ppt/slideLayouts/slideLayout142.xml"/>
  <Override ContentType="application/vnd.openxmlformats-officedocument.presentationml.slideLayout+xml" PartName="/ppt/slideLayouts/slideLayout249.xml"/>
  <Override ContentType="application/vnd.openxmlformats-officedocument.presentationml.slideLayout+xml" PartName="/ppt/slideLayouts/slideLayout125.xml"/>
  <Override ContentType="application/vnd.openxmlformats-officedocument.presentationml.slideLayout+xml" PartName="/ppt/slideLayouts/slideLayout88.xml"/>
  <Override ContentType="application/vnd.openxmlformats-officedocument.presentationml.slideLayout+xml" PartName="/ppt/slideLayouts/slideLayout168.xml"/>
  <Override ContentType="application/vnd.openxmlformats-officedocument.presentationml.slideLayout+xml" PartName="/ppt/slideLayouts/slideLayout210.xml"/>
  <Override ContentType="application/vnd.openxmlformats-officedocument.presentationml.slideLayout+xml" PartName="/ppt/slideLayouts/slideLayout270.xml"/>
  <Override ContentType="application/vnd.openxmlformats-officedocument.presentationml.slideLayout+xml" PartName="/ppt/slideLayouts/slideLayout45.xml"/>
  <Override ContentType="application/vnd.openxmlformats-officedocument.presentationml.slideLayout+xml" PartName="/ppt/slideLayouts/slideLayout253.xml"/>
  <Override ContentType="application/vnd.openxmlformats-officedocument.presentationml.slideLayout+xml" PartName="/ppt/slideLayouts/slideLayout189.xml"/>
  <Override ContentType="application/vnd.openxmlformats-officedocument.presentationml.slideLayout+xml" PartName="/ppt/slideLayouts/slideLayout278.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103.xml"/>
  <Override ContentType="application/vnd.openxmlformats-officedocument.presentationml.slideLayout+xml" PartName="/ppt/slideLayouts/slideLayout235.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219.xml"/>
  <Override ContentType="application/vnd.openxmlformats-officedocument.presentationml.slideLayout+xml" PartName="/ppt/slideLayouts/slideLayout70.xml"/>
  <Override ContentType="application/vnd.openxmlformats-officedocument.presentationml.slideLayout+xml" PartName="/ppt/slideLayouts/slideLayout217.xml"/>
  <Override ContentType="application/vnd.openxmlformats-officedocument.presentationml.slideLayout+xml" PartName="/ppt/slideLayouts/slideLayout128.xml"/>
  <Override ContentType="application/vnd.openxmlformats-officedocument.presentationml.slideLayout+xml" PartName="/ppt/slideLayouts/slideLayout225.xml"/>
  <Override ContentType="application/vnd.openxmlformats-officedocument.presentationml.slideLayout+xml" PartName="/ppt/slideLayouts/slideLayout2.xml"/>
  <Override ContentType="application/vnd.openxmlformats-officedocument.presentationml.slideLayout+xml" PartName="/ppt/slideLayouts/slideLayout180.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251.xml"/>
  <Override ContentType="application/vnd.openxmlformats-officedocument.presentationml.slideLayout+xml" PartName="/ppt/slideLayouts/slideLayout99.xml"/>
  <Override ContentType="application/vnd.openxmlformats-officedocument.presentationml.slideLayout+xml" PartName="/ppt/slideLayouts/slideLayout268.xml"/>
  <Override ContentType="application/vnd.openxmlformats-officedocument.presentationml.slideLayout+xml" PartName="/ppt/slideLayouts/slideLayout21.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18.xml"/>
  <Override ContentType="application/vnd.openxmlformats-officedocument.presentationml.slideLayout+xml" PartName="/ppt/slideLayouts/slideLayout195.xml"/>
  <Override ContentType="application/vnd.openxmlformats-officedocument.presentationml.slideLayout+xml" PartName="/ppt/slideLayouts/slideLayout245.xml"/>
  <Override ContentType="application/vnd.openxmlformats-officedocument.presentationml.slideLayout+xml" PartName="/ppt/slideLayouts/slideLayout85.xml"/>
  <Override ContentType="application/vnd.openxmlformats-officedocument.presentationml.slideLayout+xml" PartName="/ppt/slideLayouts/slideLayout202.xml"/>
  <Override ContentType="application/vnd.openxmlformats-officedocument.presentationml.slideLayout+xml" PartName="/ppt/slideLayouts/slideLayout177.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231.xml"/>
  <Override ContentType="application/vnd.openxmlformats-officedocument.presentationml.slideLayout+xml" PartName="/ppt/slideLayouts/slideLayout274.xml"/>
  <Override ContentType="application/vnd.openxmlformats-officedocument.presentationml.slideLayout+xml" PartName="/ppt/slideLayouts/slideLayout273.xml"/>
  <Override ContentType="application/vnd.openxmlformats-officedocument.presentationml.slideLayout+xml" PartName="/ppt/slideLayouts/slideLayout184.xml"/>
  <Override ContentType="application/vnd.openxmlformats-officedocument.presentationml.slideLayout+xml" PartName="/ppt/slideLayouts/slideLayout230.xml"/>
  <Override ContentType="application/vnd.openxmlformats-officedocument.presentationml.slideLayout+xml" PartName="/ppt/slideLayouts/slideLayout141.xml"/>
  <Override ContentType="application/vnd.openxmlformats-officedocument.presentationml.slideLayout+xml" PartName="/ppt/slideLayouts/slideLayout239.xml"/>
  <Override ContentType="application/vnd.openxmlformats-officedocument.presentationml.slideLayout+xml" PartName="/ppt/slideLayouts/slideLayout7.xml"/>
  <Override ContentType="application/vnd.openxmlformats-officedocument.presentationml.slideLayout+xml" PartName="/ppt/slideLayouts/slideLayout167.xml"/>
  <Override ContentType="application/vnd.openxmlformats-officedocument.presentationml.slideLayout+xml" PartName="/ppt/slideLayouts/slideLayout107.xml"/>
  <Override ContentType="application/vnd.openxmlformats-officedocument.presentationml.slideLayout+xml" PartName="/ppt/slideLayouts/slideLayout256.xml"/>
  <Override ContentType="application/vnd.openxmlformats-officedocument.presentationml.slideLayout+xml" PartName="/ppt/slideLayouts/slideLayout124.xml"/>
  <Override ContentType="application/vnd.openxmlformats-officedocument.presentationml.slideLayout+xml" PartName="/ppt/slideLayouts/slideLayout21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220.xml"/>
  <Override ContentType="application/vnd.openxmlformats-officedocument.presentationml.slideLayout+xml" PartName="/ppt/slideLayouts/slideLayout263.xml"/>
  <Override ContentType="application/vnd.openxmlformats-officedocument.presentationml.slideLayout+xml" PartName="/ppt/slideLayouts/slideLayout68.xml"/>
  <Override ContentType="application/vnd.openxmlformats-officedocument.presentationml.slideLayout+xml" PartName="/ppt/slideLayouts/slideLayout203.xml"/>
  <Override ContentType="application/vnd.openxmlformats-officedocument.presentationml.slideLayout+xml" PartName="/ppt/slideLayouts/slideLayout246.xml"/>
  <Override ContentType="application/vnd.openxmlformats-officedocument.presentationml.slideLayout+xml" PartName="/ppt/slideLayouts/slideLayout229.xml"/>
  <Override ContentType="application/vnd.openxmlformats-officedocument.presentationml.slideLayout+xml" PartName="/ppt/slideLayouts/slideLayout190.xml"/>
  <Override ContentType="application/vnd.openxmlformats-officedocument.presentationml.slideLayout+xml" PartName="/ppt/slideLayouts/slideLayout224.xml"/>
  <Override ContentType="application/vnd.openxmlformats-officedocument.presentationml.slideLayout+xml" PartName="/ppt/slideLayouts/slideLayout267.xml"/>
  <Override ContentType="application/vnd.openxmlformats-officedocument.presentationml.slideLayout+xml" PartName="/ppt/slideLayouts/slideLayout284.xml"/>
  <Override ContentType="application/vnd.openxmlformats-officedocument.presentationml.slideLayout+xml" PartName="/ppt/slideLayouts/slideLayout207.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241.xml"/>
  <Override ContentType="application/vnd.openxmlformats-officedocument.presentationml.slideLayout+xml" PartName="/ppt/slideLayouts/slideLayout31.xml"/>
  <Override ContentType="application/vnd.openxmlformats-officedocument.presentationml.slideLayout+xml" PartName="/ppt/slideLayouts/slideLayout80.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156.xml"/>
  <Override ContentType="application/vnd.openxmlformats-officedocument.presentationml.slideLayout+xml" PartName="/ppt/slideLayouts/slideLayout199.xml"/>
  <Override ContentType="application/vnd.openxmlformats-officedocument.presentationml.slideLayout+xml" PartName="/ppt/slideLayouts/slideLayout173.xml"/>
  <Override ContentType="application/vnd.openxmlformats-officedocument.presentationml.slideLayout+xml" PartName="/ppt/slideLayouts/slideLayout171.xml"/>
  <Override ContentType="application/vnd.openxmlformats-officedocument.presentationml.slideLayout+xml" PartName="/ppt/slideLayouts/slideLayout260.xml"/>
  <Override ContentType="application/vnd.openxmlformats-officedocument.presentationml.slideLayout+xml" PartName="/ppt/slideLayouts/slideLayout198.xml"/>
  <Override ContentType="application/vnd.openxmlformats-officedocument.presentationml.slideLayout+xml" PartName="/ppt/slideLayouts/slideLayout252.xml"/>
  <Override ContentType="application/vnd.openxmlformats-officedocument.presentationml.slideLayout+xml" PartName="/ppt/slideLayouts/slideLayout120.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216.xml"/>
  <Override ContentType="application/vnd.openxmlformats-officedocument.presentationml.slideLayout+xml" PartName="/ppt/slideLayouts/slideLayout5.xml"/>
  <Override ContentType="application/vnd.openxmlformats-officedocument.presentationml.slideLayout+xml" PartName="/ppt/slideLayouts/slideLayout259.xml"/>
  <Override ContentType="application/vnd.openxmlformats-officedocument.presentationml.slideLayout+xml" PartName="/ppt/slideLayouts/slideLayout78.xml"/>
  <Override ContentType="application/vnd.openxmlformats-officedocument.presentationml.slideLayout+xml" PartName="/ppt/slideLayouts/slideLayout232.xml"/>
  <Override ContentType="application/vnd.openxmlformats-officedocument.presentationml.slideLayout+xml" PartName="/ppt/slideLayouts/slideLayout275.xml"/>
  <Override ContentType="application/vnd.openxmlformats-officedocument.presentationml.slideLayout+xml" PartName="/ppt/slideLayouts/slideLayout208.xml"/>
  <Override ContentType="application/vnd.openxmlformats-officedocument.presentationml.slideLayout+xml" PartName="/ppt/slideLayouts/slideLayout35.xml"/>
  <Override ContentType="application/vnd.openxmlformats-officedocument.presentationml.slideLayout+xml" PartName="/ppt/slideLayouts/slideLayout178.xml"/>
  <Override ContentType="application/vnd.openxmlformats-officedocument.presentationml.slideLayout+xml" PartName="/ppt/slideLayouts/slideLayout228.xml"/>
  <Override ContentType="application/vnd.openxmlformats-officedocument.presentationml.slideLayout+xml" PartName="/ppt/slideLayouts/slideLayout135.xml"/>
  <Override ContentType="application/vnd.openxmlformats-officedocument.presentationml.slideLayout+xml" PartName="/ppt/slideLayouts/slideLayout280.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94.xml"/>
  <Override ContentType="application/vnd.openxmlformats-officedocument.presentationml.slideLayout+xml" PartName="/ppt/slideLayouts/slideLayout287.xml"/>
  <Override ContentType="application/vnd.openxmlformats-officedocument.presentationml.slideLayout+xml" PartName="/ppt/slideLayouts/slideLayout71.xml"/>
  <Override ContentType="application/vnd.openxmlformats-officedocument.presentationml.slideLayout+xml" PartName="/ppt/slideLayouts/slideLayout151.xml"/>
  <Override ContentType="application/vnd.openxmlformats-officedocument.presentationml.slideLayout+xml" PartName="/ppt/slideLayouts/slideLayout244.xml"/>
  <Override ContentType="application/vnd.openxmlformats-officedocument.presentationml.slideLayout+xml" PartName="/ppt/slideLayouts/slideLayout201.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116.xml"/>
  <Override ContentType="application/vnd.openxmlformats-officedocument.presentationml.slideLayout+xml" PartName="/ppt/slideLayouts/slideLayout221.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204.xml"/>
  <Override ContentType="application/vnd.openxmlformats-officedocument.presentationml.slideLayout+xml" PartName="/ppt/slideLayouts/slideLayout212.xml"/>
  <Override ContentType="application/vnd.openxmlformats-officedocument.presentationml.slideLayout+xml" PartName="/ppt/slideLayouts/slideLayout183.xml"/>
  <Override ContentType="application/vnd.openxmlformats-officedocument.presentationml.slideLayout+xml" PartName="/ppt/slideLayouts/slideLayout166.xml"/>
  <Override ContentType="application/vnd.openxmlformats-officedocument.presentationml.slideLayout+xml" PartName="/ppt/slideLayouts/slideLayout247.xml"/>
  <Override ContentType="application/vnd.openxmlformats-officedocument.presentationml.slideLayout+xml" PartName="/ppt/slideLayouts/slideLayout272.xml"/>
  <Override ContentType="application/vnd.openxmlformats-officedocument.presentationml.slideLayout+xml" PartName="/ppt/slideLayouts/slideLayout140.xml"/>
  <Override ContentType="application/vnd.openxmlformats-officedocument.presentationml.slideLayout+xml" PartName="/ppt/slideLayouts/slideLayout264.xml"/>
  <Override ContentType="application/vnd.openxmlformats-officedocument.presentationml.slideLayout+xml" PartName="/ppt/slideLayouts/slideLayout90.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255.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51.xml"/>
  <Override ContentType="application/vnd.openxmlformats-officedocument.presentationml.slideLayout+xml" PartName="/ppt/slideLayouts/slideLayout94.xml"/>
  <Override ContentType="application/vnd.openxmlformats-officedocument.presentationml.slideLayout+xml" PartName="/ppt/slideLayouts/slideLayout1.xml"/>
  <Override ContentType="application/vnd.openxmlformats-officedocument.presentationml.slideLayout+xml" PartName="/ppt/slideLayouts/slideLayout174.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187.xml"/>
  <Override ContentType="application/vnd.openxmlformats-officedocument.presentationml.slideLayout+xml" PartName="/ppt/slideLayouts/slideLayout236.xml"/>
  <Override ContentType="application/vnd.openxmlformats-officedocument.presentationml.slideLayout+xml" PartName="/ppt/slideLayouts/slideLayout191.xml"/>
  <Override ContentType="application/vnd.openxmlformats-officedocument.presentationml.slideLayout+xml" PartName="/ppt/slideLayouts/slideLayout279.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58.xml"/>
  <Override ContentType="application/vnd.openxmlformats-officedocument.presentationml.slideLayout+xml" PartName="/ppt/slideLayouts/slideLayout240.xml"/>
  <Override ContentType="application/vnd.openxmlformats-officedocument.presentationml.slideLayout+xml" PartName="/ppt/slideLayouts/slideLayout15.xml"/>
  <Override ContentType="application/vnd.openxmlformats-officedocument.presentationml.slideLayout+xml" PartName="/ppt/slideLayouts/slideLayout283.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200.xml"/>
  <Override ContentType="application/vnd.openxmlformats-officedocument.presentationml.slideLayout+xml" PartName="/ppt/slideLayouts/slideLayout243.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286.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97.xml"/>
  <Override ContentType="application/vnd.openxmlformats-officedocument.presentationml.slideLayout+xml" PartName="/ppt/slideLayouts/slideLayout38.xml"/>
  <Override ContentType="application/vnd.openxmlformats-officedocument.presentationml.slideLayout+xml" PartName="/ppt/slideLayouts/slideLayout170.xml"/>
  <Override ContentType="application/vnd.openxmlformats-officedocument.presentationml.slideLayout+xml" PartName="/ppt/slideLayouts/slideLayout101.xml"/>
  <Override ContentType="application/vnd.openxmlformats-officedocument.presentationml.slideLayout+xml" PartName="/ppt/slideLayouts/slideLayout233.xml"/>
  <Override ContentType="application/vnd.openxmlformats-officedocument.presentationml.slideLayout+xml" PartName="/ppt/slideLayouts/slideLayout179.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05.xml"/>
  <Override ContentType="application/vnd.openxmlformats-officedocument.presentationml.slideLayout+xml" PartName="/ppt/slideLayouts/slideLayout182.xml"/>
  <Override ContentType="application/vnd.openxmlformats-officedocument.presentationml.slideLayout+xml" PartName="/ppt/slideLayouts/slideLayout215.xml"/>
  <Override ContentType="application/vnd.openxmlformats-officedocument.presentationml.slideLayout+xml" PartName="/ppt/slideLayouts/slideLayout276.xml"/>
  <Override ContentType="application/vnd.openxmlformats-officedocument.presentationml.slideLayout+xml" PartName="/ppt/slideLayouts/slideLayout258.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261.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09.xml"/>
  <Override ContentType="application/vnd.openxmlformats-officedocument.presentationml.slideLayout+xml" PartName="/ppt/slideLayouts/slideLayout227.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248.xml"/>
  <Override ContentType="application/vnd.openxmlformats-officedocument.presentationml.slideLayout+xml" PartName="/ppt/slideLayouts/slideLayout205.xml"/>
  <Override ContentType="application/vnd.openxmlformats-officedocument.presentationml.slideLayout+xml" PartName="/ppt/slideLayouts/slideLayout222.xml"/>
  <Override ContentType="application/vnd.openxmlformats-officedocument.presentationml.slideLayout+xml" PartName="/ppt/slideLayouts/slideLayout282.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265.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115.xml"/>
  <Override ContentType="application/vnd.openxmlformats-officedocument.presentationml.slideLayout+xml" PartName="/ppt/slideLayouts/slideLayout192.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75.xml"/>
  <Override ContentType="application/vnd.openxmlformats-officedocument.presentationml.slideLayout+xml" PartName="/ppt/slideLayouts/slideLayout211.xml"/>
  <Override ContentType="application/vnd.openxmlformats-officedocument.presentationml.slideLayout+xml" PartName="/ppt/slideLayouts/slideLayout100.xml"/>
  <Override ContentType="application/vnd.openxmlformats-officedocument.presentationml.slideLayout+xml" PartName="/ppt/slideLayouts/slideLayout237.xml"/>
  <Override ContentType="application/vnd.openxmlformats-officedocument.presentationml.slideLayout+xml" PartName="/ppt/slideLayouts/slideLayout143.xml"/>
  <Override ContentType="application/vnd.openxmlformats-officedocument.presentationml.slideLayout+xml" PartName="/ppt/slideLayouts/slideLayout271.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254.xml"/>
  <Override ContentType="application/vnd.openxmlformats-officedocument.presentationml.slideLayout+xml" PartName="/ppt/slideLayouts/slideLayout9.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69.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86.xml"/>
  <Override ContentType="application/vnd.openxmlformats-officedocument.presentationml.slideLayout+xml" PartName="/ppt/slideLayouts/slideLayout160.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935" r:id="rId5"/>
    <p:sldMasterId id="2147483936" r:id="rId6"/>
    <p:sldMasterId id="2147483937" r:id="rId7"/>
    <p:sldMasterId id="2147483938" r:id="rId8"/>
    <p:sldMasterId id="2147483939" r:id="rId9"/>
    <p:sldMasterId id="2147483940"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Lst>
  <p:sldSz cy="5143500" cx="9144000"/>
  <p:notesSz cx="6858000" cy="9144000"/>
  <p:embeddedFontLst>
    <p:embeddedFont>
      <p:font typeface="Roboto"/>
      <p:regular r:id="rId22"/>
      <p:bold r:id="rId23"/>
      <p:italic r:id="rId24"/>
      <p:boldItalic r:id="rId25"/>
    </p:embeddedFont>
    <p:embeddedFont>
      <p:font typeface="Alfa Slab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E9B27E-D2A0-4922-8817-59BDC576E659}">
  <a:tblStyle styleId="{4AE9B27E-D2A0-4922-8817-59BDC576E65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20" Type="http://schemas.openxmlformats.org/officeDocument/2006/relationships/slide" Target="slides/slide9.xml"/><Relationship Id="rId22" Type="http://schemas.openxmlformats.org/officeDocument/2006/relationships/font" Target="fonts/Roboto-regular.fntdata"/><Relationship Id="rId21" Type="http://schemas.openxmlformats.org/officeDocument/2006/relationships/slide" Target="slides/slide10.xml"/><Relationship Id="rId24" Type="http://schemas.openxmlformats.org/officeDocument/2006/relationships/font" Target="fonts/Roboto-italic.fntdata"/><Relationship Id="rId23" Type="http://schemas.openxmlformats.org/officeDocument/2006/relationships/font" Target="fonts/Roboto-bold.fntdata"/><Relationship Id="rId26" Type="http://schemas.openxmlformats.org/officeDocument/2006/relationships/font" Target="fonts/AlfaSlabOne-regular.fntdata"/><Relationship Id="rId25" Type="http://schemas.openxmlformats.org/officeDocument/2006/relationships/font" Target="fonts/Roboto-boldItalic.fntdata"/><Relationship Id="rId11" Type="http://schemas.openxmlformats.org/officeDocument/2006/relationships/notesMaster" Target="notesMasters/notesMaster1.xml"/><Relationship Id="rId10" Type="http://schemas.openxmlformats.org/officeDocument/2006/relationships/slideMaster" Target="slideMasters/slideMaster6.xml"/><Relationship Id="rId13" Type="http://schemas.openxmlformats.org/officeDocument/2006/relationships/slide" Target="slides/slide2.xml"/><Relationship Id="rId12" Type="http://schemas.openxmlformats.org/officeDocument/2006/relationships/slide" Target="slides/slide1.xml"/><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0" name="Shape 2240"/>
        <p:cNvGrpSpPr/>
        <p:nvPr/>
      </p:nvGrpSpPr>
      <p:grpSpPr>
        <a:xfrm>
          <a:off x="0" y="0"/>
          <a:ext cx="0" cy="0"/>
          <a:chOff x="0" y="0"/>
          <a:chExt cx="0" cy="0"/>
        </a:xfrm>
      </p:grpSpPr>
      <p:sp>
        <p:nvSpPr>
          <p:cNvPr id="2241" name="Google Shape;2241;g2237ed6cba8_0_1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2" name="Google Shape;2242;g2237ed6cba8_0_1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8" name="Shape 2388"/>
        <p:cNvGrpSpPr/>
        <p:nvPr/>
      </p:nvGrpSpPr>
      <p:grpSpPr>
        <a:xfrm>
          <a:off x="0" y="0"/>
          <a:ext cx="0" cy="0"/>
          <a:chOff x="0" y="0"/>
          <a:chExt cx="0" cy="0"/>
        </a:xfrm>
      </p:grpSpPr>
      <p:sp>
        <p:nvSpPr>
          <p:cNvPr id="2389" name="Google Shape;2389;g2237ed6cba8_0_10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0" name="Google Shape;2390;g2237ed6cba8_0_10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data imported and processed we can start to make predictions and comparisons to live stats.</a:t>
            </a:r>
            <a:endParaRPr/>
          </a:p>
          <a:p>
            <a:pPr indent="0" lvl="0" marL="0" rtl="0" algn="l">
              <a:spcBef>
                <a:spcPts val="0"/>
              </a:spcBef>
              <a:spcAft>
                <a:spcPts val="0"/>
              </a:spcAft>
              <a:buNone/>
            </a:pPr>
            <a:r>
              <a:rPr lang="en"/>
              <a:t>When looking at the data we can see the accuracy of the data by comparing the forecast to the current season.</a:t>
            </a:r>
            <a:endParaRPr/>
          </a:p>
          <a:p>
            <a:pPr indent="0" lvl="0" marL="0" rtl="0" algn="l">
              <a:spcBef>
                <a:spcPts val="0"/>
              </a:spcBef>
              <a:spcAft>
                <a:spcPts val="0"/>
              </a:spcAft>
              <a:buNone/>
            </a:pPr>
            <a:r>
              <a:rPr lang="en"/>
              <a:t>Example: With our data our forecast shows Bradley Beal averaging 23.20 points per game, his current stat for the current regular season is 23.10. Showing the accuracy of the model.</a:t>
            </a:r>
            <a:endParaRPr/>
          </a:p>
          <a:p>
            <a:pPr indent="0" lvl="0" marL="0" rtl="0" algn="l">
              <a:spcBef>
                <a:spcPts val="0"/>
              </a:spcBef>
              <a:spcAft>
                <a:spcPts val="0"/>
              </a:spcAft>
              <a:buNone/>
            </a:pPr>
            <a:r>
              <a:rPr lang="en"/>
              <a:t>On the other hand we can see how leaving our key data points, such as injuries, sickness, and games missed will affect the outcome of our averages.</a:t>
            </a:r>
            <a:endParaRPr/>
          </a:p>
          <a:p>
            <a:pPr indent="0" lvl="0" marL="0" rtl="0" algn="l">
              <a:spcBef>
                <a:spcPts val="0"/>
              </a:spcBef>
              <a:spcAft>
                <a:spcPts val="0"/>
              </a:spcAft>
              <a:buNone/>
            </a:pPr>
            <a:r>
              <a:rPr lang="en"/>
              <a:t>Example: our model shows an average for Joel Embiid at 29.05, but his current stats for points per game is 33.00.</a:t>
            </a:r>
            <a:endParaRPr/>
          </a:p>
          <a:p>
            <a:pPr indent="0" lvl="0" marL="0" rtl="0" algn="l">
              <a:spcBef>
                <a:spcPts val="0"/>
              </a:spcBef>
              <a:spcAft>
                <a:spcPts val="0"/>
              </a:spcAft>
              <a:buNone/>
            </a:pPr>
            <a:r>
              <a:rPr lang="en"/>
              <a:t>Our forecast upper confidence bound is still within the limits of Embiid’s current stats.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4" name="Shape 2264"/>
        <p:cNvGrpSpPr/>
        <p:nvPr/>
      </p:nvGrpSpPr>
      <p:grpSpPr>
        <a:xfrm>
          <a:off x="0" y="0"/>
          <a:ext cx="0" cy="0"/>
          <a:chOff x="0" y="0"/>
          <a:chExt cx="0" cy="0"/>
        </a:xfrm>
      </p:grpSpPr>
      <p:sp>
        <p:nvSpPr>
          <p:cNvPr id="2265" name="Google Shape;2265;g2237ed6cba8_0_3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6" name="Google Shape;2266;g2237ed6cba8_0_3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Forecast top 25 NBA players for current season</a:t>
            </a:r>
            <a:endParaRPr/>
          </a:p>
          <a:p>
            <a:pPr indent="0" lvl="0" marL="0" rtl="0" algn="l">
              <a:spcBef>
                <a:spcPts val="0"/>
              </a:spcBef>
              <a:spcAft>
                <a:spcPts val="0"/>
              </a:spcAft>
              <a:buNone/>
            </a:pPr>
            <a:r>
              <a:rPr lang="en"/>
              <a:t>Data Used: NBA Statistics from 2017-2021</a:t>
            </a:r>
            <a:endParaRPr/>
          </a:p>
          <a:p>
            <a:pPr indent="0" lvl="0" marL="0" rtl="0" algn="l">
              <a:spcBef>
                <a:spcPts val="0"/>
              </a:spcBef>
              <a:spcAft>
                <a:spcPts val="0"/>
              </a:spcAft>
              <a:buNone/>
            </a:pPr>
            <a:r>
              <a:rPr lang="en"/>
              <a:t>Categories: Points, Rebounds, Assists, Three-point Percentage</a:t>
            </a:r>
            <a:endParaRPr/>
          </a:p>
          <a:p>
            <a:pPr indent="0" lvl="0" marL="0" rtl="0" algn="l">
              <a:spcBef>
                <a:spcPts val="0"/>
              </a:spcBef>
              <a:spcAft>
                <a:spcPts val="0"/>
              </a:spcAft>
              <a:buNone/>
            </a:pPr>
            <a:r>
              <a:rPr lang="en"/>
              <a:t>Top 25 ranked players in the NBA</a:t>
            </a:r>
            <a:endParaRPr/>
          </a:p>
          <a:p>
            <a:pPr indent="0" lvl="0" marL="0" rtl="0" algn="l">
              <a:spcBef>
                <a:spcPts val="0"/>
              </a:spcBef>
              <a:spcAft>
                <a:spcPts val="0"/>
              </a:spcAft>
              <a:buNone/>
            </a:pPr>
            <a:r>
              <a:rPr lang="en"/>
              <a:t>Software: SAP Cloud Analytics</a:t>
            </a:r>
            <a:endParaRPr/>
          </a:p>
          <a:p>
            <a:pPr indent="0" lvl="0" marL="0" rtl="0" algn="l">
              <a:spcBef>
                <a:spcPts val="0"/>
              </a:spcBef>
              <a:spcAft>
                <a:spcPts val="0"/>
              </a:spcAft>
              <a:buNone/>
            </a:pPr>
            <a:r>
              <a:rPr lang="en"/>
              <a:t>Visualization</a:t>
            </a:r>
            <a:endParaRPr/>
          </a:p>
          <a:p>
            <a:pPr indent="0" lvl="0" marL="0" rtl="0" algn="l">
              <a:spcBef>
                <a:spcPts val="0"/>
              </a:spcBef>
              <a:spcAft>
                <a:spcPts val="0"/>
              </a:spcAft>
              <a:buNone/>
            </a:pPr>
            <a:r>
              <a:rPr lang="en"/>
              <a:t>Forecasting</a:t>
            </a:r>
            <a:endParaRPr/>
          </a:p>
          <a:p>
            <a:pPr indent="0" lvl="0" marL="0" rtl="0" algn="l">
              <a:spcBef>
                <a:spcPts val="0"/>
              </a:spcBef>
              <a:spcAft>
                <a:spcPts val="0"/>
              </a:spcAft>
              <a:buNone/>
            </a:pPr>
            <a:r>
              <a:rPr lang="en"/>
              <a:t>Compare results to 2022 Season</a:t>
            </a:r>
            <a:endParaRPr/>
          </a:p>
          <a:p>
            <a:pPr indent="0" lvl="0" marL="0" rtl="0" algn="l">
              <a:spcBef>
                <a:spcPts val="0"/>
              </a:spcBef>
              <a:spcAft>
                <a:spcPts val="0"/>
              </a:spcAft>
              <a:buNone/>
            </a:pPr>
            <a:r>
              <a:rPr lang="en"/>
              <a:t>Accuracy</a:t>
            </a:r>
            <a:endParaRPr/>
          </a:p>
          <a:p>
            <a:pPr indent="0" lvl="0" marL="0" rtl="0" algn="l">
              <a:spcBef>
                <a:spcPts val="0"/>
              </a:spcBef>
              <a:spcAft>
                <a:spcPts val="0"/>
              </a:spcAft>
              <a:buNone/>
            </a:pPr>
            <a:r>
              <a:rPr lang="en"/>
              <a:t>Disclaimer - Outliers from other categories: injuries, sickness, rest time for games, etc.</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1" name="Shape 2271"/>
        <p:cNvGrpSpPr/>
        <p:nvPr/>
      </p:nvGrpSpPr>
      <p:grpSpPr>
        <a:xfrm>
          <a:off x="0" y="0"/>
          <a:ext cx="0" cy="0"/>
          <a:chOff x="0" y="0"/>
          <a:chExt cx="0" cy="0"/>
        </a:xfrm>
      </p:grpSpPr>
      <p:sp>
        <p:nvSpPr>
          <p:cNvPr id="2272" name="Google Shape;2272;g2237ed6cba8_0_4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3" name="Google Shape;2273;g2237ed6cba8_0_4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The market for NBA stat predictions is heavily saturated, with the main difference from each site being what data they are implementing.</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Some sites use basic stats 3 point percentage, Points Per Game, rebounds and turnovers. Other sites go more in depth adding if a player is sick, if they have gotten injuries, do they like playing with their teammates.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The most accurate information at hand currently comes from vegasodds.com, the reason for this is because there is a profit to be made, when there is profit to be made the risk of getting data sets incorrectly is amplified.</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Other sites we used to compare our datasets to were NBA.com, Sportsline.com, and Fantasydata.com</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2" name="Shape 2292"/>
        <p:cNvGrpSpPr/>
        <p:nvPr/>
      </p:nvGrpSpPr>
      <p:grpSpPr>
        <a:xfrm>
          <a:off x="0" y="0"/>
          <a:ext cx="0" cy="0"/>
          <a:chOff x="0" y="0"/>
          <a:chExt cx="0" cy="0"/>
        </a:xfrm>
      </p:grpSpPr>
      <p:sp>
        <p:nvSpPr>
          <p:cNvPr id="2293" name="Google Shape;2293;g2237ed6cba8_0_4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4" name="Google Shape;2294;g2237ed6cba8_0_4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VN</a:t>
            </a:r>
            <a:endParaRPr sz="900"/>
          </a:p>
          <a:p>
            <a:pPr indent="0" lvl="0" marL="0" rtl="0" algn="l">
              <a:spcBef>
                <a:spcPts val="0"/>
              </a:spcBef>
              <a:spcAft>
                <a:spcPts val="0"/>
              </a:spcAft>
              <a:buNone/>
            </a:pPr>
            <a:r>
              <a:rPr lang="en" sz="900"/>
              <a:t> </a:t>
            </a:r>
            <a:r>
              <a:rPr lang="en" sz="900">
                <a:latin typeface="Times New Roman"/>
                <a:ea typeface="Times New Roman"/>
                <a:cs typeface="Times New Roman"/>
                <a:sym typeface="Times New Roman"/>
              </a:rPr>
              <a:t>NBA.com</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Owned by warners’ media</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We had imported our stats from NBA.com making them the most accurate information we can have.</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The data sets are updated by the National Basketball Association hourly, making the website the number one place to import our data from.</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We began to export the last five year top 25 ranked players, then we exported the top 25 players within a five year period, and the top 25 ranked players consistently within the last five year.</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This allowed us to use the data sets to create our story with the most updated information available.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Last 5 years top 25, is top 25 players each year over 5 yr</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Top 25 over 5 years are all players who were in the top 25 during those time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800">
                <a:solidFill>
                  <a:schemeClr val="dk1"/>
                </a:solidFill>
                <a:latin typeface="Times New Roman"/>
                <a:ea typeface="Times New Roman"/>
                <a:cs typeface="Times New Roman"/>
                <a:sym typeface="Times New Roman"/>
              </a:rPr>
              <a:t>The data was gathered from NBA.com, which is controlled by the National Basketball Association, making this data source the most accurate information available. The data is updated consistently even with live updates on players and team stats. These stats go all the way back to when the NBA began. We will use the data of the  top 25 ranked players over the last 5 years of play. There were 9 concurrent players within the last 5 years, making them our final dataset. The total size of the data will be a little over 70KB of data in Excel format. </a:t>
            </a:r>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1" name="Shape 2301"/>
        <p:cNvGrpSpPr/>
        <p:nvPr/>
      </p:nvGrpSpPr>
      <p:grpSpPr>
        <a:xfrm>
          <a:off x="0" y="0"/>
          <a:ext cx="0" cy="0"/>
          <a:chOff x="0" y="0"/>
          <a:chExt cx="0" cy="0"/>
        </a:xfrm>
      </p:grpSpPr>
      <p:sp>
        <p:nvSpPr>
          <p:cNvPr id="2302" name="Google Shape;2302;g2237ed6cba8_0_5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3" name="Google Shape;2303;g2237ed6cba8_0_5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National Basketball Association has been keeping record for over a decade. Data is easily accessible on NBA.com</a:t>
            </a:r>
            <a:br>
              <a:rPr lang="en"/>
            </a:br>
            <a:r>
              <a:rPr lang="en"/>
              <a:t>The NBA’s data bank </a:t>
            </a:r>
            <a:r>
              <a:rPr lang="en"/>
              <a:t>keeps</a:t>
            </a:r>
            <a:r>
              <a:rPr lang="en"/>
              <a:t> all kinds of different types of statistics. For this Project we decided to focus on importing all the player stats</a:t>
            </a:r>
            <a:endParaRPr/>
          </a:p>
          <a:p>
            <a:pPr indent="0" lvl="0" marL="0" rtl="0" algn="l">
              <a:spcBef>
                <a:spcPts val="0"/>
              </a:spcBef>
              <a:spcAft>
                <a:spcPts val="0"/>
              </a:spcAft>
              <a:buNone/>
            </a:pPr>
            <a:r>
              <a:rPr lang="en"/>
              <a:t>So we imported all the stats of the players that in the past 5 years consistently were among the the top 25 </a:t>
            </a:r>
            <a:r>
              <a:rPr lang="en"/>
              <a:t>players in the NBA (name a few players)</a:t>
            </a:r>
            <a:br>
              <a:rPr lang="en"/>
            </a:br>
            <a:r>
              <a:rPr lang="en"/>
              <a:t>We chose to implement all of the statistics available of these 25 players because it allows is to further customize our SAP Model and Story</a:t>
            </a:r>
            <a:br>
              <a:rPr lang="en"/>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6" name="Shape 2316"/>
        <p:cNvGrpSpPr/>
        <p:nvPr/>
      </p:nvGrpSpPr>
      <p:grpSpPr>
        <a:xfrm>
          <a:off x="0" y="0"/>
          <a:ext cx="0" cy="0"/>
          <a:chOff x="0" y="0"/>
          <a:chExt cx="0" cy="0"/>
        </a:xfrm>
      </p:grpSpPr>
      <p:sp>
        <p:nvSpPr>
          <p:cNvPr id="2317" name="Google Shape;2317;g2237ed6cba8_0_6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8" name="Google Shape;2318;g2237ed6cba8_0_6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0" name="Shape 2360"/>
        <p:cNvGrpSpPr/>
        <p:nvPr/>
      </p:nvGrpSpPr>
      <p:grpSpPr>
        <a:xfrm>
          <a:off x="0" y="0"/>
          <a:ext cx="0" cy="0"/>
          <a:chOff x="0" y="0"/>
          <a:chExt cx="0" cy="0"/>
        </a:xfrm>
      </p:grpSpPr>
      <p:sp>
        <p:nvSpPr>
          <p:cNvPr id="2361" name="Google Shape;2361;g2237ed6cba8_0_7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2" name="Google Shape;2362;g2237ed6cba8_0_7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7" name="Shape 2367"/>
        <p:cNvGrpSpPr/>
        <p:nvPr/>
      </p:nvGrpSpPr>
      <p:grpSpPr>
        <a:xfrm>
          <a:off x="0" y="0"/>
          <a:ext cx="0" cy="0"/>
          <a:chOff x="0" y="0"/>
          <a:chExt cx="0" cy="0"/>
        </a:xfrm>
      </p:grpSpPr>
      <p:sp>
        <p:nvSpPr>
          <p:cNvPr id="2368" name="Google Shape;2368;g2237ed6cba8_0_8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9" name="Google Shape;2369;g2237ed6cba8_0_8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2237ed6cba8_0_8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2237ed6cba8_0_8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3">
    <p:bg>
      <p:bgPr>
        <a:solidFill>
          <a:schemeClr val="dk1"/>
        </a:solidFill>
      </p:bgPr>
    </p:bg>
    <p:spTree>
      <p:nvGrpSpPr>
        <p:cNvPr id="688" name="Shape 688"/>
        <p:cNvGrpSpPr/>
        <p:nvPr/>
      </p:nvGrpSpPr>
      <p:grpSpPr>
        <a:xfrm>
          <a:off x="0" y="0"/>
          <a:ext cx="0" cy="0"/>
          <a:chOff x="0" y="0"/>
          <a:chExt cx="0" cy="0"/>
        </a:xfrm>
      </p:grpSpPr>
      <p:sp>
        <p:nvSpPr>
          <p:cNvPr id="689" name="Google Shape;689;p103"/>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03"/>
          <p:cNvSpPr txBox="1"/>
          <p:nvPr>
            <p:ph type="title"/>
          </p:nvPr>
        </p:nvSpPr>
        <p:spPr>
          <a:xfrm>
            <a:off x="954338" y="1773175"/>
            <a:ext cx="2518200" cy="50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691" name="Google Shape;691;p103"/>
          <p:cNvSpPr txBox="1"/>
          <p:nvPr>
            <p:ph idx="1" type="subTitle"/>
          </p:nvPr>
        </p:nvSpPr>
        <p:spPr>
          <a:xfrm>
            <a:off x="954338" y="2279975"/>
            <a:ext cx="2518200" cy="12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
    <p:bg>
      <p:bgPr>
        <a:solidFill>
          <a:schemeClr val="dk1"/>
        </a:solidFill>
      </p:bgPr>
    </p:bg>
    <p:spTree>
      <p:nvGrpSpPr>
        <p:cNvPr id="692" name="Shape 692"/>
        <p:cNvGrpSpPr/>
        <p:nvPr/>
      </p:nvGrpSpPr>
      <p:grpSpPr>
        <a:xfrm>
          <a:off x="0" y="0"/>
          <a:ext cx="0" cy="0"/>
          <a:chOff x="0" y="0"/>
          <a:chExt cx="0" cy="0"/>
        </a:xfrm>
      </p:grpSpPr>
      <p:grpSp>
        <p:nvGrpSpPr>
          <p:cNvPr id="693" name="Google Shape;693;p104"/>
          <p:cNvGrpSpPr/>
          <p:nvPr/>
        </p:nvGrpSpPr>
        <p:grpSpPr>
          <a:xfrm>
            <a:off x="713225" y="539500"/>
            <a:ext cx="7717500" cy="4064400"/>
            <a:chOff x="713225" y="539500"/>
            <a:chExt cx="7717500" cy="4064400"/>
          </a:xfrm>
        </p:grpSpPr>
        <p:sp>
          <p:nvSpPr>
            <p:cNvPr id="694" name="Google Shape;694;p10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5" name="Google Shape;695;p10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696" name="Google Shape;696;p10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697" name="Google Shape;697;p104"/>
          <p:cNvSpPr txBox="1"/>
          <p:nvPr>
            <p:ph idx="1" type="subTitle"/>
          </p:nvPr>
        </p:nvSpPr>
        <p:spPr>
          <a:xfrm>
            <a:off x="461532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698" name="Google Shape;698;p104"/>
          <p:cNvSpPr txBox="1"/>
          <p:nvPr>
            <p:ph idx="2" type="subTitle"/>
          </p:nvPr>
        </p:nvSpPr>
        <p:spPr>
          <a:xfrm>
            <a:off x="85377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699" name="Google Shape;699;p104"/>
          <p:cNvSpPr txBox="1"/>
          <p:nvPr>
            <p:ph idx="3" type="subTitle"/>
          </p:nvPr>
        </p:nvSpPr>
        <p:spPr>
          <a:xfrm>
            <a:off x="853775" y="2571192"/>
            <a:ext cx="3599100" cy="154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700" name="Google Shape;700;p104"/>
          <p:cNvSpPr txBox="1"/>
          <p:nvPr>
            <p:ph idx="4" type="subTitle"/>
          </p:nvPr>
        </p:nvSpPr>
        <p:spPr>
          <a:xfrm>
            <a:off x="799625" y="1404325"/>
            <a:ext cx="7523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701" name="Google Shape;701;p104"/>
          <p:cNvSpPr txBox="1"/>
          <p:nvPr>
            <p:ph idx="5" type="subTitle"/>
          </p:nvPr>
        </p:nvSpPr>
        <p:spPr>
          <a:xfrm>
            <a:off x="4615325" y="2570500"/>
            <a:ext cx="3599100" cy="154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1_1_1">
    <p:bg>
      <p:bgPr>
        <a:solidFill>
          <a:schemeClr val="dk1"/>
        </a:solidFill>
      </p:bgPr>
    </p:bg>
    <p:spTree>
      <p:nvGrpSpPr>
        <p:cNvPr id="702" name="Shape 702"/>
        <p:cNvGrpSpPr/>
        <p:nvPr/>
      </p:nvGrpSpPr>
      <p:grpSpPr>
        <a:xfrm>
          <a:off x="0" y="0"/>
          <a:ext cx="0" cy="0"/>
          <a:chOff x="0" y="0"/>
          <a:chExt cx="0" cy="0"/>
        </a:xfrm>
      </p:grpSpPr>
      <p:grpSp>
        <p:nvGrpSpPr>
          <p:cNvPr id="703" name="Google Shape;703;p105"/>
          <p:cNvGrpSpPr/>
          <p:nvPr/>
        </p:nvGrpSpPr>
        <p:grpSpPr>
          <a:xfrm>
            <a:off x="713225" y="539500"/>
            <a:ext cx="7717500" cy="4064400"/>
            <a:chOff x="713225" y="539500"/>
            <a:chExt cx="7717500" cy="4064400"/>
          </a:xfrm>
        </p:grpSpPr>
        <p:sp>
          <p:nvSpPr>
            <p:cNvPr id="704" name="Google Shape;704;p10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5" name="Google Shape;705;p10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706" name="Google Shape;706;p10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07" name="Google Shape;707;p105"/>
          <p:cNvSpPr txBox="1"/>
          <p:nvPr>
            <p:ph idx="1" type="subTitle"/>
          </p:nvPr>
        </p:nvSpPr>
        <p:spPr>
          <a:xfrm>
            <a:off x="1422663" y="3527586"/>
            <a:ext cx="23847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08" name="Google Shape;708;p105"/>
          <p:cNvSpPr txBox="1"/>
          <p:nvPr>
            <p:ph idx="2" type="subTitle"/>
          </p:nvPr>
        </p:nvSpPr>
        <p:spPr>
          <a:xfrm>
            <a:off x="1422663" y="3098062"/>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9" name="Google Shape;709;p105"/>
          <p:cNvSpPr txBox="1"/>
          <p:nvPr>
            <p:ph idx="3" type="subTitle"/>
          </p:nvPr>
        </p:nvSpPr>
        <p:spPr>
          <a:xfrm>
            <a:off x="5336638" y="3527925"/>
            <a:ext cx="23847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10" name="Google Shape;710;p105"/>
          <p:cNvSpPr txBox="1"/>
          <p:nvPr>
            <p:ph idx="4" type="subTitle"/>
          </p:nvPr>
        </p:nvSpPr>
        <p:spPr>
          <a:xfrm>
            <a:off x="5336638" y="3098050"/>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8">
    <p:bg>
      <p:bgPr>
        <a:solidFill>
          <a:schemeClr val="dk1"/>
        </a:solidFill>
      </p:bgPr>
    </p:bg>
    <p:spTree>
      <p:nvGrpSpPr>
        <p:cNvPr id="711" name="Shape 711"/>
        <p:cNvGrpSpPr/>
        <p:nvPr/>
      </p:nvGrpSpPr>
      <p:grpSpPr>
        <a:xfrm>
          <a:off x="0" y="0"/>
          <a:ext cx="0" cy="0"/>
          <a:chOff x="0" y="0"/>
          <a:chExt cx="0" cy="0"/>
        </a:xfrm>
      </p:grpSpPr>
      <p:grpSp>
        <p:nvGrpSpPr>
          <p:cNvPr id="712" name="Google Shape;712;p106"/>
          <p:cNvGrpSpPr/>
          <p:nvPr/>
        </p:nvGrpSpPr>
        <p:grpSpPr>
          <a:xfrm>
            <a:off x="713225" y="539500"/>
            <a:ext cx="7717500" cy="4064400"/>
            <a:chOff x="713225" y="539500"/>
            <a:chExt cx="7717500" cy="4064400"/>
          </a:xfrm>
        </p:grpSpPr>
        <p:sp>
          <p:nvSpPr>
            <p:cNvPr id="713" name="Google Shape;713;p10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4" name="Google Shape;714;p10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715" name="Google Shape;715;p10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16" name="Google Shape;716;p106"/>
          <p:cNvSpPr txBox="1"/>
          <p:nvPr>
            <p:ph idx="1" type="subTitle"/>
          </p:nvPr>
        </p:nvSpPr>
        <p:spPr>
          <a:xfrm>
            <a:off x="2965993" y="1780597"/>
            <a:ext cx="3506400" cy="80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17" name="Google Shape;717;p106"/>
          <p:cNvSpPr txBox="1"/>
          <p:nvPr>
            <p:ph idx="2" type="subTitle"/>
          </p:nvPr>
        </p:nvSpPr>
        <p:spPr>
          <a:xfrm>
            <a:off x="2965993" y="1351073"/>
            <a:ext cx="35064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8" name="Google Shape;718;p106"/>
          <p:cNvSpPr txBox="1"/>
          <p:nvPr>
            <p:ph idx="3" type="subTitle"/>
          </p:nvPr>
        </p:nvSpPr>
        <p:spPr>
          <a:xfrm>
            <a:off x="2280193" y="3541819"/>
            <a:ext cx="3506400" cy="809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19" name="Google Shape;719;p106"/>
          <p:cNvSpPr txBox="1"/>
          <p:nvPr>
            <p:ph idx="4" type="subTitle"/>
          </p:nvPr>
        </p:nvSpPr>
        <p:spPr>
          <a:xfrm>
            <a:off x="2280193" y="3111944"/>
            <a:ext cx="3506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2">
    <p:bg>
      <p:bgPr>
        <a:solidFill>
          <a:schemeClr val="dk1"/>
        </a:solidFill>
      </p:bgPr>
    </p:bg>
    <p:spTree>
      <p:nvGrpSpPr>
        <p:cNvPr id="720" name="Shape 720"/>
        <p:cNvGrpSpPr/>
        <p:nvPr/>
      </p:nvGrpSpPr>
      <p:grpSpPr>
        <a:xfrm>
          <a:off x="0" y="0"/>
          <a:ext cx="0" cy="0"/>
          <a:chOff x="0" y="0"/>
          <a:chExt cx="0" cy="0"/>
        </a:xfrm>
      </p:grpSpPr>
      <p:grpSp>
        <p:nvGrpSpPr>
          <p:cNvPr id="721" name="Google Shape;721;p107"/>
          <p:cNvGrpSpPr/>
          <p:nvPr/>
        </p:nvGrpSpPr>
        <p:grpSpPr>
          <a:xfrm>
            <a:off x="713225" y="539500"/>
            <a:ext cx="7717500" cy="4064400"/>
            <a:chOff x="713225" y="539500"/>
            <a:chExt cx="7717500" cy="4064400"/>
          </a:xfrm>
        </p:grpSpPr>
        <p:sp>
          <p:nvSpPr>
            <p:cNvPr id="722" name="Google Shape;722;p10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3" name="Google Shape;723;p10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724" name="Google Shape;724;p10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25" name="Google Shape;725;p107"/>
          <p:cNvSpPr txBox="1"/>
          <p:nvPr>
            <p:ph idx="1" type="subTitle"/>
          </p:nvPr>
        </p:nvSpPr>
        <p:spPr>
          <a:xfrm>
            <a:off x="1041662" y="2850162"/>
            <a:ext cx="16644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26" name="Google Shape;726;p107"/>
          <p:cNvSpPr txBox="1"/>
          <p:nvPr>
            <p:ph idx="2" type="subTitle"/>
          </p:nvPr>
        </p:nvSpPr>
        <p:spPr>
          <a:xfrm>
            <a:off x="1041662" y="2192038"/>
            <a:ext cx="16644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7" name="Google Shape;727;p107"/>
          <p:cNvSpPr txBox="1"/>
          <p:nvPr>
            <p:ph idx="3" type="subTitle"/>
          </p:nvPr>
        </p:nvSpPr>
        <p:spPr>
          <a:xfrm>
            <a:off x="6437934" y="2850513"/>
            <a:ext cx="16644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28" name="Google Shape;728;p107"/>
          <p:cNvSpPr txBox="1"/>
          <p:nvPr>
            <p:ph idx="4" type="subTitle"/>
          </p:nvPr>
        </p:nvSpPr>
        <p:spPr>
          <a:xfrm>
            <a:off x="6437934" y="2192038"/>
            <a:ext cx="16644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CUSTOM_26">
    <p:bg>
      <p:bgPr>
        <a:solidFill>
          <a:schemeClr val="dk1"/>
        </a:solidFill>
      </p:bgPr>
    </p:bg>
    <p:spTree>
      <p:nvGrpSpPr>
        <p:cNvPr id="729" name="Shape 729"/>
        <p:cNvGrpSpPr/>
        <p:nvPr/>
      </p:nvGrpSpPr>
      <p:grpSpPr>
        <a:xfrm>
          <a:off x="0" y="0"/>
          <a:ext cx="0" cy="0"/>
          <a:chOff x="0" y="0"/>
          <a:chExt cx="0" cy="0"/>
        </a:xfrm>
      </p:grpSpPr>
      <p:grpSp>
        <p:nvGrpSpPr>
          <p:cNvPr id="730" name="Google Shape;730;p108"/>
          <p:cNvGrpSpPr/>
          <p:nvPr/>
        </p:nvGrpSpPr>
        <p:grpSpPr>
          <a:xfrm>
            <a:off x="713225" y="539500"/>
            <a:ext cx="7717500" cy="4064400"/>
            <a:chOff x="713225" y="539500"/>
            <a:chExt cx="7717500" cy="4064400"/>
          </a:xfrm>
        </p:grpSpPr>
        <p:sp>
          <p:nvSpPr>
            <p:cNvPr id="731" name="Google Shape;731;p10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2" name="Google Shape;732;p108"/>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733" name="Google Shape;733;p10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34" name="Google Shape;734;p108"/>
          <p:cNvSpPr txBox="1"/>
          <p:nvPr>
            <p:ph idx="1" type="subTitle"/>
          </p:nvPr>
        </p:nvSpPr>
        <p:spPr>
          <a:xfrm>
            <a:off x="1425525" y="1808851"/>
            <a:ext cx="2384700" cy="237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solidFill>
                  <a:schemeClr val="lt1"/>
                </a:solidFill>
              </a:defRPr>
            </a:lvl1pPr>
            <a:lvl2pPr lvl="1" rtl="0" algn="ctr">
              <a:lnSpc>
                <a:spcPct val="100000"/>
              </a:lnSpc>
              <a:spcBef>
                <a:spcPts val="0"/>
              </a:spcBef>
              <a:spcAft>
                <a:spcPts val="0"/>
              </a:spcAft>
              <a:buClr>
                <a:schemeClr val="lt1"/>
              </a:buClr>
              <a:buSzPts val="1400"/>
              <a:buChar char="○"/>
              <a:defRPr>
                <a:solidFill>
                  <a:schemeClr val="lt1"/>
                </a:solidFill>
              </a:defRPr>
            </a:lvl2pPr>
            <a:lvl3pPr lvl="2" rtl="0" algn="ctr">
              <a:lnSpc>
                <a:spcPct val="100000"/>
              </a:lnSpc>
              <a:spcBef>
                <a:spcPts val="0"/>
              </a:spcBef>
              <a:spcAft>
                <a:spcPts val="0"/>
              </a:spcAft>
              <a:buClr>
                <a:schemeClr val="lt1"/>
              </a:buClr>
              <a:buSzPts val="1400"/>
              <a:buChar char="■"/>
              <a:defRPr>
                <a:solidFill>
                  <a:schemeClr val="lt1"/>
                </a:solidFill>
              </a:defRPr>
            </a:lvl3pPr>
            <a:lvl4pPr lvl="3" rtl="0" algn="ctr">
              <a:lnSpc>
                <a:spcPct val="100000"/>
              </a:lnSpc>
              <a:spcBef>
                <a:spcPts val="0"/>
              </a:spcBef>
              <a:spcAft>
                <a:spcPts val="0"/>
              </a:spcAft>
              <a:buClr>
                <a:schemeClr val="lt1"/>
              </a:buClr>
              <a:buSzPts val="1400"/>
              <a:buChar char="●"/>
              <a:defRPr>
                <a:solidFill>
                  <a:schemeClr val="lt1"/>
                </a:solidFill>
              </a:defRPr>
            </a:lvl4pPr>
            <a:lvl5pPr lvl="4" rtl="0" algn="ctr">
              <a:lnSpc>
                <a:spcPct val="100000"/>
              </a:lnSpc>
              <a:spcBef>
                <a:spcPts val="0"/>
              </a:spcBef>
              <a:spcAft>
                <a:spcPts val="0"/>
              </a:spcAft>
              <a:buClr>
                <a:schemeClr val="lt1"/>
              </a:buClr>
              <a:buSzPts val="1400"/>
              <a:buChar char="○"/>
              <a:defRPr>
                <a:solidFill>
                  <a:schemeClr val="lt1"/>
                </a:solidFill>
              </a:defRPr>
            </a:lvl5pPr>
            <a:lvl6pPr lvl="5" rtl="0" algn="ctr">
              <a:lnSpc>
                <a:spcPct val="100000"/>
              </a:lnSpc>
              <a:spcBef>
                <a:spcPts val="0"/>
              </a:spcBef>
              <a:spcAft>
                <a:spcPts val="0"/>
              </a:spcAft>
              <a:buClr>
                <a:schemeClr val="lt1"/>
              </a:buClr>
              <a:buSzPts val="1400"/>
              <a:buChar char="■"/>
              <a:defRPr>
                <a:solidFill>
                  <a:schemeClr val="lt1"/>
                </a:solidFill>
              </a:defRPr>
            </a:lvl6pPr>
            <a:lvl7pPr lvl="6" rtl="0" algn="ctr">
              <a:lnSpc>
                <a:spcPct val="100000"/>
              </a:lnSpc>
              <a:spcBef>
                <a:spcPts val="0"/>
              </a:spcBef>
              <a:spcAft>
                <a:spcPts val="0"/>
              </a:spcAft>
              <a:buClr>
                <a:schemeClr val="lt1"/>
              </a:buClr>
              <a:buSzPts val="1400"/>
              <a:buChar char="●"/>
              <a:defRPr>
                <a:solidFill>
                  <a:schemeClr val="lt1"/>
                </a:solidFill>
              </a:defRPr>
            </a:lvl7pPr>
            <a:lvl8pPr lvl="7" rtl="0" algn="ctr">
              <a:lnSpc>
                <a:spcPct val="100000"/>
              </a:lnSpc>
              <a:spcBef>
                <a:spcPts val="0"/>
              </a:spcBef>
              <a:spcAft>
                <a:spcPts val="0"/>
              </a:spcAft>
              <a:buClr>
                <a:schemeClr val="lt1"/>
              </a:buClr>
              <a:buSzPts val="1400"/>
              <a:buChar char="○"/>
              <a:defRPr>
                <a:solidFill>
                  <a:schemeClr val="lt1"/>
                </a:solidFill>
              </a:defRPr>
            </a:lvl8pPr>
            <a:lvl9pPr lvl="8" rtl="0" algn="ctr">
              <a:lnSpc>
                <a:spcPct val="100000"/>
              </a:lnSpc>
              <a:spcBef>
                <a:spcPts val="0"/>
              </a:spcBef>
              <a:spcAft>
                <a:spcPts val="0"/>
              </a:spcAft>
              <a:buClr>
                <a:schemeClr val="lt1"/>
              </a:buClr>
              <a:buSzPts val="1400"/>
              <a:buChar char="■"/>
              <a:defRPr>
                <a:solidFill>
                  <a:schemeClr val="lt1"/>
                </a:solidFill>
              </a:defRPr>
            </a:lvl9pPr>
          </a:lstStyle>
          <a:p/>
        </p:txBody>
      </p:sp>
      <p:sp>
        <p:nvSpPr>
          <p:cNvPr id="735" name="Google Shape;735;p108"/>
          <p:cNvSpPr txBox="1"/>
          <p:nvPr>
            <p:ph idx="2" type="subTitle"/>
          </p:nvPr>
        </p:nvSpPr>
        <p:spPr>
          <a:xfrm>
            <a:off x="5333725" y="1808850"/>
            <a:ext cx="2384700" cy="235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solidFill>
                  <a:schemeClr val="lt1"/>
                </a:solidFill>
              </a:defRPr>
            </a:lvl1pPr>
            <a:lvl2pPr lvl="1" rtl="0" algn="ctr">
              <a:lnSpc>
                <a:spcPct val="100000"/>
              </a:lnSpc>
              <a:spcBef>
                <a:spcPts val="0"/>
              </a:spcBef>
              <a:spcAft>
                <a:spcPts val="0"/>
              </a:spcAft>
              <a:buClr>
                <a:schemeClr val="lt1"/>
              </a:buClr>
              <a:buSzPts val="1400"/>
              <a:buChar char="○"/>
              <a:defRPr>
                <a:solidFill>
                  <a:schemeClr val="lt1"/>
                </a:solidFill>
              </a:defRPr>
            </a:lvl2pPr>
            <a:lvl3pPr lvl="2" rtl="0" algn="ctr">
              <a:lnSpc>
                <a:spcPct val="100000"/>
              </a:lnSpc>
              <a:spcBef>
                <a:spcPts val="0"/>
              </a:spcBef>
              <a:spcAft>
                <a:spcPts val="0"/>
              </a:spcAft>
              <a:buClr>
                <a:schemeClr val="lt1"/>
              </a:buClr>
              <a:buSzPts val="1400"/>
              <a:buChar char="■"/>
              <a:defRPr>
                <a:solidFill>
                  <a:schemeClr val="lt1"/>
                </a:solidFill>
              </a:defRPr>
            </a:lvl3pPr>
            <a:lvl4pPr lvl="3" rtl="0" algn="ctr">
              <a:lnSpc>
                <a:spcPct val="100000"/>
              </a:lnSpc>
              <a:spcBef>
                <a:spcPts val="0"/>
              </a:spcBef>
              <a:spcAft>
                <a:spcPts val="0"/>
              </a:spcAft>
              <a:buClr>
                <a:schemeClr val="lt1"/>
              </a:buClr>
              <a:buSzPts val="1400"/>
              <a:buChar char="●"/>
              <a:defRPr>
                <a:solidFill>
                  <a:schemeClr val="lt1"/>
                </a:solidFill>
              </a:defRPr>
            </a:lvl4pPr>
            <a:lvl5pPr lvl="4" rtl="0" algn="ctr">
              <a:lnSpc>
                <a:spcPct val="100000"/>
              </a:lnSpc>
              <a:spcBef>
                <a:spcPts val="0"/>
              </a:spcBef>
              <a:spcAft>
                <a:spcPts val="0"/>
              </a:spcAft>
              <a:buClr>
                <a:schemeClr val="lt1"/>
              </a:buClr>
              <a:buSzPts val="1400"/>
              <a:buChar char="○"/>
              <a:defRPr>
                <a:solidFill>
                  <a:schemeClr val="lt1"/>
                </a:solidFill>
              </a:defRPr>
            </a:lvl5pPr>
            <a:lvl6pPr lvl="5" rtl="0" algn="ctr">
              <a:lnSpc>
                <a:spcPct val="100000"/>
              </a:lnSpc>
              <a:spcBef>
                <a:spcPts val="0"/>
              </a:spcBef>
              <a:spcAft>
                <a:spcPts val="0"/>
              </a:spcAft>
              <a:buClr>
                <a:schemeClr val="lt1"/>
              </a:buClr>
              <a:buSzPts val="1400"/>
              <a:buChar char="■"/>
              <a:defRPr>
                <a:solidFill>
                  <a:schemeClr val="lt1"/>
                </a:solidFill>
              </a:defRPr>
            </a:lvl6pPr>
            <a:lvl7pPr lvl="6" rtl="0" algn="ctr">
              <a:lnSpc>
                <a:spcPct val="100000"/>
              </a:lnSpc>
              <a:spcBef>
                <a:spcPts val="0"/>
              </a:spcBef>
              <a:spcAft>
                <a:spcPts val="0"/>
              </a:spcAft>
              <a:buClr>
                <a:schemeClr val="lt1"/>
              </a:buClr>
              <a:buSzPts val="1400"/>
              <a:buChar char="●"/>
              <a:defRPr>
                <a:solidFill>
                  <a:schemeClr val="lt1"/>
                </a:solidFill>
              </a:defRPr>
            </a:lvl7pPr>
            <a:lvl8pPr lvl="7" rtl="0" algn="ctr">
              <a:lnSpc>
                <a:spcPct val="100000"/>
              </a:lnSpc>
              <a:spcBef>
                <a:spcPts val="0"/>
              </a:spcBef>
              <a:spcAft>
                <a:spcPts val="0"/>
              </a:spcAft>
              <a:buClr>
                <a:schemeClr val="lt1"/>
              </a:buClr>
              <a:buSzPts val="1400"/>
              <a:buChar char="○"/>
              <a:defRPr>
                <a:solidFill>
                  <a:schemeClr val="lt1"/>
                </a:solidFill>
              </a:defRPr>
            </a:lvl8pPr>
            <a:lvl9pPr lvl="8" rtl="0" algn="ctr">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_1_1_1">
    <p:bg>
      <p:bgPr>
        <a:solidFill>
          <a:schemeClr val="dk1"/>
        </a:solidFill>
      </p:bgPr>
    </p:bg>
    <p:spTree>
      <p:nvGrpSpPr>
        <p:cNvPr id="736" name="Shape 736"/>
        <p:cNvGrpSpPr/>
        <p:nvPr/>
      </p:nvGrpSpPr>
      <p:grpSpPr>
        <a:xfrm>
          <a:off x="0" y="0"/>
          <a:ext cx="0" cy="0"/>
          <a:chOff x="0" y="0"/>
          <a:chExt cx="0" cy="0"/>
        </a:xfrm>
      </p:grpSpPr>
      <p:grpSp>
        <p:nvGrpSpPr>
          <p:cNvPr id="737" name="Google Shape;737;p109"/>
          <p:cNvGrpSpPr/>
          <p:nvPr/>
        </p:nvGrpSpPr>
        <p:grpSpPr>
          <a:xfrm>
            <a:off x="713225" y="539500"/>
            <a:ext cx="7717500" cy="4064400"/>
            <a:chOff x="713225" y="539500"/>
            <a:chExt cx="7717500" cy="4064400"/>
          </a:xfrm>
        </p:grpSpPr>
        <p:sp>
          <p:nvSpPr>
            <p:cNvPr id="738" name="Google Shape;738;p10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10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740" name="Google Shape;740;p10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41" name="Google Shape;741;p109"/>
          <p:cNvSpPr txBox="1"/>
          <p:nvPr>
            <p:ph idx="1" type="subTitle"/>
          </p:nvPr>
        </p:nvSpPr>
        <p:spPr>
          <a:xfrm>
            <a:off x="852300" y="1647337"/>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42" name="Google Shape;742;p109"/>
          <p:cNvSpPr txBox="1"/>
          <p:nvPr>
            <p:ph idx="2" type="subTitle"/>
          </p:nvPr>
        </p:nvSpPr>
        <p:spPr>
          <a:xfrm>
            <a:off x="852300" y="12178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43" name="Google Shape;743;p109"/>
          <p:cNvSpPr txBox="1"/>
          <p:nvPr>
            <p:ph idx="3" type="subTitle"/>
          </p:nvPr>
        </p:nvSpPr>
        <p:spPr>
          <a:xfrm>
            <a:off x="852300" y="2781937"/>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44" name="Google Shape;744;p109"/>
          <p:cNvSpPr txBox="1"/>
          <p:nvPr>
            <p:ph idx="4" type="subTitle"/>
          </p:nvPr>
        </p:nvSpPr>
        <p:spPr>
          <a:xfrm>
            <a:off x="852300" y="23524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45" name="Google Shape;745;p109"/>
          <p:cNvSpPr txBox="1"/>
          <p:nvPr>
            <p:ph idx="5" type="subTitle"/>
          </p:nvPr>
        </p:nvSpPr>
        <p:spPr>
          <a:xfrm>
            <a:off x="852300" y="3916538"/>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46" name="Google Shape;746;p109"/>
          <p:cNvSpPr txBox="1"/>
          <p:nvPr>
            <p:ph idx="6" type="subTitle"/>
          </p:nvPr>
        </p:nvSpPr>
        <p:spPr>
          <a:xfrm>
            <a:off x="852300" y="34870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4">
    <p:bg>
      <p:bgPr>
        <a:solidFill>
          <a:schemeClr val="dk1"/>
        </a:solidFill>
      </p:bgPr>
    </p:bg>
    <p:spTree>
      <p:nvGrpSpPr>
        <p:cNvPr id="747" name="Shape 747"/>
        <p:cNvGrpSpPr/>
        <p:nvPr/>
      </p:nvGrpSpPr>
      <p:grpSpPr>
        <a:xfrm>
          <a:off x="0" y="0"/>
          <a:ext cx="0" cy="0"/>
          <a:chOff x="0" y="0"/>
          <a:chExt cx="0" cy="0"/>
        </a:xfrm>
      </p:grpSpPr>
      <p:grpSp>
        <p:nvGrpSpPr>
          <p:cNvPr id="748" name="Google Shape;748;p110"/>
          <p:cNvGrpSpPr/>
          <p:nvPr/>
        </p:nvGrpSpPr>
        <p:grpSpPr>
          <a:xfrm>
            <a:off x="713225" y="539500"/>
            <a:ext cx="7717500" cy="4064400"/>
            <a:chOff x="713225" y="539500"/>
            <a:chExt cx="7717500" cy="4064400"/>
          </a:xfrm>
        </p:grpSpPr>
        <p:sp>
          <p:nvSpPr>
            <p:cNvPr id="749" name="Google Shape;749;p11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0" name="Google Shape;750;p110"/>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751" name="Google Shape;751;p11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52" name="Google Shape;752;p110"/>
          <p:cNvSpPr txBox="1"/>
          <p:nvPr>
            <p:ph idx="1" type="subTitle"/>
          </p:nvPr>
        </p:nvSpPr>
        <p:spPr>
          <a:xfrm>
            <a:off x="919850"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53" name="Google Shape;753;p110"/>
          <p:cNvSpPr txBox="1"/>
          <p:nvPr>
            <p:ph idx="2" type="subTitle"/>
          </p:nvPr>
        </p:nvSpPr>
        <p:spPr>
          <a:xfrm>
            <a:off x="919850"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4" name="Google Shape;754;p110"/>
          <p:cNvSpPr txBox="1"/>
          <p:nvPr>
            <p:ph idx="3" type="subTitle"/>
          </p:nvPr>
        </p:nvSpPr>
        <p:spPr>
          <a:xfrm>
            <a:off x="3500699"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55" name="Google Shape;755;p110"/>
          <p:cNvSpPr txBox="1"/>
          <p:nvPr>
            <p:ph idx="4" type="subTitle"/>
          </p:nvPr>
        </p:nvSpPr>
        <p:spPr>
          <a:xfrm>
            <a:off x="3500697"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6" name="Google Shape;756;p110"/>
          <p:cNvSpPr txBox="1"/>
          <p:nvPr>
            <p:ph idx="5" type="subTitle"/>
          </p:nvPr>
        </p:nvSpPr>
        <p:spPr>
          <a:xfrm>
            <a:off x="6069048"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57" name="Google Shape;757;p110"/>
          <p:cNvSpPr txBox="1"/>
          <p:nvPr>
            <p:ph idx="6" type="subTitle"/>
          </p:nvPr>
        </p:nvSpPr>
        <p:spPr>
          <a:xfrm>
            <a:off x="6069043"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1_1_1_1_1_1">
    <p:bg>
      <p:bgPr>
        <a:solidFill>
          <a:schemeClr val="dk1"/>
        </a:solidFill>
      </p:bgPr>
    </p:bg>
    <p:spTree>
      <p:nvGrpSpPr>
        <p:cNvPr id="758" name="Shape 758"/>
        <p:cNvGrpSpPr/>
        <p:nvPr/>
      </p:nvGrpSpPr>
      <p:grpSpPr>
        <a:xfrm>
          <a:off x="0" y="0"/>
          <a:ext cx="0" cy="0"/>
          <a:chOff x="0" y="0"/>
          <a:chExt cx="0" cy="0"/>
        </a:xfrm>
      </p:grpSpPr>
      <p:grpSp>
        <p:nvGrpSpPr>
          <p:cNvPr id="759" name="Google Shape;759;p111"/>
          <p:cNvGrpSpPr/>
          <p:nvPr/>
        </p:nvGrpSpPr>
        <p:grpSpPr>
          <a:xfrm>
            <a:off x="713225" y="539500"/>
            <a:ext cx="7717500" cy="4064400"/>
            <a:chOff x="713225" y="539500"/>
            <a:chExt cx="7717500" cy="4064400"/>
          </a:xfrm>
        </p:grpSpPr>
        <p:sp>
          <p:nvSpPr>
            <p:cNvPr id="760" name="Google Shape;760;p11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1" name="Google Shape;761;p111"/>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762" name="Google Shape;762;p11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63" name="Google Shape;763;p111"/>
          <p:cNvSpPr txBox="1"/>
          <p:nvPr>
            <p:ph idx="1" type="subTitle"/>
          </p:nvPr>
        </p:nvSpPr>
        <p:spPr>
          <a:xfrm>
            <a:off x="919850" y="28955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64" name="Google Shape;764;p111"/>
          <p:cNvSpPr txBox="1"/>
          <p:nvPr>
            <p:ph idx="2" type="subTitle"/>
          </p:nvPr>
        </p:nvSpPr>
        <p:spPr>
          <a:xfrm>
            <a:off x="919850" y="23982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5" name="Google Shape;765;p111"/>
          <p:cNvSpPr txBox="1"/>
          <p:nvPr>
            <p:ph idx="3" type="subTitle"/>
          </p:nvPr>
        </p:nvSpPr>
        <p:spPr>
          <a:xfrm>
            <a:off x="3500700" y="32003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66" name="Google Shape;766;p111"/>
          <p:cNvSpPr txBox="1"/>
          <p:nvPr>
            <p:ph idx="4" type="subTitle"/>
          </p:nvPr>
        </p:nvSpPr>
        <p:spPr>
          <a:xfrm>
            <a:off x="3500697" y="27030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7" name="Google Shape;767;p111"/>
          <p:cNvSpPr txBox="1"/>
          <p:nvPr>
            <p:ph idx="5" type="subTitle"/>
          </p:nvPr>
        </p:nvSpPr>
        <p:spPr>
          <a:xfrm>
            <a:off x="6069049" y="35051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68" name="Google Shape;768;p111"/>
          <p:cNvSpPr txBox="1"/>
          <p:nvPr>
            <p:ph idx="6" type="subTitle"/>
          </p:nvPr>
        </p:nvSpPr>
        <p:spPr>
          <a:xfrm>
            <a:off x="6069043" y="30078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1_1_1_1_1_1_1_1_1">
    <p:bg>
      <p:bgPr>
        <a:solidFill>
          <a:schemeClr val="dk1"/>
        </a:solidFill>
      </p:bgPr>
    </p:bg>
    <p:spTree>
      <p:nvGrpSpPr>
        <p:cNvPr id="769" name="Shape 769"/>
        <p:cNvGrpSpPr/>
        <p:nvPr/>
      </p:nvGrpSpPr>
      <p:grpSpPr>
        <a:xfrm>
          <a:off x="0" y="0"/>
          <a:ext cx="0" cy="0"/>
          <a:chOff x="0" y="0"/>
          <a:chExt cx="0" cy="0"/>
        </a:xfrm>
      </p:grpSpPr>
      <p:grpSp>
        <p:nvGrpSpPr>
          <p:cNvPr id="770" name="Google Shape;770;p112"/>
          <p:cNvGrpSpPr/>
          <p:nvPr/>
        </p:nvGrpSpPr>
        <p:grpSpPr>
          <a:xfrm>
            <a:off x="713225" y="539500"/>
            <a:ext cx="7717500" cy="4064400"/>
            <a:chOff x="713225" y="539500"/>
            <a:chExt cx="7717500" cy="4064400"/>
          </a:xfrm>
        </p:grpSpPr>
        <p:sp>
          <p:nvSpPr>
            <p:cNvPr id="771" name="Google Shape;771;p11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11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773" name="Google Shape;773;p11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74" name="Google Shape;774;p112"/>
          <p:cNvSpPr txBox="1"/>
          <p:nvPr>
            <p:ph idx="1" type="subTitle"/>
          </p:nvPr>
        </p:nvSpPr>
        <p:spPr>
          <a:xfrm>
            <a:off x="1112975" y="32328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75" name="Google Shape;775;p112"/>
          <p:cNvSpPr txBox="1"/>
          <p:nvPr>
            <p:ph idx="2" type="subTitle"/>
          </p:nvPr>
        </p:nvSpPr>
        <p:spPr>
          <a:xfrm>
            <a:off x="1112975" y="27355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6" name="Google Shape;776;p112"/>
          <p:cNvSpPr txBox="1"/>
          <p:nvPr>
            <p:ph idx="3" type="subTitle"/>
          </p:nvPr>
        </p:nvSpPr>
        <p:spPr>
          <a:xfrm>
            <a:off x="3497250" y="18612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77" name="Google Shape;777;p112"/>
          <p:cNvSpPr txBox="1"/>
          <p:nvPr>
            <p:ph idx="4" type="subTitle"/>
          </p:nvPr>
        </p:nvSpPr>
        <p:spPr>
          <a:xfrm>
            <a:off x="3497250" y="13639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8" name="Google Shape;778;p112"/>
          <p:cNvSpPr txBox="1"/>
          <p:nvPr>
            <p:ph idx="5" type="subTitle"/>
          </p:nvPr>
        </p:nvSpPr>
        <p:spPr>
          <a:xfrm>
            <a:off x="5881525" y="32328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79" name="Google Shape;779;p112"/>
          <p:cNvSpPr txBox="1"/>
          <p:nvPr>
            <p:ph idx="6" type="subTitle"/>
          </p:nvPr>
        </p:nvSpPr>
        <p:spPr>
          <a:xfrm>
            <a:off x="5881525" y="27355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
    <p:bg>
      <p:bgPr>
        <a:solidFill>
          <a:schemeClr val="dk1"/>
        </a:solidFill>
      </p:bgPr>
    </p:bg>
    <p:spTree>
      <p:nvGrpSpPr>
        <p:cNvPr id="780" name="Shape 780"/>
        <p:cNvGrpSpPr/>
        <p:nvPr/>
      </p:nvGrpSpPr>
      <p:grpSpPr>
        <a:xfrm>
          <a:off x="0" y="0"/>
          <a:ext cx="0" cy="0"/>
          <a:chOff x="0" y="0"/>
          <a:chExt cx="0" cy="0"/>
        </a:xfrm>
      </p:grpSpPr>
      <p:grpSp>
        <p:nvGrpSpPr>
          <p:cNvPr id="781" name="Google Shape;781;p113"/>
          <p:cNvGrpSpPr/>
          <p:nvPr/>
        </p:nvGrpSpPr>
        <p:grpSpPr>
          <a:xfrm>
            <a:off x="713225" y="539500"/>
            <a:ext cx="7717500" cy="4064400"/>
            <a:chOff x="713225" y="539500"/>
            <a:chExt cx="7717500" cy="4064400"/>
          </a:xfrm>
        </p:grpSpPr>
        <p:sp>
          <p:nvSpPr>
            <p:cNvPr id="782" name="Google Shape;782;p11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3" name="Google Shape;783;p113"/>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784" name="Google Shape;784;p11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85" name="Google Shape;785;p113"/>
          <p:cNvSpPr txBox="1"/>
          <p:nvPr>
            <p:ph idx="1" type="subTitle"/>
          </p:nvPr>
        </p:nvSpPr>
        <p:spPr>
          <a:xfrm>
            <a:off x="945800" y="1875950"/>
            <a:ext cx="30444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86" name="Google Shape;786;p113"/>
          <p:cNvSpPr txBox="1"/>
          <p:nvPr>
            <p:ph idx="2" type="subTitle"/>
          </p:nvPr>
        </p:nvSpPr>
        <p:spPr>
          <a:xfrm>
            <a:off x="945800" y="1446425"/>
            <a:ext cx="3044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7" name="Google Shape;787;p113"/>
          <p:cNvSpPr txBox="1"/>
          <p:nvPr>
            <p:ph idx="3" type="subTitle"/>
          </p:nvPr>
        </p:nvSpPr>
        <p:spPr>
          <a:xfrm>
            <a:off x="5153800" y="2781950"/>
            <a:ext cx="3044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88" name="Google Shape;788;p113"/>
          <p:cNvSpPr txBox="1"/>
          <p:nvPr>
            <p:ph idx="4" type="subTitle"/>
          </p:nvPr>
        </p:nvSpPr>
        <p:spPr>
          <a:xfrm>
            <a:off x="5153800" y="2352425"/>
            <a:ext cx="30444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9" name="Google Shape;789;p113"/>
          <p:cNvSpPr txBox="1"/>
          <p:nvPr>
            <p:ph idx="5" type="subTitle"/>
          </p:nvPr>
        </p:nvSpPr>
        <p:spPr>
          <a:xfrm>
            <a:off x="945800" y="3687950"/>
            <a:ext cx="30444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90" name="Google Shape;790;p113"/>
          <p:cNvSpPr txBox="1"/>
          <p:nvPr>
            <p:ph idx="6" type="subTitle"/>
          </p:nvPr>
        </p:nvSpPr>
        <p:spPr>
          <a:xfrm>
            <a:off x="945800" y="3258425"/>
            <a:ext cx="3044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5">
    <p:bg>
      <p:bgPr>
        <a:solidFill>
          <a:schemeClr val="dk1"/>
        </a:solidFill>
      </p:bgPr>
    </p:bg>
    <p:spTree>
      <p:nvGrpSpPr>
        <p:cNvPr id="791" name="Shape 791"/>
        <p:cNvGrpSpPr/>
        <p:nvPr/>
      </p:nvGrpSpPr>
      <p:grpSpPr>
        <a:xfrm>
          <a:off x="0" y="0"/>
          <a:ext cx="0" cy="0"/>
          <a:chOff x="0" y="0"/>
          <a:chExt cx="0" cy="0"/>
        </a:xfrm>
      </p:grpSpPr>
      <p:grpSp>
        <p:nvGrpSpPr>
          <p:cNvPr id="792" name="Google Shape;792;p114"/>
          <p:cNvGrpSpPr/>
          <p:nvPr/>
        </p:nvGrpSpPr>
        <p:grpSpPr>
          <a:xfrm>
            <a:off x="713225" y="539500"/>
            <a:ext cx="7717500" cy="4064400"/>
            <a:chOff x="713225" y="539500"/>
            <a:chExt cx="7717500" cy="4064400"/>
          </a:xfrm>
        </p:grpSpPr>
        <p:sp>
          <p:nvSpPr>
            <p:cNvPr id="793" name="Google Shape;793;p11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4" name="Google Shape;794;p11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795" name="Google Shape;795;p11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96" name="Google Shape;796;p114"/>
          <p:cNvSpPr txBox="1"/>
          <p:nvPr>
            <p:ph idx="1" type="subTitle"/>
          </p:nvPr>
        </p:nvSpPr>
        <p:spPr>
          <a:xfrm>
            <a:off x="1658100" y="1978846"/>
            <a:ext cx="62850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97" name="Google Shape;797;p114"/>
          <p:cNvSpPr txBox="1"/>
          <p:nvPr>
            <p:ph idx="2" type="subTitle"/>
          </p:nvPr>
        </p:nvSpPr>
        <p:spPr>
          <a:xfrm>
            <a:off x="1658100" y="1549321"/>
            <a:ext cx="62850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8" name="Google Shape;798;p114"/>
          <p:cNvSpPr txBox="1"/>
          <p:nvPr>
            <p:ph idx="3" type="subTitle"/>
          </p:nvPr>
        </p:nvSpPr>
        <p:spPr>
          <a:xfrm>
            <a:off x="1658100" y="2884846"/>
            <a:ext cx="62850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99" name="Google Shape;799;p114"/>
          <p:cNvSpPr txBox="1"/>
          <p:nvPr>
            <p:ph idx="4" type="subTitle"/>
          </p:nvPr>
        </p:nvSpPr>
        <p:spPr>
          <a:xfrm>
            <a:off x="1658100" y="2455321"/>
            <a:ext cx="62850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00" name="Google Shape;800;p114"/>
          <p:cNvSpPr txBox="1"/>
          <p:nvPr>
            <p:ph idx="5" type="subTitle"/>
          </p:nvPr>
        </p:nvSpPr>
        <p:spPr>
          <a:xfrm>
            <a:off x="1658100" y="3790846"/>
            <a:ext cx="62850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801" name="Google Shape;801;p114"/>
          <p:cNvSpPr txBox="1"/>
          <p:nvPr>
            <p:ph idx="6" type="subTitle"/>
          </p:nvPr>
        </p:nvSpPr>
        <p:spPr>
          <a:xfrm>
            <a:off x="1658100" y="3361321"/>
            <a:ext cx="62850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6">
  <p:cSld name="CUSTOM_24">
    <p:bg>
      <p:bgPr>
        <a:solidFill>
          <a:schemeClr val="dk1"/>
        </a:solidFill>
      </p:bgPr>
    </p:bg>
    <p:spTree>
      <p:nvGrpSpPr>
        <p:cNvPr id="802" name="Shape 802"/>
        <p:cNvGrpSpPr/>
        <p:nvPr/>
      </p:nvGrpSpPr>
      <p:grpSpPr>
        <a:xfrm>
          <a:off x="0" y="0"/>
          <a:ext cx="0" cy="0"/>
          <a:chOff x="0" y="0"/>
          <a:chExt cx="0" cy="0"/>
        </a:xfrm>
      </p:grpSpPr>
      <p:grpSp>
        <p:nvGrpSpPr>
          <p:cNvPr id="803" name="Google Shape;803;p115"/>
          <p:cNvGrpSpPr/>
          <p:nvPr/>
        </p:nvGrpSpPr>
        <p:grpSpPr>
          <a:xfrm>
            <a:off x="713225" y="539500"/>
            <a:ext cx="7717500" cy="4064400"/>
            <a:chOff x="713225" y="539500"/>
            <a:chExt cx="7717500" cy="4064400"/>
          </a:xfrm>
        </p:grpSpPr>
        <p:sp>
          <p:nvSpPr>
            <p:cNvPr id="804" name="Google Shape;804;p11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11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806" name="Google Shape;806;p11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07" name="Google Shape;807;p115"/>
          <p:cNvSpPr txBox="1"/>
          <p:nvPr>
            <p:ph idx="1" type="subTitle"/>
          </p:nvPr>
        </p:nvSpPr>
        <p:spPr>
          <a:xfrm>
            <a:off x="461532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808" name="Google Shape;808;p115"/>
          <p:cNvSpPr txBox="1"/>
          <p:nvPr>
            <p:ph idx="2" type="subTitle"/>
          </p:nvPr>
        </p:nvSpPr>
        <p:spPr>
          <a:xfrm>
            <a:off x="85377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809" name="Google Shape;809;p115"/>
          <p:cNvSpPr txBox="1"/>
          <p:nvPr>
            <p:ph idx="3" type="subTitle"/>
          </p:nvPr>
        </p:nvSpPr>
        <p:spPr>
          <a:xfrm>
            <a:off x="853775" y="2571196"/>
            <a:ext cx="3599100" cy="66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hlink"/>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810" name="Google Shape;810;p115"/>
          <p:cNvSpPr txBox="1"/>
          <p:nvPr>
            <p:ph idx="4" type="subTitle"/>
          </p:nvPr>
        </p:nvSpPr>
        <p:spPr>
          <a:xfrm>
            <a:off x="799625" y="1404325"/>
            <a:ext cx="7523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811" name="Google Shape;811;p115"/>
          <p:cNvSpPr txBox="1"/>
          <p:nvPr>
            <p:ph idx="5" type="subTitle"/>
          </p:nvPr>
        </p:nvSpPr>
        <p:spPr>
          <a:xfrm>
            <a:off x="4452875" y="2570500"/>
            <a:ext cx="3761700" cy="172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812" name="Google Shape;812;p115"/>
          <p:cNvSpPr txBox="1"/>
          <p:nvPr>
            <p:ph idx="6" type="subTitle"/>
          </p:nvPr>
        </p:nvSpPr>
        <p:spPr>
          <a:xfrm>
            <a:off x="853775" y="323750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813" name="Google Shape;813;p115"/>
          <p:cNvSpPr txBox="1"/>
          <p:nvPr>
            <p:ph idx="7" type="subTitle"/>
          </p:nvPr>
        </p:nvSpPr>
        <p:spPr>
          <a:xfrm>
            <a:off x="853775" y="3626746"/>
            <a:ext cx="3599100" cy="66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hlink"/>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1">
    <p:bg>
      <p:bgPr>
        <a:solidFill>
          <a:schemeClr val="dk1"/>
        </a:solidFill>
      </p:bgPr>
    </p:bg>
    <p:spTree>
      <p:nvGrpSpPr>
        <p:cNvPr id="814" name="Shape 814"/>
        <p:cNvGrpSpPr/>
        <p:nvPr/>
      </p:nvGrpSpPr>
      <p:grpSpPr>
        <a:xfrm>
          <a:off x="0" y="0"/>
          <a:ext cx="0" cy="0"/>
          <a:chOff x="0" y="0"/>
          <a:chExt cx="0" cy="0"/>
        </a:xfrm>
      </p:grpSpPr>
      <p:grpSp>
        <p:nvGrpSpPr>
          <p:cNvPr id="815" name="Google Shape;815;p116"/>
          <p:cNvGrpSpPr/>
          <p:nvPr/>
        </p:nvGrpSpPr>
        <p:grpSpPr>
          <a:xfrm>
            <a:off x="713225" y="539500"/>
            <a:ext cx="7717500" cy="4064400"/>
            <a:chOff x="713225" y="539500"/>
            <a:chExt cx="7717500" cy="4064400"/>
          </a:xfrm>
        </p:grpSpPr>
        <p:sp>
          <p:nvSpPr>
            <p:cNvPr id="816" name="Google Shape;816;p11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7" name="Google Shape;817;p11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818" name="Google Shape;818;p11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19" name="Google Shape;819;p116"/>
          <p:cNvSpPr txBox="1"/>
          <p:nvPr>
            <p:ph idx="1" type="subTitle"/>
          </p:nvPr>
        </p:nvSpPr>
        <p:spPr>
          <a:xfrm>
            <a:off x="1112425" y="1982250"/>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820" name="Google Shape;820;p116"/>
          <p:cNvSpPr txBox="1"/>
          <p:nvPr>
            <p:ph idx="2" type="subTitle"/>
          </p:nvPr>
        </p:nvSpPr>
        <p:spPr>
          <a:xfrm>
            <a:off x="1112425" y="1463550"/>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1" name="Google Shape;821;p116"/>
          <p:cNvSpPr txBox="1"/>
          <p:nvPr>
            <p:ph idx="3" type="subTitle"/>
          </p:nvPr>
        </p:nvSpPr>
        <p:spPr>
          <a:xfrm>
            <a:off x="5584150" y="1982250"/>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822" name="Google Shape;822;p116"/>
          <p:cNvSpPr txBox="1"/>
          <p:nvPr>
            <p:ph idx="4" type="subTitle"/>
          </p:nvPr>
        </p:nvSpPr>
        <p:spPr>
          <a:xfrm>
            <a:off x="5584150" y="1463550"/>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3" name="Google Shape;823;p116"/>
          <p:cNvSpPr txBox="1"/>
          <p:nvPr>
            <p:ph idx="5" type="subTitle"/>
          </p:nvPr>
        </p:nvSpPr>
        <p:spPr>
          <a:xfrm>
            <a:off x="1112425" y="3636625"/>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824" name="Google Shape;824;p116"/>
          <p:cNvSpPr txBox="1"/>
          <p:nvPr>
            <p:ph idx="6" type="subTitle"/>
          </p:nvPr>
        </p:nvSpPr>
        <p:spPr>
          <a:xfrm>
            <a:off x="1112425" y="3117925"/>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5" name="Google Shape;825;p116"/>
          <p:cNvSpPr txBox="1"/>
          <p:nvPr>
            <p:ph idx="7" type="subTitle"/>
          </p:nvPr>
        </p:nvSpPr>
        <p:spPr>
          <a:xfrm>
            <a:off x="5584150" y="3636625"/>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826" name="Google Shape;826;p116"/>
          <p:cNvSpPr txBox="1"/>
          <p:nvPr>
            <p:ph idx="8" type="subTitle"/>
          </p:nvPr>
        </p:nvSpPr>
        <p:spPr>
          <a:xfrm>
            <a:off x="5584150" y="3117925"/>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1_1_1_1_1_1_1_1">
    <p:bg>
      <p:bgPr>
        <a:solidFill>
          <a:schemeClr val="dk1"/>
        </a:solidFill>
      </p:bgPr>
    </p:bg>
    <p:spTree>
      <p:nvGrpSpPr>
        <p:cNvPr id="827" name="Shape 827"/>
        <p:cNvGrpSpPr/>
        <p:nvPr/>
      </p:nvGrpSpPr>
      <p:grpSpPr>
        <a:xfrm>
          <a:off x="0" y="0"/>
          <a:ext cx="0" cy="0"/>
          <a:chOff x="0" y="0"/>
          <a:chExt cx="0" cy="0"/>
        </a:xfrm>
      </p:grpSpPr>
      <p:grpSp>
        <p:nvGrpSpPr>
          <p:cNvPr id="828" name="Google Shape;828;p117"/>
          <p:cNvGrpSpPr/>
          <p:nvPr/>
        </p:nvGrpSpPr>
        <p:grpSpPr>
          <a:xfrm>
            <a:off x="713300" y="539550"/>
            <a:ext cx="7717500" cy="4064400"/>
            <a:chOff x="713300" y="539550"/>
            <a:chExt cx="7717500" cy="4064400"/>
          </a:xfrm>
        </p:grpSpPr>
        <p:cxnSp>
          <p:nvCxnSpPr>
            <p:cNvPr id="829" name="Google Shape;829;p117"/>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830" name="Google Shape;830;p117"/>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1" name="Google Shape;831;p11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32" name="Google Shape;832;p117"/>
          <p:cNvSpPr txBox="1"/>
          <p:nvPr>
            <p:ph idx="1" type="subTitle"/>
          </p:nvPr>
        </p:nvSpPr>
        <p:spPr>
          <a:xfrm>
            <a:off x="1016600" y="1940562"/>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33" name="Google Shape;833;p117"/>
          <p:cNvSpPr txBox="1"/>
          <p:nvPr>
            <p:ph idx="2" type="subTitle"/>
          </p:nvPr>
        </p:nvSpPr>
        <p:spPr>
          <a:xfrm>
            <a:off x="1016600" y="1511038"/>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4" name="Google Shape;834;p117"/>
          <p:cNvSpPr txBox="1"/>
          <p:nvPr>
            <p:ph idx="3" type="subTitle"/>
          </p:nvPr>
        </p:nvSpPr>
        <p:spPr>
          <a:xfrm>
            <a:off x="1016625" y="3708400"/>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35" name="Google Shape;835;p117"/>
          <p:cNvSpPr txBox="1"/>
          <p:nvPr>
            <p:ph idx="4" type="subTitle"/>
          </p:nvPr>
        </p:nvSpPr>
        <p:spPr>
          <a:xfrm>
            <a:off x="1016625" y="3278875"/>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6" name="Google Shape;836;p117"/>
          <p:cNvSpPr txBox="1"/>
          <p:nvPr>
            <p:ph idx="5" type="subTitle"/>
          </p:nvPr>
        </p:nvSpPr>
        <p:spPr>
          <a:xfrm>
            <a:off x="4809400" y="1940562"/>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37" name="Google Shape;837;p117"/>
          <p:cNvSpPr txBox="1"/>
          <p:nvPr>
            <p:ph idx="6" type="subTitle"/>
          </p:nvPr>
        </p:nvSpPr>
        <p:spPr>
          <a:xfrm>
            <a:off x="4809400" y="1511038"/>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8" name="Google Shape;838;p117"/>
          <p:cNvSpPr txBox="1"/>
          <p:nvPr>
            <p:ph idx="7" type="subTitle"/>
          </p:nvPr>
        </p:nvSpPr>
        <p:spPr>
          <a:xfrm>
            <a:off x="4809425" y="3708400"/>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39" name="Google Shape;839;p117"/>
          <p:cNvSpPr txBox="1"/>
          <p:nvPr>
            <p:ph idx="8" type="subTitle"/>
          </p:nvPr>
        </p:nvSpPr>
        <p:spPr>
          <a:xfrm>
            <a:off x="4809425" y="3278875"/>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1_1_1_1_1_1_1_1_1_1_1_1_1">
    <p:bg>
      <p:bgPr>
        <a:solidFill>
          <a:schemeClr val="dk1"/>
        </a:solidFill>
      </p:bgPr>
    </p:bg>
    <p:spTree>
      <p:nvGrpSpPr>
        <p:cNvPr id="840" name="Shape 840"/>
        <p:cNvGrpSpPr/>
        <p:nvPr/>
      </p:nvGrpSpPr>
      <p:grpSpPr>
        <a:xfrm>
          <a:off x="0" y="0"/>
          <a:ext cx="0" cy="0"/>
          <a:chOff x="0" y="0"/>
          <a:chExt cx="0" cy="0"/>
        </a:xfrm>
      </p:grpSpPr>
      <p:grpSp>
        <p:nvGrpSpPr>
          <p:cNvPr id="841" name="Google Shape;841;p118"/>
          <p:cNvGrpSpPr/>
          <p:nvPr/>
        </p:nvGrpSpPr>
        <p:grpSpPr>
          <a:xfrm>
            <a:off x="713225" y="539500"/>
            <a:ext cx="7717500" cy="4064400"/>
            <a:chOff x="713225" y="539500"/>
            <a:chExt cx="7717500" cy="4064400"/>
          </a:xfrm>
        </p:grpSpPr>
        <p:sp>
          <p:nvSpPr>
            <p:cNvPr id="842" name="Google Shape;842;p11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3" name="Google Shape;843;p118"/>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844" name="Google Shape;844;p11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45" name="Google Shape;845;p118"/>
          <p:cNvSpPr txBox="1"/>
          <p:nvPr>
            <p:ph idx="1" type="subTitle"/>
          </p:nvPr>
        </p:nvSpPr>
        <p:spPr>
          <a:xfrm>
            <a:off x="884475"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46" name="Google Shape;846;p118"/>
          <p:cNvSpPr txBox="1"/>
          <p:nvPr>
            <p:ph idx="2" type="subTitle"/>
          </p:nvPr>
        </p:nvSpPr>
        <p:spPr>
          <a:xfrm>
            <a:off x="884474"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7" name="Google Shape;847;p118"/>
          <p:cNvSpPr txBox="1"/>
          <p:nvPr>
            <p:ph idx="3" type="subTitle"/>
          </p:nvPr>
        </p:nvSpPr>
        <p:spPr>
          <a:xfrm>
            <a:off x="2767708"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48" name="Google Shape;848;p118"/>
          <p:cNvSpPr txBox="1"/>
          <p:nvPr>
            <p:ph idx="4" type="subTitle"/>
          </p:nvPr>
        </p:nvSpPr>
        <p:spPr>
          <a:xfrm>
            <a:off x="2767709"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9" name="Google Shape;849;p118"/>
          <p:cNvSpPr txBox="1"/>
          <p:nvPr>
            <p:ph idx="5" type="subTitle"/>
          </p:nvPr>
        </p:nvSpPr>
        <p:spPr>
          <a:xfrm>
            <a:off x="4650942"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50" name="Google Shape;850;p118"/>
          <p:cNvSpPr txBox="1"/>
          <p:nvPr>
            <p:ph idx="6" type="subTitle"/>
          </p:nvPr>
        </p:nvSpPr>
        <p:spPr>
          <a:xfrm>
            <a:off x="4650945"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1" name="Google Shape;851;p118"/>
          <p:cNvSpPr txBox="1"/>
          <p:nvPr>
            <p:ph idx="7" type="subTitle"/>
          </p:nvPr>
        </p:nvSpPr>
        <p:spPr>
          <a:xfrm>
            <a:off x="6534175"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52" name="Google Shape;852;p118"/>
          <p:cNvSpPr txBox="1"/>
          <p:nvPr>
            <p:ph idx="8" type="subTitle"/>
          </p:nvPr>
        </p:nvSpPr>
        <p:spPr>
          <a:xfrm>
            <a:off x="6534180"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7">
    <p:bg>
      <p:bgPr>
        <a:solidFill>
          <a:schemeClr val="dk1"/>
        </a:solidFill>
      </p:bgPr>
    </p:bg>
    <p:spTree>
      <p:nvGrpSpPr>
        <p:cNvPr id="853" name="Shape 853"/>
        <p:cNvGrpSpPr/>
        <p:nvPr/>
      </p:nvGrpSpPr>
      <p:grpSpPr>
        <a:xfrm>
          <a:off x="0" y="0"/>
          <a:ext cx="0" cy="0"/>
          <a:chOff x="0" y="0"/>
          <a:chExt cx="0" cy="0"/>
        </a:xfrm>
      </p:grpSpPr>
      <p:grpSp>
        <p:nvGrpSpPr>
          <p:cNvPr id="854" name="Google Shape;854;p119"/>
          <p:cNvGrpSpPr/>
          <p:nvPr/>
        </p:nvGrpSpPr>
        <p:grpSpPr>
          <a:xfrm>
            <a:off x="713225" y="539500"/>
            <a:ext cx="7717500" cy="4064400"/>
            <a:chOff x="713225" y="539500"/>
            <a:chExt cx="7717500" cy="4064400"/>
          </a:xfrm>
        </p:grpSpPr>
        <p:sp>
          <p:nvSpPr>
            <p:cNvPr id="855" name="Google Shape;855;p11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6" name="Google Shape;856;p11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857" name="Google Shape;857;p11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58" name="Google Shape;858;p119"/>
          <p:cNvSpPr txBox="1"/>
          <p:nvPr>
            <p:ph idx="1" type="subTitle"/>
          </p:nvPr>
        </p:nvSpPr>
        <p:spPr>
          <a:xfrm>
            <a:off x="1909431" y="1906051"/>
            <a:ext cx="22632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859" name="Google Shape;859;p119"/>
          <p:cNvSpPr txBox="1"/>
          <p:nvPr>
            <p:ph idx="2" type="subTitle"/>
          </p:nvPr>
        </p:nvSpPr>
        <p:spPr>
          <a:xfrm>
            <a:off x="1909431" y="1387350"/>
            <a:ext cx="22632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0" name="Google Shape;860;p119"/>
          <p:cNvSpPr txBox="1"/>
          <p:nvPr>
            <p:ph idx="3" type="subTitle"/>
          </p:nvPr>
        </p:nvSpPr>
        <p:spPr>
          <a:xfrm>
            <a:off x="4971369" y="1906050"/>
            <a:ext cx="22632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861" name="Google Shape;861;p119"/>
          <p:cNvSpPr txBox="1"/>
          <p:nvPr>
            <p:ph idx="4" type="subTitle"/>
          </p:nvPr>
        </p:nvSpPr>
        <p:spPr>
          <a:xfrm>
            <a:off x="4971369" y="1387350"/>
            <a:ext cx="22632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2" name="Google Shape;862;p119"/>
          <p:cNvSpPr txBox="1"/>
          <p:nvPr>
            <p:ph idx="5" type="subTitle"/>
          </p:nvPr>
        </p:nvSpPr>
        <p:spPr>
          <a:xfrm>
            <a:off x="1909431" y="3654425"/>
            <a:ext cx="22632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863" name="Google Shape;863;p119"/>
          <p:cNvSpPr txBox="1"/>
          <p:nvPr>
            <p:ph idx="6" type="subTitle"/>
          </p:nvPr>
        </p:nvSpPr>
        <p:spPr>
          <a:xfrm>
            <a:off x="1909431" y="3135724"/>
            <a:ext cx="22632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4" name="Google Shape;864;p119"/>
          <p:cNvSpPr txBox="1"/>
          <p:nvPr>
            <p:ph idx="7" type="subTitle"/>
          </p:nvPr>
        </p:nvSpPr>
        <p:spPr>
          <a:xfrm>
            <a:off x="4971369" y="3654424"/>
            <a:ext cx="22632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865" name="Google Shape;865;p119"/>
          <p:cNvSpPr txBox="1"/>
          <p:nvPr>
            <p:ph idx="8" type="subTitle"/>
          </p:nvPr>
        </p:nvSpPr>
        <p:spPr>
          <a:xfrm>
            <a:off x="4971369" y="3135724"/>
            <a:ext cx="22632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1_1_1_1_1_1_1_1_2">
    <p:bg>
      <p:bgPr>
        <a:solidFill>
          <a:schemeClr val="dk1"/>
        </a:solidFill>
      </p:bgPr>
    </p:bg>
    <p:spTree>
      <p:nvGrpSpPr>
        <p:cNvPr id="866" name="Shape 866"/>
        <p:cNvGrpSpPr/>
        <p:nvPr/>
      </p:nvGrpSpPr>
      <p:grpSpPr>
        <a:xfrm>
          <a:off x="0" y="0"/>
          <a:ext cx="0" cy="0"/>
          <a:chOff x="0" y="0"/>
          <a:chExt cx="0" cy="0"/>
        </a:xfrm>
      </p:grpSpPr>
      <p:grpSp>
        <p:nvGrpSpPr>
          <p:cNvPr id="867" name="Google Shape;867;p120"/>
          <p:cNvGrpSpPr/>
          <p:nvPr/>
        </p:nvGrpSpPr>
        <p:grpSpPr>
          <a:xfrm>
            <a:off x="713225" y="539500"/>
            <a:ext cx="7717500" cy="4064400"/>
            <a:chOff x="713225" y="539500"/>
            <a:chExt cx="7717500" cy="4064400"/>
          </a:xfrm>
        </p:grpSpPr>
        <p:sp>
          <p:nvSpPr>
            <p:cNvPr id="868" name="Google Shape;868;p12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9" name="Google Shape;869;p120"/>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870" name="Google Shape;870;p12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71" name="Google Shape;871;p120"/>
          <p:cNvSpPr txBox="1"/>
          <p:nvPr>
            <p:ph idx="1" type="subTitle"/>
          </p:nvPr>
        </p:nvSpPr>
        <p:spPr>
          <a:xfrm>
            <a:off x="958125"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72" name="Google Shape;872;p120"/>
          <p:cNvSpPr txBox="1"/>
          <p:nvPr>
            <p:ph idx="2" type="subTitle"/>
          </p:nvPr>
        </p:nvSpPr>
        <p:spPr>
          <a:xfrm>
            <a:off x="958125"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3" name="Google Shape;873;p120"/>
          <p:cNvSpPr txBox="1"/>
          <p:nvPr>
            <p:ph idx="3" type="subTitle"/>
          </p:nvPr>
        </p:nvSpPr>
        <p:spPr>
          <a:xfrm>
            <a:off x="3420000"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74" name="Google Shape;874;p120"/>
          <p:cNvSpPr txBox="1"/>
          <p:nvPr>
            <p:ph idx="4" type="subTitle"/>
          </p:nvPr>
        </p:nvSpPr>
        <p:spPr>
          <a:xfrm>
            <a:off x="3420000"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5" name="Google Shape;875;p120"/>
          <p:cNvSpPr txBox="1"/>
          <p:nvPr>
            <p:ph idx="5" type="subTitle"/>
          </p:nvPr>
        </p:nvSpPr>
        <p:spPr>
          <a:xfrm>
            <a:off x="5881875"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76" name="Google Shape;876;p120"/>
          <p:cNvSpPr txBox="1"/>
          <p:nvPr>
            <p:ph idx="6" type="subTitle"/>
          </p:nvPr>
        </p:nvSpPr>
        <p:spPr>
          <a:xfrm>
            <a:off x="5881875"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7" name="Google Shape;877;p120"/>
          <p:cNvSpPr txBox="1"/>
          <p:nvPr>
            <p:ph idx="7" type="subTitle"/>
          </p:nvPr>
        </p:nvSpPr>
        <p:spPr>
          <a:xfrm>
            <a:off x="2189050" y="3626000"/>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78" name="Google Shape;878;p120"/>
          <p:cNvSpPr txBox="1"/>
          <p:nvPr>
            <p:ph idx="8" type="subTitle"/>
          </p:nvPr>
        </p:nvSpPr>
        <p:spPr>
          <a:xfrm>
            <a:off x="2189050" y="3107300"/>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9" name="Google Shape;879;p120"/>
          <p:cNvSpPr txBox="1"/>
          <p:nvPr>
            <p:ph idx="9" type="subTitle"/>
          </p:nvPr>
        </p:nvSpPr>
        <p:spPr>
          <a:xfrm>
            <a:off x="4650925" y="3626000"/>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80" name="Google Shape;880;p120"/>
          <p:cNvSpPr txBox="1"/>
          <p:nvPr>
            <p:ph idx="13" type="subTitle"/>
          </p:nvPr>
        </p:nvSpPr>
        <p:spPr>
          <a:xfrm>
            <a:off x="4650925" y="3107300"/>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_1_1_1_1_1_1">
    <p:bg>
      <p:bgPr>
        <a:solidFill>
          <a:schemeClr val="dk1"/>
        </a:solidFill>
      </p:bgPr>
    </p:bg>
    <p:spTree>
      <p:nvGrpSpPr>
        <p:cNvPr id="881" name="Shape 881"/>
        <p:cNvGrpSpPr/>
        <p:nvPr/>
      </p:nvGrpSpPr>
      <p:grpSpPr>
        <a:xfrm>
          <a:off x="0" y="0"/>
          <a:ext cx="0" cy="0"/>
          <a:chOff x="0" y="0"/>
          <a:chExt cx="0" cy="0"/>
        </a:xfrm>
      </p:grpSpPr>
      <p:grpSp>
        <p:nvGrpSpPr>
          <p:cNvPr id="882" name="Google Shape;882;p121"/>
          <p:cNvGrpSpPr/>
          <p:nvPr/>
        </p:nvGrpSpPr>
        <p:grpSpPr>
          <a:xfrm>
            <a:off x="713225" y="539500"/>
            <a:ext cx="7717500" cy="4064400"/>
            <a:chOff x="713225" y="539500"/>
            <a:chExt cx="7717500" cy="4064400"/>
          </a:xfrm>
        </p:grpSpPr>
        <p:sp>
          <p:nvSpPr>
            <p:cNvPr id="883" name="Google Shape;883;p12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4" name="Google Shape;884;p121"/>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885" name="Google Shape;885;p12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86" name="Google Shape;886;p121"/>
          <p:cNvSpPr txBox="1"/>
          <p:nvPr>
            <p:ph idx="1" type="subTitle"/>
          </p:nvPr>
        </p:nvSpPr>
        <p:spPr>
          <a:xfrm>
            <a:off x="1134425"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87" name="Google Shape;887;p121"/>
          <p:cNvSpPr txBox="1"/>
          <p:nvPr>
            <p:ph idx="2" type="subTitle"/>
          </p:nvPr>
        </p:nvSpPr>
        <p:spPr>
          <a:xfrm>
            <a:off x="1134425"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8" name="Google Shape;888;p121"/>
          <p:cNvSpPr txBox="1"/>
          <p:nvPr>
            <p:ph idx="3" type="subTitle"/>
          </p:nvPr>
        </p:nvSpPr>
        <p:spPr>
          <a:xfrm>
            <a:off x="3495738"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89" name="Google Shape;889;p121"/>
          <p:cNvSpPr txBox="1"/>
          <p:nvPr>
            <p:ph idx="4" type="subTitle"/>
          </p:nvPr>
        </p:nvSpPr>
        <p:spPr>
          <a:xfrm>
            <a:off x="3495750"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0" name="Google Shape;890;p121"/>
          <p:cNvSpPr txBox="1"/>
          <p:nvPr>
            <p:ph idx="5" type="subTitle"/>
          </p:nvPr>
        </p:nvSpPr>
        <p:spPr>
          <a:xfrm>
            <a:off x="5857051"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91" name="Google Shape;891;p121"/>
          <p:cNvSpPr txBox="1"/>
          <p:nvPr>
            <p:ph idx="6" type="subTitle"/>
          </p:nvPr>
        </p:nvSpPr>
        <p:spPr>
          <a:xfrm>
            <a:off x="5857075"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2" name="Google Shape;892;p121"/>
          <p:cNvSpPr txBox="1"/>
          <p:nvPr>
            <p:ph idx="7" type="subTitle"/>
          </p:nvPr>
        </p:nvSpPr>
        <p:spPr>
          <a:xfrm>
            <a:off x="1134425"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93" name="Google Shape;893;p121"/>
          <p:cNvSpPr txBox="1"/>
          <p:nvPr>
            <p:ph idx="8" type="subTitle"/>
          </p:nvPr>
        </p:nvSpPr>
        <p:spPr>
          <a:xfrm>
            <a:off x="1134425"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4" name="Google Shape;894;p121"/>
          <p:cNvSpPr txBox="1"/>
          <p:nvPr>
            <p:ph idx="9" type="subTitle"/>
          </p:nvPr>
        </p:nvSpPr>
        <p:spPr>
          <a:xfrm>
            <a:off x="3495738"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95" name="Google Shape;895;p121"/>
          <p:cNvSpPr txBox="1"/>
          <p:nvPr>
            <p:ph idx="13" type="subTitle"/>
          </p:nvPr>
        </p:nvSpPr>
        <p:spPr>
          <a:xfrm>
            <a:off x="3495750"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6" name="Google Shape;896;p121"/>
          <p:cNvSpPr txBox="1"/>
          <p:nvPr>
            <p:ph idx="14" type="subTitle"/>
          </p:nvPr>
        </p:nvSpPr>
        <p:spPr>
          <a:xfrm>
            <a:off x="5857051"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97" name="Google Shape;897;p121"/>
          <p:cNvSpPr txBox="1"/>
          <p:nvPr>
            <p:ph idx="15" type="subTitle"/>
          </p:nvPr>
        </p:nvSpPr>
        <p:spPr>
          <a:xfrm>
            <a:off x="5857075"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1">
    <p:bg>
      <p:bgPr>
        <a:solidFill>
          <a:schemeClr val="dk1"/>
        </a:solidFill>
      </p:bgPr>
    </p:bg>
    <p:spTree>
      <p:nvGrpSpPr>
        <p:cNvPr id="898" name="Shape 898"/>
        <p:cNvGrpSpPr/>
        <p:nvPr/>
      </p:nvGrpSpPr>
      <p:grpSpPr>
        <a:xfrm>
          <a:off x="0" y="0"/>
          <a:ext cx="0" cy="0"/>
          <a:chOff x="0" y="0"/>
          <a:chExt cx="0" cy="0"/>
        </a:xfrm>
      </p:grpSpPr>
      <p:grpSp>
        <p:nvGrpSpPr>
          <p:cNvPr id="899" name="Google Shape;899;p122"/>
          <p:cNvGrpSpPr/>
          <p:nvPr/>
        </p:nvGrpSpPr>
        <p:grpSpPr>
          <a:xfrm>
            <a:off x="713225" y="539500"/>
            <a:ext cx="7717500" cy="4064400"/>
            <a:chOff x="713225" y="539500"/>
            <a:chExt cx="7717500" cy="4064400"/>
          </a:xfrm>
        </p:grpSpPr>
        <p:sp>
          <p:nvSpPr>
            <p:cNvPr id="900" name="Google Shape;900;p12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1" name="Google Shape;901;p12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902" name="Google Shape;902;p12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03" name="Google Shape;903;p122"/>
          <p:cNvSpPr txBox="1"/>
          <p:nvPr>
            <p:ph idx="1" type="subTitle"/>
          </p:nvPr>
        </p:nvSpPr>
        <p:spPr>
          <a:xfrm>
            <a:off x="1059065" y="174819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904" name="Google Shape;904;p122"/>
          <p:cNvSpPr txBox="1"/>
          <p:nvPr>
            <p:ph idx="2" type="subTitle"/>
          </p:nvPr>
        </p:nvSpPr>
        <p:spPr>
          <a:xfrm>
            <a:off x="1059065" y="13958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5" name="Google Shape;905;p122"/>
          <p:cNvSpPr txBox="1"/>
          <p:nvPr>
            <p:ph idx="3" type="subTitle"/>
          </p:nvPr>
        </p:nvSpPr>
        <p:spPr>
          <a:xfrm>
            <a:off x="1059052" y="2806879"/>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906" name="Google Shape;906;p122"/>
          <p:cNvSpPr txBox="1"/>
          <p:nvPr>
            <p:ph idx="4" type="subTitle"/>
          </p:nvPr>
        </p:nvSpPr>
        <p:spPr>
          <a:xfrm>
            <a:off x="1059070" y="2454554"/>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7" name="Google Shape;907;p122"/>
          <p:cNvSpPr txBox="1"/>
          <p:nvPr>
            <p:ph idx="5" type="subTitle"/>
          </p:nvPr>
        </p:nvSpPr>
        <p:spPr>
          <a:xfrm>
            <a:off x="5042599" y="174819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908" name="Google Shape;908;p122"/>
          <p:cNvSpPr txBox="1"/>
          <p:nvPr>
            <p:ph idx="6" type="subTitle"/>
          </p:nvPr>
        </p:nvSpPr>
        <p:spPr>
          <a:xfrm>
            <a:off x="5042634" y="13958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9" name="Google Shape;909;p122"/>
          <p:cNvSpPr txBox="1"/>
          <p:nvPr>
            <p:ph idx="7" type="subTitle"/>
          </p:nvPr>
        </p:nvSpPr>
        <p:spPr>
          <a:xfrm>
            <a:off x="1059065" y="386554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910" name="Google Shape;910;p122"/>
          <p:cNvSpPr txBox="1"/>
          <p:nvPr>
            <p:ph idx="8" type="subTitle"/>
          </p:nvPr>
        </p:nvSpPr>
        <p:spPr>
          <a:xfrm>
            <a:off x="1059065" y="3513242"/>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1" name="Google Shape;911;p122"/>
          <p:cNvSpPr txBox="1"/>
          <p:nvPr>
            <p:ph idx="9" type="subTitle"/>
          </p:nvPr>
        </p:nvSpPr>
        <p:spPr>
          <a:xfrm>
            <a:off x="5042630" y="2806867"/>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912" name="Google Shape;912;p122"/>
          <p:cNvSpPr txBox="1"/>
          <p:nvPr>
            <p:ph idx="13" type="subTitle"/>
          </p:nvPr>
        </p:nvSpPr>
        <p:spPr>
          <a:xfrm>
            <a:off x="5042648" y="24545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3" name="Google Shape;913;p122"/>
          <p:cNvSpPr txBox="1"/>
          <p:nvPr>
            <p:ph idx="14" type="subTitle"/>
          </p:nvPr>
        </p:nvSpPr>
        <p:spPr>
          <a:xfrm>
            <a:off x="5042599" y="386554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914" name="Google Shape;914;p122"/>
          <p:cNvSpPr txBox="1"/>
          <p:nvPr>
            <p:ph idx="15" type="subTitle"/>
          </p:nvPr>
        </p:nvSpPr>
        <p:spPr>
          <a:xfrm>
            <a:off x="5042634" y="3513242"/>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dk1"/>
        </a:solidFill>
      </p:bgPr>
    </p:bg>
    <p:spTree>
      <p:nvGrpSpPr>
        <p:cNvPr id="50" name="Shape 50"/>
        <p:cNvGrpSpPr/>
        <p:nvPr/>
      </p:nvGrpSpPr>
      <p:grpSpPr>
        <a:xfrm>
          <a:off x="0" y="0"/>
          <a:ext cx="0" cy="0"/>
          <a:chOff x="0" y="0"/>
          <a:chExt cx="0" cy="0"/>
        </a:xfrm>
      </p:grpSpPr>
      <p:sp>
        <p:nvSpPr>
          <p:cNvPr id="51" name="Google Shape;51;p1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ctrTitle"/>
          </p:nvPr>
        </p:nvSpPr>
        <p:spPr>
          <a:xfrm>
            <a:off x="2048825" y="848600"/>
            <a:ext cx="5046300" cy="10305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53" name="Google Shape;53;p13"/>
          <p:cNvSpPr txBox="1"/>
          <p:nvPr>
            <p:ph idx="1" type="subTitle"/>
          </p:nvPr>
        </p:nvSpPr>
        <p:spPr>
          <a:xfrm>
            <a:off x="2048825" y="3798375"/>
            <a:ext cx="5046300" cy="447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54" name="Google Shape;54;p13"/>
          <p:cNvSpPr txBox="1"/>
          <p:nvPr>
            <p:ph idx="2" type="subTitle"/>
          </p:nvPr>
        </p:nvSpPr>
        <p:spPr>
          <a:xfrm>
            <a:off x="2902475" y="1879100"/>
            <a:ext cx="3339000" cy="518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_1_1_1_1_1">
    <p:bg>
      <p:bgPr>
        <a:solidFill>
          <a:schemeClr val="dk1"/>
        </a:solidFill>
      </p:bgPr>
    </p:bg>
    <p:spTree>
      <p:nvGrpSpPr>
        <p:cNvPr id="915" name="Shape 915"/>
        <p:cNvGrpSpPr/>
        <p:nvPr/>
      </p:nvGrpSpPr>
      <p:grpSpPr>
        <a:xfrm>
          <a:off x="0" y="0"/>
          <a:ext cx="0" cy="0"/>
          <a:chOff x="0" y="0"/>
          <a:chExt cx="0" cy="0"/>
        </a:xfrm>
      </p:grpSpPr>
      <p:grpSp>
        <p:nvGrpSpPr>
          <p:cNvPr id="916" name="Google Shape;916;p123"/>
          <p:cNvGrpSpPr/>
          <p:nvPr/>
        </p:nvGrpSpPr>
        <p:grpSpPr>
          <a:xfrm>
            <a:off x="713225" y="539500"/>
            <a:ext cx="7717500" cy="4064400"/>
            <a:chOff x="713225" y="539500"/>
            <a:chExt cx="7717500" cy="4064400"/>
          </a:xfrm>
        </p:grpSpPr>
        <p:sp>
          <p:nvSpPr>
            <p:cNvPr id="917" name="Google Shape;917;p12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8" name="Google Shape;918;p123"/>
            <p:cNvCxnSpPr/>
            <p:nvPr/>
          </p:nvCxnSpPr>
          <p:spPr>
            <a:xfrm>
              <a:off x="734825" y="1483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919" name="Google Shape;919;p123"/>
          <p:cNvSpPr txBox="1"/>
          <p:nvPr>
            <p:ph type="title"/>
          </p:nvPr>
        </p:nvSpPr>
        <p:spPr>
          <a:xfrm>
            <a:off x="3607800" y="539500"/>
            <a:ext cx="4519200" cy="93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r">
              <a:spcBef>
                <a:spcPts val="0"/>
              </a:spcBef>
              <a:spcAft>
                <a:spcPts val="0"/>
              </a:spcAft>
              <a:buClr>
                <a:schemeClr val="lt1"/>
              </a:buClr>
              <a:buSzPts val="4800"/>
              <a:buNone/>
              <a:defRPr sz="4800">
                <a:solidFill>
                  <a:schemeClr val="lt1"/>
                </a:solidFill>
              </a:defRPr>
            </a:lvl2pPr>
            <a:lvl3pPr lvl="2" rtl="0" algn="r">
              <a:spcBef>
                <a:spcPts val="0"/>
              </a:spcBef>
              <a:spcAft>
                <a:spcPts val="0"/>
              </a:spcAft>
              <a:buClr>
                <a:schemeClr val="lt1"/>
              </a:buClr>
              <a:buSzPts val="4800"/>
              <a:buNone/>
              <a:defRPr sz="4800">
                <a:solidFill>
                  <a:schemeClr val="lt1"/>
                </a:solidFill>
              </a:defRPr>
            </a:lvl3pPr>
            <a:lvl4pPr lvl="3" rtl="0" algn="r">
              <a:spcBef>
                <a:spcPts val="0"/>
              </a:spcBef>
              <a:spcAft>
                <a:spcPts val="0"/>
              </a:spcAft>
              <a:buClr>
                <a:schemeClr val="lt1"/>
              </a:buClr>
              <a:buSzPts val="4800"/>
              <a:buNone/>
              <a:defRPr sz="4800">
                <a:solidFill>
                  <a:schemeClr val="lt1"/>
                </a:solidFill>
              </a:defRPr>
            </a:lvl4pPr>
            <a:lvl5pPr lvl="4" rtl="0" algn="r">
              <a:spcBef>
                <a:spcPts val="0"/>
              </a:spcBef>
              <a:spcAft>
                <a:spcPts val="0"/>
              </a:spcAft>
              <a:buClr>
                <a:schemeClr val="lt1"/>
              </a:buClr>
              <a:buSzPts val="4800"/>
              <a:buNone/>
              <a:defRPr sz="4800">
                <a:solidFill>
                  <a:schemeClr val="lt1"/>
                </a:solidFill>
              </a:defRPr>
            </a:lvl5pPr>
            <a:lvl6pPr lvl="5" rtl="0" algn="r">
              <a:spcBef>
                <a:spcPts val="0"/>
              </a:spcBef>
              <a:spcAft>
                <a:spcPts val="0"/>
              </a:spcAft>
              <a:buClr>
                <a:schemeClr val="lt1"/>
              </a:buClr>
              <a:buSzPts val="4800"/>
              <a:buNone/>
              <a:defRPr sz="4800">
                <a:solidFill>
                  <a:schemeClr val="lt1"/>
                </a:solidFill>
              </a:defRPr>
            </a:lvl6pPr>
            <a:lvl7pPr lvl="6" rtl="0" algn="r">
              <a:spcBef>
                <a:spcPts val="0"/>
              </a:spcBef>
              <a:spcAft>
                <a:spcPts val="0"/>
              </a:spcAft>
              <a:buClr>
                <a:schemeClr val="lt1"/>
              </a:buClr>
              <a:buSzPts val="4800"/>
              <a:buNone/>
              <a:defRPr sz="4800">
                <a:solidFill>
                  <a:schemeClr val="lt1"/>
                </a:solidFill>
              </a:defRPr>
            </a:lvl7pPr>
            <a:lvl8pPr lvl="7" rtl="0" algn="r">
              <a:spcBef>
                <a:spcPts val="0"/>
              </a:spcBef>
              <a:spcAft>
                <a:spcPts val="0"/>
              </a:spcAft>
              <a:buClr>
                <a:schemeClr val="lt1"/>
              </a:buClr>
              <a:buSzPts val="4800"/>
              <a:buNone/>
              <a:defRPr sz="4800">
                <a:solidFill>
                  <a:schemeClr val="lt1"/>
                </a:solidFill>
              </a:defRPr>
            </a:lvl8pPr>
            <a:lvl9pPr lvl="8" rtl="0" algn="r">
              <a:spcBef>
                <a:spcPts val="0"/>
              </a:spcBef>
              <a:spcAft>
                <a:spcPts val="0"/>
              </a:spcAft>
              <a:buClr>
                <a:schemeClr val="lt1"/>
              </a:buClr>
              <a:buSzPts val="4800"/>
              <a:buNone/>
              <a:defRPr sz="4800">
                <a:solidFill>
                  <a:schemeClr val="lt1"/>
                </a:solidFill>
              </a:defRPr>
            </a:lvl9pPr>
          </a:lstStyle>
          <a:p/>
        </p:txBody>
      </p:sp>
      <p:sp>
        <p:nvSpPr>
          <p:cNvPr id="920" name="Google Shape;920;p123"/>
          <p:cNvSpPr txBox="1"/>
          <p:nvPr>
            <p:ph idx="1" type="subTitle"/>
          </p:nvPr>
        </p:nvSpPr>
        <p:spPr>
          <a:xfrm>
            <a:off x="3607800" y="2278000"/>
            <a:ext cx="4519200" cy="74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r">
              <a:lnSpc>
                <a:spcPct val="100000"/>
              </a:lnSpc>
              <a:spcBef>
                <a:spcPts val="0"/>
              </a:spcBef>
              <a:spcAft>
                <a:spcPts val="0"/>
              </a:spcAft>
              <a:buClr>
                <a:schemeClr val="lt1"/>
              </a:buClr>
              <a:buSzPts val="2800"/>
              <a:buNone/>
              <a:defRPr sz="2800">
                <a:solidFill>
                  <a:schemeClr val="lt1"/>
                </a:solidFill>
              </a:defRPr>
            </a:lvl2pPr>
            <a:lvl3pPr lvl="2" rtl="0" algn="r">
              <a:lnSpc>
                <a:spcPct val="100000"/>
              </a:lnSpc>
              <a:spcBef>
                <a:spcPts val="0"/>
              </a:spcBef>
              <a:spcAft>
                <a:spcPts val="0"/>
              </a:spcAft>
              <a:buClr>
                <a:schemeClr val="lt1"/>
              </a:buClr>
              <a:buSzPts val="2800"/>
              <a:buNone/>
              <a:defRPr sz="2800">
                <a:solidFill>
                  <a:schemeClr val="lt1"/>
                </a:solidFill>
              </a:defRPr>
            </a:lvl3pPr>
            <a:lvl4pPr lvl="3" rtl="0" algn="r">
              <a:lnSpc>
                <a:spcPct val="100000"/>
              </a:lnSpc>
              <a:spcBef>
                <a:spcPts val="0"/>
              </a:spcBef>
              <a:spcAft>
                <a:spcPts val="0"/>
              </a:spcAft>
              <a:buClr>
                <a:schemeClr val="lt1"/>
              </a:buClr>
              <a:buSzPts val="2800"/>
              <a:buNone/>
              <a:defRPr sz="2800">
                <a:solidFill>
                  <a:schemeClr val="lt1"/>
                </a:solidFill>
              </a:defRPr>
            </a:lvl4pPr>
            <a:lvl5pPr lvl="4" rtl="0" algn="r">
              <a:lnSpc>
                <a:spcPct val="100000"/>
              </a:lnSpc>
              <a:spcBef>
                <a:spcPts val="0"/>
              </a:spcBef>
              <a:spcAft>
                <a:spcPts val="0"/>
              </a:spcAft>
              <a:buClr>
                <a:schemeClr val="lt1"/>
              </a:buClr>
              <a:buSzPts val="2800"/>
              <a:buNone/>
              <a:defRPr sz="2800">
                <a:solidFill>
                  <a:schemeClr val="lt1"/>
                </a:solidFill>
              </a:defRPr>
            </a:lvl5pPr>
            <a:lvl6pPr lvl="5" rtl="0" algn="r">
              <a:lnSpc>
                <a:spcPct val="100000"/>
              </a:lnSpc>
              <a:spcBef>
                <a:spcPts val="0"/>
              </a:spcBef>
              <a:spcAft>
                <a:spcPts val="0"/>
              </a:spcAft>
              <a:buClr>
                <a:schemeClr val="lt1"/>
              </a:buClr>
              <a:buSzPts val="2800"/>
              <a:buNone/>
              <a:defRPr sz="2800">
                <a:solidFill>
                  <a:schemeClr val="lt1"/>
                </a:solidFill>
              </a:defRPr>
            </a:lvl6pPr>
            <a:lvl7pPr lvl="6" rtl="0" algn="r">
              <a:lnSpc>
                <a:spcPct val="100000"/>
              </a:lnSpc>
              <a:spcBef>
                <a:spcPts val="0"/>
              </a:spcBef>
              <a:spcAft>
                <a:spcPts val="0"/>
              </a:spcAft>
              <a:buClr>
                <a:schemeClr val="lt1"/>
              </a:buClr>
              <a:buSzPts val="2800"/>
              <a:buNone/>
              <a:defRPr sz="2800">
                <a:solidFill>
                  <a:schemeClr val="lt1"/>
                </a:solidFill>
              </a:defRPr>
            </a:lvl7pPr>
            <a:lvl8pPr lvl="7" rtl="0" algn="r">
              <a:lnSpc>
                <a:spcPct val="100000"/>
              </a:lnSpc>
              <a:spcBef>
                <a:spcPts val="0"/>
              </a:spcBef>
              <a:spcAft>
                <a:spcPts val="0"/>
              </a:spcAft>
              <a:buClr>
                <a:schemeClr val="lt1"/>
              </a:buClr>
              <a:buSzPts val="2800"/>
              <a:buNone/>
              <a:defRPr sz="2800">
                <a:solidFill>
                  <a:schemeClr val="lt1"/>
                </a:solidFill>
              </a:defRPr>
            </a:lvl8pPr>
            <a:lvl9pPr lvl="8" rtl="0" algn="r">
              <a:lnSpc>
                <a:spcPct val="100000"/>
              </a:lnSpc>
              <a:spcBef>
                <a:spcPts val="0"/>
              </a:spcBef>
              <a:spcAft>
                <a:spcPts val="0"/>
              </a:spcAft>
              <a:buClr>
                <a:schemeClr val="lt1"/>
              </a:buClr>
              <a:buSzPts val="2800"/>
              <a:buNone/>
              <a:defRPr sz="2800">
                <a:solidFill>
                  <a:schemeClr val="lt1"/>
                </a:solidFill>
              </a:defRPr>
            </a:lvl9pPr>
          </a:lstStyle>
          <a:p/>
        </p:txBody>
      </p:sp>
      <p:sp>
        <p:nvSpPr>
          <p:cNvPr id="921" name="Google Shape;921;p123"/>
          <p:cNvSpPr txBox="1"/>
          <p:nvPr>
            <p:ph idx="2" type="subTitle"/>
          </p:nvPr>
        </p:nvSpPr>
        <p:spPr>
          <a:xfrm>
            <a:off x="3607800" y="1769750"/>
            <a:ext cx="4519200" cy="51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922" name="Google Shape;922;p123"/>
          <p:cNvSpPr txBox="1"/>
          <p:nvPr/>
        </p:nvSpPr>
        <p:spPr>
          <a:xfrm>
            <a:off x="3508050" y="3477600"/>
            <a:ext cx="4718700" cy="55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lt1"/>
                </a:solidFill>
                <a:latin typeface="Roboto"/>
                <a:ea typeface="Roboto"/>
                <a:cs typeface="Roboto"/>
                <a:sym typeface="Roboto"/>
              </a:rPr>
              <a:t> This presentation template was created by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b="1" lang="en" sz="1200">
                <a:solidFill>
                  <a:schemeClr val="accent6"/>
                </a:solidFill>
                <a:latin typeface="Roboto"/>
                <a:ea typeface="Roboto"/>
                <a:cs typeface="Roboto"/>
                <a:sym typeface="Roboto"/>
              </a:rPr>
              <a:t>,</a:t>
            </a:r>
            <a:r>
              <a:rPr lang="en" sz="1200">
                <a:solidFill>
                  <a:schemeClr val="lt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lt1"/>
                </a:solidFill>
                <a:latin typeface="Roboto"/>
                <a:ea typeface="Roboto"/>
                <a:cs typeface="Roboto"/>
                <a:sym typeface="Roboto"/>
              </a:rPr>
              <a:t>, and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accent1"/>
              </a:solidFill>
              <a:latin typeface="Roboto"/>
              <a:ea typeface="Roboto"/>
              <a:cs typeface="Roboto"/>
              <a:sym typeface="Roboto"/>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_1_1_1_1_1">
    <p:bg>
      <p:bgPr>
        <a:solidFill>
          <a:schemeClr val="dk1"/>
        </a:solidFill>
      </p:bgPr>
    </p:bg>
    <p:spTree>
      <p:nvGrpSpPr>
        <p:cNvPr id="923" name="Shape 923"/>
        <p:cNvGrpSpPr/>
        <p:nvPr/>
      </p:nvGrpSpPr>
      <p:grpSpPr>
        <a:xfrm>
          <a:off x="0" y="0"/>
          <a:ext cx="0" cy="0"/>
          <a:chOff x="0" y="0"/>
          <a:chExt cx="0" cy="0"/>
        </a:xfrm>
      </p:grpSpPr>
      <p:sp>
        <p:nvSpPr>
          <p:cNvPr id="924" name="Google Shape;924;p12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_1_1_1_1_1_1_1_1">
    <p:bg>
      <p:bgPr>
        <a:solidFill>
          <a:schemeClr val="dk1"/>
        </a:solidFill>
      </p:bgPr>
    </p:bg>
    <p:spTree>
      <p:nvGrpSpPr>
        <p:cNvPr id="925" name="Shape 925"/>
        <p:cNvGrpSpPr/>
        <p:nvPr/>
      </p:nvGrpSpPr>
      <p:grpSpPr>
        <a:xfrm>
          <a:off x="0" y="0"/>
          <a:ext cx="0" cy="0"/>
          <a:chOff x="0" y="0"/>
          <a:chExt cx="0" cy="0"/>
        </a:xfrm>
      </p:grpSpPr>
      <p:grpSp>
        <p:nvGrpSpPr>
          <p:cNvPr id="926" name="Google Shape;926;p125"/>
          <p:cNvGrpSpPr/>
          <p:nvPr/>
        </p:nvGrpSpPr>
        <p:grpSpPr>
          <a:xfrm>
            <a:off x="713225" y="539500"/>
            <a:ext cx="7717500" cy="4064400"/>
            <a:chOff x="713225" y="539500"/>
            <a:chExt cx="7717500" cy="4064400"/>
          </a:xfrm>
        </p:grpSpPr>
        <p:sp>
          <p:nvSpPr>
            <p:cNvPr id="927" name="Google Shape;927;p12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8" name="Google Shape;928;p12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33" name="Shape 933"/>
        <p:cNvGrpSpPr/>
        <p:nvPr/>
      </p:nvGrpSpPr>
      <p:grpSpPr>
        <a:xfrm>
          <a:off x="0" y="0"/>
          <a:ext cx="0" cy="0"/>
          <a:chOff x="0" y="0"/>
          <a:chExt cx="0" cy="0"/>
        </a:xfrm>
      </p:grpSpPr>
      <p:sp>
        <p:nvSpPr>
          <p:cNvPr id="934" name="Google Shape;934;p12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27"/>
          <p:cNvSpPr txBox="1"/>
          <p:nvPr>
            <p:ph type="ctrTitle"/>
          </p:nvPr>
        </p:nvSpPr>
        <p:spPr>
          <a:xfrm>
            <a:off x="2048825" y="848600"/>
            <a:ext cx="5046300" cy="1030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936" name="Google Shape;936;p127"/>
          <p:cNvSpPr txBox="1"/>
          <p:nvPr>
            <p:ph idx="1" type="subTitle"/>
          </p:nvPr>
        </p:nvSpPr>
        <p:spPr>
          <a:xfrm>
            <a:off x="2048825" y="3798375"/>
            <a:ext cx="5046300" cy="44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937" name="Google Shape;937;p127"/>
          <p:cNvSpPr txBox="1"/>
          <p:nvPr>
            <p:ph idx="2" type="subTitle"/>
          </p:nvPr>
        </p:nvSpPr>
        <p:spPr>
          <a:xfrm>
            <a:off x="2902475" y="1879100"/>
            <a:ext cx="3339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38" name="Shape 938"/>
        <p:cNvGrpSpPr/>
        <p:nvPr/>
      </p:nvGrpSpPr>
      <p:grpSpPr>
        <a:xfrm>
          <a:off x="0" y="0"/>
          <a:ext cx="0" cy="0"/>
          <a:chOff x="0" y="0"/>
          <a:chExt cx="0" cy="0"/>
        </a:xfrm>
      </p:grpSpPr>
      <p:sp>
        <p:nvSpPr>
          <p:cNvPr id="939" name="Google Shape;939;p12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28"/>
          <p:cNvSpPr/>
          <p:nvPr/>
        </p:nvSpPr>
        <p:spPr>
          <a:xfrm flipH="1" rot="-5400000">
            <a:off x="-1114550" y="743900"/>
            <a:ext cx="3655500" cy="3655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28"/>
          <p:cNvSpPr txBox="1"/>
          <p:nvPr>
            <p:ph type="title"/>
          </p:nvPr>
        </p:nvSpPr>
        <p:spPr>
          <a:xfrm>
            <a:off x="2971613" y="1574875"/>
            <a:ext cx="53511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42" name="Google Shape;942;p128"/>
          <p:cNvSpPr txBox="1"/>
          <p:nvPr>
            <p:ph hasCustomPrompt="1" idx="2" type="title"/>
          </p:nvPr>
        </p:nvSpPr>
        <p:spPr>
          <a:xfrm>
            <a:off x="821288" y="1574875"/>
            <a:ext cx="21504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943" name="Google Shape;943;p128"/>
          <p:cNvSpPr txBox="1"/>
          <p:nvPr>
            <p:ph idx="1" type="subTitle"/>
          </p:nvPr>
        </p:nvSpPr>
        <p:spPr>
          <a:xfrm>
            <a:off x="2971613" y="3240775"/>
            <a:ext cx="5351100" cy="44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944" name="Shape 944"/>
        <p:cNvGrpSpPr/>
        <p:nvPr/>
      </p:nvGrpSpPr>
      <p:grpSpPr>
        <a:xfrm>
          <a:off x="0" y="0"/>
          <a:ext cx="0" cy="0"/>
          <a:chOff x="0" y="0"/>
          <a:chExt cx="0" cy="0"/>
        </a:xfrm>
      </p:grpSpPr>
      <p:grpSp>
        <p:nvGrpSpPr>
          <p:cNvPr id="945" name="Google Shape;945;p129"/>
          <p:cNvGrpSpPr/>
          <p:nvPr/>
        </p:nvGrpSpPr>
        <p:grpSpPr>
          <a:xfrm>
            <a:off x="713225" y="539500"/>
            <a:ext cx="7717500" cy="4064400"/>
            <a:chOff x="713225" y="539500"/>
            <a:chExt cx="7717500" cy="4064400"/>
          </a:xfrm>
        </p:grpSpPr>
        <p:cxnSp>
          <p:nvCxnSpPr>
            <p:cNvPr id="946" name="Google Shape;946;p12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947" name="Google Shape;947;p12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8" name="Google Shape;948;p12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49" name="Google Shape;949;p129"/>
          <p:cNvSpPr txBox="1"/>
          <p:nvPr>
            <p:ph idx="1" type="subTitle"/>
          </p:nvPr>
        </p:nvSpPr>
        <p:spPr>
          <a:xfrm>
            <a:off x="2817300" y="2114400"/>
            <a:ext cx="3509400" cy="152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6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950" name="Shape 950"/>
        <p:cNvGrpSpPr/>
        <p:nvPr/>
      </p:nvGrpSpPr>
      <p:grpSpPr>
        <a:xfrm>
          <a:off x="0" y="0"/>
          <a:ext cx="0" cy="0"/>
          <a:chOff x="0" y="0"/>
          <a:chExt cx="0" cy="0"/>
        </a:xfrm>
      </p:grpSpPr>
      <p:grpSp>
        <p:nvGrpSpPr>
          <p:cNvPr id="951" name="Google Shape;951;p130"/>
          <p:cNvGrpSpPr/>
          <p:nvPr/>
        </p:nvGrpSpPr>
        <p:grpSpPr>
          <a:xfrm>
            <a:off x="713225" y="539500"/>
            <a:ext cx="7717500" cy="4064400"/>
            <a:chOff x="713225" y="539500"/>
            <a:chExt cx="7717500" cy="4064400"/>
          </a:xfrm>
        </p:grpSpPr>
        <p:sp>
          <p:nvSpPr>
            <p:cNvPr id="952" name="Google Shape;952;p13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3" name="Google Shape;953;p130"/>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954" name="Google Shape;954;p13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55" name="Google Shape;955;p130"/>
          <p:cNvSpPr txBox="1"/>
          <p:nvPr>
            <p:ph idx="1" type="subTitle"/>
          </p:nvPr>
        </p:nvSpPr>
        <p:spPr>
          <a:xfrm>
            <a:off x="1425525" y="3298725"/>
            <a:ext cx="23847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956" name="Google Shape;956;p130"/>
          <p:cNvSpPr txBox="1"/>
          <p:nvPr>
            <p:ph idx="2" type="subTitle"/>
          </p:nvPr>
        </p:nvSpPr>
        <p:spPr>
          <a:xfrm>
            <a:off x="1425525" y="2867137"/>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7" name="Google Shape;957;p130"/>
          <p:cNvSpPr txBox="1"/>
          <p:nvPr>
            <p:ph idx="3" type="subTitle"/>
          </p:nvPr>
        </p:nvSpPr>
        <p:spPr>
          <a:xfrm>
            <a:off x="5333725" y="3288525"/>
            <a:ext cx="23847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958" name="Google Shape;958;p130"/>
          <p:cNvSpPr txBox="1"/>
          <p:nvPr>
            <p:ph idx="4" type="subTitle"/>
          </p:nvPr>
        </p:nvSpPr>
        <p:spPr>
          <a:xfrm>
            <a:off x="5333725" y="2858650"/>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959" name="Shape 959"/>
        <p:cNvGrpSpPr/>
        <p:nvPr/>
      </p:nvGrpSpPr>
      <p:grpSpPr>
        <a:xfrm>
          <a:off x="0" y="0"/>
          <a:ext cx="0" cy="0"/>
          <a:chOff x="0" y="0"/>
          <a:chExt cx="0" cy="0"/>
        </a:xfrm>
      </p:grpSpPr>
      <p:grpSp>
        <p:nvGrpSpPr>
          <p:cNvPr id="960" name="Google Shape;960;p131"/>
          <p:cNvGrpSpPr/>
          <p:nvPr/>
        </p:nvGrpSpPr>
        <p:grpSpPr>
          <a:xfrm>
            <a:off x="713225" y="539500"/>
            <a:ext cx="7717500" cy="4064400"/>
            <a:chOff x="713225" y="539500"/>
            <a:chExt cx="7717500" cy="4064400"/>
          </a:xfrm>
        </p:grpSpPr>
        <p:sp>
          <p:nvSpPr>
            <p:cNvPr id="961" name="Google Shape;961;p13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2" name="Google Shape;962;p131"/>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963" name="Google Shape;963;p13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964" name="Shape 964"/>
        <p:cNvGrpSpPr/>
        <p:nvPr/>
      </p:nvGrpSpPr>
      <p:grpSpPr>
        <a:xfrm>
          <a:off x="0" y="0"/>
          <a:ext cx="0" cy="0"/>
          <a:chOff x="0" y="0"/>
          <a:chExt cx="0" cy="0"/>
        </a:xfrm>
      </p:grpSpPr>
      <p:grpSp>
        <p:nvGrpSpPr>
          <p:cNvPr id="965" name="Google Shape;965;p132"/>
          <p:cNvGrpSpPr/>
          <p:nvPr/>
        </p:nvGrpSpPr>
        <p:grpSpPr>
          <a:xfrm>
            <a:off x="713225" y="539500"/>
            <a:ext cx="7717500" cy="4064400"/>
            <a:chOff x="713225" y="539500"/>
            <a:chExt cx="7717500" cy="4064400"/>
          </a:xfrm>
        </p:grpSpPr>
        <p:cxnSp>
          <p:nvCxnSpPr>
            <p:cNvPr id="966" name="Google Shape;966;p13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967" name="Google Shape;967;p13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8" name="Google Shape;968;p13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69" name="Google Shape;969;p132"/>
          <p:cNvSpPr txBox="1"/>
          <p:nvPr>
            <p:ph idx="1" type="subTitle"/>
          </p:nvPr>
        </p:nvSpPr>
        <p:spPr>
          <a:xfrm>
            <a:off x="2105700" y="1543900"/>
            <a:ext cx="4932600" cy="255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800"/>
              <a:buChar char="●"/>
              <a:defRPr sz="1600">
                <a:solidFill>
                  <a:schemeClr val="lt1"/>
                </a:solidFill>
              </a:defRPr>
            </a:lvl1pPr>
            <a:lvl2pPr lvl="1" rtl="0">
              <a:lnSpc>
                <a:spcPct val="100000"/>
              </a:lnSpc>
              <a:spcBef>
                <a:spcPts val="0"/>
              </a:spcBef>
              <a:spcAft>
                <a:spcPts val="0"/>
              </a:spcAft>
              <a:buClr>
                <a:schemeClr val="lt1"/>
              </a:buClr>
              <a:buSzPts val="2800"/>
              <a:buChar char="○"/>
              <a:defRPr sz="2800">
                <a:solidFill>
                  <a:schemeClr val="lt1"/>
                </a:solidFill>
              </a:defRPr>
            </a:lvl2pPr>
            <a:lvl3pPr lvl="2" rtl="0">
              <a:lnSpc>
                <a:spcPct val="100000"/>
              </a:lnSpc>
              <a:spcBef>
                <a:spcPts val="0"/>
              </a:spcBef>
              <a:spcAft>
                <a:spcPts val="0"/>
              </a:spcAft>
              <a:buClr>
                <a:schemeClr val="lt1"/>
              </a:buClr>
              <a:buSzPts val="2800"/>
              <a:buChar char="■"/>
              <a:defRPr sz="2800">
                <a:solidFill>
                  <a:schemeClr val="lt1"/>
                </a:solidFill>
              </a:defRPr>
            </a:lvl3pPr>
            <a:lvl4pPr lvl="3" rtl="0">
              <a:lnSpc>
                <a:spcPct val="100000"/>
              </a:lnSpc>
              <a:spcBef>
                <a:spcPts val="0"/>
              </a:spcBef>
              <a:spcAft>
                <a:spcPts val="0"/>
              </a:spcAft>
              <a:buClr>
                <a:schemeClr val="lt1"/>
              </a:buClr>
              <a:buSzPts val="2800"/>
              <a:buChar char="●"/>
              <a:defRPr sz="2800">
                <a:solidFill>
                  <a:schemeClr val="lt1"/>
                </a:solidFill>
              </a:defRPr>
            </a:lvl4pPr>
            <a:lvl5pPr lvl="4" rtl="0">
              <a:lnSpc>
                <a:spcPct val="100000"/>
              </a:lnSpc>
              <a:spcBef>
                <a:spcPts val="0"/>
              </a:spcBef>
              <a:spcAft>
                <a:spcPts val="0"/>
              </a:spcAft>
              <a:buClr>
                <a:schemeClr val="lt1"/>
              </a:buClr>
              <a:buSzPts val="2800"/>
              <a:buChar char="○"/>
              <a:defRPr sz="2800">
                <a:solidFill>
                  <a:schemeClr val="lt1"/>
                </a:solidFill>
              </a:defRPr>
            </a:lvl5pPr>
            <a:lvl6pPr lvl="5" rtl="0">
              <a:lnSpc>
                <a:spcPct val="100000"/>
              </a:lnSpc>
              <a:spcBef>
                <a:spcPts val="0"/>
              </a:spcBef>
              <a:spcAft>
                <a:spcPts val="0"/>
              </a:spcAft>
              <a:buClr>
                <a:schemeClr val="lt1"/>
              </a:buClr>
              <a:buSzPts val="2800"/>
              <a:buChar char="■"/>
              <a:defRPr sz="2800">
                <a:solidFill>
                  <a:schemeClr val="lt1"/>
                </a:solidFill>
              </a:defRPr>
            </a:lvl6pPr>
            <a:lvl7pPr lvl="6" rtl="0">
              <a:lnSpc>
                <a:spcPct val="100000"/>
              </a:lnSpc>
              <a:spcBef>
                <a:spcPts val="0"/>
              </a:spcBef>
              <a:spcAft>
                <a:spcPts val="0"/>
              </a:spcAft>
              <a:buClr>
                <a:schemeClr val="lt1"/>
              </a:buClr>
              <a:buSzPts val="2800"/>
              <a:buChar char="●"/>
              <a:defRPr sz="2800">
                <a:solidFill>
                  <a:schemeClr val="lt1"/>
                </a:solidFill>
              </a:defRPr>
            </a:lvl7pPr>
            <a:lvl8pPr lvl="7" rtl="0">
              <a:lnSpc>
                <a:spcPct val="100000"/>
              </a:lnSpc>
              <a:spcBef>
                <a:spcPts val="0"/>
              </a:spcBef>
              <a:spcAft>
                <a:spcPts val="0"/>
              </a:spcAft>
              <a:buClr>
                <a:schemeClr val="lt1"/>
              </a:buClr>
              <a:buSzPts val="2800"/>
              <a:buChar char="○"/>
              <a:defRPr sz="2800">
                <a:solidFill>
                  <a:schemeClr val="lt1"/>
                </a:solidFill>
              </a:defRPr>
            </a:lvl8pPr>
            <a:lvl9pPr lvl="8" rtl="0">
              <a:lnSpc>
                <a:spcPct val="100000"/>
              </a:lnSpc>
              <a:spcBef>
                <a:spcPts val="0"/>
              </a:spcBef>
              <a:spcAft>
                <a:spcPts val="0"/>
              </a:spcAft>
              <a:buClr>
                <a:schemeClr val="lt1"/>
              </a:buClr>
              <a:buSzPts val="2800"/>
              <a:buChar char="■"/>
              <a:defRPr sz="2800">
                <a:solidFill>
                  <a:schemeClr val="lt1"/>
                </a:solidFill>
              </a:defRPr>
            </a:lvl9pPr>
          </a:lstStyle>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970" name="Shape 970"/>
        <p:cNvGrpSpPr/>
        <p:nvPr/>
      </p:nvGrpSpPr>
      <p:grpSpPr>
        <a:xfrm>
          <a:off x="0" y="0"/>
          <a:ext cx="0" cy="0"/>
          <a:chOff x="0" y="0"/>
          <a:chExt cx="0" cy="0"/>
        </a:xfrm>
      </p:grpSpPr>
      <p:sp>
        <p:nvSpPr>
          <p:cNvPr id="971" name="Google Shape;971;p13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3"/>
          <p:cNvSpPr txBox="1"/>
          <p:nvPr>
            <p:ph type="title"/>
          </p:nvPr>
        </p:nvSpPr>
        <p:spPr>
          <a:xfrm>
            <a:off x="1388100" y="1392600"/>
            <a:ext cx="6367800" cy="235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9" name="Shape 59"/>
        <p:cNvGrpSpPr/>
        <p:nvPr/>
      </p:nvGrpSpPr>
      <p:grpSpPr>
        <a:xfrm>
          <a:off x="0" y="0"/>
          <a:ext cx="0" cy="0"/>
          <a:chOff x="0" y="0"/>
          <a:chExt cx="0" cy="0"/>
        </a:xfrm>
      </p:grpSpPr>
      <p:sp>
        <p:nvSpPr>
          <p:cNvPr id="60" name="Google Shape;60;p1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txBox="1"/>
          <p:nvPr>
            <p:ph type="ctrTitle"/>
          </p:nvPr>
        </p:nvSpPr>
        <p:spPr>
          <a:xfrm>
            <a:off x="2048825" y="848600"/>
            <a:ext cx="5046300" cy="1030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62" name="Google Shape;62;p15"/>
          <p:cNvSpPr txBox="1"/>
          <p:nvPr>
            <p:ph idx="1" type="subTitle"/>
          </p:nvPr>
        </p:nvSpPr>
        <p:spPr>
          <a:xfrm>
            <a:off x="2048825" y="3798375"/>
            <a:ext cx="5046300" cy="44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63" name="Google Shape;63;p15"/>
          <p:cNvSpPr txBox="1"/>
          <p:nvPr>
            <p:ph idx="2" type="subTitle"/>
          </p:nvPr>
        </p:nvSpPr>
        <p:spPr>
          <a:xfrm>
            <a:off x="2902475" y="1879100"/>
            <a:ext cx="3339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973" name="Shape 973"/>
        <p:cNvGrpSpPr/>
        <p:nvPr/>
      </p:nvGrpSpPr>
      <p:grpSpPr>
        <a:xfrm>
          <a:off x="0" y="0"/>
          <a:ext cx="0" cy="0"/>
          <a:chOff x="0" y="0"/>
          <a:chExt cx="0" cy="0"/>
        </a:xfrm>
      </p:grpSpPr>
      <p:grpSp>
        <p:nvGrpSpPr>
          <p:cNvPr id="974" name="Google Shape;974;p134"/>
          <p:cNvGrpSpPr/>
          <p:nvPr/>
        </p:nvGrpSpPr>
        <p:grpSpPr>
          <a:xfrm>
            <a:off x="713225" y="539500"/>
            <a:ext cx="7717500" cy="4064400"/>
            <a:chOff x="713225" y="539500"/>
            <a:chExt cx="7717500" cy="4064400"/>
          </a:xfrm>
        </p:grpSpPr>
        <p:cxnSp>
          <p:nvCxnSpPr>
            <p:cNvPr id="975" name="Google Shape;975;p13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976" name="Google Shape;976;p13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7" name="Google Shape;977;p134"/>
            <p:cNvCxnSpPr/>
            <p:nvPr/>
          </p:nvCxnSpPr>
          <p:spPr>
            <a:xfrm rot="10800000">
              <a:off x="4876775" y="1096300"/>
              <a:ext cx="0" cy="3507600"/>
            </a:xfrm>
            <a:prstGeom prst="straightConnector1">
              <a:avLst/>
            </a:prstGeom>
            <a:noFill/>
            <a:ln cap="flat" cmpd="sng" w="38100">
              <a:solidFill>
                <a:schemeClr val="accent1"/>
              </a:solidFill>
              <a:prstDash val="solid"/>
              <a:round/>
              <a:headEnd len="med" w="med" type="none"/>
              <a:tailEnd len="med" w="med" type="none"/>
            </a:ln>
          </p:spPr>
        </p:cxnSp>
      </p:grpSp>
      <p:sp>
        <p:nvSpPr>
          <p:cNvPr id="978" name="Google Shape;978;p13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79" name="Google Shape;979;p134"/>
          <p:cNvSpPr txBox="1"/>
          <p:nvPr>
            <p:ph idx="1" type="subTitle"/>
          </p:nvPr>
        </p:nvSpPr>
        <p:spPr>
          <a:xfrm>
            <a:off x="1312950" y="2327975"/>
            <a:ext cx="2973000" cy="13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980" name="Google Shape;980;p134"/>
          <p:cNvSpPr txBox="1"/>
          <p:nvPr>
            <p:ph idx="2" type="subTitle"/>
          </p:nvPr>
        </p:nvSpPr>
        <p:spPr>
          <a:xfrm>
            <a:off x="1312950" y="1809275"/>
            <a:ext cx="29730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981" name="Shape 981"/>
        <p:cNvGrpSpPr/>
        <p:nvPr/>
      </p:nvGrpSpPr>
      <p:grpSpPr>
        <a:xfrm>
          <a:off x="0" y="0"/>
          <a:ext cx="0" cy="0"/>
          <a:chOff x="0" y="0"/>
          <a:chExt cx="0" cy="0"/>
        </a:xfrm>
      </p:grpSpPr>
      <p:sp>
        <p:nvSpPr>
          <p:cNvPr id="982" name="Google Shape;982;p135"/>
          <p:cNvSpPr txBox="1"/>
          <p:nvPr>
            <p:ph type="title"/>
          </p:nvPr>
        </p:nvSpPr>
        <p:spPr>
          <a:xfrm>
            <a:off x="865625" y="3328700"/>
            <a:ext cx="6367800" cy="14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83" name="Shape 983"/>
        <p:cNvGrpSpPr/>
        <p:nvPr/>
      </p:nvGrpSpPr>
      <p:grpSpPr>
        <a:xfrm>
          <a:off x="0" y="0"/>
          <a:ext cx="0" cy="0"/>
          <a:chOff x="0" y="0"/>
          <a:chExt cx="0" cy="0"/>
        </a:xfrm>
      </p:grpSpPr>
      <p:sp>
        <p:nvSpPr>
          <p:cNvPr id="984" name="Google Shape;984;p13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6"/>
          <p:cNvSpPr txBox="1"/>
          <p:nvPr>
            <p:ph hasCustomPrompt="1" type="title"/>
          </p:nvPr>
        </p:nvSpPr>
        <p:spPr>
          <a:xfrm>
            <a:off x="994200" y="1505850"/>
            <a:ext cx="7155600" cy="133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986" name="Google Shape;986;p136"/>
          <p:cNvSpPr txBox="1"/>
          <p:nvPr>
            <p:ph idx="1" type="subTitle"/>
          </p:nvPr>
        </p:nvSpPr>
        <p:spPr>
          <a:xfrm>
            <a:off x="994200" y="2838150"/>
            <a:ext cx="4774200" cy="79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7" name="Shape 987"/>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otnote 1">
  <p:cSld name="CUSTOM_25">
    <p:bg>
      <p:bgPr>
        <a:solidFill>
          <a:schemeClr val="dk1"/>
        </a:solidFill>
      </p:bgPr>
    </p:bg>
    <p:spTree>
      <p:nvGrpSpPr>
        <p:cNvPr id="988" name="Shape 988"/>
        <p:cNvGrpSpPr/>
        <p:nvPr/>
      </p:nvGrpSpPr>
      <p:grpSpPr>
        <a:xfrm>
          <a:off x="0" y="0"/>
          <a:ext cx="0" cy="0"/>
          <a:chOff x="0" y="0"/>
          <a:chExt cx="0" cy="0"/>
        </a:xfrm>
      </p:grpSpPr>
      <p:sp>
        <p:nvSpPr>
          <p:cNvPr id="989" name="Google Shape;989;p138"/>
          <p:cNvSpPr txBox="1"/>
          <p:nvPr>
            <p:ph type="title"/>
          </p:nvPr>
        </p:nvSpPr>
        <p:spPr>
          <a:xfrm>
            <a:off x="713225" y="685625"/>
            <a:ext cx="3048300" cy="20715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990" name="Shape 990"/>
        <p:cNvGrpSpPr/>
        <p:nvPr/>
      </p:nvGrpSpPr>
      <p:grpSpPr>
        <a:xfrm>
          <a:off x="0" y="0"/>
          <a:ext cx="0" cy="0"/>
          <a:chOff x="0" y="0"/>
          <a:chExt cx="0" cy="0"/>
        </a:xfrm>
      </p:grpSpPr>
      <p:grpSp>
        <p:nvGrpSpPr>
          <p:cNvPr id="991" name="Google Shape;991;p139"/>
          <p:cNvGrpSpPr/>
          <p:nvPr/>
        </p:nvGrpSpPr>
        <p:grpSpPr>
          <a:xfrm>
            <a:off x="713200" y="539513"/>
            <a:ext cx="7717600" cy="4064400"/>
            <a:chOff x="713125" y="539500"/>
            <a:chExt cx="7717600" cy="4064400"/>
          </a:xfrm>
        </p:grpSpPr>
        <p:cxnSp>
          <p:nvCxnSpPr>
            <p:cNvPr id="992" name="Google Shape;992;p139"/>
            <p:cNvCxnSpPr/>
            <p:nvPr/>
          </p:nvCxnSpPr>
          <p:spPr>
            <a:xfrm>
              <a:off x="734825" y="12544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993" name="Google Shape;993;p13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4" name="Google Shape;994;p139"/>
            <p:cNvCxnSpPr>
              <a:stCxn id="993" idx="2"/>
            </p:cNvCxnSpPr>
            <p:nvPr/>
          </p:nvCxnSpPr>
          <p:spPr>
            <a:xfrm rot="10800000">
              <a:off x="4571975" y="1254400"/>
              <a:ext cx="0" cy="3349500"/>
            </a:xfrm>
            <a:prstGeom prst="straightConnector1">
              <a:avLst/>
            </a:prstGeom>
            <a:noFill/>
            <a:ln cap="flat" cmpd="sng" w="38100">
              <a:solidFill>
                <a:schemeClr val="accent1"/>
              </a:solidFill>
              <a:prstDash val="solid"/>
              <a:round/>
              <a:headEnd len="med" w="med" type="none"/>
              <a:tailEnd len="med" w="med" type="none"/>
            </a:ln>
          </p:spPr>
        </p:cxnSp>
        <p:cxnSp>
          <p:nvCxnSpPr>
            <p:cNvPr id="995" name="Google Shape;995;p139"/>
            <p:cNvCxnSpPr/>
            <p:nvPr/>
          </p:nvCxnSpPr>
          <p:spPr>
            <a:xfrm rot="10800000">
              <a:off x="713125" y="2912025"/>
              <a:ext cx="7709100" cy="0"/>
            </a:xfrm>
            <a:prstGeom prst="straightConnector1">
              <a:avLst/>
            </a:prstGeom>
            <a:noFill/>
            <a:ln cap="flat" cmpd="sng" w="38100">
              <a:solidFill>
                <a:schemeClr val="accent1"/>
              </a:solidFill>
              <a:prstDash val="solid"/>
              <a:round/>
              <a:headEnd len="med" w="med" type="none"/>
              <a:tailEnd len="med" w="med" type="none"/>
            </a:ln>
          </p:spPr>
        </p:cxnSp>
        <p:cxnSp>
          <p:nvCxnSpPr>
            <p:cNvPr id="996" name="Google Shape;996;p139"/>
            <p:cNvCxnSpPr/>
            <p:nvPr/>
          </p:nvCxnSpPr>
          <p:spPr>
            <a:xfrm rot="10800000">
              <a:off x="1760275" y="1254400"/>
              <a:ext cx="0" cy="3349500"/>
            </a:xfrm>
            <a:prstGeom prst="straightConnector1">
              <a:avLst/>
            </a:prstGeom>
            <a:noFill/>
            <a:ln cap="flat" cmpd="sng" w="38100">
              <a:solidFill>
                <a:schemeClr val="accent1"/>
              </a:solidFill>
              <a:prstDash val="solid"/>
              <a:round/>
              <a:headEnd len="med" w="med" type="none"/>
              <a:tailEnd len="med" w="med" type="none"/>
            </a:ln>
          </p:spPr>
        </p:cxnSp>
        <p:cxnSp>
          <p:nvCxnSpPr>
            <p:cNvPr id="997" name="Google Shape;997;p139"/>
            <p:cNvCxnSpPr/>
            <p:nvPr/>
          </p:nvCxnSpPr>
          <p:spPr>
            <a:xfrm rot="10800000">
              <a:off x="7378100" y="1254400"/>
              <a:ext cx="0" cy="3349500"/>
            </a:xfrm>
            <a:prstGeom prst="straightConnector1">
              <a:avLst/>
            </a:prstGeom>
            <a:noFill/>
            <a:ln cap="flat" cmpd="sng" w="38100">
              <a:solidFill>
                <a:schemeClr val="accent1"/>
              </a:solidFill>
              <a:prstDash val="solid"/>
              <a:round/>
              <a:headEnd len="med" w="med" type="none"/>
              <a:tailEnd len="med" w="med" type="none"/>
            </a:ln>
          </p:spPr>
        </p:cxnSp>
      </p:grpSp>
      <p:sp>
        <p:nvSpPr>
          <p:cNvPr id="998" name="Google Shape;998;p139"/>
          <p:cNvSpPr txBox="1"/>
          <p:nvPr>
            <p:ph type="title"/>
          </p:nvPr>
        </p:nvSpPr>
        <p:spPr>
          <a:xfrm>
            <a:off x="713250" y="6157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99" name="Google Shape;999;p139"/>
          <p:cNvSpPr txBox="1"/>
          <p:nvPr>
            <p:ph idx="1" type="subTitle"/>
          </p:nvPr>
        </p:nvSpPr>
        <p:spPr>
          <a:xfrm>
            <a:off x="1924988" y="2036825"/>
            <a:ext cx="24474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000" name="Google Shape;1000;p139"/>
          <p:cNvSpPr txBox="1"/>
          <p:nvPr>
            <p:ph idx="2" type="subTitle"/>
          </p:nvPr>
        </p:nvSpPr>
        <p:spPr>
          <a:xfrm>
            <a:off x="1924988" y="1518125"/>
            <a:ext cx="24474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1" name="Google Shape;1001;p139"/>
          <p:cNvSpPr txBox="1"/>
          <p:nvPr>
            <p:ph hasCustomPrompt="1" idx="3" type="title"/>
          </p:nvPr>
        </p:nvSpPr>
        <p:spPr>
          <a:xfrm>
            <a:off x="819799" y="181825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002" name="Google Shape;1002;p139"/>
          <p:cNvSpPr txBox="1"/>
          <p:nvPr>
            <p:ph idx="4" type="subTitle"/>
          </p:nvPr>
        </p:nvSpPr>
        <p:spPr>
          <a:xfrm>
            <a:off x="4760188" y="2036825"/>
            <a:ext cx="24474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003" name="Google Shape;1003;p139"/>
          <p:cNvSpPr txBox="1"/>
          <p:nvPr>
            <p:ph idx="5" type="subTitle"/>
          </p:nvPr>
        </p:nvSpPr>
        <p:spPr>
          <a:xfrm>
            <a:off x="4760188" y="1518125"/>
            <a:ext cx="24474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04" name="Google Shape;1004;p139"/>
          <p:cNvSpPr txBox="1"/>
          <p:nvPr>
            <p:ph hasCustomPrompt="1" idx="6" type="title"/>
          </p:nvPr>
        </p:nvSpPr>
        <p:spPr>
          <a:xfrm>
            <a:off x="7484299" y="181825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
        <p:nvSpPr>
          <p:cNvPr id="1005" name="Google Shape;1005;p139"/>
          <p:cNvSpPr txBox="1"/>
          <p:nvPr>
            <p:ph idx="7" type="subTitle"/>
          </p:nvPr>
        </p:nvSpPr>
        <p:spPr>
          <a:xfrm>
            <a:off x="1924988" y="3691200"/>
            <a:ext cx="24474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006" name="Google Shape;1006;p139"/>
          <p:cNvSpPr txBox="1"/>
          <p:nvPr>
            <p:ph idx="8" type="subTitle"/>
          </p:nvPr>
        </p:nvSpPr>
        <p:spPr>
          <a:xfrm>
            <a:off x="1924988" y="3172500"/>
            <a:ext cx="24474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7" name="Google Shape;1007;p139"/>
          <p:cNvSpPr txBox="1"/>
          <p:nvPr>
            <p:ph hasCustomPrompt="1" idx="9" type="title"/>
          </p:nvPr>
        </p:nvSpPr>
        <p:spPr>
          <a:xfrm>
            <a:off x="819800" y="346450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008" name="Google Shape;1008;p139"/>
          <p:cNvSpPr txBox="1"/>
          <p:nvPr>
            <p:ph idx="13" type="subTitle"/>
          </p:nvPr>
        </p:nvSpPr>
        <p:spPr>
          <a:xfrm>
            <a:off x="4760200" y="3673200"/>
            <a:ext cx="24474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009" name="Google Shape;1009;p139"/>
          <p:cNvSpPr txBox="1"/>
          <p:nvPr>
            <p:ph idx="14" type="subTitle"/>
          </p:nvPr>
        </p:nvSpPr>
        <p:spPr>
          <a:xfrm>
            <a:off x="4760200" y="3154500"/>
            <a:ext cx="24474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10" name="Google Shape;1010;p139"/>
          <p:cNvSpPr txBox="1"/>
          <p:nvPr>
            <p:ph hasCustomPrompt="1" idx="15" type="title"/>
          </p:nvPr>
        </p:nvSpPr>
        <p:spPr>
          <a:xfrm>
            <a:off x="7488624" y="3475788"/>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
    <p:bg>
      <p:bgPr>
        <a:solidFill>
          <a:schemeClr val="dk1"/>
        </a:solidFill>
      </p:bgPr>
    </p:bg>
    <p:spTree>
      <p:nvGrpSpPr>
        <p:cNvPr id="1011" name="Shape 1011"/>
        <p:cNvGrpSpPr/>
        <p:nvPr/>
      </p:nvGrpSpPr>
      <p:grpSpPr>
        <a:xfrm>
          <a:off x="0" y="0"/>
          <a:ext cx="0" cy="0"/>
          <a:chOff x="0" y="0"/>
          <a:chExt cx="0" cy="0"/>
        </a:xfrm>
      </p:grpSpPr>
      <p:grpSp>
        <p:nvGrpSpPr>
          <p:cNvPr id="1012" name="Google Shape;1012;p140"/>
          <p:cNvGrpSpPr/>
          <p:nvPr/>
        </p:nvGrpSpPr>
        <p:grpSpPr>
          <a:xfrm>
            <a:off x="713300" y="539513"/>
            <a:ext cx="7717500" cy="4064400"/>
            <a:chOff x="713225" y="539500"/>
            <a:chExt cx="7717500" cy="4064400"/>
          </a:xfrm>
        </p:grpSpPr>
        <p:cxnSp>
          <p:nvCxnSpPr>
            <p:cNvPr id="1013" name="Google Shape;1013;p140"/>
            <p:cNvCxnSpPr/>
            <p:nvPr/>
          </p:nvCxnSpPr>
          <p:spPr>
            <a:xfrm>
              <a:off x="734825" y="12544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014" name="Google Shape;1014;p14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5" name="Google Shape;1015;p140"/>
          <p:cNvSpPr txBox="1"/>
          <p:nvPr>
            <p:ph type="title"/>
          </p:nvPr>
        </p:nvSpPr>
        <p:spPr>
          <a:xfrm>
            <a:off x="713250" y="6157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16" name="Google Shape;1016;p140"/>
          <p:cNvSpPr txBox="1"/>
          <p:nvPr>
            <p:ph idx="1" type="subTitle"/>
          </p:nvPr>
        </p:nvSpPr>
        <p:spPr>
          <a:xfrm>
            <a:off x="897170"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017" name="Google Shape;1017;p140"/>
          <p:cNvSpPr txBox="1"/>
          <p:nvPr>
            <p:ph idx="2" type="subTitle"/>
          </p:nvPr>
        </p:nvSpPr>
        <p:spPr>
          <a:xfrm>
            <a:off x="897170"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8" name="Google Shape;1018;p140"/>
          <p:cNvSpPr txBox="1"/>
          <p:nvPr>
            <p:ph hasCustomPrompt="1" idx="3" type="title"/>
          </p:nvPr>
        </p:nvSpPr>
        <p:spPr>
          <a:xfrm>
            <a:off x="1261666"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019" name="Google Shape;1019;p140"/>
          <p:cNvSpPr txBox="1"/>
          <p:nvPr>
            <p:ph idx="4" type="subTitle"/>
          </p:nvPr>
        </p:nvSpPr>
        <p:spPr>
          <a:xfrm>
            <a:off x="4752758"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020" name="Google Shape;1020;p140"/>
          <p:cNvSpPr txBox="1"/>
          <p:nvPr>
            <p:ph idx="5" type="subTitle"/>
          </p:nvPr>
        </p:nvSpPr>
        <p:spPr>
          <a:xfrm>
            <a:off x="4752758"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21" name="Google Shape;1021;p140"/>
          <p:cNvSpPr txBox="1"/>
          <p:nvPr>
            <p:ph hasCustomPrompt="1" idx="6" type="title"/>
          </p:nvPr>
        </p:nvSpPr>
        <p:spPr>
          <a:xfrm>
            <a:off x="5117252"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
        <p:nvSpPr>
          <p:cNvPr id="1022" name="Google Shape;1022;p140"/>
          <p:cNvSpPr txBox="1"/>
          <p:nvPr>
            <p:ph idx="7" type="subTitle"/>
          </p:nvPr>
        </p:nvSpPr>
        <p:spPr>
          <a:xfrm>
            <a:off x="2824958"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023" name="Google Shape;1023;p140"/>
          <p:cNvSpPr txBox="1"/>
          <p:nvPr>
            <p:ph idx="8" type="subTitle"/>
          </p:nvPr>
        </p:nvSpPr>
        <p:spPr>
          <a:xfrm>
            <a:off x="2824958"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4" name="Google Shape;1024;p140"/>
          <p:cNvSpPr txBox="1"/>
          <p:nvPr>
            <p:ph hasCustomPrompt="1" idx="9" type="title"/>
          </p:nvPr>
        </p:nvSpPr>
        <p:spPr>
          <a:xfrm>
            <a:off x="3189459"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025" name="Google Shape;1025;p140"/>
          <p:cNvSpPr txBox="1"/>
          <p:nvPr>
            <p:ph idx="13" type="subTitle"/>
          </p:nvPr>
        </p:nvSpPr>
        <p:spPr>
          <a:xfrm>
            <a:off x="6680545"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026" name="Google Shape;1026;p140"/>
          <p:cNvSpPr txBox="1"/>
          <p:nvPr>
            <p:ph idx="14" type="subTitle"/>
          </p:nvPr>
        </p:nvSpPr>
        <p:spPr>
          <a:xfrm>
            <a:off x="6680545"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27" name="Google Shape;1027;p140"/>
          <p:cNvSpPr txBox="1"/>
          <p:nvPr>
            <p:ph hasCustomPrompt="1" idx="15" type="title"/>
          </p:nvPr>
        </p:nvSpPr>
        <p:spPr>
          <a:xfrm>
            <a:off x="7045045" y="1975647"/>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bg>
      <p:bgPr>
        <a:solidFill>
          <a:schemeClr val="dk1"/>
        </a:solidFill>
      </p:bgPr>
    </p:bg>
    <p:spTree>
      <p:nvGrpSpPr>
        <p:cNvPr id="1028" name="Shape 1028"/>
        <p:cNvGrpSpPr/>
        <p:nvPr/>
      </p:nvGrpSpPr>
      <p:grpSpPr>
        <a:xfrm>
          <a:off x="0" y="0"/>
          <a:ext cx="0" cy="0"/>
          <a:chOff x="0" y="0"/>
          <a:chExt cx="0" cy="0"/>
        </a:xfrm>
      </p:grpSpPr>
      <p:sp>
        <p:nvSpPr>
          <p:cNvPr id="1029" name="Google Shape;1029;p14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41"/>
          <p:cNvSpPr txBox="1"/>
          <p:nvPr>
            <p:ph type="title"/>
          </p:nvPr>
        </p:nvSpPr>
        <p:spPr>
          <a:xfrm>
            <a:off x="1131175" y="2463675"/>
            <a:ext cx="5351100" cy="1264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31" name="Google Shape;1031;p141"/>
          <p:cNvSpPr txBox="1"/>
          <p:nvPr>
            <p:ph hasCustomPrompt="1" idx="2" type="title"/>
          </p:nvPr>
        </p:nvSpPr>
        <p:spPr>
          <a:xfrm>
            <a:off x="1131163" y="968025"/>
            <a:ext cx="21504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1032" name="Google Shape;1032;p141"/>
          <p:cNvSpPr txBox="1"/>
          <p:nvPr>
            <p:ph idx="1" type="subTitle"/>
          </p:nvPr>
        </p:nvSpPr>
        <p:spPr>
          <a:xfrm>
            <a:off x="1131163" y="3728475"/>
            <a:ext cx="5351100" cy="44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4">
    <p:bg>
      <p:bgPr>
        <a:solidFill>
          <a:schemeClr val="dk1"/>
        </a:solidFill>
      </p:bgPr>
    </p:bg>
    <p:spTree>
      <p:nvGrpSpPr>
        <p:cNvPr id="1033" name="Shape 1033"/>
        <p:cNvGrpSpPr/>
        <p:nvPr/>
      </p:nvGrpSpPr>
      <p:grpSpPr>
        <a:xfrm>
          <a:off x="0" y="0"/>
          <a:ext cx="0" cy="0"/>
          <a:chOff x="0" y="0"/>
          <a:chExt cx="0" cy="0"/>
        </a:xfrm>
      </p:grpSpPr>
      <p:sp>
        <p:nvSpPr>
          <p:cNvPr id="1034" name="Google Shape;1034;p14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42"/>
          <p:cNvSpPr txBox="1"/>
          <p:nvPr>
            <p:ph type="title"/>
          </p:nvPr>
        </p:nvSpPr>
        <p:spPr>
          <a:xfrm>
            <a:off x="1714350" y="2559925"/>
            <a:ext cx="5715300" cy="106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36" name="Google Shape;1036;p142"/>
          <p:cNvSpPr txBox="1"/>
          <p:nvPr>
            <p:ph hasCustomPrompt="1" idx="2" type="title"/>
          </p:nvPr>
        </p:nvSpPr>
        <p:spPr>
          <a:xfrm>
            <a:off x="3496800" y="894025"/>
            <a:ext cx="2150400" cy="166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1037" name="Google Shape;1037;p142"/>
          <p:cNvSpPr txBox="1"/>
          <p:nvPr>
            <p:ph idx="1" type="subTitle"/>
          </p:nvPr>
        </p:nvSpPr>
        <p:spPr>
          <a:xfrm>
            <a:off x="1896450" y="3802475"/>
            <a:ext cx="5351100" cy="44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1038" name="Shape 1038"/>
        <p:cNvGrpSpPr/>
        <p:nvPr/>
      </p:nvGrpSpPr>
      <p:grpSpPr>
        <a:xfrm>
          <a:off x="0" y="0"/>
          <a:ext cx="0" cy="0"/>
          <a:chOff x="0" y="0"/>
          <a:chExt cx="0" cy="0"/>
        </a:xfrm>
      </p:grpSpPr>
      <p:sp>
        <p:nvSpPr>
          <p:cNvPr id="1039" name="Google Shape;1039;p14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43"/>
          <p:cNvSpPr txBox="1"/>
          <p:nvPr>
            <p:ph type="title"/>
          </p:nvPr>
        </p:nvSpPr>
        <p:spPr>
          <a:xfrm>
            <a:off x="1952375" y="3189813"/>
            <a:ext cx="4629600" cy="491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41" name="Google Shape;1041;p143"/>
          <p:cNvSpPr txBox="1"/>
          <p:nvPr>
            <p:ph idx="1" type="subTitle"/>
          </p:nvPr>
        </p:nvSpPr>
        <p:spPr>
          <a:xfrm>
            <a:off x="1952375" y="1995238"/>
            <a:ext cx="4629600" cy="111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4" name="Shape 64"/>
        <p:cNvGrpSpPr/>
        <p:nvPr/>
      </p:nvGrpSpPr>
      <p:grpSpPr>
        <a:xfrm>
          <a:off x="0" y="0"/>
          <a:ext cx="0" cy="0"/>
          <a:chOff x="0" y="0"/>
          <a:chExt cx="0" cy="0"/>
        </a:xfrm>
      </p:grpSpPr>
      <p:sp>
        <p:nvSpPr>
          <p:cNvPr id="65" name="Google Shape;65;p1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p:nvPr/>
        </p:nvSpPr>
        <p:spPr>
          <a:xfrm flipH="1" rot="-5400000">
            <a:off x="-1114550" y="743900"/>
            <a:ext cx="3655500" cy="3655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2971613" y="1574875"/>
            <a:ext cx="53511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8" name="Google Shape;68;p16"/>
          <p:cNvSpPr txBox="1"/>
          <p:nvPr>
            <p:ph hasCustomPrompt="1" idx="2" type="title"/>
          </p:nvPr>
        </p:nvSpPr>
        <p:spPr>
          <a:xfrm>
            <a:off x="821288" y="1574875"/>
            <a:ext cx="21504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69" name="Google Shape;69;p16"/>
          <p:cNvSpPr txBox="1"/>
          <p:nvPr>
            <p:ph idx="1" type="subTitle"/>
          </p:nvPr>
        </p:nvSpPr>
        <p:spPr>
          <a:xfrm>
            <a:off x="2971613" y="3240775"/>
            <a:ext cx="5351100" cy="44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
    <p:bg>
      <p:bgPr>
        <a:solidFill>
          <a:schemeClr val="dk1"/>
        </a:solidFill>
      </p:bgPr>
    </p:bg>
    <p:spTree>
      <p:nvGrpSpPr>
        <p:cNvPr id="1042" name="Shape 1042"/>
        <p:cNvGrpSpPr/>
        <p:nvPr/>
      </p:nvGrpSpPr>
      <p:grpSpPr>
        <a:xfrm>
          <a:off x="0" y="0"/>
          <a:ext cx="0" cy="0"/>
          <a:chOff x="0" y="0"/>
          <a:chExt cx="0" cy="0"/>
        </a:xfrm>
      </p:grpSpPr>
      <p:sp>
        <p:nvSpPr>
          <p:cNvPr id="1043" name="Google Shape;1043;p144"/>
          <p:cNvSpPr txBox="1"/>
          <p:nvPr>
            <p:ph type="title"/>
          </p:nvPr>
        </p:nvSpPr>
        <p:spPr>
          <a:xfrm>
            <a:off x="713250" y="5395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atin typeface="Roboto"/>
                <a:ea typeface="Roboto"/>
                <a:cs typeface="Roboto"/>
                <a:sym typeface="Roboto"/>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044" name="Google Shape;1044;p14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44"/>
          <p:cNvSpPr txBox="1"/>
          <p:nvPr>
            <p:ph idx="2" type="title"/>
          </p:nvPr>
        </p:nvSpPr>
        <p:spPr>
          <a:xfrm>
            <a:off x="3364525" y="3430088"/>
            <a:ext cx="4629600" cy="49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46" name="Google Shape;1046;p144"/>
          <p:cNvSpPr txBox="1"/>
          <p:nvPr>
            <p:ph idx="1" type="subTitle"/>
          </p:nvPr>
        </p:nvSpPr>
        <p:spPr>
          <a:xfrm>
            <a:off x="3364525" y="2235513"/>
            <a:ext cx="4629600" cy="111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0">
    <p:bg>
      <p:bgPr>
        <a:solidFill>
          <a:schemeClr val="dk1"/>
        </a:solidFill>
      </p:bgPr>
    </p:bg>
    <p:spTree>
      <p:nvGrpSpPr>
        <p:cNvPr id="1047" name="Shape 1047"/>
        <p:cNvGrpSpPr/>
        <p:nvPr/>
      </p:nvGrpSpPr>
      <p:grpSpPr>
        <a:xfrm>
          <a:off x="0" y="0"/>
          <a:ext cx="0" cy="0"/>
          <a:chOff x="0" y="0"/>
          <a:chExt cx="0" cy="0"/>
        </a:xfrm>
      </p:grpSpPr>
      <p:sp>
        <p:nvSpPr>
          <p:cNvPr id="1048" name="Google Shape;1048;p14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45"/>
          <p:cNvSpPr txBox="1"/>
          <p:nvPr>
            <p:ph hasCustomPrompt="1" type="title"/>
          </p:nvPr>
        </p:nvSpPr>
        <p:spPr>
          <a:xfrm>
            <a:off x="2070613" y="1505850"/>
            <a:ext cx="4774200" cy="133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050" name="Google Shape;1050;p145"/>
          <p:cNvSpPr txBox="1"/>
          <p:nvPr>
            <p:ph idx="1" type="subTitle"/>
          </p:nvPr>
        </p:nvSpPr>
        <p:spPr>
          <a:xfrm>
            <a:off x="2070613" y="2838150"/>
            <a:ext cx="4774200" cy="7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CUSTOM_22">
    <p:bg>
      <p:bgPr>
        <a:solidFill>
          <a:schemeClr val="dk1"/>
        </a:solidFill>
      </p:bgPr>
    </p:bg>
    <p:spTree>
      <p:nvGrpSpPr>
        <p:cNvPr id="1051" name="Shape 1051"/>
        <p:cNvGrpSpPr/>
        <p:nvPr/>
      </p:nvGrpSpPr>
      <p:grpSpPr>
        <a:xfrm>
          <a:off x="0" y="0"/>
          <a:ext cx="0" cy="0"/>
          <a:chOff x="0" y="0"/>
          <a:chExt cx="0" cy="0"/>
        </a:xfrm>
      </p:grpSpPr>
      <p:sp>
        <p:nvSpPr>
          <p:cNvPr id="1052" name="Google Shape;1052;p146"/>
          <p:cNvSpPr txBox="1"/>
          <p:nvPr>
            <p:ph hasCustomPrompt="1" type="title"/>
          </p:nvPr>
        </p:nvSpPr>
        <p:spPr>
          <a:xfrm>
            <a:off x="2337663" y="1768700"/>
            <a:ext cx="2299800" cy="120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053" name="Google Shape;1053;p146"/>
          <p:cNvSpPr txBox="1"/>
          <p:nvPr>
            <p:ph idx="1" type="subTitle"/>
          </p:nvPr>
        </p:nvSpPr>
        <p:spPr>
          <a:xfrm>
            <a:off x="4989538" y="1768700"/>
            <a:ext cx="3188400" cy="120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4" name="Google Shape;1054;p146"/>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5" name="Google Shape;1055;p146"/>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056" name="Google Shape;1056;p146"/>
          <p:cNvSpPr txBox="1"/>
          <p:nvPr>
            <p:ph idx="2"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
    <p:bg>
      <p:bgPr>
        <a:solidFill>
          <a:schemeClr val="dk1"/>
        </a:solidFill>
      </p:bgPr>
    </p:bg>
    <p:spTree>
      <p:nvGrpSpPr>
        <p:cNvPr id="1057" name="Shape 1057"/>
        <p:cNvGrpSpPr/>
        <p:nvPr/>
      </p:nvGrpSpPr>
      <p:grpSpPr>
        <a:xfrm>
          <a:off x="0" y="0"/>
          <a:ext cx="0" cy="0"/>
          <a:chOff x="0" y="0"/>
          <a:chExt cx="0" cy="0"/>
        </a:xfrm>
      </p:grpSpPr>
      <p:sp>
        <p:nvSpPr>
          <p:cNvPr id="1058" name="Google Shape;1058;p147"/>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9" name="Google Shape;1059;p147"/>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060" name="Google Shape;1060;p14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61" name="Google Shape;1061;p147"/>
          <p:cNvSpPr txBox="1"/>
          <p:nvPr>
            <p:ph hasCustomPrompt="1" idx="2" type="title"/>
          </p:nvPr>
        </p:nvSpPr>
        <p:spPr>
          <a:xfrm>
            <a:off x="1153250" y="1714350"/>
            <a:ext cx="2299800" cy="103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062" name="Google Shape;1062;p147"/>
          <p:cNvSpPr txBox="1"/>
          <p:nvPr>
            <p:ph idx="1" type="subTitle"/>
          </p:nvPr>
        </p:nvSpPr>
        <p:spPr>
          <a:xfrm>
            <a:off x="1153250" y="2750550"/>
            <a:ext cx="2299800" cy="105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3" name="Google Shape;1063;p147"/>
          <p:cNvSpPr txBox="1"/>
          <p:nvPr>
            <p:ph hasCustomPrompt="1" idx="3" type="title"/>
          </p:nvPr>
        </p:nvSpPr>
        <p:spPr>
          <a:xfrm>
            <a:off x="5006988" y="1378188"/>
            <a:ext cx="29712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064" name="Google Shape;1064;p147"/>
          <p:cNvSpPr txBox="1"/>
          <p:nvPr>
            <p:ph idx="4" type="subTitle"/>
          </p:nvPr>
        </p:nvSpPr>
        <p:spPr>
          <a:xfrm>
            <a:off x="5006988" y="2023850"/>
            <a:ext cx="2971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5" name="Google Shape;1065;p147"/>
          <p:cNvSpPr txBox="1"/>
          <p:nvPr>
            <p:ph hasCustomPrompt="1" idx="5" type="title"/>
          </p:nvPr>
        </p:nvSpPr>
        <p:spPr>
          <a:xfrm>
            <a:off x="5006988" y="3133450"/>
            <a:ext cx="29712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066" name="Google Shape;1066;p147"/>
          <p:cNvSpPr txBox="1"/>
          <p:nvPr>
            <p:ph idx="6" type="subTitle"/>
          </p:nvPr>
        </p:nvSpPr>
        <p:spPr>
          <a:xfrm>
            <a:off x="5006988" y="3779000"/>
            <a:ext cx="2971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3">
    <p:bg>
      <p:bgPr>
        <a:solidFill>
          <a:schemeClr val="dk1"/>
        </a:solidFill>
      </p:bgPr>
    </p:bg>
    <p:spTree>
      <p:nvGrpSpPr>
        <p:cNvPr id="1067" name="Shape 1067"/>
        <p:cNvGrpSpPr/>
        <p:nvPr/>
      </p:nvGrpSpPr>
      <p:grpSpPr>
        <a:xfrm>
          <a:off x="0" y="0"/>
          <a:ext cx="0" cy="0"/>
          <a:chOff x="0" y="0"/>
          <a:chExt cx="0" cy="0"/>
        </a:xfrm>
      </p:grpSpPr>
      <p:sp>
        <p:nvSpPr>
          <p:cNvPr id="1068" name="Google Shape;1068;p148"/>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9" name="Google Shape;1069;p148"/>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070" name="Google Shape;1070;p14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71" name="Google Shape;1071;p148"/>
          <p:cNvSpPr txBox="1"/>
          <p:nvPr>
            <p:ph hasCustomPrompt="1" idx="2" type="title"/>
          </p:nvPr>
        </p:nvSpPr>
        <p:spPr>
          <a:xfrm>
            <a:off x="1153250" y="2777249"/>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072" name="Google Shape;1072;p148"/>
          <p:cNvSpPr txBox="1"/>
          <p:nvPr>
            <p:ph idx="1" type="subTitle"/>
          </p:nvPr>
        </p:nvSpPr>
        <p:spPr>
          <a:xfrm>
            <a:off x="1153250" y="3575299"/>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3" name="Google Shape;1073;p148"/>
          <p:cNvSpPr txBox="1"/>
          <p:nvPr>
            <p:ph hasCustomPrompt="1" idx="3" type="title"/>
          </p:nvPr>
        </p:nvSpPr>
        <p:spPr>
          <a:xfrm>
            <a:off x="3476088" y="2777249"/>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074" name="Google Shape;1074;p148"/>
          <p:cNvSpPr txBox="1"/>
          <p:nvPr>
            <p:ph idx="4" type="subTitle"/>
          </p:nvPr>
        </p:nvSpPr>
        <p:spPr>
          <a:xfrm>
            <a:off x="3476100" y="3575295"/>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5" name="Google Shape;1075;p148"/>
          <p:cNvSpPr txBox="1"/>
          <p:nvPr>
            <p:ph hasCustomPrompt="1" idx="5" type="title"/>
          </p:nvPr>
        </p:nvSpPr>
        <p:spPr>
          <a:xfrm>
            <a:off x="5798944" y="2777254"/>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076" name="Google Shape;1076;p148"/>
          <p:cNvSpPr txBox="1"/>
          <p:nvPr>
            <p:ph idx="6" type="subTitle"/>
          </p:nvPr>
        </p:nvSpPr>
        <p:spPr>
          <a:xfrm>
            <a:off x="5798944" y="3575198"/>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
    <p:bg>
      <p:bgPr>
        <a:solidFill>
          <a:schemeClr val="dk1"/>
        </a:solidFill>
      </p:bgPr>
    </p:bg>
    <p:spTree>
      <p:nvGrpSpPr>
        <p:cNvPr id="1077" name="Shape 1077"/>
        <p:cNvGrpSpPr/>
        <p:nvPr/>
      </p:nvGrpSpPr>
      <p:grpSpPr>
        <a:xfrm>
          <a:off x="0" y="0"/>
          <a:ext cx="0" cy="0"/>
          <a:chOff x="0" y="0"/>
          <a:chExt cx="0" cy="0"/>
        </a:xfrm>
      </p:grpSpPr>
      <p:grpSp>
        <p:nvGrpSpPr>
          <p:cNvPr id="1078" name="Google Shape;1078;p149"/>
          <p:cNvGrpSpPr/>
          <p:nvPr/>
        </p:nvGrpSpPr>
        <p:grpSpPr>
          <a:xfrm>
            <a:off x="713225" y="539500"/>
            <a:ext cx="7717500" cy="4064400"/>
            <a:chOff x="713225" y="539500"/>
            <a:chExt cx="7717500" cy="4064400"/>
          </a:xfrm>
        </p:grpSpPr>
        <p:sp>
          <p:nvSpPr>
            <p:cNvPr id="1079" name="Google Shape;1079;p14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0" name="Google Shape;1080;p14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081" name="Google Shape;1081;p14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1">
    <p:bg>
      <p:bgPr>
        <a:solidFill>
          <a:schemeClr val="dk1"/>
        </a:solidFill>
      </p:bgPr>
    </p:bg>
    <p:spTree>
      <p:nvGrpSpPr>
        <p:cNvPr id="1082" name="Shape 1082"/>
        <p:cNvGrpSpPr/>
        <p:nvPr/>
      </p:nvGrpSpPr>
      <p:grpSpPr>
        <a:xfrm>
          <a:off x="0" y="0"/>
          <a:ext cx="0" cy="0"/>
          <a:chOff x="0" y="0"/>
          <a:chExt cx="0" cy="0"/>
        </a:xfrm>
      </p:grpSpPr>
      <p:grpSp>
        <p:nvGrpSpPr>
          <p:cNvPr id="1083" name="Google Shape;1083;p150"/>
          <p:cNvGrpSpPr/>
          <p:nvPr/>
        </p:nvGrpSpPr>
        <p:grpSpPr>
          <a:xfrm>
            <a:off x="713225" y="539500"/>
            <a:ext cx="7717500" cy="4064400"/>
            <a:chOff x="713225" y="539500"/>
            <a:chExt cx="7717500" cy="4064400"/>
          </a:xfrm>
        </p:grpSpPr>
        <p:sp>
          <p:nvSpPr>
            <p:cNvPr id="1084" name="Google Shape;1084;p15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5" name="Google Shape;1085;p150"/>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086" name="Google Shape;1086;p150"/>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_1">
    <p:bg>
      <p:bgPr>
        <a:solidFill>
          <a:schemeClr val="dk1"/>
        </a:solidFill>
      </p:bgPr>
    </p:bg>
    <p:spTree>
      <p:nvGrpSpPr>
        <p:cNvPr id="1087" name="Shape 1087"/>
        <p:cNvGrpSpPr/>
        <p:nvPr/>
      </p:nvGrpSpPr>
      <p:grpSpPr>
        <a:xfrm>
          <a:off x="0" y="0"/>
          <a:ext cx="0" cy="0"/>
          <a:chOff x="0" y="0"/>
          <a:chExt cx="0" cy="0"/>
        </a:xfrm>
      </p:grpSpPr>
      <p:grpSp>
        <p:nvGrpSpPr>
          <p:cNvPr id="1088" name="Google Shape;1088;p151"/>
          <p:cNvGrpSpPr/>
          <p:nvPr/>
        </p:nvGrpSpPr>
        <p:grpSpPr>
          <a:xfrm>
            <a:off x="713225" y="539500"/>
            <a:ext cx="7717500" cy="4064400"/>
            <a:chOff x="713225" y="539500"/>
            <a:chExt cx="7717500" cy="4064400"/>
          </a:xfrm>
        </p:grpSpPr>
        <p:sp>
          <p:nvSpPr>
            <p:cNvPr id="1089" name="Google Shape;1089;p15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0" name="Google Shape;1090;p151"/>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091" name="Google Shape;1091;p151"/>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1_1_1_3">
    <p:bg>
      <p:bgPr>
        <a:solidFill>
          <a:schemeClr val="dk1"/>
        </a:solidFill>
      </p:bgPr>
    </p:bg>
    <p:spTree>
      <p:nvGrpSpPr>
        <p:cNvPr id="1092" name="Shape 1092"/>
        <p:cNvGrpSpPr/>
        <p:nvPr/>
      </p:nvGrpSpPr>
      <p:grpSpPr>
        <a:xfrm>
          <a:off x="0" y="0"/>
          <a:ext cx="0" cy="0"/>
          <a:chOff x="0" y="0"/>
          <a:chExt cx="0" cy="0"/>
        </a:xfrm>
      </p:grpSpPr>
      <p:grpSp>
        <p:nvGrpSpPr>
          <p:cNvPr id="1093" name="Google Shape;1093;p152"/>
          <p:cNvGrpSpPr/>
          <p:nvPr/>
        </p:nvGrpSpPr>
        <p:grpSpPr>
          <a:xfrm>
            <a:off x="713225" y="539500"/>
            <a:ext cx="7717500" cy="4064400"/>
            <a:chOff x="713225" y="539500"/>
            <a:chExt cx="7717500" cy="4064400"/>
          </a:xfrm>
        </p:grpSpPr>
        <p:sp>
          <p:nvSpPr>
            <p:cNvPr id="1094" name="Google Shape;1094;p15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5" name="Google Shape;1095;p15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096" name="Google Shape;1096;p152"/>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BLANK_1_1_1_1_1_1_3_1">
    <p:bg>
      <p:bgPr>
        <a:solidFill>
          <a:schemeClr val="dk1"/>
        </a:solidFill>
      </p:bgPr>
    </p:bg>
    <p:spTree>
      <p:nvGrpSpPr>
        <p:cNvPr id="1097" name="Shape 1097"/>
        <p:cNvGrpSpPr/>
        <p:nvPr/>
      </p:nvGrpSpPr>
      <p:grpSpPr>
        <a:xfrm>
          <a:off x="0" y="0"/>
          <a:ext cx="0" cy="0"/>
          <a:chOff x="0" y="0"/>
          <a:chExt cx="0" cy="0"/>
        </a:xfrm>
      </p:grpSpPr>
      <p:grpSp>
        <p:nvGrpSpPr>
          <p:cNvPr id="1098" name="Google Shape;1098;p153"/>
          <p:cNvGrpSpPr/>
          <p:nvPr/>
        </p:nvGrpSpPr>
        <p:grpSpPr>
          <a:xfrm>
            <a:off x="713225" y="539500"/>
            <a:ext cx="7717500" cy="4064400"/>
            <a:chOff x="713225" y="539500"/>
            <a:chExt cx="7717500" cy="4064400"/>
          </a:xfrm>
        </p:grpSpPr>
        <p:sp>
          <p:nvSpPr>
            <p:cNvPr id="1099" name="Google Shape;1099;p15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0" name="Google Shape;1100;p153"/>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101" name="Google Shape;1101;p153"/>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70" name="Shape 70"/>
        <p:cNvGrpSpPr/>
        <p:nvPr/>
      </p:nvGrpSpPr>
      <p:grpSpPr>
        <a:xfrm>
          <a:off x="0" y="0"/>
          <a:ext cx="0" cy="0"/>
          <a:chOff x="0" y="0"/>
          <a:chExt cx="0" cy="0"/>
        </a:xfrm>
      </p:grpSpPr>
      <p:grpSp>
        <p:nvGrpSpPr>
          <p:cNvPr id="71" name="Google Shape;71;p17"/>
          <p:cNvGrpSpPr/>
          <p:nvPr/>
        </p:nvGrpSpPr>
        <p:grpSpPr>
          <a:xfrm>
            <a:off x="713225" y="539500"/>
            <a:ext cx="7717500" cy="4064400"/>
            <a:chOff x="713225" y="539500"/>
            <a:chExt cx="7717500" cy="4064400"/>
          </a:xfrm>
        </p:grpSpPr>
        <p:cxnSp>
          <p:nvCxnSpPr>
            <p:cNvPr id="72" name="Google Shape;72;p1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73" name="Google Shape;73;p1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5" name="Google Shape;75;p17"/>
          <p:cNvSpPr txBox="1"/>
          <p:nvPr>
            <p:ph idx="1" type="subTitle"/>
          </p:nvPr>
        </p:nvSpPr>
        <p:spPr>
          <a:xfrm>
            <a:off x="2817300" y="2114400"/>
            <a:ext cx="3509400" cy="152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6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0">
    <p:bg>
      <p:bgPr>
        <a:solidFill>
          <a:schemeClr val="dk1"/>
        </a:solidFill>
      </p:bgPr>
    </p:bg>
    <p:spTree>
      <p:nvGrpSpPr>
        <p:cNvPr id="1102" name="Shape 1102"/>
        <p:cNvGrpSpPr/>
        <p:nvPr/>
      </p:nvGrpSpPr>
      <p:grpSpPr>
        <a:xfrm>
          <a:off x="0" y="0"/>
          <a:ext cx="0" cy="0"/>
          <a:chOff x="0" y="0"/>
          <a:chExt cx="0" cy="0"/>
        </a:xfrm>
      </p:grpSpPr>
      <p:sp>
        <p:nvSpPr>
          <p:cNvPr id="1103" name="Google Shape;1103;p15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54"/>
          <p:cNvSpPr txBox="1"/>
          <p:nvPr>
            <p:ph type="title"/>
          </p:nvPr>
        </p:nvSpPr>
        <p:spPr>
          <a:xfrm>
            <a:off x="1369300" y="1357875"/>
            <a:ext cx="5620200" cy="2139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_1_1_1_2">
    <p:bg>
      <p:bgPr>
        <a:solidFill>
          <a:schemeClr val="dk1"/>
        </a:solidFill>
      </p:bgPr>
    </p:bg>
    <p:spTree>
      <p:nvGrpSpPr>
        <p:cNvPr id="1105" name="Shape 1105"/>
        <p:cNvGrpSpPr/>
        <p:nvPr/>
      </p:nvGrpSpPr>
      <p:grpSpPr>
        <a:xfrm>
          <a:off x="0" y="0"/>
          <a:ext cx="0" cy="0"/>
          <a:chOff x="0" y="0"/>
          <a:chExt cx="0" cy="0"/>
        </a:xfrm>
      </p:grpSpPr>
      <p:sp>
        <p:nvSpPr>
          <p:cNvPr id="1106" name="Google Shape;1106;p155"/>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55"/>
          <p:cNvSpPr txBox="1"/>
          <p:nvPr>
            <p:ph type="title"/>
          </p:nvPr>
        </p:nvSpPr>
        <p:spPr>
          <a:xfrm>
            <a:off x="1263200" y="1298488"/>
            <a:ext cx="2732700" cy="109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108" name="Google Shape;1108;p155"/>
          <p:cNvSpPr txBox="1"/>
          <p:nvPr>
            <p:ph idx="1" type="subTitle"/>
          </p:nvPr>
        </p:nvSpPr>
        <p:spPr>
          <a:xfrm>
            <a:off x="1263200" y="2394813"/>
            <a:ext cx="2732700" cy="154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_1_1_2_1">
    <p:bg>
      <p:bgPr>
        <a:solidFill>
          <a:schemeClr val="dk1"/>
        </a:solidFill>
      </p:bgPr>
    </p:bg>
    <p:spTree>
      <p:nvGrpSpPr>
        <p:cNvPr id="1109" name="Shape 1109"/>
        <p:cNvGrpSpPr/>
        <p:nvPr/>
      </p:nvGrpSpPr>
      <p:grpSpPr>
        <a:xfrm>
          <a:off x="0" y="0"/>
          <a:ext cx="0" cy="0"/>
          <a:chOff x="0" y="0"/>
          <a:chExt cx="0" cy="0"/>
        </a:xfrm>
      </p:grpSpPr>
      <p:sp>
        <p:nvSpPr>
          <p:cNvPr id="1110" name="Google Shape;1110;p156"/>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56"/>
          <p:cNvSpPr txBox="1"/>
          <p:nvPr>
            <p:ph type="title"/>
          </p:nvPr>
        </p:nvSpPr>
        <p:spPr>
          <a:xfrm>
            <a:off x="948875" y="1767400"/>
            <a:ext cx="2518200" cy="50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112" name="Google Shape;1112;p156"/>
          <p:cNvSpPr txBox="1"/>
          <p:nvPr>
            <p:ph idx="1" type="subTitle"/>
          </p:nvPr>
        </p:nvSpPr>
        <p:spPr>
          <a:xfrm>
            <a:off x="948875" y="2274200"/>
            <a:ext cx="2518200" cy="12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1_1_1_2_1_1_1">
    <p:bg>
      <p:bgPr>
        <a:solidFill>
          <a:schemeClr val="dk1"/>
        </a:solidFill>
      </p:bgPr>
    </p:bg>
    <p:spTree>
      <p:nvGrpSpPr>
        <p:cNvPr id="1113" name="Shape 1113"/>
        <p:cNvGrpSpPr/>
        <p:nvPr/>
      </p:nvGrpSpPr>
      <p:grpSpPr>
        <a:xfrm>
          <a:off x="0" y="0"/>
          <a:ext cx="0" cy="0"/>
          <a:chOff x="0" y="0"/>
          <a:chExt cx="0" cy="0"/>
        </a:xfrm>
      </p:grpSpPr>
      <p:grpSp>
        <p:nvGrpSpPr>
          <p:cNvPr id="1114" name="Google Shape;1114;p157"/>
          <p:cNvGrpSpPr/>
          <p:nvPr/>
        </p:nvGrpSpPr>
        <p:grpSpPr>
          <a:xfrm>
            <a:off x="713225" y="539500"/>
            <a:ext cx="7717500" cy="4064400"/>
            <a:chOff x="713225" y="539500"/>
            <a:chExt cx="7717500" cy="4064400"/>
          </a:xfrm>
        </p:grpSpPr>
        <p:sp>
          <p:nvSpPr>
            <p:cNvPr id="1115" name="Google Shape;1115;p15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6" name="Google Shape;1116;p15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117" name="Google Shape;1117;p15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118" name="Google Shape;1118;p157"/>
          <p:cNvSpPr txBox="1"/>
          <p:nvPr>
            <p:ph idx="1" type="subTitle"/>
          </p:nvPr>
        </p:nvSpPr>
        <p:spPr>
          <a:xfrm>
            <a:off x="862402" y="2181950"/>
            <a:ext cx="74778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119" name="Google Shape;1119;p157"/>
          <p:cNvSpPr txBox="1"/>
          <p:nvPr>
            <p:ph idx="2" type="subTitle"/>
          </p:nvPr>
        </p:nvSpPr>
        <p:spPr>
          <a:xfrm>
            <a:off x="853775" y="2571350"/>
            <a:ext cx="7477800" cy="193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1120" name="Google Shape;1120;p157"/>
          <p:cNvSpPr txBox="1"/>
          <p:nvPr>
            <p:ph idx="3" type="subTitle"/>
          </p:nvPr>
        </p:nvSpPr>
        <p:spPr>
          <a:xfrm>
            <a:off x="821225" y="1404325"/>
            <a:ext cx="7609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9">
    <p:bg>
      <p:bgPr>
        <a:solidFill>
          <a:schemeClr val="dk1"/>
        </a:solidFill>
      </p:bgPr>
    </p:bg>
    <p:spTree>
      <p:nvGrpSpPr>
        <p:cNvPr id="1121" name="Shape 1121"/>
        <p:cNvGrpSpPr/>
        <p:nvPr/>
      </p:nvGrpSpPr>
      <p:grpSpPr>
        <a:xfrm>
          <a:off x="0" y="0"/>
          <a:ext cx="0" cy="0"/>
          <a:chOff x="0" y="0"/>
          <a:chExt cx="0" cy="0"/>
        </a:xfrm>
      </p:grpSpPr>
      <p:sp>
        <p:nvSpPr>
          <p:cNvPr id="1122" name="Google Shape;1122;p158"/>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58"/>
          <p:cNvSpPr txBox="1"/>
          <p:nvPr>
            <p:ph type="title"/>
          </p:nvPr>
        </p:nvSpPr>
        <p:spPr>
          <a:xfrm>
            <a:off x="4762538" y="1024043"/>
            <a:ext cx="3159900" cy="2028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124" name="Google Shape;1124;p158"/>
          <p:cNvSpPr txBox="1"/>
          <p:nvPr>
            <p:ph idx="1" type="subTitle"/>
          </p:nvPr>
        </p:nvSpPr>
        <p:spPr>
          <a:xfrm>
            <a:off x="1263200" y="3761225"/>
            <a:ext cx="6531300" cy="58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3">
    <p:bg>
      <p:bgPr>
        <a:solidFill>
          <a:schemeClr val="dk1"/>
        </a:solidFill>
      </p:bgPr>
    </p:bg>
    <p:spTree>
      <p:nvGrpSpPr>
        <p:cNvPr id="1125" name="Shape 1125"/>
        <p:cNvGrpSpPr/>
        <p:nvPr/>
      </p:nvGrpSpPr>
      <p:grpSpPr>
        <a:xfrm>
          <a:off x="0" y="0"/>
          <a:ext cx="0" cy="0"/>
          <a:chOff x="0" y="0"/>
          <a:chExt cx="0" cy="0"/>
        </a:xfrm>
      </p:grpSpPr>
      <p:sp>
        <p:nvSpPr>
          <p:cNvPr id="1126" name="Google Shape;1126;p159"/>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59"/>
          <p:cNvSpPr txBox="1"/>
          <p:nvPr>
            <p:ph type="title"/>
          </p:nvPr>
        </p:nvSpPr>
        <p:spPr>
          <a:xfrm>
            <a:off x="954338" y="1773175"/>
            <a:ext cx="2518200" cy="50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128" name="Google Shape;1128;p159"/>
          <p:cNvSpPr txBox="1"/>
          <p:nvPr>
            <p:ph idx="1" type="subTitle"/>
          </p:nvPr>
        </p:nvSpPr>
        <p:spPr>
          <a:xfrm>
            <a:off x="954338" y="2279975"/>
            <a:ext cx="2518200" cy="12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
    <p:bg>
      <p:bgPr>
        <a:solidFill>
          <a:schemeClr val="dk1"/>
        </a:solidFill>
      </p:bgPr>
    </p:bg>
    <p:spTree>
      <p:nvGrpSpPr>
        <p:cNvPr id="1129" name="Shape 1129"/>
        <p:cNvGrpSpPr/>
        <p:nvPr/>
      </p:nvGrpSpPr>
      <p:grpSpPr>
        <a:xfrm>
          <a:off x="0" y="0"/>
          <a:ext cx="0" cy="0"/>
          <a:chOff x="0" y="0"/>
          <a:chExt cx="0" cy="0"/>
        </a:xfrm>
      </p:grpSpPr>
      <p:grpSp>
        <p:nvGrpSpPr>
          <p:cNvPr id="1130" name="Google Shape;1130;p160"/>
          <p:cNvGrpSpPr/>
          <p:nvPr/>
        </p:nvGrpSpPr>
        <p:grpSpPr>
          <a:xfrm>
            <a:off x="713225" y="539500"/>
            <a:ext cx="7717500" cy="4064400"/>
            <a:chOff x="713225" y="539500"/>
            <a:chExt cx="7717500" cy="4064400"/>
          </a:xfrm>
        </p:grpSpPr>
        <p:sp>
          <p:nvSpPr>
            <p:cNvPr id="1131" name="Google Shape;1131;p16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2" name="Google Shape;1132;p160"/>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133" name="Google Shape;1133;p16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134" name="Google Shape;1134;p160"/>
          <p:cNvSpPr txBox="1"/>
          <p:nvPr>
            <p:ph idx="1" type="subTitle"/>
          </p:nvPr>
        </p:nvSpPr>
        <p:spPr>
          <a:xfrm>
            <a:off x="461532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135" name="Google Shape;1135;p160"/>
          <p:cNvSpPr txBox="1"/>
          <p:nvPr>
            <p:ph idx="2" type="subTitle"/>
          </p:nvPr>
        </p:nvSpPr>
        <p:spPr>
          <a:xfrm>
            <a:off x="85377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136" name="Google Shape;1136;p160"/>
          <p:cNvSpPr txBox="1"/>
          <p:nvPr>
            <p:ph idx="3" type="subTitle"/>
          </p:nvPr>
        </p:nvSpPr>
        <p:spPr>
          <a:xfrm>
            <a:off x="853775" y="2571192"/>
            <a:ext cx="3599100" cy="154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1137" name="Google Shape;1137;p160"/>
          <p:cNvSpPr txBox="1"/>
          <p:nvPr>
            <p:ph idx="4" type="subTitle"/>
          </p:nvPr>
        </p:nvSpPr>
        <p:spPr>
          <a:xfrm>
            <a:off x="799625" y="1404325"/>
            <a:ext cx="7523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138" name="Google Shape;1138;p160"/>
          <p:cNvSpPr txBox="1"/>
          <p:nvPr>
            <p:ph idx="5" type="subTitle"/>
          </p:nvPr>
        </p:nvSpPr>
        <p:spPr>
          <a:xfrm>
            <a:off x="4615325" y="2570500"/>
            <a:ext cx="3599100" cy="154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1_1_1">
    <p:bg>
      <p:bgPr>
        <a:solidFill>
          <a:schemeClr val="dk1"/>
        </a:solidFill>
      </p:bgPr>
    </p:bg>
    <p:spTree>
      <p:nvGrpSpPr>
        <p:cNvPr id="1139" name="Shape 1139"/>
        <p:cNvGrpSpPr/>
        <p:nvPr/>
      </p:nvGrpSpPr>
      <p:grpSpPr>
        <a:xfrm>
          <a:off x="0" y="0"/>
          <a:ext cx="0" cy="0"/>
          <a:chOff x="0" y="0"/>
          <a:chExt cx="0" cy="0"/>
        </a:xfrm>
      </p:grpSpPr>
      <p:grpSp>
        <p:nvGrpSpPr>
          <p:cNvPr id="1140" name="Google Shape;1140;p161"/>
          <p:cNvGrpSpPr/>
          <p:nvPr/>
        </p:nvGrpSpPr>
        <p:grpSpPr>
          <a:xfrm>
            <a:off x="713225" y="539500"/>
            <a:ext cx="7717500" cy="4064400"/>
            <a:chOff x="713225" y="539500"/>
            <a:chExt cx="7717500" cy="4064400"/>
          </a:xfrm>
        </p:grpSpPr>
        <p:sp>
          <p:nvSpPr>
            <p:cNvPr id="1141" name="Google Shape;1141;p16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2" name="Google Shape;1142;p161"/>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143" name="Google Shape;1143;p16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144" name="Google Shape;1144;p161"/>
          <p:cNvSpPr txBox="1"/>
          <p:nvPr>
            <p:ph idx="1" type="subTitle"/>
          </p:nvPr>
        </p:nvSpPr>
        <p:spPr>
          <a:xfrm>
            <a:off x="1422663" y="3527586"/>
            <a:ext cx="23847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145" name="Google Shape;1145;p161"/>
          <p:cNvSpPr txBox="1"/>
          <p:nvPr>
            <p:ph idx="2" type="subTitle"/>
          </p:nvPr>
        </p:nvSpPr>
        <p:spPr>
          <a:xfrm>
            <a:off x="1422663" y="3098062"/>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6" name="Google Shape;1146;p161"/>
          <p:cNvSpPr txBox="1"/>
          <p:nvPr>
            <p:ph idx="3" type="subTitle"/>
          </p:nvPr>
        </p:nvSpPr>
        <p:spPr>
          <a:xfrm>
            <a:off x="5336638" y="3527925"/>
            <a:ext cx="23847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147" name="Google Shape;1147;p161"/>
          <p:cNvSpPr txBox="1"/>
          <p:nvPr>
            <p:ph idx="4" type="subTitle"/>
          </p:nvPr>
        </p:nvSpPr>
        <p:spPr>
          <a:xfrm>
            <a:off x="5336638" y="3098050"/>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8">
    <p:bg>
      <p:bgPr>
        <a:solidFill>
          <a:schemeClr val="dk1"/>
        </a:solidFill>
      </p:bgPr>
    </p:bg>
    <p:spTree>
      <p:nvGrpSpPr>
        <p:cNvPr id="1148" name="Shape 1148"/>
        <p:cNvGrpSpPr/>
        <p:nvPr/>
      </p:nvGrpSpPr>
      <p:grpSpPr>
        <a:xfrm>
          <a:off x="0" y="0"/>
          <a:ext cx="0" cy="0"/>
          <a:chOff x="0" y="0"/>
          <a:chExt cx="0" cy="0"/>
        </a:xfrm>
      </p:grpSpPr>
      <p:grpSp>
        <p:nvGrpSpPr>
          <p:cNvPr id="1149" name="Google Shape;1149;p162"/>
          <p:cNvGrpSpPr/>
          <p:nvPr/>
        </p:nvGrpSpPr>
        <p:grpSpPr>
          <a:xfrm>
            <a:off x="713225" y="539500"/>
            <a:ext cx="7717500" cy="4064400"/>
            <a:chOff x="713225" y="539500"/>
            <a:chExt cx="7717500" cy="4064400"/>
          </a:xfrm>
        </p:grpSpPr>
        <p:sp>
          <p:nvSpPr>
            <p:cNvPr id="1150" name="Google Shape;1150;p16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1" name="Google Shape;1151;p16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152" name="Google Shape;1152;p16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153" name="Google Shape;1153;p162"/>
          <p:cNvSpPr txBox="1"/>
          <p:nvPr>
            <p:ph idx="1" type="subTitle"/>
          </p:nvPr>
        </p:nvSpPr>
        <p:spPr>
          <a:xfrm>
            <a:off x="2965993" y="1780597"/>
            <a:ext cx="3506400" cy="80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154" name="Google Shape;1154;p162"/>
          <p:cNvSpPr txBox="1"/>
          <p:nvPr>
            <p:ph idx="2" type="subTitle"/>
          </p:nvPr>
        </p:nvSpPr>
        <p:spPr>
          <a:xfrm>
            <a:off x="2965993" y="1351073"/>
            <a:ext cx="35064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5" name="Google Shape;1155;p162"/>
          <p:cNvSpPr txBox="1"/>
          <p:nvPr>
            <p:ph idx="3" type="subTitle"/>
          </p:nvPr>
        </p:nvSpPr>
        <p:spPr>
          <a:xfrm>
            <a:off x="2280193" y="3541819"/>
            <a:ext cx="3506400" cy="809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156" name="Google Shape;1156;p162"/>
          <p:cNvSpPr txBox="1"/>
          <p:nvPr>
            <p:ph idx="4" type="subTitle"/>
          </p:nvPr>
        </p:nvSpPr>
        <p:spPr>
          <a:xfrm>
            <a:off x="2280193" y="3111944"/>
            <a:ext cx="3506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2">
    <p:bg>
      <p:bgPr>
        <a:solidFill>
          <a:schemeClr val="dk1"/>
        </a:solidFill>
      </p:bgPr>
    </p:bg>
    <p:spTree>
      <p:nvGrpSpPr>
        <p:cNvPr id="1157" name="Shape 1157"/>
        <p:cNvGrpSpPr/>
        <p:nvPr/>
      </p:nvGrpSpPr>
      <p:grpSpPr>
        <a:xfrm>
          <a:off x="0" y="0"/>
          <a:ext cx="0" cy="0"/>
          <a:chOff x="0" y="0"/>
          <a:chExt cx="0" cy="0"/>
        </a:xfrm>
      </p:grpSpPr>
      <p:grpSp>
        <p:nvGrpSpPr>
          <p:cNvPr id="1158" name="Google Shape;1158;p163"/>
          <p:cNvGrpSpPr/>
          <p:nvPr/>
        </p:nvGrpSpPr>
        <p:grpSpPr>
          <a:xfrm>
            <a:off x="713225" y="539500"/>
            <a:ext cx="7717500" cy="4064400"/>
            <a:chOff x="713225" y="539500"/>
            <a:chExt cx="7717500" cy="4064400"/>
          </a:xfrm>
        </p:grpSpPr>
        <p:sp>
          <p:nvSpPr>
            <p:cNvPr id="1159" name="Google Shape;1159;p16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0" name="Google Shape;1160;p163"/>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161" name="Google Shape;1161;p16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162" name="Google Shape;1162;p163"/>
          <p:cNvSpPr txBox="1"/>
          <p:nvPr>
            <p:ph idx="1" type="subTitle"/>
          </p:nvPr>
        </p:nvSpPr>
        <p:spPr>
          <a:xfrm>
            <a:off x="1041662" y="2850162"/>
            <a:ext cx="16644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163" name="Google Shape;1163;p163"/>
          <p:cNvSpPr txBox="1"/>
          <p:nvPr>
            <p:ph idx="2" type="subTitle"/>
          </p:nvPr>
        </p:nvSpPr>
        <p:spPr>
          <a:xfrm>
            <a:off x="1041662" y="2192038"/>
            <a:ext cx="16644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4" name="Google Shape;1164;p163"/>
          <p:cNvSpPr txBox="1"/>
          <p:nvPr>
            <p:ph idx="3" type="subTitle"/>
          </p:nvPr>
        </p:nvSpPr>
        <p:spPr>
          <a:xfrm>
            <a:off x="6437934" y="2850513"/>
            <a:ext cx="16644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165" name="Google Shape;1165;p163"/>
          <p:cNvSpPr txBox="1"/>
          <p:nvPr>
            <p:ph idx="4" type="subTitle"/>
          </p:nvPr>
        </p:nvSpPr>
        <p:spPr>
          <a:xfrm>
            <a:off x="6437934" y="2192038"/>
            <a:ext cx="16644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76" name="Shape 76"/>
        <p:cNvGrpSpPr/>
        <p:nvPr/>
      </p:nvGrpSpPr>
      <p:grpSpPr>
        <a:xfrm>
          <a:off x="0" y="0"/>
          <a:ext cx="0" cy="0"/>
          <a:chOff x="0" y="0"/>
          <a:chExt cx="0" cy="0"/>
        </a:xfrm>
      </p:grpSpPr>
      <p:grpSp>
        <p:nvGrpSpPr>
          <p:cNvPr id="77" name="Google Shape;77;p18"/>
          <p:cNvGrpSpPr/>
          <p:nvPr/>
        </p:nvGrpSpPr>
        <p:grpSpPr>
          <a:xfrm>
            <a:off x="713225" y="539500"/>
            <a:ext cx="7717500" cy="4064400"/>
            <a:chOff x="713225" y="539500"/>
            <a:chExt cx="7717500" cy="4064400"/>
          </a:xfrm>
        </p:grpSpPr>
        <p:sp>
          <p:nvSpPr>
            <p:cNvPr id="78" name="Google Shape;78;p1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 name="Google Shape;79;p18"/>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80" name="Google Shape;80;p1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1" name="Google Shape;81;p18"/>
          <p:cNvSpPr txBox="1"/>
          <p:nvPr>
            <p:ph idx="1" type="subTitle"/>
          </p:nvPr>
        </p:nvSpPr>
        <p:spPr>
          <a:xfrm>
            <a:off x="1425525" y="3298725"/>
            <a:ext cx="23847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2" name="Google Shape;82;p18"/>
          <p:cNvSpPr txBox="1"/>
          <p:nvPr>
            <p:ph idx="2" type="subTitle"/>
          </p:nvPr>
        </p:nvSpPr>
        <p:spPr>
          <a:xfrm>
            <a:off x="1425525" y="2867137"/>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8"/>
          <p:cNvSpPr txBox="1"/>
          <p:nvPr>
            <p:ph idx="3" type="subTitle"/>
          </p:nvPr>
        </p:nvSpPr>
        <p:spPr>
          <a:xfrm>
            <a:off x="5333725" y="3288525"/>
            <a:ext cx="23847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4" name="Google Shape;84;p18"/>
          <p:cNvSpPr txBox="1"/>
          <p:nvPr>
            <p:ph idx="4" type="subTitle"/>
          </p:nvPr>
        </p:nvSpPr>
        <p:spPr>
          <a:xfrm>
            <a:off x="5333725" y="2858650"/>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CUSTOM_26">
    <p:bg>
      <p:bgPr>
        <a:solidFill>
          <a:schemeClr val="dk1"/>
        </a:solidFill>
      </p:bgPr>
    </p:bg>
    <p:spTree>
      <p:nvGrpSpPr>
        <p:cNvPr id="1166" name="Shape 1166"/>
        <p:cNvGrpSpPr/>
        <p:nvPr/>
      </p:nvGrpSpPr>
      <p:grpSpPr>
        <a:xfrm>
          <a:off x="0" y="0"/>
          <a:ext cx="0" cy="0"/>
          <a:chOff x="0" y="0"/>
          <a:chExt cx="0" cy="0"/>
        </a:xfrm>
      </p:grpSpPr>
      <p:grpSp>
        <p:nvGrpSpPr>
          <p:cNvPr id="1167" name="Google Shape;1167;p164"/>
          <p:cNvGrpSpPr/>
          <p:nvPr/>
        </p:nvGrpSpPr>
        <p:grpSpPr>
          <a:xfrm>
            <a:off x="713225" y="539500"/>
            <a:ext cx="7717500" cy="4064400"/>
            <a:chOff x="713225" y="539500"/>
            <a:chExt cx="7717500" cy="4064400"/>
          </a:xfrm>
        </p:grpSpPr>
        <p:sp>
          <p:nvSpPr>
            <p:cNvPr id="1168" name="Google Shape;1168;p16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9" name="Google Shape;1169;p16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170" name="Google Shape;1170;p16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171" name="Google Shape;1171;p164"/>
          <p:cNvSpPr txBox="1"/>
          <p:nvPr>
            <p:ph idx="1" type="subTitle"/>
          </p:nvPr>
        </p:nvSpPr>
        <p:spPr>
          <a:xfrm>
            <a:off x="1425525" y="1808851"/>
            <a:ext cx="2384700" cy="237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solidFill>
                  <a:schemeClr val="lt1"/>
                </a:solidFill>
              </a:defRPr>
            </a:lvl1pPr>
            <a:lvl2pPr lvl="1" rtl="0" algn="ctr">
              <a:lnSpc>
                <a:spcPct val="100000"/>
              </a:lnSpc>
              <a:spcBef>
                <a:spcPts val="0"/>
              </a:spcBef>
              <a:spcAft>
                <a:spcPts val="0"/>
              </a:spcAft>
              <a:buClr>
                <a:schemeClr val="lt1"/>
              </a:buClr>
              <a:buSzPts val="1400"/>
              <a:buChar char="○"/>
              <a:defRPr>
                <a:solidFill>
                  <a:schemeClr val="lt1"/>
                </a:solidFill>
              </a:defRPr>
            </a:lvl2pPr>
            <a:lvl3pPr lvl="2" rtl="0" algn="ctr">
              <a:lnSpc>
                <a:spcPct val="100000"/>
              </a:lnSpc>
              <a:spcBef>
                <a:spcPts val="0"/>
              </a:spcBef>
              <a:spcAft>
                <a:spcPts val="0"/>
              </a:spcAft>
              <a:buClr>
                <a:schemeClr val="lt1"/>
              </a:buClr>
              <a:buSzPts val="1400"/>
              <a:buChar char="■"/>
              <a:defRPr>
                <a:solidFill>
                  <a:schemeClr val="lt1"/>
                </a:solidFill>
              </a:defRPr>
            </a:lvl3pPr>
            <a:lvl4pPr lvl="3" rtl="0" algn="ctr">
              <a:lnSpc>
                <a:spcPct val="100000"/>
              </a:lnSpc>
              <a:spcBef>
                <a:spcPts val="0"/>
              </a:spcBef>
              <a:spcAft>
                <a:spcPts val="0"/>
              </a:spcAft>
              <a:buClr>
                <a:schemeClr val="lt1"/>
              </a:buClr>
              <a:buSzPts val="1400"/>
              <a:buChar char="●"/>
              <a:defRPr>
                <a:solidFill>
                  <a:schemeClr val="lt1"/>
                </a:solidFill>
              </a:defRPr>
            </a:lvl4pPr>
            <a:lvl5pPr lvl="4" rtl="0" algn="ctr">
              <a:lnSpc>
                <a:spcPct val="100000"/>
              </a:lnSpc>
              <a:spcBef>
                <a:spcPts val="0"/>
              </a:spcBef>
              <a:spcAft>
                <a:spcPts val="0"/>
              </a:spcAft>
              <a:buClr>
                <a:schemeClr val="lt1"/>
              </a:buClr>
              <a:buSzPts val="1400"/>
              <a:buChar char="○"/>
              <a:defRPr>
                <a:solidFill>
                  <a:schemeClr val="lt1"/>
                </a:solidFill>
              </a:defRPr>
            </a:lvl5pPr>
            <a:lvl6pPr lvl="5" rtl="0" algn="ctr">
              <a:lnSpc>
                <a:spcPct val="100000"/>
              </a:lnSpc>
              <a:spcBef>
                <a:spcPts val="0"/>
              </a:spcBef>
              <a:spcAft>
                <a:spcPts val="0"/>
              </a:spcAft>
              <a:buClr>
                <a:schemeClr val="lt1"/>
              </a:buClr>
              <a:buSzPts val="1400"/>
              <a:buChar char="■"/>
              <a:defRPr>
                <a:solidFill>
                  <a:schemeClr val="lt1"/>
                </a:solidFill>
              </a:defRPr>
            </a:lvl6pPr>
            <a:lvl7pPr lvl="6" rtl="0" algn="ctr">
              <a:lnSpc>
                <a:spcPct val="100000"/>
              </a:lnSpc>
              <a:spcBef>
                <a:spcPts val="0"/>
              </a:spcBef>
              <a:spcAft>
                <a:spcPts val="0"/>
              </a:spcAft>
              <a:buClr>
                <a:schemeClr val="lt1"/>
              </a:buClr>
              <a:buSzPts val="1400"/>
              <a:buChar char="●"/>
              <a:defRPr>
                <a:solidFill>
                  <a:schemeClr val="lt1"/>
                </a:solidFill>
              </a:defRPr>
            </a:lvl7pPr>
            <a:lvl8pPr lvl="7" rtl="0" algn="ctr">
              <a:lnSpc>
                <a:spcPct val="100000"/>
              </a:lnSpc>
              <a:spcBef>
                <a:spcPts val="0"/>
              </a:spcBef>
              <a:spcAft>
                <a:spcPts val="0"/>
              </a:spcAft>
              <a:buClr>
                <a:schemeClr val="lt1"/>
              </a:buClr>
              <a:buSzPts val="1400"/>
              <a:buChar char="○"/>
              <a:defRPr>
                <a:solidFill>
                  <a:schemeClr val="lt1"/>
                </a:solidFill>
              </a:defRPr>
            </a:lvl8pPr>
            <a:lvl9pPr lvl="8" rtl="0" algn="ctr">
              <a:lnSpc>
                <a:spcPct val="100000"/>
              </a:lnSpc>
              <a:spcBef>
                <a:spcPts val="0"/>
              </a:spcBef>
              <a:spcAft>
                <a:spcPts val="0"/>
              </a:spcAft>
              <a:buClr>
                <a:schemeClr val="lt1"/>
              </a:buClr>
              <a:buSzPts val="1400"/>
              <a:buChar char="■"/>
              <a:defRPr>
                <a:solidFill>
                  <a:schemeClr val="lt1"/>
                </a:solidFill>
              </a:defRPr>
            </a:lvl9pPr>
          </a:lstStyle>
          <a:p/>
        </p:txBody>
      </p:sp>
      <p:sp>
        <p:nvSpPr>
          <p:cNvPr id="1172" name="Google Shape;1172;p164"/>
          <p:cNvSpPr txBox="1"/>
          <p:nvPr>
            <p:ph idx="2" type="subTitle"/>
          </p:nvPr>
        </p:nvSpPr>
        <p:spPr>
          <a:xfrm>
            <a:off x="5333725" y="1808850"/>
            <a:ext cx="2384700" cy="235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solidFill>
                  <a:schemeClr val="lt1"/>
                </a:solidFill>
              </a:defRPr>
            </a:lvl1pPr>
            <a:lvl2pPr lvl="1" rtl="0" algn="ctr">
              <a:lnSpc>
                <a:spcPct val="100000"/>
              </a:lnSpc>
              <a:spcBef>
                <a:spcPts val="0"/>
              </a:spcBef>
              <a:spcAft>
                <a:spcPts val="0"/>
              </a:spcAft>
              <a:buClr>
                <a:schemeClr val="lt1"/>
              </a:buClr>
              <a:buSzPts val="1400"/>
              <a:buChar char="○"/>
              <a:defRPr>
                <a:solidFill>
                  <a:schemeClr val="lt1"/>
                </a:solidFill>
              </a:defRPr>
            </a:lvl2pPr>
            <a:lvl3pPr lvl="2" rtl="0" algn="ctr">
              <a:lnSpc>
                <a:spcPct val="100000"/>
              </a:lnSpc>
              <a:spcBef>
                <a:spcPts val="0"/>
              </a:spcBef>
              <a:spcAft>
                <a:spcPts val="0"/>
              </a:spcAft>
              <a:buClr>
                <a:schemeClr val="lt1"/>
              </a:buClr>
              <a:buSzPts val="1400"/>
              <a:buChar char="■"/>
              <a:defRPr>
                <a:solidFill>
                  <a:schemeClr val="lt1"/>
                </a:solidFill>
              </a:defRPr>
            </a:lvl3pPr>
            <a:lvl4pPr lvl="3" rtl="0" algn="ctr">
              <a:lnSpc>
                <a:spcPct val="100000"/>
              </a:lnSpc>
              <a:spcBef>
                <a:spcPts val="0"/>
              </a:spcBef>
              <a:spcAft>
                <a:spcPts val="0"/>
              </a:spcAft>
              <a:buClr>
                <a:schemeClr val="lt1"/>
              </a:buClr>
              <a:buSzPts val="1400"/>
              <a:buChar char="●"/>
              <a:defRPr>
                <a:solidFill>
                  <a:schemeClr val="lt1"/>
                </a:solidFill>
              </a:defRPr>
            </a:lvl4pPr>
            <a:lvl5pPr lvl="4" rtl="0" algn="ctr">
              <a:lnSpc>
                <a:spcPct val="100000"/>
              </a:lnSpc>
              <a:spcBef>
                <a:spcPts val="0"/>
              </a:spcBef>
              <a:spcAft>
                <a:spcPts val="0"/>
              </a:spcAft>
              <a:buClr>
                <a:schemeClr val="lt1"/>
              </a:buClr>
              <a:buSzPts val="1400"/>
              <a:buChar char="○"/>
              <a:defRPr>
                <a:solidFill>
                  <a:schemeClr val="lt1"/>
                </a:solidFill>
              </a:defRPr>
            </a:lvl5pPr>
            <a:lvl6pPr lvl="5" rtl="0" algn="ctr">
              <a:lnSpc>
                <a:spcPct val="100000"/>
              </a:lnSpc>
              <a:spcBef>
                <a:spcPts val="0"/>
              </a:spcBef>
              <a:spcAft>
                <a:spcPts val="0"/>
              </a:spcAft>
              <a:buClr>
                <a:schemeClr val="lt1"/>
              </a:buClr>
              <a:buSzPts val="1400"/>
              <a:buChar char="■"/>
              <a:defRPr>
                <a:solidFill>
                  <a:schemeClr val="lt1"/>
                </a:solidFill>
              </a:defRPr>
            </a:lvl6pPr>
            <a:lvl7pPr lvl="6" rtl="0" algn="ctr">
              <a:lnSpc>
                <a:spcPct val="100000"/>
              </a:lnSpc>
              <a:spcBef>
                <a:spcPts val="0"/>
              </a:spcBef>
              <a:spcAft>
                <a:spcPts val="0"/>
              </a:spcAft>
              <a:buClr>
                <a:schemeClr val="lt1"/>
              </a:buClr>
              <a:buSzPts val="1400"/>
              <a:buChar char="●"/>
              <a:defRPr>
                <a:solidFill>
                  <a:schemeClr val="lt1"/>
                </a:solidFill>
              </a:defRPr>
            </a:lvl7pPr>
            <a:lvl8pPr lvl="7" rtl="0" algn="ctr">
              <a:lnSpc>
                <a:spcPct val="100000"/>
              </a:lnSpc>
              <a:spcBef>
                <a:spcPts val="0"/>
              </a:spcBef>
              <a:spcAft>
                <a:spcPts val="0"/>
              </a:spcAft>
              <a:buClr>
                <a:schemeClr val="lt1"/>
              </a:buClr>
              <a:buSzPts val="1400"/>
              <a:buChar char="○"/>
              <a:defRPr>
                <a:solidFill>
                  <a:schemeClr val="lt1"/>
                </a:solidFill>
              </a:defRPr>
            </a:lvl8pPr>
            <a:lvl9pPr lvl="8" rtl="0" algn="ctr">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_1_1_1">
    <p:bg>
      <p:bgPr>
        <a:solidFill>
          <a:schemeClr val="dk1"/>
        </a:solidFill>
      </p:bgPr>
    </p:bg>
    <p:spTree>
      <p:nvGrpSpPr>
        <p:cNvPr id="1173" name="Shape 1173"/>
        <p:cNvGrpSpPr/>
        <p:nvPr/>
      </p:nvGrpSpPr>
      <p:grpSpPr>
        <a:xfrm>
          <a:off x="0" y="0"/>
          <a:ext cx="0" cy="0"/>
          <a:chOff x="0" y="0"/>
          <a:chExt cx="0" cy="0"/>
        </a:xfrm>
      </p:grpSpPr>
      <p:grpSp>
        <p:nvGrpSpPr>
          <p:cNvPr id="1174" name="Google Shape;1174;p165"/>
          <p:cNvGrpSpPr/>
          <p:nvPr/>
        </p:nvGrpSpPr>
        <p:grpSpPr>
          <a:xfrm>
            <a:off x="713225" y="539500"/>
            <a:ext cx="7717500" cy="4064400"/>
            <a:chOff x="713225" y="539500"/>
            <a:chExt cx="7717500" cy="4064400"/>
          </a:xfrm>
        </p:grpSpPr>
        <p:sp>
          <p:nvSpPr>
            <p:cNvPr id="1175" name="Google Shape;1175;p16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6" name="Google Shape;1176;p16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177" name="Google Shape;1177;p16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178" name="Google Shape;1178;p165"/>
          <p:cNvSpPr txBox="1"/>
          <p:nvPr>
            <p:ph idx="1" type="subTitle"/>
          </p:nvPr>
        </p:nvSpPr>
        <p:spPr>
          <a:xfrm>
            <a:off x="852300" y="1647337"/>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179" name="Google Shape;1179;p165"/>
          <p:cNvSpPr txBox="1"/>
          <p:nvPr>
            <p:ph idx="2" type="subTitle"/>
          </p:nvPr>
        </p:nvSpPr>
        <p:spPr>
          <a:xfrm>
            <a:off x="852300" y="12178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0" name="Google Shape;1180;p165"/>
          <p:cNvSpPr txBox="1"/>
          <p:nvPr>
            <p:ph idx="3" type="subTitle"/>
          </p:nvPr>
        </p:nvSpPr>
        <p:spPr>
          <a:xfrm>
            <a:off x="852300" y="2781937"/>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181" name="Google Shape;1181;p165"/>
          <p:cNvSpPr txBox="1"/>
          <p:nvPr>
            <p:ph idx="4" type="subTitle"/>
          </p:nvPr>
        </p:nvSpPr>
        <p:spPr>
          <a:xfrm>
            <a:off x="852300" y="23524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2" name="Google Shape;1182;p165"/>
          <p:cNvSpPr txBox="1"/>
          <p:nvPr>
            <p:ph idx="5" type="subTitle"/>
          </p:nvPr>
        </p:nvSpPr>
        <p:spPr>
          <a:xfrm>
            <a:off x="852300" y="3916538"/>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183" name="Google Shape;1183;p165"/>
          <p:cNvSpPr txBox="1"/>
          <p:nvPr>
            <p:ph idx="6" type="subTitle"/>
          </p:nvPr>
        </p:nvSpPr>
        <p:spPr>
          <a:xfrm>
            <a:off x="852300" y="34870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4">
    <p:bg>
      <p:bgPr>
        <a:solidFill>
          <a:schemeClr val="dk1"/>
        </a:solidFill>
      </p:bgPr>
    </p:bg>
    <p:spTree>
      <p:nvGrpSpPr>
        <p:cNvPr id="1184" name="Shape 1184"/>
        <p:cNvGrpSpPr/>
        <p:nvPr/>
      </p:nvGrpSpPr>
      <p:grpSpPr>
        <a:xfrm>
          <a:off x="0" y="0"/>
          <a:ext cx="0" cy="0"/>
          <a:chOff x="0" y="0"/>
          <a:chExt cx="0" cy="0"/>
        </a:xfrm>
      </p:grpSpPr>
      <p:grpSp>
        <p:nvGrpSpPr>
          <p:cNvPr id="1185" name="Google Shape;1185;p166"/>
          <p:cNvGrpSpPr/>
          <p:nvPr/>
        </p:nvGrpSpPr>
        <p:grpSpPr>
          <a:xfrm>
            <a:off x="713225" y="539500"/>
            <a:ext cx="7717500" cy="4064400"/>
            <a:chOff x="713225" y="539500"/>
            <a:chExt cx="7717500" cy="4064400"/>
          </a:xfrm>
        </p:grpSpPr>
        <p:sp>
          <p:nvSpPr>
            <p:cNvPr id="1186" name="Google Shape;1186;p16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7" name="Google Shape;1187;p16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188" name="Google Shape;1188;p16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189" name="Google Shape;1189;p166"/>
          <p:cNvSpPr txBox="1"/>
          <p:nvPr>
            <p:ph idx="1" type="subTitle"/>
          </p:nvPr>
        </p:nvSpPr>
        <p:spPr>
          <a:xfrm>
            <a:off x="919850"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190" name="Google Shape;1190;p166"/>
          <p:cNvSpPr txBox="1"/>
          <p:nvPr>
            <p:ph idx="2" type="subTitle"/>
          </p:nvPr>
        </p:nvSpPr>
        <p:spPr>
          <a:xfrm>
            <a:off x="919850"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1" name="Google Shape;1191;p166"/>
          <p:cNvSpPr txBox="1"/>
          <p:nvPr>
            <p:ph idx="3" type="subTitle"/>
          </p:nvPr>
        </p:nvSpPr>
        <p:spPr>
          <a:xfrm>
            <a:off x="3500699"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192" name="Google Shape;1192;p166"/>
          <p:cNvSpPr txBox="1"/>
          <p:nvPr>
            <p:ph idx="4" type="subTitle"/>
          </p:nvPr>
        </p:nvSpPr>
        <p:spPr>
          <a:xfrm>
            <a:off x="3500697"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3" name="Google Shape;1193;p166"/>
          <p:cNvSpPr txBox="1"/>
          <p:nvPr>
            <p:ph idx="5" type="subTitle"/>
          </p:nvPr>
        </p:nvSpPr>
        <p:spPr>
          <a:xfrm>
            <a:off x="6069048"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194" name="Google Shape;1194;p166"/>
          <p:cNvSpPr txBox="1"/>
          <p:nvPr>
            <p:ph idx="6" type="subTitle"/>
          </p:nvPr>
        </p:nvSpPr>
        <p:spPr>
          <a:xfrm>
            <a:off x="6069043"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1_1_1_1_1_1">
    <p:bg>
      <p:bgPr>
        <a:solidFill>
          <a:schemeClr val="dk1"/>
        </a:solidFill>
      </p:bgPr>
    </p:bg>
    <p:spTree>
      <p:nvGrpSpPr>
        <p:cNvPr id="1195" name="Shape 1195"/>
        <p:cNvGrpSpPr/>
        <p:nvPr/>
      </p:nvGrpSpPr>
      <p:grpSpPr>
        <a:xfrm>
          <a:off x="0" y="0"/>
          <a:ext cx="0" cy="0"/>
          <a:chOff x="0" y="0"/>
          <a:chExt cx="0" cy="0"/>
        </a:xfrm>
      </p:grpSpPr>
      <p:grpSp>
        <p:nvGrpSpPr>
          <p:cNvPr id="1196" name="Google Shape;1196;p167"/>
          <p:cNvGrpSpPr/>
          <p:nvPr/>
        </p:nvGrpSpPr>
        <p:grpSpPr>
          <a:xfrm>
            <a:off x="713225" y="539500"/>
            <a:ext cx="7717500" cy="4064400"/>
            <a:chOff x="713225" y="539500"/>
            <a:chExt cx="7717500" cy="4064400"/>
          </a:xfrm>
        </p:grpSpPr>
        <p:sp>
          <p:nvSpPr>
            <p:cNvPr id="1197" name="Google Shape;1197;p16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8" name="Google Shape;1198;p16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199" name="Google Shape;1199;p16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00" name="Google Shape;1200;p167"/>
          <p:cNvSpPr txBox="1"/>
          <p:nvPr>
            <p:ph idx="1" type="subTitle"/>
          </p:nvPr>
        </p:nvSpPr>
        <p:spPr>
          <a:xfrm>
            <a:off x="919850" y="28955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01" name="Google Shape;1201;p167"/>
          <p:cNvSpPr txBox="1"/>
          <p:nvPr>
            <p:ph idx="2" type="subTitle"/>
          </p:nvPr>
        </p:nvSpPr>
        <p:spPr>
          <a:xfrm>
            <a:off x="919850" y="23982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2" name="Google Shape;1202;p167"/>
          <p:cNvSpPr txBox="1"/>
          <p:nvPr>
            <p:ph idx="3" type="subTitle"/>
          </p:nvPr>
        </p:nvSpPr>
        <p:spPr>
          <a:xfrm>
            <a:off x="3500700" y="32003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03" name="Google Shape;1203;p167"/>
          <p:cNvSpPr txBox="1"/>
          <p:nvPr>
            <p:ph idx="4" type="subTitle"/>
          </p:nvPr>
        </p:nvSpPr>
        <p:spPr>
          <a:xfrm>
            <a:off x="3500697" y="27030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4" name="Google Shape;1204;p167"/>
          <p:cNvSpPr txBox="1"/>
          <p:nvPr>
            <p:ph idx="5" type="subTitle"/>
          </p:nvPr>
        </p:nvSpPr>
        <p:spPr>
          <a:xfrm>
            <a:off x="6069049" y="35051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05" name="Google Shape;1205;p167"/>
          <p:cNvSpPr txBox="1"/>
          <p:nvPr>
            <p:ph idx="6" type="subTitle"/>
          </p:nvPr>
        </p:nvSpPr>
        <p:spPr>
          <a:xfrm>
            <a:off x="6069043" y="30078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1_1_1_1_1_1_1_1_1">
    <p:bg>
      <p:bgPr>
        <a:solidFill>
          <a:schemeClr val="dk1"/>
        </a:solidFill>
      </p:bgPr>
    </p:bg>
    <p:spTree>
      <p:nvGrpSpPr>
        <p:cNvPr id="1206" name="Shape 1206"/>
        <p:cNvGrpSpPr/>
        <p:nvPr/>
      </p:nvGrpSpPr>
      <p:grpSpPr>
        <a:xfrm>
          <a:off x="0" y="0"/>
          <a:ext cx="0" cy="0"/>
          <a:chOff x="0" y="0"/>
          <a:chExt cx="0" cy="0"/>
        </a:xfrm>
      </p:grpSpPr>
      <p:grpSp>
        <p:nvGrpSpPr>
          <p:cNvPr id="1207" name="Google Shape;1207;p168"/>
          <p:cNvGrpSpPr/>
          <p:nvPr/>
        </p:nvGrpSpPr>
        <p:grpSpPr>
          <a:xfrm>
            <a:off x="713225" y="539500"/>
            <a:ext cx="7717500" cy="4064400"/>
            <a:chOff x="713225" y="539500"/>
            <a:chExt cx="7717500" cy="4064400"/>
          </a:xfrm>
        </p:grpSpPr>
        <p:sp>
          <p:nvSpPr>
            <p:cNvPr id="1208" name="Google Shape;1208;p16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9" name="Google Shape;1209;p168"/>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210" name="Google Shape;1210;p16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11" name="Google Shape;1211;p168"/>
          <p:cNvSpPr txBox="1"/>
          <p:nvPr>
            <p:ph idx="1" type="subTitle"/>
          </p:nvPr>
        </p:nvSpPr>
        <p:spPr>
          <a:xfrm>
            <a:off x="1112975" y="32328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12" name="Google Shape;1212;p168"/>
          <p:cNvSpPr txBox="1"/>
          <p:nvPr>
            <p:ph idx="2" type="subTitle"/>
          </p:nvPr>
        </p:nvSpPr>
        <p:spPr>
          <a:xfrm>
            <a:off x="1112975" y="27355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3" name="Google Shape;1213;p168"/>
          <p:cNvSpPr txBox="1"/>
          <p:nvPr>
            <p:ph idx="3" type="subTitle"/>
          </p:nvPr>
        </p:nvSpPr>
        <p:spPr>
          <a:xfrm>
            <a:off x="3497250" y="18612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14" name="Google Shape;1214;p168"/>
          <p:cNvSpPr txBox="1"/>
          <p:nvPr>
            <p:ph idx="4" type="subTitle"/>
          </p:nvPr>
        </p:nvSpPr>
        <p:spPr>
          <a:xfrm>
            <a:off x="3497250" y="13639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5" name="Google Shape;1215;p168"/>
          <p:cNvSpPr txBox="1"/>
          <p:nvPr>
            <p:ph idx="5" type="subTitle"/>
          </p:nvPr>
        </p:nvSpPr>
        <p:spPr>
          <a:xfrm>
            <a:off x="5881525" y="32328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16" name="Google Shape;1216;p168"/>
          <p:cNvSpPr txBox="1"/>
          <p:nvPr>
            <p:ph idx="6" type="subTitle"/>
          </p:nvPr>
        </p:nvSpPr>
        <p:spPr>
          <a:xfrm>
            <a:off x="5881525" y="27355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
    <p:bg>
      <p:bgPr>
        <a:solidFill>
          <a:schemeClr val="dk1"/>
        </a:solidFill>
      </p:bgPr>
    </p:bg>
    <p:spTree>
      <p:nvGrpSpPr>
        <p:cNvPr id="1217" name="Shape 1217"/>
        <p:cNvGrpSpPr/>
        <p:nvPr/>
      </p:nvGrpSpPr>
      <p:grpSpPr>
        <a:xfrm>
          <a:off x="0" y="0"/>
          <a:ext cx="0" cy="0"/>
          <a:chOff x="0" y="0"/>
          <a:chExt cx="0" cy="0"/>
        </a:xfrm>
      </p:grpSpPr>
      <p:grpSp>
        <p:nvGrpSpPr>
          <p:cNvPr id="1218" name="Google Shape;1218;p169"/>
          <p:cNvGrpSpPr/>
          <p:nvPr/>
        </p:nvGrpSpPr>
        <p:grpSpPr>
          <a:xfrm>
            <a:off x="713225" y="539500"/>
            <a:ext cx="7717500" cy="4064400"/>
            <a:chOff x="713225" y="539500"/>
            <a:chExt cx="7717500" cy="4064400"/>
          </a:xfrm>
        </p:grpSpPr>
        <p:sp>
          <p:nvSpPr>
            <p:cNvPr id="1219" name="Google Shape;1219;p16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0" name="Google Shape;1220;p16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221" name="Google Shape;1221;p16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22" name="Google Shape;1222;p169"/>
          <p:cNvSpPr txBox="1"/>
          <p:nvPr>
            <p:ph idx="1" type="subTitle"/>
          </p:nvPr>
        </p:nvSpPr>
        <p:spPr>
          <a:xfrm>
            <a:off x="945800" y="1875950"/>
            <a:ext cx="30444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223" name="Google Shape;1223;p169"/>
          <p:cNvSpPr txBox="1"/>
          <p:nvPr>
            <p:ph idx="2" type="subTitle"/>
          </p:nvPr>
        </p:nvSpPr>
        <p:spPr>
          <a:xfrm>
            <a:off x="945800" y="1446425"/>
            <a:ext cx="3044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24" name="Google Shape;1224;p169"/>
          <p:cNvSpPr txBox="1"/>
          <p:nvPr>
            <p:ph idx="3" type="subTitle"/>
          </p:nvPr>
        </p:nvSpPr>
        <p:spPr>
          <a:xfrm>
            <a:off x="5153800" y="2781950"/>
            <a:ext cx="3044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225" name="Google Shape;1225;p169"/>
          <p:cNvSpPr txBox="1"/>
          <p:nvPr>
            <p:ph idx="4" type="subTitle"/>
          </p:nvPr>
        </p:nvSpPr>
        <p:spPr>
          <a:xfrm>
            <a:off x="5153800" y="2352425"/>
            <a:ext cx="30444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26" name="Google Shape;1226;p169"/>
          <p:cNvSpPr txBox="1"/>
          <p:nvPr>
            <p:ph idx="5" type="subTitle"/>
          </p:nvPr>
        </p:nvSpPr>
        <p:spPr>
          <a:xfrm>
            <a:off x="945800" y="3687950"/>
            <a:ext cx="30444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227" name="Google Shape;1227;p169"/>
          <p:cNvSpPr txBox="1"/>
          <p:nvPr>
            <p:ph idx="6" type="subTitle"/>
          </p:nvPr>
        </p:nvSpPr>
        <p:spPr>
          <a:xfrm>
            <a:off x="945800" y="3258425"/>
            <a:ext cx="3044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5">
    <p:bg>
      <p:bgPr>
        <a:solidFill>
          <a:schemeClr val="dk1"/>
        </a:solidFill>
      </p:bgPr>
    </p:bg>
    <p:spTree>
      <p:nvGrpSpPr>
        <p:cNvPr id="1228" name="Shape 1228"/>
        <p:cNvGrpSpPr/>
        <p:nvPr/>
      </p:nvGrpSpPr>
      <p:grpSpPr>
        <a:xfrm>
          <a:off x="0" y="0"/>
          <a:ext cx="0" cy="0"/>
          <a:chOff x="0" y="0"/>
          <a:chExt cx="0" cy="0"/>
        </a:xfrm>
      </p:grpSpPr>
      <p:grpSp>
        <p:nvGrpSpPr>
          <p:cNvPr id="1229" name="Google Shape;1229;p170"/>
          <p:cNvGrpSpPr/>
          <p:nvPr/>
        </p:nvGrpSpPr>
        <p:grpSpPr>
          <a:xfrm>
            <a:off x="713225" y="539500"/>
            <a:ext cx="7717500" cy="4064400"/>
            <a:chOff x="713225" y="539500"/>
            <a:chExt cx="7717500" cy="4064400"/>
          </a:xfrm>
        </p:grpSpPr>
        <p:sp>
          <p:nvSpPr>
            <p:cNvPr id="1230" name="Google Shape;1230;p17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1" name="Google Shape;1231;p170"/>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232" name="Google Shape;1232;p17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33" name="Google Shape;1233;p170"/>
          <p:cNvSpPr txBox="1"/>
          <p:nvPr>
            <p:ph idx="1" type="subTitle"/>
          </p:nvPr>
        </p:nvSpPr>
        <p:spPr>
          <a:xfrm>
            <a:off x="1658100" y="1978846"/>
            <a:ext cx="62850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234" name="Google Shape;1234;p170"/>
          <p:cNvSpPr txBox="1"/>
          <p:nvPr>
            <p:ph idx="2" type="subTitle"/>
          </p:nvPr>
        </p:nvSpPr>
        <p:spPr>
          <a:xfrm>
            <a:off x="1658100" y="1549321"/>
            <a:ext cx="62850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35" name="Google Shape;1235;p170"/>
          <p:cNvSpPr txBox="1"/>
          <p:nvPr>
            <p:ph idx="3" type="subTitle"/>
          </p:nvPr>
        </p:nvSpPr>
        <p:spPr>
          <a:xfrm>
            <a:off x="1658100" y="2884846"/>
            <a:ext cx="62850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236" name="Google Shape;1236;p170"/>
          <p:cNvSpPr txBox="1"/>
          <p:nvPr>
            <p:ph idx="4" type="subTitle"/>
          </p:nvPr>
        </p:nvSpPr>
        <p:spPr>
          <a:xfrm>
            <a:off x="1658100" y="2455321"/>
            <a:ext cx="62850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37" name="Google Shape;1237;p170"/>
          <p:cNvSpPr txBox="1"/>
          <p:nvPr>
            <p:ph idx="5" type="subTitle"/>
          </p:nvPr>
        </p:nvSpPr>
        <p:spPr>
          <a:xfrm>
            <a:off x="1658100" y="3790846"/>
            <a:ext cx="62850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238" name="Google Shape;1238;p170"/>
          <p:cNvSpPr txBox="1"/>
          <p:nvPr>
            <p:ph idx="6" type="subTitle"/>
          </p:nvPr>
        </p:nvSpPr>
        <p:spPr>
          <a:xfrm>
            <a:off x="1658100" y="3361321"/>
            <a:ext cx="62850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6">
  <p:cSld name="CUSTOM_24">
    <p:bg>
      <p:bgPr>
        <a:solidFill>
          <a:schemeClr val="dk1"/>
        </a:solidFill>
      </p:bgPr>
    </p:bg>
    <p:spTree>
      <p:nvGrpSpPr>
        <p:cNvPr id="1239" name="Shape 1239"/>
        <p:cNvGrpSpPr/>
        <p:nvPr/>
      </p:nvGrpSpPr>
      <p:grpSpPr>
        <a:xfrm>
          <a:off x="0" y="0"/>
          <a:ext cx="0" cy="0"/>
          <a:chOff x="0" y="0"/>
          <a:chExt cx="0" cy="0"/>
        </a:xfrm>
      </p:grpSpPr>
      <p:grpSp>
        <p:nvGrpSpPr>
          <p:cNvPr id="1240" name="Google Shape;1240;p171"/>
          <p:cNvGrpSpPr/>
          <p:nvPr/>
        </p:nvGrpSpPr>
        <p:grpSpPr>
          <a:xfrm>
            <a:off x="713225" y="539500"/>
            <a:ext cx="7717500" cy="4064400"/>
            <a:chOff x="713225" y="539500"/>
            <a:chExt cx="7717500" cy="4064400"/>
          </a:xfrm>
        </p:grpSpPr>
        <p:sp>
          <p:nvSpPr>
            <p:cNvPr id="1241" name="Google Shape;1241;p17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2" name="Google Shape;1242;p171"/>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243" name="Google Shape;1243;p17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44" name="Google Shape;1244;p171"/>
          <p:cNvSpPr txBox="1"/>
          <p:nvPr>
            <p:ph idx="1" type="subTitle"/>
          </p:nvPr>
        </p:nvSpPr>
        <p:spPr>
          <a:xfrm>
            <a:off x="461532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245" name="Google Shape;1245;p171"/>
          <p:cNvSpPr txBox="1"/>
          <p:nvPr>
            <p:ph idx="2" type="subTitle"/>
          </p:nvPr>
        </p:nvSpPr>
        <p:spPr>
          <a:xfrm>
            <a:off x="85377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246" name="Google Shape;1246;p171"/>
          <p:cNvSpPr txBox="1"/>
          <p:nvPr>
            <p:ph idx="3" type="subTitle"/>
          </p:nvPr>
        </p:nvSpPr>
        <p:spPr>
          <a:xfrm>
            <a:off x="853775" y="2571196"/>
            <a:ext cx="3599100" cy="66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hlink"/>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1247" name="Google Shape;1247;p171"/>
          <p:cNvSpPr txBox="1"/>
          <p:nvPr>
            <p:ph idx="4" type="subTitle"/>
          </p:nvPr>
        </p:nvSpPr>
        <p:spPr>
          <a:xfrm>
            <a:off x="799625" y="1404325"/>
            <a:ext cx="7523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248" name="Google Shape;1248;p171"/>
          <p:cNvSpPr txBox="1"/>
          <p:nvPr>
            <p:ph idx="5" type="subTitle"/>
          </p:nvPr>
        </p:nvSpPr>
        <p:spPr>
          <a:xfrm>
            <a:off x="4452875" y="2570500"/>
            <a:ext cx="3761700" cy="172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1249" name="Google Shape;1249;p171"/>
          <p:cNvSpPr txBox="1"/>
          <p:nvPr>
            <p:ph idx="6" type="subTitle"/>
          </p:nvPr>
        </p:nvSpPr>
        <p:spPr>
          <a:xfrm>
            <a:off x="853775" y="323750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250" name="Google Shape;1250;p171"/>
          <p:cNvSpPr txBox="1"/>
          <p:nvPr>
            <p:ph idx="7" type="subTitle"/>
          </p:nvPr>
        </p:nvSpPr>
        <p:spPr>
          <a:xfrm>
            <a:off x="853775" y="3626746"/>
            <a:ext cx="3599100" cy="66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hlink"/>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1">
    <p:bg>
      <p:bgPr>
        <a:solidFill>
          <a:schemeClr val="dk1"/>
        </a:solidFill>
      </p:bgPr>
    </p:bg>
    <p:spTree>
      <p:nvGrpSpPr>
        <p:cNvPr id="1251" name="Shape 1251"/>
        <p:cNvGrpSpPr/>
        <p:nvPr/>
      </p:nvGrpSpPr>
      <p:grpSpPr>
        <a:xfrm>
          <a:off x="0" y="0"/>
          <a:ext cx="0" cy="0"/>
          <a:chOff x="0" y="0"/>
          <a:chExt cx="0" cy="0"/>
        </a:xfrm>
      </p:grpSpPr>
      <p:grpSp>
        <p:nvGrpSpPr>
          <p:cNvPr id="1252" name="Google Shape;1252;p172"/>
          <p:cNvGrpSpPr/>
          <p:nvPr/>
        </p:nvGrpSpPr>
        <p:grpSpPr>
          <a:xfrm>
            <a:off x="713225" y="539500"/>
            <a:ext cx="7717500" cy="4064400"/>
            <a:chOff x="713225" y="539500"/>
            <a:chExt cx="7717500" cy="4064400"/>
          </a:xfrm>
        </p:grpSpPr>
        <p:sp>
          <p:nvSpPr>
            <p:cNvPr id="1253" name="Google Shape;1253;p17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4" name="Google Shape;1254;p17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255" name="Google Shape;1255;p17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56" name="Google Shape;1256;p172"/>
          <p:cNvSpPr txBox="1"/>
          <p:nvPr>
            <p:ph idx="1" type="subTitle"/>
          </p:nvPr>
        </p:nvSpPr>
        <p:spPr>
          <a:xfrm>
            <a:off x="1112425" y="1982250"/>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257" name="Google Shape;1257;p172"/>
          <p:cNvSpPr txBox="1"/>
          <p:nvPr>
            <p:ph idx="2" type="subTitle"/>
          </p:nvPr>
        </p:nvSpPr>
        <p:spPr>
          <a:xfrm>
            <a:off x="1112425" y="1463550"/>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8" name="Google Shape;1258;p172"/>
          <p:cNvSpPr txBox="1"/>
          <p:nvPr>
            <p:ph idx="3" type="subTitle"/>
          </p:nvPr>
        </p:nvSpPr>
        <p:spPr>
          <a:xfrm>
            <a:off x="5584150" y="1982250"/>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259" name="Google Shape;1259;p172"/>
          <p:cNvSpPr txBox="1"/>
          <p:nvPr>
            <p:ph idx="4" type="subTitle"/>
          </p:nvPr>
        </p:nvSpPr>
        <p:spPr>
          <a:xfrm>
            <a:off x="5584150" y="1463550"/>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0" name="Google Shape;1260;p172"/>
          <p:cNvSpPr txBox="1"/>
          <p:nvPr>
            <p:ph idx="5" type="subTitle"/>
          </p:nvPr>
        </p:nvSpPr>
        <p:spPr>
          <a:xfrm>
            <a:off x="1112425" y="3636625"/>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261" name="Google Shape;1261;p172"/>
          <p:cNvSpPr txBox="1"/>
          <p:nvPr>
            <p:ph idx="6" type="subTitle"/>
          </p:nvPr>
        </p:nvSpPr>
        <p:spPr>
          <a:xfrm>
            <a:off x="1112425" y="3117925"/>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2" name="Google Shape;1262;p172"/>
          <p:cNvSpPr txBox="1"/>
          <p:nvPr>
            <p:ph idx="7" type="subTitle"/>
          </p:nvPr>
        </p:nvSpPr>
        <p:spPr>
          <a:xfrm>
            <a:off x="5584150" y="3636625"/>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263" name="Google Shape;1263;p172"/>
          <p:cNvSpPr txBox="1"/>
          <p:nvPr>
            <p:ph idx="8" type="subTitle"/>
          </p:nvPr>
        </p:nvSpPr>
        <p:spPr>
          <a:xfrm>
            <a:off x="5584150" y="3117925"/>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1_1_1_1_1_1_1_1">
    <p:bg>
      <p:bgPr>
        <a:solidFill>
          <a:schemeClr val="dk1"/>
        </a:solidFill>
      </p:bgPr>
    </p:bg>
    <p:spTree>
      <p:nvGrpSpPr>
        <p:cNvPr id="1264" name="Shape 1264"/>
        <p:cNvGrpSpPr/>
        <p:nvPr/>
      </p:nvGrpSpPr>
      <p:grpSpPr>
        <a:xfrm>
          <a:off x="0" y="0"/>
          <a:ext cx="0" cy="0"/>
          <a:chOff x="0" y="0"/>
          <a:chExt cx="0" cy="0"/>
        </a:xfrm>
      </p:grpSpPr>
      <p:grpSp>
        <p:nvGrpSpPr>
          <p:cNvPr id="1265" name="Google Shape;1265;p173"/>
          <p:cNvGrpSpPr/>
          <p:nvPr/>
        </p:nvGrpSpPr>
        <p:grpSpPr>
          <a:xfrm>
            <a:off x="713300" y="539550"/>
            <a:ext cx="7717500" cy="4064400"/>
            <a:chOff x="713300" y="539550"/>
            <a:chExt cx="7717500" cy="4064400"/>
          </a:xfrm>
        </p:grpSpPr>
        <p:cxnSp>
          <p:nvCxnSpPr>
            <p:cNvPr id="1266" name="Google Shape;1266;p173"/>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267" name="Google Shape;1267;p173"/>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8" name="Google Shape;1268;p17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69" name="Google Shape;1269;p173"/>
          <p:cNvSpPr txBox="1"/>
          <p:nvPr>
            <p:ph idx="1" type="subTitle"/>
          </p:nvPr>
        </p:nvSpPr>
        <p:spPr>
          <a:xfrm>
            <a:off x="1016600" y="1940562"/>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70" name="Google Shape;1270;p173"/>
          <p:cNvSpPr txBox="1"/>
          <p:nvPr>
            <p:ph idx="2" type="subTitle"/>
          </p:nvPr>
        </p:nvSpPr>
        <p:spPr>
          <a:xfrm>
            <a:off x="1016600" y="1511038"/>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1" name="Google Shape;1271;p173"/>
          <p:cNvSpPr txBox="1"/>
          <p:nvPr>
            <p:ph idx="3" type="subTitle"/>
          </p:nvPr>
        </p:nvSpPr>
        <p:spPr>
          <a:xfrm>
            <a:off x="1016625" y="3708400"/>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72" name="Google Shape;1272;p173"/>
          <p:cNvSpPr txBox="1"/>
          <p:nvPr>
            <p:ph idx="4" type="subTitle"/>
          </p:nvPr>
        </p:nvSpPr>
        <p:spPr>
          <a:xfrm>
            <a:off x="1016625" y="3278875"/>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3" name="Google Shape;1273;p173"/>
          <p:cNvSpPr txBox="1"/>
          <p:nvPr>
            <p:ph idx="5" type="subTitle"/>
          </p:nvPr>
        </p:nvSpPr>
        <p:spPr>
          <a:xfrm>
            <a:off x="4809400" y="1940562"/>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74" name="Google Shape;1274;p173"/>
          <p:cNvSpPr txBox="1"/>
          <p:nvPr>
            <p:ph idx="6" type="subTitle"/>
          </p:nvPr>
        </p:nvSpPr>
        <p:spPr>
          <a:xfrm>
            <a:off x="4809400" y="1511038"/>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5" name="Google Shape;1275;p173"/>
          <p:cNvSpPr txBox="1"/>
          <p:nvPr>
            <p:ph idx="7" type="subTitle"/>
          </p:nvPr>
        </p:nvSpPr>
        <p:spPr>
          <a:xfrm>
            <a:off x="4809425" y="3708400"/>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76" name="Google Shape;1276;p173"/>
          <p:cNvSpPr txBox="1"/>
          <p:nvPr>
            <p:ph idx="8" type="subTitle"/>
          </p:nvPr>
        </p:nvSpPr>
        <p:spPr>
          <a:xfrm>
            <a:off x="4809425" y="3278875"/>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85" name="Shape 85"/>
        <p:cNvGrpSpPr/>
        <p:nvPr/>
      </p:nvGrpSpPr>
      <p:grpSpPr>
        <a:xfrm>
          <a:off x="0" y="0"/>
          <a:ext cx="0" cy="0"/>
          <a:chOff x="0" y="0"/>
          <a:chExt cx="0" cy="0"/>
        </a:xfrm>
      </p:grpSpPr>
      <p:grpSp>
        <p:nvGrpSpPr>
          <p:cNvPr id="86" name="Google Shape;86;p19"/>
          <p:cNvGrpSpPr/>
          <p:nvPr/>
        </p:nvGrpSpPr>
        <p:grpSpPr>
          <a:xfrm>
            <a:off x="713225" y="539500"/>
            <a:ext cx="7717500" cy="4064400"/>
            <a:chOff x="713225" y="539500"/>
            <a:chExt cx="7717500" cy="4064400"/>
          </a:xfrm>
        </p:grpSpPr>
        <p:sp>
          <p:nvSpPr>
            <p:cNvPr id="87" name="Google Shape;87;p1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1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89" name="Google Shape;89;p1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1_1_1_1_1_1_1_1_1_1_1_1_1">
    <p:bg>
      <p:bgPr>
        <a:solidFill>
          <a:schemeClr val="dk1"/>
        </a:solidFill>
      </p:bgPr>
    </p:bg>
    <p:spTree>
      <p:nvGrpSpPr>
        <p:cNvPr id="1277" name="Shape 1277"/>
        <p:cNvGrpSpPr/>
        <p:nvPr/>
      </p:nvGrpSpPr>
      <p:grpSpPr>
        <a:xfrm>
          <a:off x="0" y="0"/>
          <a:ext cx="0" cy="0"/>
          <a:chOff x="0" y="0"/>
          <a:chExt cx="0" cy="0"/>
        </a:xfrm>
      </p:grpSpPr>
      <p:grpSp>
        <p:nvGrpSpPr>
          <p:cNvPr id="1278" name="Google Shape;1278;p174"/>
          <p:cNvGrpSpPr/>
          <p:nvPr/>
        </p:nvGrpSpPr>
        <p:grpSpPr>
          <a:xfrm>
            <a:off x="713225" y="539500"/>
            <a:ext cx="7717500" cy="4064400"/>
            <a:chOff x="713225" y="539500"/>
            <a:chExt cx="7717500" cy="4064400"/>
          </a:xfrm>
        </p:grpSpPr>
        <p:sp>
          <p:nvSpPr>
            <p:cNvPr id="1279" name="Google Shape;1279;p17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0" name="Google Shape;1280;p17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281" name="Google Shape;1281;p17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82" name="Google Shape;1282;p174"/>
          <p:cNvSpPr txBox="1"/>
          <p:nvPr>
            <p:ph idx="1" type="subTitle"/>
          </p:nvPr>
        </p:nvSpPr>
        <p:spPr>
          <a:xfrm>
            <a:off x="884475"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83" name="Google Shape;1283;p174"/>
          <p:cNvSpPr txBox="1"/>
          <p:nvPr>
            <p:ph idx="2" type="subTitle"/>
          </p:nvPr>
        </p:nvSpPr>
        <p:spPr>
          <a:xfrm>
            <a:off x="884474"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4" name="Google Shape;1284;p174"/>
          <p:cNvSpPr txBox="1"/>
          <p:nvPr>
            <p:ph idx="3" type="subTitle"/>
          </p:nvPr>
        </p:nvSpPr>
        <p:spPr>
          <a:xfrm>
            <a:off x="2767708"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85" name="Google Shape;1285;p174"/>
          <p:cNvSpPr txBox="1"/>
          <p:nvPr>
            <p:ph idx="4" type="subTitle"/>
          </p:nvPr>
        </p:nvSpPr>
        <p:spPr>
          <a:xfrm>
            <a:off x="2767709"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6" name="Google Shape;1286;p174"/>
          <p:cNvSpPr txBox="1"/>
          <p:nvPr>
            <p:ph idx="5" type="subTitle"/>
          </p:nvPr>
        </p:nvSpPr>
        <p:spPr>
          <a:xfrm>
            <a:off x="4650942"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87" name="Google Shape;1287;p174"/>
          <p:cNvSpPr txBox="1"/>
          <p:nvPr>
            <p:ph idx="6" type="subTitle"/>
          </p:nvPr>
        </p:nvSpPr>
        <p:spPr>
          <a:xfrm>
            <a:off x="4650945"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8" name="Google Shape;1288;p174"/>
          <p:cNvSpPr txBox="1"/>
          <p:nvPr>
            <p:ph idx="7" type="subTitle"/>
          </p:nvPr>
        </p:nvSpPr>
        <p:spPr>
          <a:xfrm>
            <a:off x="6534175"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89" name="Google Shape;1289;p174"/>
          <p:cNvSpPr txBox="1"/>
          <p:nvPr>
            <p:ph idx="8" type="subTitle"/>
          </p:nvPr>
        </p:nvSpPr>
        <p:spPr>
          <a:xfrm>
            <a:off x="6534180"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7">
    <p:bg>
      <p:bgPr>
        <a:solidFill>
          <a:schemeClr val="dk1"/>
        </a:solidFill>
      </p:bgPr>
    </p:bg>
    <p:spTree>
      <p:nvGrpSpPr>
        <p:cNvPr id="1290" name="Shape 1290"/>
        <p:cNvGrpSpPr/>
        <p:nvPr/>
      </p:nvGrpSpPr>
      <p:grpSpPr>
        <a:xfrm>
          <a:off x="0" y="0"/>
          <a:ext cx="0" cy="0"/>
          <a:chOff x="0" y="0"/>
          <a:chExt cx="0" cy="0"/>
        </a:xfrm>
      </p:grpSpPr>
      <p:grpSp>
        <p:nvGrpSpPr>
          <p:cNvPr id="1291" name="Google Shape;1291;p175"/>
          <p:cNvGrpSpPr/>
          <p:nvPr/>
        </p:nvGrpSpPr>
        <p:grpSpPr>
          <a:xfrm>
            <a:off x="713225" y="539500"/>
            <a:ext cx="7717500" cy="4064400"/>
            <a:chOff x="713225" y="539500"/>
            <a:chExt cx="7717500" cy="4064400"/>
          </a:xfrm>
        </p:grpSpPr>
        <p:sp>
          <p:nvSpPr>
            <p:cNvPr id="1292" name="Google Shape;1292;p17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3" name="Google Shape;1293;p17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294" name="Google Shape;1294;p17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95" name="Google Shape;1295;p175"/>
          <p:cNvSpPr txBox="1"/>
          <p:nvPr>
            <p:ph idx="1" type="subTitle"/>
          </p:nvPr>
        </p:nvSpPr>
        <p:spPr>
          <a:xfrm>
            <a:off x="1909431" y="1906051"/>
            <a:ext cx="22632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296" name="Google Shape;1296;p175"/>
          <p:cNvSpPr txBox="1"/>
          <p:nvPr>
            <p:ph idx="2" type="subTitle"/>
          </p:nvPr>
        </p:nvSpPr>
        <p:spPr>
          <a:xfrm>
            <a:off x="1909431" y="1387350"/>
            <a:ext cx="22632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7" name="Google Shape;1297;p175"/>
          <p:cNvSpPr txBox="1"/>
          <p:nvPr>
            <p:ph idx="3" type="subTitle"/>
          </p:nvPr>
        </p:nvSpPr>
        <p:spPr>
          <a:xfrm>
            <a:off x="4971369" y="1906050"/>
            <a:ext cx="22632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298" name="Google Shape;1298;p175"/>
          <p:cNvSpPr txBox="1"/>
          <p:nvPr>
            <p:ph idx="4" type="subTitle"/>
          </p:nvPr>
        </p:nvSpPr>
        <p:spPr>
          <a:xfrm>
            <a:off x="4971369" y="1387350"/>
            <a:ext cx="22632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9" name="Google Shape;1299;p175"/>
          <p:cNvSpPr txBox="1"/>
          <p:nvPr>
            <p:ph idx="5" type="subTitle"/>
          </p:nvPr>
        </p:nvSpPr>
        <p:spPr>
          <a:xfrm>
            <a:off x="1909431" y="3654425"/>
            <a:ext cx="22632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300" name="Google Shape;1300;p175"/>
          <p:cNvSpPr txBox="1"/>
          <p:nvPr>
            <p:ph idx="6" type="subTitle"/>
          </p:nvPr>
        </p:nvSpPr>
        <p:spPr>
          <a:xfrm>
            <a:off x="1909431" y="3135724"/>
            <a:ext cx="22632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1" name="Google Shape;1301;p175"/>
          <p:cNvSpPr txBox="1"/>
          <p:nvPr>
            <p:ph idx="7" type="subTitle"/>
          </p:nvPr>
        </p:nvSpPr>
        <p:spPr>
          <a:xfrm>
            <a:off x="4971369" y="3654424"/>
            <a:ext cx="22632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302" name="Google Shape;1302;p175"/>
          <p:cNvSpPr txBox="1"/>
          <p:nvPr>
            <p:ph idx="8" type="subTitle"/>
          </p:nvPr>
        </p:nvSpPr>
        <p:spPr>
          <a:xfrm>
            <a:off x="4971369" y="3135724"/>
            <a:ext cx="22632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1_1_1_1_1_1_1_1_2">
    <p:bg>
      <p:bgPr>
        <a:solidFill>
          <a:schemeClr val="dk1"/>
        </a:solidFill>
      </p:bgPr>
    </p:bg>
    <p:spTree>
      <p:nvGrpSpPr>
        <p:cNvPr id="1303" name="Shape 1303"/>
        <p:cNvGrpSpPr/>
        <p:nvPr/>
      </p:nvGrpSpPr>
      <p:grpSpPr>
        <a:xfrm>
          <a:off x="0" y="0"/>
          <a:ext cx="0" cy="0"/>
          <a:chOff x="0" y="0"/>
          <a:chExt cx="0" cy="0"/>
        </a:xfrm>
      </p:grpSpPr>
      <p:grpSp>
        <p:nvGrpSpPr>
          <p:cNvPr id="1304" name="Google Shape;1304;p176"/>
          <p:cNvGrpSpPr/>
          <p:nvPr/>
        </p:nvGrpSpPr>
        <p:grpSpPr>
          <a:xfrm>
            <a:off x="713225" y="539500"/>
            <a:ext cx="7717500" cy="4064400"/>
            <a:chOff x="713225" y="539500"/>
            <a:chExt cx="7717500" cy="4064400"/>
          </a:xfrm>
        </p:grpSpPr>
        <p:sp>
          <p:nvSpPr>
            <p:cNvPr id="1305" name="Google Shape;1305;p17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6" name="Google Shape;1306;p17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307" name="Google Shape;1307;p17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08" name="Google Shape;1308;p176"/>
          <p:cNvSpPr txBox="1"/>
          <p:nvPr>
            <p:ph idx="1" type="subTitle"/>
          </p:nvPr>
        </p:nvSpPr>
        <p:spPr>
          <a:xfrm>
            <a:off x="958125"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09" name="Google Shape;1309;p176"/>
          <p:cNvSpPr txBox="1"/>
          <p:nvPr>
            <p:ph idx="2" type="subTitle"/>
          </p:nvPr>
        </p:nvSpPr>
        <p:spPr>
          <a:xfrm>
            <a:off x="958125"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0" name="Google Shape;1310;p176"/>
          <p:cNvSpPr txBox="1"/>
          <p:nvPr>
            <p:ph idx="3" type="subTitle"/>
          </p:nvPr>
        </p:nvSpPr>
        <p:spPr>
          <a:xfrm>
            <a:off x="3420000"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11" name="Google Shape;1311;p176"/>
          <p:cNvSpPr txBox="1"/>
          <p:nvPr>
            <p:ph idx="4" type="subTitle"/>
          </p:nvPr>
        </p:nvSpPr>
        <p:spPr>
          <a:xfrm>
            <a:off x="3420000"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2" name="Google Shape;1312;p176"/>
          <p:cNvSpPr txBox="1"/>
          <p:nvPr>
            <p:ph idx="5" type="subTitle"/>
          </p:nvPr>
        </p:nvSpPr>
        <p:spPr>
          <a:xfrm>
            <a:off x="5881875"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13" name="Google Shape;1313;p176"/>
          <p:cNvSpPr txBox="1"/>
          <p:nvPr>
            <p:ph idx="6" type="subTitle"/>
          </p:nvPr>
        </p:nvSpPr>
        <p:spPr>
          <a:xfrm>
            <a:off x="5881875"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4" name="Google Shape;1314;p176"/>
          <p:cNvSpPr txBox="1"/>
          <p:nvPr>
            <p:ph idx="7" type="subTitle"/>
          </p:nvPr>
        </p:nvSpPr>
        <p:spPr>
          <a:xfrm>
            <a:off x="2189050" y="3626000"/>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15" name="Google Shape;1315;p176"/>
          <p:cNvSpPr txBox="1"/>
          <p:nvPr>
            <p:ph idx="8" type="subTitle"/>
          </p:nvPr>
        </p:nvSpPr>
        <p:spPr>
          <a:xfrm>
            <a:off x="2189050" y="3107300"/>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6" name="Google Shape;1316;p176"/>
          <p:cNvSpPr txBox="1"/>
          <p:nvPr>
            <p:ph idx="9" type="subTitle"/>
          </p:nvPr>
        </p:nvSpPr>
        <p:spPr>
          <a:xfrm>
            <a:off x="4650925" y="3626000"/>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17" name="Google Shape;1317;p176"/>
          <p:cNvSpPr txBox="1"/>
          <p:nvPr>
            <p:ph idx="13" type="subTitle"/>
          </p:nvPr>
        </p:nvSpPr>
        <p:spPr>
          <a:xfrm>
            <a:off x="4650925" y="3107300"/>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_1_1_1_1_1_1">
    <p:bg>
      <p:bgPr>
        <a:solidFill>
          <a:schemeClr val="dk1"/>
        </a:solidFill>
      </p:bgPr>
    </p:bg>
    <p:spTree>
      <p:nvGrpSpPr>
        <p:cNvPr id="1318" name="Shape 1318"/>
        <p:cNvGrpSpPr/>
        <p:nvPr/>
      </p:nvGrpSpPr>
      <p:grpSpPr>
        <a:xfrm>
          <a:off x="0" y="0"/>
          <a:ext cx="0" cy="0"/>
          <a:chOff x="0" y="0"/>
          <a:chExt cx="0" cy="0"/>
        </a:xfrm>
      </p:grpSpPr>
      <p:grpSp>
        <p:nvGrpSpPr>
          <p:cNvPr id="1319" name="Google Shape;1319;p177"/>
          <p:cNvGrpSpPr/>
          <p:nvPr/>
        </p:nvGrpSpPr>
        <p:grpSpPr>
          <a:xfrm>
            <a:off x="713225" y="539500"/>
            <a:ext cx="7717500" cy="4064400"/>
            <a:chOff x="713225" y="539500"/>
            <a:chExt cx="7717500" cy="4064400"/>
          </a:xfrm>
        </p:grpSpPr>
        <p:sp>
          <p:nvSpPr>
            <p:cNvPr id="1320" name="Google Shape;1320;p17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1" name="Google Shape;1321;p17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322" name="Google Shape;1322;p17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23" name="Google Shape;1323;p177"/>
          <p:cNvSpPr txBox="1"/>
          <p:nvPr>
            <p:ph idx="1" type="subTitle"/>
          </p:nvPr>
        </p:nvSpPr>
        <p:spPr>
          <a:xfrm>
            <a:off x="1134425"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24" name="Google Shape;1324;p177"/>
          <p:cNvSpPr txBox="1"/>
          <p:nvPr>
            <p:ph idx="2" type="subTitle"/>
          </p:nvPr>
        </p:nvSpPr>
        <p:spPr>
          <a:xfrm>
            <a:off x="1134425"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5" name="Google Shape;1325;p177"/>
          <p:cNvSpPr txBox="1"/>
          <p:nvPr>
            <p:ph idx="3" type="subTitle"/>
          </p:nvPr>
        </p:nvSpPr>
        <p:spPr>
          <a:xfrm>
            <a:off x="3495738"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26" name="Google Shape;1326;p177"/>
          <p:cNvSpPr txBox="1"/>
          <p:nvPr>
            <p:ph idx="4" type="subTitle"/>
          </p:nvPr>
        </p:nvSpPr>
        <p:spPr>
          <a:xfrm>
            <a:off x="3495750"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7" name="Google Shape;1327;p177"/>
          <p:cNvSpPr txBox="1"/>
          <p:nvPr>
            <p:ph idx="5" type="subTitle"/>
          </p:nvPr>
        </p:nvSpPr>
        <p:spPr>
          <a:xfrm>
            <a:off x="5857051"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28" name="Google Shape;1328;p177"/>
          <p:cNvSpPr txBox="1"/>
          <p:nvPr>
            <p:ph idx="6" type="subTitle"/>
          </p:nvPr>
        </p:nvSpPr>
        <p:spPr>
          <a:xfrm>
            <a:off x="5857075"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9" name="Google Shape;1329;p177"/>
          <p:cNvSpPr txBox="1"/>
          <p:nvPr>
            <p:ph idx="7" type="subTitle"/>
          </p:nvPr>
        </p:nvSpPr>
        <p:spPr>
          <a:xfrm>
            <a:off x="1134425"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30" name="Google Shape;1330;p177"/>
          <p:cNvSpPr txBox="1"/>
          <p:nvPr>
            <p:ph idx="8" type="subTitle"/>
          </p:nvPr>
        </p:nvSpPr>
        <p:spPr>
          <a:xfrm>
            <a:off x="1134425"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1" name="Google Shape;1331;p177"/>
          <p:cNvSpPr txBox="1"/>
          <p:nvPr>
            <p:ph idx="9" type="subTitle"/>
          </p:nvPr>
        </p:nvSpPr>
        <p:spPr>
          <a:xfrm>
            <a:off x="3495738"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32" name="Google Shape;1332;p177"/>
          <p:cNvSpPr txBox="1"/>
          <p:nvPr>
            <p:ph idx="13" type="subTitle"/>
          </p:nvPr>
        </p:nvSpPr>
        <p:spPr>
          <a:xfrm>
            <a:off x="3495750"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3" name="Google Shape;1333;p177"/>
          <p:cNvSpPr txBox="1"/>
          <p:nvPr>
            <p:ph idx="14" type="subTitle"/>
          </p:nvPr>
        </p:nvSpPr>
        <p:spPr>
          <a:xfrm>
            <a:off x="5857051"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34" name="Google Shape;1334;p177"/>
          <p:cNvSpPr txBox="1"/>
          <p:nvPr>
            <p:ph idx="15" type="subTitle"/>
          </p:nvPr>
        </p:nvSpPr>
        <p:spPr>
          <a:xfrm>
            <a:off x="5857075"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1">
    <p:bg>
      <p:bgPr>
        <a:solidFill>
          <a:schemeClr val="dk1"/>
        </a:solidFill>
      </p:bgPr>
    </p:bg>
    <p:spTree>
      <p:nvGrpSpPr>
        <p:cNvPr id="1335" name="Shape 1335"/>
        <p:cNvGrpSpPr/>
        <p:nvPr/>
      </p:nvGrpSpPr>
      <p:grpSpPr>
        <a:xfrm>
          <a:off x="0" y="0"/>
          <a:ext cx="0" cy="0"/>
          <a:chOff x="0" y="0"/>
          <a:chExt cx="0" cy="0"/>
        </a:xfrm>
      </p:grpSpPr>
      <p:grpSp>
        <p:nvGrpSpPr>
          <p:cNvPr id="1336" name="Google Shape;1336;p178"/>
          <p:cNvGrpSpPr/>
          <p:nvPr/>
        </p:nvGrpSpPr>
        <p:grpSpPr>
          <a:xfrm>
            <a:off x="713225" y="539500"/>
            <a:ext cx="7717500" cy="4064400"/>
            <a:chOff x="713225" y="539500"/>
            <a:chExt cx="7717500" cy="4064400"/>
          </a:xfrm>
        </p:grpSpPr>
        <p:sp>
          <p:nvSpPr>
            <p:cNvPr id="1337" name="Google Shape;1337;p17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8" name="Google Shape;1338;p178"/>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339" name="Google Shape;1339;p17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40" name="Google Shape;1340;p178"/>
          <p:cNvSpPr txBox="1"/>
          <p:nvPr>
            <p:ph idx="1" type="subTitle"/>
          </p:nvPr>
        </p:nvSpPr>
        <p:spPr>
          <a:xfrm>
            <a:off x="1059065" y="174819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41" name="Google Shape;1341;p178"/>
          <p:cNvSpPr txBox="1"/>
          <p:nvPr>
            <p:ph idx="2" type="subTitle"/>
          </p:nvPr>
        </p:nvSpPr>
        <p:spPr>
          <a:xfrm>
            <a:off x="1059065" y="13958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2" name="Google Shape;1342;p178"/>
          <p:cNvSpPr txBox="1"/>
          <p:nvPr>
            <p:ph idx="3" type="subTitle"/>
          </p:nvPr>
        </p:nvSpPr>
        <p:spPr>
          <a:xfrm>
            <a:off x="1059052" y="2806879"/>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43" name="Google Shape;1343;p178"/>
          <p:cNvSpPr txBox="1"/>
          <p:nvPr>
            <p:ph idx="4" type="subTitle"/>
          </p:nvPr>
        </p:nvSpPr>
        <p:spPr>
          <a:xfrm>
            <a:off x="1059070" y="2454554"/>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4" name="Google Shape;1344;p178"/>
          <p:cNvSpPr txBox="1"/>
          <p:nvPr>
            <p:ph idx="5" type="subTitle"/>
          </p:nvPr>
        </p:nvSpPr>
        <p:spPr>
          <a:xfrm>
            <a:off x="5042599" y="174819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45" name="Google Shape;1345;p178"/>
          <p:cNvSpPr txBox="1"/>
          <p:nvPr>
            <p:ph idx="6" type="subTitle"/>
          </p:nvPr>
        </p:nvSpPr>
        <p:spPr>
          <a:xfrm>
            <a:off x="5042634" y="13958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6" name="Google Shape;1346;p178"/>
          <p:cNvSpPr txBox="1"/>
          <p:nvPr>
            <p:ph idx="7" type="subTitle"/>
          </p:nvPr>
        </p:nvSpPr>
        <p:spPr>
          <a:xfrm>
            <a:off x="1059065" y="386554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47" name="Google Shape;1347;p178"/>
          <p:cNvSpPr txBox="1"/>
          <p:nvPr>
            <p:ph idx="8" type="subTitle"/>
          </p:nvPr>
        </p:nvSpPr>
        <p:spPr>
          <a:xfrm>
            <a:off x="1059065" y="3513242"/>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8" name="Google Shape;1348;p178"/>
          <p:cNvSpPr txBox="1"/>
          <p:nvPr>
            <p:ph idx="9" type="subTitle"/>
          </p:nvPr>
        </p:nvSpPr>
        <p:spPr>
          <a:xfrm>
            <a:off x="5042630" y="2806867"/>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49" name="Google Shape;1349;p178"/>
          <p:cNvSpPr txBox="1"/>
          <p:nvPr>
            <p:ph idx="13" type="subTitle"/>
          </p:nvPr>
        </p:nvSpPr>
        <p:spPr>
          <a:xfrm>
            <a:off x="5042648" y="24545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0" name="Google Shape;1350;p178"/>
          <p:cNvSpPr txBox="1"/>
          <p:nvPr>
            <p:ph idx="14" type="subTitle"/>
          </p:nvPr>
        </p:nvSpPr>
        <p:spPr>
          <a:xfrm>
            <a:off x="5042599" y="386554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51" name="Google Shape;1351;p178"/>
          <p:cNvSpPr txBox="1"/>
          <p:nvPr>
            <p:ph idx="15" type="subTitle"/>
          </p:nvPr>
        </p:nvSpPr>
        <p:spPr>
          <a:xfrm>
            <a:off x="5042634" y="3513242"/>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_1_1_1_1_1">
    <p:bg>
      <p:bgPr>
        <a:solidFill>
          <a:schemeClr val="dk1"/>
        </a:solidFill>
      </p:bgPr>
    </p:bg>
    <p:spTree>
      <p:nvGrpSpPr>
        <p:cNvPr id="1352" name="Shape 1352"/>
        <p:cNvGrpSpPr/>
        <p:nvPr/>
      </p:nvGrpSpPr>
      <p:grpSpPr>
        <a:xfrm>
          <a:off x="0" y="0"/>
          <a:ext cx="0" cy="0"/>
          <a:chOff x="0" y="0"/>
          <a:chExt cx="0" cy="0"/>
        </a:xfrm>
      </p:grpSpPr>
      <p:grpSp>
        <p:nvGrpSpPr>
          <p:cNvPr id="1353" name="Google Shape;1353;p179"/>
          <p:cNvGrpSpPr/>
          <p:nvPr/>
        </p:nvGrpSpPr>
        <p:grpSpPr>
          <a:xfrm>
            <a:off x="713225" y="539500"/>
            <a:ext cx="7717500" cy="4064400"/>
            <a:chOff x="713225" y="539500"/>
            <a:chExt cx="7717500" cy="4064400"/>
          </a:xfrm>
        </p:grpSpPr>
        <p:sp>
          <p:nvSpPr>
            <p:cNvPr id="1354" name="Google Shape;1354;p17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5" name="Google Shape;1355;p179"/>
            <p:cNvCxnSpPr/>
            <p:nvPr/>
          </p:nvCxnSpPr>
          <p:spPr>
            <a:xfrm>
              <a:off x="734825" y="1483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356" name="Google Shape;1356;p179"/>
          <p:cNvSpPr txBox="1"/>
          <p:nvPr>
            <p:ph type="title"/>
          </p:nvPr>
        </p:nvSpPr>
        <p:spPr>
          <a:xfrm>
            <a:off x="3607800" y="539500"/>
            <a:ext cx="4519200" cy="93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r">
              <a:spcBef>
                <a:spcPts val="0"/>
              </a:spcBef>
              <a:spcAft>
                <a:spcPts val="0"/>
              </a:spcAft>
              <a:buClr>
                <a:schemeClr val="lt1"/>
              </a:buClr>
              <a:buSzPts val="4800"/>
              <a:buNone/>
              <a:defRPr sz="4800">
                <a:solidFill>
                  <a:schemeClr val="lt1"/>
                </a:solidFill>
              </a:defRPr>
            </a:lvl2pPr>
            <a:lvl3pPr lvl="2" rtl="0" algn="r">
              <a:spcBef>
                <a:spcPts val="0"/>
              </a:spcBef>
              <a:spcAft>
                <a:spcPts val="0"/>
              </a:spcAft>
              <a:buClr>
                <a:schemeClr val="lt1"/>
              </a:buClr>
              <a:buSzPts val="4800"/>
              <a:buNone/>
              <a:defRPr sz="4800">
                <a:solidFill>
                  <a:schemeClr val="lt1"/>
                </a:solidFill>
              </a:defRPr>
            </a:lvl3pPr>
            <a:lvl4pPr lvl="3" rtl="0" algn="r">
              <a:spcBef>
                <a:spcPts val="0"/>
              </a:spcBef>
              <a:spcAft>
                <a:spcPts val="0"/>
              </a:spcAft>
              <a:buClr>
                <a:schemeClr val="lt1"/>
              </a:buClr>
              <a:buSzPts val="4800"/>
              <a:buNone/>
              <a:defRPr sz="4800">
                <a:solidFill>
                  <a:schemeClr val="lt1"/>
                </a:solidFill>
              </a:defRPr>
            </a:lvl4pPr>
            <a:lvl5pPr lvl="4" rtl="0" algn="r">
              <a:spcBef>
                <a:spcPts val="0"/>
              </a:spcBef>
              <a:spcAft>
                <a:spcPts val="0"/>
              </a:spcAft>
              <a:buClr>
                <a:schemeClr val="lt1"/>
              </a:buClr>
              <a:buSzPts val="4800"/>
              <a:buNone/>
              <a:defRPr sz="4800">
                <a:solidFill>
                  <a:schemeClr val="lt1"/>
                </a:solidFill>
              </a:defRPr>
            </a:lvl5pPr>
            <a:lvl6pPr lvl="5" rtl="0" algn="r">
              <a:spcBef>
                <a:spcPts val="0"/>
              </a:spcBef>
              <a:spcAft>
                <a:spcPts val="0"/>
              </a:spcAft>
              <a:buClr>
                <a:schemeClr val="lt1"/>
              </a:buClr>
              <a:buSzPts val="4800"/>
              <a:buNone/>
              <a:defRPr sz="4800">
                <a:solidFill>
                  <a:schemeClr val="lt1"/>
                </a:solidFill>
              </a:defRPr>
            </a:lvl6pPr>
            <a:lvl7pPr lvl="6" rtl="0" algn="r">
              <a:spcBef>
                <a:spcPts val="0"/>
              </a:spcBef>
              <a:spcAft>
                <a:spcPts val="0"/>
              </a:spcAft>
              <a:buClr>
                <a:schemeClr val="lt1"/>
              </a:buClr>
              <a:buSzPts val="4800"/>
              <a:buNone/>
              <a:defRPr sz="4800">
                <a:solidFill>
                  <a:schemeClr val="lt1"/>
                </a:solidFill>
              </a:defRPr>
            </a:lvl7pPr>
            <a:lvl8pPr lvl="7" rtl="0" algn="r">
              <a:spcBef>
                <a:spcPts val="0"/>
              </a:spcBef>
              <a:spcAft>
                <a:spcPts val="0"/>
              </a:spcAft>
              <a:buClr>
                <a:schemeClr val="lt1"/>
              </a:buClr>
              <a:buSzPts val="4800"/>
              <a:buNone/>
              <a:defRPr sz="4800">
                <a:solidFill>
                  <a:schemeClr val="lt1"/>
                </a:solidFill>
              </a:defRPr>
            </a:lvl8pPr>
            <a:lvl9pPr lvl="8" rtl="0" algn="r">
              <a:spcBef>
                <a:spcPts val="0"/>
              </a:spcBef>
              <a:spcAft>
                <a:spcPts val="0"/>
              </a:spcAft>
              <a:buClr>
                <a:schemeClr val="lt1"/>
              </a:buClr>
              <a:buSzPts val="4800"/>
              <a:buNone/>
              <a:defRPr sz="4800">
                <a:solidFill>
                  <a:schemeClr val="lt1"/>
                </a:solidFill>
              </a:defRPr>
            </a:lvl9pPr>
          </a:lstStyle>
          <a:p/>
        </p:txBody>
      </p:sp>
      <p:sp>
        <p:nvSpPr>
          <p:cNvPr id="1357" name="Google Shape;1357;p179"/>
          <p:cNvSpPr txBox="1"/>
          <p:nvPr>
            <p:ph idx="1" type="subTitle"/>
          </p:nvPr>
        </p:nvSpPr>
        <p:spPr>
          <a:xfrm>
            <a:off x="3607800" y="2278000"/>
            <a:ext cx="4519200" cy="74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r">
              <a:lnSpc>
                <a:spcPct val="100000"/>
              </a:lnSpc>
              <a:spcBef>
                <a:spcPts val="0"/>
              </a:spcBef>
              <a:spcAft>
                <a:spcPts val="0"/>
              </a:spcAft>
              <a:buClr>
                <a:schemeClr val="lt1"/>
              </a:buClr>
              <a:buSzPts val="2800"/>
              <a:buNone/>
              <a:defRPr sz="2800">
                <a:solidFill>
                  <a:schemeClr val="lt1"/>
                </a:solidFill>
              </a:defRPr>
            </a:lvl2pPr>
            <a:lvl3pPr lvl="2" rtl="0" algn="r">
              <a:lnSpc>
                <a:spcPct val="100000"/>
              </a:lnSpc>
              <a:spcBef>
                <a:spcPts val="0"/>
              </a:spcBef>
              <a:spcAft>
                <a:spcPts val="0"/>
              </a:spcAft>
              <a:buClr>
                <a:schemeClr val="lt1"/>
              </a:buClr>
              <a:buSzPts val="2800"/>
              <a:buNone/>
              <a:defRPr sz="2800">
                <a:solidFill>
                  <a:schemeClr val="lt1"/>
                </a:solidFill>
              </a:defRPr>
            </a:lvl3pPr>
            <a:lvl4pPr lvl="3" rtl="0" algn="r">
              <a:lnSpc>
                <a:spcPct val="100000"/>
              </a:lnSpc>
              <a:spcBef>
                <a:spcPts val="0"/>
              </a:spcBef>
              <a:spcAft>
                <a:spcPts val="0"/>
              </a:spcAft>
              <a:buClr>
                <a:schemeClr val="lt1"/>
              </a:buClr>
              <a:buSzPts val="2800"/>
              <a:buNone/>
              <a:defRPr sz="2800">
                <a:solidFill>
                  <a:schemeClr val="lt1"/>
                </a:solidFill>
              </a:defRPr>
            </a:lvl4pPr>
            <a:lvl5pPr lvl="4" rtl="0" algn="r">
              <a:lnSpc>
                <a:spcPct val="100000"/>
              </a:lnSpc>
              <a:spcBef>
                <a:spcPts val="0"/>
              </a:spcBef>
              <a:spcAft>
                <a:spcPts val="0"/>
              </a:spcAft>
              <a:buClr>
                <a:schemeClr val="lt1"/>
              </a:buClr>
              <a:buSzPts val="2800"/>
              <a:buNone/>
              <a:defRPr sz="2800">
                <a:solidFill>
                  <a:schemeClr val="lt1"/>
                </a:solidFill>
              </a:defRPr>
            </a:lvl5pPr>
            <a:lvl6pPr lvl="5" rtl="0" algn="r">
              <a:lnSpc>
                <a:spcPct val="100000"/>
              </a:lnSpc>
              <a:spcBef>
                <a:spcPts val="0"/>
              </a:spcBef>
              <a:spcAft>
                <a:spcPts val="0"/>
              </a:spcAft>
              <a:buClr>
                <a:schemeClr val="lt1"/>
              </a:buClr>
              <a:buSzPts val="2800"/>
              <a:buNone/>
              <a:defRPr sz="2800">
                <a:solidFill>
                  <a:schemeClr val="lt1"/>
                </a:solidFill>
              </a:defRPr>
            </a:lvl6pPr>
            <a:lvl7pPr lvl="6" rtl="0" algn="r">
              <a:lnSpc>
                <a:spcPct val="100000"/>
              </a:lnSpc>
              <a:spcBef>
                <a:spcPts val="0"/>
              </a:spcBef>
              <a:spcAft>
                <a:spcPts val="0"/>
              </a:spcAft>
              <a:buClr>
                <a:schemeClr val="lt1"/>
              </a:buClr>
              <a:buSzPts val="2800"/>
              <a:buNone/>
              <a:defRPr sz="2800">
                <a:solidFill>
                  <a:schemeClr val="lt1"/>
                </a:solidFill>
              </a:defRPr>
            </a:lvl7pPr>
            <a:lvl8pPr lvl="7" rtl="0" algn="r">
              <a:lnSpc>
                <a:spcPct val="100000"/>
              </a:lnSpc>
              <a:spcBef>
                <a:spcPts val="0"/>
              </a:spcBef>
              <a:spcAft>
                <a:spcPts val="0"/>
              </a:spcAft>
              <a:buClr>
                <a:schemeClr val="lt1"/>
              </a:buClr>
              <a:buSzPts val="2800"/>
              <a:buNone/>
              <a:defRPr sz="2800">
                <a:solidFill>
                  <a:schemeClr val="lt1"/>
                </a:solidFill>
              </a:defRPr>
            </a:lvl8pPr>
            <a:lvl9pPr lvl="8" rtl="0" algn="r">
              <a:lnSpc>
                <a:spcPct val="100000"/>
              </a:lnSpc>
              <a:spcBef>
                <a:spcPts val="0"/>
              </a:spcBef>
              <a:spcAft>
                <a:spcPts val="0"/>
              </a:spcAft>
              <a:buClr>
                <a:schemeClr val="lt1"/>
              </a:buClr>
              <a:buSzPts val="2800"/>
              <a:buNone/>
              <a:defRPr sz="2800">
                <a:solidFill>
                  <a:schemeClr val="lt1"/>
                </a:solidFill>
              </a:defRPr>
            </a:lvl9pPr>
          </a:lstStyle>
          <a:p/>
        </p:txBody>
      </p:sp>
      <p:sp>
        <p:nvSpPr>
          <p:cNvPr id="1358" name="Google Shape;1358;p179"/>
          <p:cNvSpPr txBox="1"/>
          <p:nvPr>
            <p:ph idx="2" type="subTitle"/>
          </p:nvPr>
        </p:nvSpPr>
        <p:spPr>
          <a:xfrm>
            <a:off x="3607800" y="1769750"/>
            <a:ext cx="4519200" cy="51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59" name="Google Shape;1359;p179"/>
          <p:cNvSpPr txBox="1"/>
          <p:nvPr/>
        </p:nvSpPr>
        <p:spPr>
          <a:xfrm>
            <a:off x="3508050" y="3477600"/>
            <a:ext cx="4718700" cy="55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lt1"/>
                </a:solidFill>
                <a:latin typeface="Roboto"/>
                <a:ea typeface="Roboto"/>
                <a:cs typeface="Roboto"/>
                <a:sym typeface="Roboto"/>
              </a:rPr>
              <a:t> This presentation template was created by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b="1" lang="en" sz="1200">
                <a:solidFill>
                  <a:schemeClr val="accent6"/>
                </a:solidFill>
                <a:latin typeface="Roboto"/>
                <a:ea typeface="Roboto"/>
                <a:cs typeface="Roboto"/>
                <a:sym typeface="Roboto"/>
              </a:rPr>
              <a:t>,</a:t>
            </a:r>
            <a:r>
              <a:rPr lang="en" sz="1200">
                <a:solidFill>
                  <a:schemeClr val="lt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lt1"/>
                </a:solidFill>
                <a:latin typeface="Roboto"/>
                <a:ea typeface="Roboto"/>
                <a:cs typeface="Roboto"/>
                <a:sym typeface="Roboto"/>
              </a:rPr>
              <a:t>, and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accent1"/>
              </a:solidFill>
              <a:latin typeface="Roboto"/>
              <a:ea typeface="Roboto"/>
              <a:cs typeface="Roboto"/>
              <a:sym typeface="Roboto"/>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_1_1_1_1_1">
    <p:bg>
      <p:bgPr>
        <a:solidFill>
          <a:schemeClr val="dk1"/>
        </a:solidFill>
      </p:bgPr>
    </p:bg>
    <p:spTree>
      <p:nvGrpSpPr>
        <p:cNvPr id="1360" name="Shape 1360"/>
        <p:cNvGrpSpPr/>
        <p:nvPr/>
      </p:nvGrpSpPr>
      <p:grpSpPr>
        <a:xfrm>
          <a:off x="0" y="0"/>
          <a:ext cx="0" cy="0"/>
          <a:chOff x="0" y="0"/>
          <a:chExt cx="0" cy="0"/>
        </a:xfrm>
      </p:grpSpPr>
      <p:sp>
        <p:nvSpPr>
          <p:cNvPr id="1361" name="Google Shape;1361;p18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_1_1_1_1_1_1_1_1">
    <p:bg>
      <p:bgPr>
        <a:solidFill>
          <a:schemeClr val="dk1"/>
        </a:solidFill>
      </p:bgPr>
    </p:bg>
    <p:spTree>
      <p:nvGrpSpPr>
        <p:cNvPr id="1362" name="Shape 1362"/>
        <p:cNvGrpSpPr/>
        <p:nvPr/>
      </p:nvGrpSpPr>
      <p:grpSpPr>
        <a:xfrm>
          <a:off x="0" y="0"/>
          <a:ext cx="0" cy="0"/>
          <a:chOff x="0" y="0"/>
          <a:chExt cx="0" cy="0"/>
        </a:xfrm>
      </p:grpSpPr>
      <p:grpSp>
        <p:nvGrpSpPr>
          <p:cNvPr id="1363" name="Google Shape;1363;p181"/>
          <p:cNvGrpSpPr/>
          <p:nvPr/>
        </p:nvGrpSpPr>
        <p:grpSpPr>
          <a:xfrm>
            <a:off x="713225" y="539500"/>
            <a:ext cx="7717500" cy="4064400"/>
            <a:chOff x="713225" y="539500"/>
            <a:chExt cx="7717500" cy="4064400"/>
          </a:xfrm>
        </p:grpSpPr>
        <p:sp>
          <p:nvSpPr>
            <p:cNvPr id="1364" name="Google Shape;1364;p18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5" name="Google Shape;1365;p181"/>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Tree>
  </p:cSld>
  <p:clrMapOvr>
    <a:masterClrMapping/>
  </p:clrMapOvr>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70" name="Shape 1370"/>
        <p:cNvGrpSpPr/>
        <p:nvPr/>
      </p:nvGrpSpPr>
      <p:grpSpPr>
        <a:xfrm>
          <a:off x="0" y="0"/>
          <a:ext cx="0" cy="0"/>
          <a:chOff x="0" y="0"/>
          <a:chExt cx="0" cy="0"/>
        </a:xfrm>
      </p:grpSpPr>
      <p:sp>
        <p:nvSpPr>
          <p:cNvPr id="1371" name="Google Shape;1371;p18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83"/>
          <p:cNvSpPr txBox="1"/>
          <p:nvPr>
            <p:ph type="ctrTitle"/>
          </p:nvPr>
        </p:nvSpPr>
        <p:spPr>
          <a:xfrm>
            <a:off x="2048825" y="848600"/>
            <a:ext cx="5046300" cy="1030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1373" name="Google Shape;1373;p183"/>
          <p:cNvSpPr txBox="1"/>
          <p:nvPr>
            <p:ph idx="1" type="subTitle"/>
          </p:nvPr>
        </p:nvSpPr>
        <p:spPr>
          <a:xfrm>
            <a:off x="2048825" y="3798375"/>
            <a:ext cx="5046300" cy="44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374" name="Google Shape;1374;p183"/>
          <p:cNvSpPr txBox="1"/>
          <p:nvPr>
            <p:ph idx="2" type="subTitle"/>
          </p:nvPr>
        </p:nvSpPr>
        <p:spPr>
          <a:xfrm>
            <a:off x="2902475" y="1879100"/>
            <a:ext cx="3339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375" name="Shape 1375"/>
        <p:cNvGrpSpPr/>
        <p:nvPr/>
      </p:nvGrpSpPr>
      <p:grpSpPr>
        <a:xfrm>
          <a:off x="0" y="0"/>
          <a:ext cx="0" cy="0"/>
          <a:chOff x="0" y="0"/>
          <a:chExt cx="0" cy="0"/>
        </a:xfrm>
      </p:grpSpPr>
      <p:sp>
        <p:nvSpPr>
          <p:cNvPr id="1376" name="Google Shape;1376;p18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84"/>
          <p:cNvSpPr/>
          <p:nvPr/>
        </p:nvSpPr>
        <p:spPr>
          <a:xfrm flipH="1" rot="-5400000">
            <a:off x="-1114550" y="743900"/>
            <a:ext cx="3655500" cy="3655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84"/>
          <p:cNvSpPr txBox="1"/>
          <p:nvPr>
            <p:ph type="title"/>
          </p:nvPr>
        </p:nvSpPr>
        <p:spPr>
          <a:xfrm>
            <a:off x="2971613" y="1574875"/>
            <a:ext cx="53511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79" name="Google Shape;1379;p184"/>
          <p:cNvSpPr txBox="1"/>
          <p:nvPr>
            <p:ph hasCustomPrompt="1" idx="2" type="title"/>
          </p:nvPr>
        </p:nvSpPr>
        <p:spPr>
          <a:xfrm>
            <a:off x="821288" y="1574875"/>
            <a:ext cx="21504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1380" name="Google Shape;1380;p184"/>
          <p:cNvSpPr txBox="1"/>
          <p:nvPr>
            <p:ph idx="1" type="subTitle"/>
          </p:nvPr>
        </p:nvSpPr>
        <p:spPr>
          <a:xfrm>
            <a:off x="2971613" y="3240775"/>
            <a:ext cx="5351100" cy="44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90" name="Shape 90"/>
        <p:cNvGrpSpPr/>
        <p:nvPr/>
      </p:nvGrpSpPr>
      <p:grpSpPr>
        <a:xfrm>
          <a:off x="0" y="0"/>
          <a:ext cx="0" cy="0"/>
          <a:chOff x="0" y="0"/>
          <a:chExt cx="0" cy="0"/>
        </a:xfrm>
      </p:grpSpPr>
      <p:grpSp>
        <p:nvGrpSpPr>
          <p:cNvPr id="91" name="Google Shape;91;p20"/>
          <p:cNvGrpSpPr/>
          <p:nvPr/>
        </p:nvGrpSpPr>
        <p:grpSpPr>
          <a:xfrm>
            <a:off x="713225" y="539500"/>
            <a:ext cx="7717500" cy="4064400"/>
            <a:chOff x="713225" y="539500"/>
            <a:chExt cx="7717500" cy="4064400"/>
          </a:xfrm>
        </p:grpSpPr>
        <p:cxnSp>
          <p:nvCxnSpPr>
            <p:cNvPr id="92" name="Google Shape;92;p20"/>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93" name="Google Shape;93;p2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2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5" name="Google Shape;95;p20"/>
          <p:cNvSpPr txBox="1"/>
          <p:nvPr>
            <p:ph idx="1" type="subTitle"/>
          </p:nvPr>
        </p:nvSpPr>
        <p:spPr>
          <a:xfrm>
            <a:off x="2105700" y="1543900"/>
            <a:ext cx="4932600" cy="255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800"/>
              <a:buChar char="●"/>
              <a:defRPr sz="1600">
                <a:solidFill>
                  <a:schemeClr val="lt1"/>
                </a:solidFill>
              </a:defRPr>
            </a:lvl1pPr>
            <a:lvl2pPr lvl="1" rtl="0">
              <a:lnSpc>
                <a:spcPct val="100000"/>
              </a:lnSpc>
              <a:spcBef>
                <a:spcPts val="0"/>
              </a:spcBef>
              <a:spcAft>
                <a:spcPts val="0"/>
              </a:spcAft>
              <a:buClr>
                <a:schemeClr val="lt1"/>
              </a:buClr>
              <a:buSzPts val="2800"/>
              <a:buChar char="○"/>
              <a:defRPr sz="2800">
                <a:solidFill>
                  <a:schemeClr val="lt1"/>
                </a:solidFill>
              </a:defRPr>
            </a:lvl2pPr>
            <a:lvl3pPr lvl="2" rtl="0">
              <a:lnSpc>
                <a:spcPct val="100000"/>
              </a:lnSpc>
              <a:spcBef>
                <a:spcPts val="0"/>
              </a:spcBef>
              <a:spcAft>
                <a:spcPts val="0"/>
              </a:spcAft>
              <a:buClr>
                <a:schemeClr val="lt1"/>
              </a:buClr>
              <a:buSzPts val="2800"/>
              <a:buChar char="■"/>
              <a:defRPr sz="2800">
                <a:solidFill>
                  <a:schemeClr val="lt1"/>
                </a:solidFill>
              </a:defRPr>
            </a:lvl3pPr>
            <a:lvl4pPr lvl="3" rtl="0">
              <a:lnSpc>
                <a:spcPct val="100000"/>
              </a:lnSpc>
              <a:spcBef>
                <a:spcPts val="0"/>
              </a:spcBef>
              <a:spcAft>
                <a:spcPts val="0"/>
              </a:spcAft>
              <a:buClr>
                <a:schemeClr val="lt1"/>
              </a:buClr>
              <a:buSzPts val="2800"/>
              <a:buChar char="●"/>
              <a:defRPr sz="2800">
                <a:solidFill>
                  <a:schemeClr val="lt1"/>
                </a:solidFill>
              </a:defRPr>
            </a:lvl4pPr>
            <a:lvl5pPr lvl="4" rtl="0">
              <a:lnSpc>
                <a:spcPct val="100000"/>
              </a:lnSpc>
              <a:spcBef>
                <a:spcPts val="0"/>
              </a:spcBef>
              <a:spcAft>
                <a:spcPts val="0"/>
              </a:spcAft>
              <a:buClr>
                <a:schemeClr val="lt1"/>
              </a:buClr>
              <a:buSzPts val="2800"/>
              <a:buChar char="○"/>
              <a:defRPr sz="2800">
                <a:solidFill>
                  <a:schemeClr val="lt1"/>
                </a:solidFill>
              </a:defRPr>
            </a:lvl5pPr>
            <a:lvl6pPr lvl="5" rtl="0">
              <a:lnSpc>
                <a:spcPct val="100000"/>
              </a:lnSpc>
              <a:spcBef>
                <a:spcPts val="0"/>
              </a:spcBef>
              <a:spcAft>
                <a:spcPts val="0"/>
              </a:spcAft>
              <a:buClr>
                <a:schemeClr val="lt1"/>
              </a:buClr>
              <a:buSzPts val="2800"/>
              <a:buChar char="■"/>
              <a:defRPr sz="2800">
                <a:solidFill>
                  <a:schemeClr val="lt1"/>
                </a:solidFill>
              </a:defRPr>
            </a:lvl6pPr>
            <a:lvl7pPr lvl="6" rtl="0">
              <a:lnSpc>
                <a:spcPct val="100000"/>
              </a:lnSpc>
              <a:spcBef>
                <a:spcPts val="0"/>
              </a:spcBef>
              <a:spcAft>
                <a:spcPts val="0"/>
              </a:spcAft>
              <a:buClr>
                <a:schemeClr val="lt1"/>
              </a:buClr>
              <a:buSzPts val="2800"/>
              <a:buChar char="●"/>
              <a:defRPr sz="2800">
                <a:solidFill>
                  <a:schemeClr val="lt1"/>
                </a:solidFill>
              </a:defRPr>
            </a:lvl7pPr>
            <a:lvl8pPr lvl="7" rtl="0">
              <a:lnSpc>
                <a:spcPct val="100000"/>
              </a:lnSpc>
              <a:spcBef>
                <a:spcPts val="0"/>
              </a:spcBef>
              <a:spcAft>
                <a:spcPts val="0"/>
              </a:spcAft>
              <a:buClr>
                <a:schemeClr val="lt1"/>
              </a:buClr>
              <a:buSzPts val="2800"/>
              <a:buChar char="○"/>
              <a:defRPr sz="2800">
                <a:solidFill>
                  <a:schemeClr val="lt1"/>
                </a:solidFill>
              </a:defRPr>
            </a:lvl8pPr>
            <a:lvl9pPr lvl="8" rtl="0">
              <a:lnSpc>
                <a:spcPct val="100000"/>
              </a:lnSpc>
              <a:spcBef>
                <a:spcPts val="0"/>
              </a:spcBef>
              <a:spcAft>
                <a:spcPts val="0"/>
              </a:spcAft>
              <a:buClr>
                <a:schemeClr val="lt1"/>
              </a:buClr>
              <a:buSzPts val="2800"/>
              <a:buChar char="■"/>
              <a:defRPr sz="2800">
                <a:solidFill>
                  <a:schemeClr val="lt1"/>
                </a:solidFill>
              </a:defRPr>
            </a:lvl9pPr>
          </a:lstStyle>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1381" name="Shape 1381"/>
        <p:cNvGrpSpPr/>
        <p:nvPr/>
      </p:nvGrpSpPr>
      <p:grpSpPr>
        <a:xfrm>
          <a:off x="0" y="0"/>
          <a:ext cx="0" cy="0"/>
          <a:chOff x="0" y="0"/>
          <a:chExt cx="0" cy="0"/>
        </a:xfrm>
      </p:grpSpPr>
      <p:grpSp>
        <p:nvGrpSpPr>
          <p:cNvPr id="1382" name="Google Shape;1382;p185"/>
          <p:cNvGrpSpPr/>
          <p:nvPr/>
        </p:nvGrpSpPr>
        <p:grpSpPr>
          <a:xfrm>
            <a:off x="713225" y="539500"/>
            <a:ext cx="7717500" cy="4064400"/>
            <a:chOff x="713225" y="539500"/>
            <a:chExt cx="7717500" cy="4064400"/>
          </a:xfrm>
        </p:grpSpPr>
        <p:cxnSp>
          <p:nvCxnSpPr>
            <p:cNvPr id="1383" name="Google Shape;1383;p18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384" name="Google Shape;1384;p18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5" name="Google Shape;1385;p18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86" name="Google Shape;1386;p185"/>
          <p:cNvSpPr txBox="1"/>
          <p:nvPr>
            <p:ph idx="1" type="subTitle"/>
          </p:nvPr>
        </p:nvSpPr>
        <p:spPr>
          <a:xfrm>
            <a:off x="2817300" y="2114400"/>
            <a:ext cx="3509400" cy="152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6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1387" name="Shape 1387"/>
        <p:cNvGrpSpPr/>
        <p:nvPr/>
      </p:nvGrpSpPr>
      <p:grpSpPr>
        <a:xfrm>
          <a:off x="0" y="0"/>
          <a:ext cx="0" cy="0"/>
          <a:chOff x="0" y="0"/>
          <a:chExt cx="0" cy="0"/>
        </a:xfrm>
      </p:grpSpPr>
      <p:grpSp>
        <p:nvGrpSpPr>
          <p:cNvPr id="1388" name="Google Shape;1388;p186"/>
          <p:cNvGrpSpPr/>
          <p:nvPr/>
        </p:nvGrpSpPr>
        <p:grpSpPr>
          <a:xfrm>
            <a:off x="713225" y="539500"/>
            <a:ext cx="7717500" cy="4064400"/>
            <a:chOff x="713225" y="539500"/>
            <a:chExt cx="7717500" cy="4064400"/>
          </a:xfrm>
        </p:grpSpPr>
        <p:sp>
          <p:nvSpPr>
            <p:cNvPr id="1389" name="Google Shape;1389;p18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0" name="Google Shape;1390;p18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391" name="Google Shape;1391;p18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92" name="Google Shape;1392;p186"/>
          <p:cNvSpPr txBox="1"/>
          <p:nvPr>
            <p:ph idx="1" type="subTitle"/>
          </p:nvPr>
        </p:nvSpPr>
        <p:spPr>
          <a:xfrm>
            <a:off x="1425525" y="3298725"/>
            <a:ext cx="23847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93" name="Google Shape;1393;p186"/>
          <p:cNvSpPr txBox="1"/>
          <p:nvPr>
            <p:ph idx="2" type="subTitle"/>
          </p:nvPr>
        </p:nvSpPr>
        <p:spPr>
          <a:xfrm>
            <a:off x="1425525" y="2867137"/>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4" name="Google Shape;1394;p186"/>
          <p:cNvSpPr txBox="1"/>
          <p:nvPr>
            <p:ph idx="3" type="subTitle"/>
          </p:nvPr>
        </p:nvSpPr>
        <p:spPr>
          <a:xfrm>
            <a:off x="5333725" y="3288525"/>
            <a:ext cx="23847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95" name="Google Shape;1395;p186"/>
          <p:cNvSpPr txBox="1"/>
          <p:nvPr>
            <p:ph idx="4" type="subTitle"/>
          </p:nvPr>
        </p:nvSpPr>
        <p:spPr>
          <a:xfrm>
            <a:off x="5333725" y="2858650"/>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1396" name="Shape 1396"/>
        <p:cNvGrpSpPr/>
        <p:nvPr/>
      </p:nvGrpSpPr>
      <p:grpSpPr>
        <a:xfrm>
          <a:off x="0" y="0"/>
          <a:ext cx="0" cy="0"/>
          <a:chOff x="0" y="0"/>
          <a:chExt cx="0" cy="0"/>
        </a:xfrm>
      </p:grpSpPr>
      <p:grpSp>
        <p:nvGrpSpPr>
          <p:cNvPr id="1397" name="Google Shape;1397;p187"/>
          <p:cNvGrpSpPr/>
          <p:nvPr/>
        </p:nvGrpSpPr>
        <p:grpSpPr>
          <a:xfrm>
            <a:off x="713225" y="539500"/>
            <a:ext cx="7717500" cy="4064400"/>
            <a:chOff x="713225" y="539500"/>
            <a:chExt cx="7717500" cy="4064400"/>
          </a:xfrm>
        </p:grpSpPr>
        <p:sp>
          <p:nvSpPr>
            <p:cNvPr id="1398" name="Google Shape;1398;p18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9" name="Google Shape;1399;p18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400" name="Google Shape;1400;p18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1401" name="Shape 1401"/>
        <p:cNvGrpSpPr/>
        <p:nvPr/>
      </p:nvGrpSpPr>
      <p:grpSpPr>
        <a:xfrm>
          <a:off x="0" y="0"/>
          <a:ext cx="0" cy="0"/>
          <a:chOff x="0" y="0"/>
          <a:chExt cx="0" cy="0"/>
        </a:xfrm>
      </p:grpSpPr>
      <p:grpSp>
        <p:nvGrpSpPr>
          <p:cNvPr id="1402" name="Google Shape;1402;p188"/>
          <p:cNvGrpSpPr/>
          <p:nvPr/>
        </p:nvGrpSpPr>
        <p:grpSpPr>
          <a:xfrm>
            <a:off x="713225" y="539500"/>
            <a:ext cx="7717500" cy="4064400"/>
            <a:chOff x="713225" y="539500"/>
            <a:chExt cx="7717500" cy="4064400"/>
          </a:xfrm>
        </p:grpSpPr>
        <p:cxnSp>
          <p:nvCxnSpPr>
            <p:cNvPr id="1403" name="Google Shape;1403;p188"/>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404" name="Google Shape;1404;p18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5" name="Google Shape;1405;p18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06" name="Google Shape;1406;p188"/>
          <p:cNvSpPr txBox="1"/>
          <p:nvPr>
            <p:ph idx="1" type="subTitle"/>
          </p:nvPr>
        </p:nvSpPr>
        <p:spPr>
          <a:xfrm>
            <a:off x="2105700" y="1543900"/>
            <a:ext cx="4932600" cy="255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800"/>
              <a:buChar char="●"/>
              <a:defRPr sz="1600">
                <a:solidFill>
                  <a:schemeClr val="lt1"/>
                </a:solidFill>
              </a:defRPr>
            </a:lvl1pPr>
            <a:lvl2pPr lvl="1" rtl="0">
              <a:lnSpc>
                <a:spcPct val="100000"/>
              </a:lnSpc>
              <a:spcBef>
                <a:spcPts val="0"/>
              </a:spcBef>
              <a:spcAft>
                <a:spcPts val="0"/>
              </a:spcAft>
              <a:buClr>
                <a:schemeClr val="lt1"/>
              </a:buClr>
              <a:buSzPts val="2800"/>
              <a:buChar char="○"/>
              <a:defRPr sz="2800">
                <a:solidFill>
                  <a:schemeClr val="lt1"/>
                </a:solidFill>
              </a:defRPr>
            </a:lvl2pPr>
            <a:lvl3pPr lvl="2" rtl="0">
              <a:lnSpc>
                <a:spcPct val="100000"/>
              </a:lnSpc>
              <a:spcBef>
                <a:spcPts val="0"/>
              </a:spcBef>
              <a:spcAft>
                <a:spcPts val="0"/>
              </a:spcAft>
              <a:buClr>
                <a:schemeClr val="lt1"/>
              </a:buClr>
              <a:buSzPts val="2800"/>
              <a:buChar char="■"/>
              <a:defRPr sz="2800">
                <a:solidFill>
                  <a:schemeClr val="lt1"/>
                </a:solidFill>
              </a:defRPr>
            </a:lvl3pPr>
            <a:lvl4pPr lvl="3" rtl="0">
              <a:lnSpc>
                <a:spcPct val="100000"/>
              </a:lnSpc>
              <a:spcBef>
                <a:spcPts val="0"/>
              </a:spcBef>
              <a:spcAft>
                <a:spcPts val="0"/>
              </a:spcAft>
              <a:buClr>
                <a:schemeClr val="lt1"/>
              </a:buClr>
              <a:buSzPts val="2800"/>
              <a:buChar char="●"/>
              <a:defRPr sz="2800">
                <a:solidFill>
                  <a:schemeClr val="lt1"/>
                </a:solidFill>
              </a:defRPr>
            </a:lvl4pPr>
            <a:lvl5pPr lvl="4" rtl="0">
              <a:lnSpc>
                <a:spcPct val="100000"/>
              </a:lnSpc>
              <a:spcBef>
                <a:spcPts val="0"/>
              </a:spcBef>
              <a:spcAft>
                <a:spcPts val="0"/>
              </a:spcAft>
              <a:buClr>
                <a:schemeClr val="lt1"/>
              </a:buClr>
              <a:buSzPts val="2800"/>
              <a:buChar char="○"/>
              <a:defRPr sz="2800">
                <a:solidFill>
                  <a:schemeClr val="lt1"/>
                </a:solidFill>
              </a:defRPr>
            </a:lvl5pPr>
            <a:lvl6pPr lvl="5" rtl="0">
              <a:lnSpc>
                <a:spcPct val="100000"/>
              </a:lnSpc>
              <a:spcBef>
                <a:spcPts val="0"/>
              </a:spcBef>
              <a:spcAft>
                <a:spcPts val="0"/>
              </a:spcAft>
              <a:buClr>
                <a:schemeClr val="lt1"/>
              </a:buClr>
              <a:buSzPts val="2800"/>
              <a:buChar char="■"/>
              <a:defRPr sz="2800">
                <a:solidFill>
                  <a:schemeClr val="lt1"/>
                </a:solidFill>
              </a:defRPr>
            </a:lvl6pPr>
            <a:lvl7pPr lvl="6" rtl="0">
              <a:lnSpc>
                <a:spcPct val="100000"/>
              </a:lnSpc>
              <a:spcBef>
                <a:spcPts val="0"/>
              </a:spcBef>
              <a:spcAft>
                <a:spcPts val="0"/>
              </a:spcAft>
              <a:buClr>
                <a:schemeClr val="lt1"/>
              </a:buClr>
              <a:buSzPts val="2800"/>
              <a:buChar char="●"/>
              <a:defRPr sz="2800">
                <a:solidFill>
                  <a:schemeClr val="lt1"/>
                </a:solidFill>
              </a:defRPr>
            </a:lvl7pPr>
            <a:lvl8pPr lvl="7" rtl="0">
              <a:lnSpc>
                <a:spcPct val="100000"/>
              </a:lnSpc>
              <a:spcBef>
                <a:spcPts val="0"/>
              </a:spcBef>
              <a:spcAft>
                <a:spcPts val="0"/>
              </a:spcAft>
              <a:buClr>
                <a:schemeClr val="lt1"/>
              </a:buClr>
              <a:buSzPts val="2800"/>
              <a:buChar char="○"/>
              <a:defRPr sz="2800">
                <a:solidFill>
                  <a:schemeClr val="lt1"/>
                </a:solidFill>
              </a:defRPr>
            </a:lvl8pPr>
            <a:lvl9pPr lvl="8" rtl="0">
              <a:lnSpc>
                <a:spcPct val="100000"/>
              </a:lnSpc>
              <a:spcBef>
                <a:spcPts val="0"/>
              </a:spcBef>
              <a:spcAft>
                <a:spcPts val="0"/>
              </a:spcAft>
              <a:buClr>
                <a:schemeClr val="lt1"/>
              </a:buClr>
              <a:buSzPts val="2800"/>
              <a:buChar char="■"/>
              <a:defRPr sz="2800">
                <a:solidFill>
                  <a:schemeClr val="lt1"/>
                </a:solidFill>
              </a:defRPr>
            </a:lvl9pPr>
          </a:lstStyle>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407" name="Shape 1407"/>
        <p:cNvGrpSpPr/>
        <p:nvPr/>
      </p:nvGrpSpPr>
      <p:grpSpPr>
        <a:xfrm>
          <a:off x="0" y="0"/>
          <a:ext cx="0" cy="0"/>
          <a:chOff x="0" y="0"/>
          <a:chExt cx="0" cy="0"/>
        </a:xfrm>
      </p:grpSpPr>
      <p:sp>
        <p:nvSpPr>
          <p:cNvPr id="1408" name="Google Shape;1408;p18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9"/>
          <p:cNvSpPr txBox="1"/>
          <p:nvPr>
            <p:ph type="title"/>
          </p:nvPr>
        </p:nvSpPr>
        <p:spPr>
          <a:xfrm>
            <a:off x="1388100" y="1392600"/>
            <a:ext cx="6367800" cy="235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410" name="Shape 1410"/>
        <p:cNvGrpSpPr/>
        <p:nvPr/>
      </p:nvGrpSpPr>
      <p:grpSpPr>
        <a:xfrm>
          <a:off x="0" y="0"/>
          <a:ext cx="0" cy="0"/>
          <a:chOff x="0" y="0"/>
          <a:chExt cx="0" cy="0"/>
        </a:xfrm>
      </p:grpSpPr>
      <p:grpSp>
        <p:nvGrpSpPr>
          <p:cNvPr id="1411" name="Google Shape;1411;p190"/>
          <p:cNvGrpSpPr/>
          <p:nvPr/>
        </p:nvGrpSpPr>
        <p:grpSpPr>
          <a:xfrm>
            <a:off x="713225" y="539500"/>
            <a:ext cx="7717500" cy="4064400"/>
            <a:chOff x="713225" y="539500"/>
            <a:chExt cx="7717500" cy="4064400"/>
          </a:xfrm>
        </p:grpSpPr>
        <p:cxnSp>
          <p:nvCxnSpPr>
            <p:cNvPr id="1412" name="Google Shape;1412;p190"/>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413" name="Google Shape;1413;p19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4" name="Google Shape;1414;p190"/>
            <p:cNvCxnSpPr/>
            <p:nvPr/>
          </p:nvCxnSpPr>
          <p:spPr>
            <a:xfrm rot="10800000">
              <a:off x="4876775" y="1096300"/>
              <a:ext cx="0" cy="3507600"/>
            </a:xfrm>
            <a:prstGeom prst="straightConnector1">
              <a:avLst/>
            </a:prstGeom>
            <a:noFill/>
            <a:ln cap="flat" cmpd="sng" w="38100">
              <a:solidFill>
                <a:schemeClr val="accent1"/>
              </a:solidFill>
              <a:prstDash val="solid"/>
              <a:round/>
              <a:headEnd len="med" w="med" type="none"/>
              <a:tailEnd len="med" w="med" type="none"/>
            </a:ln>
          </p:spPr>
        </p:cxnSp>
      </p:grpSp>
      <p:sp>
        <p:nvSpPr>
          <p:cNvPr id="1415" name="Google Shape;1415;p19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16" name="Google Shape;1416;p190"/>
          <p:cNvSpPr txBox="1"/>
          <p:nvPr>
            <p:ph idx="1" type="subTitle"/>
          </p:nvPr>
        </p:nvSpPr>
        <p:spPr>
          <a:xfrm>
            <a:off x="1312950" y="2327975"/>
            <a:ext cx="2973000" cy="13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417" name="Google Shape;1417;p190"/>
          <p:cNvSpPr txBox="1"/>
          <p:nvPr>
            <p:ph idx="2" type="subTitle"/>
          </p:nvPr>
        </p:nvSpPr>
        <p:spPr>
          <a:xfrm>
            <a:off x="1312950" y="1809275"/>
            <a:ext cx="29730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1418" name="Shape 1418"/>
        <p:cNvGrpSpPr/>
        <p:nvPr/>
      </p:nvGrpSpPr>
      <p:grpSpPr>
        <a:xfrm>
          <a:off x="0" y="0"/>
          <a:ext cx="0" cy="0"/>
          <a:chOff x="0" y="0"/>
          <a:chExt cx="0" cy="0"/>
        </a:xfrm>
      </p:grpSpPr>
      <p:sp>
        <p:nvSpPr>
          <p:cNvPr id="1419" name="Google Shape;1419;p191"/>
          <p:cNvSpPr txBox="1"/>
          <p:nvPr>
            <p:ph type="title"/>
          </p:nvPr>
        </p:nvSpPr>
        <p:spPr>
          <a:xfrm>
            <a:off x="865625" y="3328700"/>
            <a:ext cx="6367800" cy="14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420" name="Shape 1420"/>
        <p:cNvGrpSpPr/>
        <p:nvPr/>
      </p:nvGrpSpPr>
      <p:grpSpPr>
        <a:xfrm>
          <a:off x="0" y="0"/>
          <a:ext cx="0" cy="0"/>
          <a:chOff x="0" y="0"/>
          <a:chExt cx="0" cy="0"/>
        </a:xfrm>
      </p:grpSpPr>
      <p:sp>
        <p:nvSpPr>
          <p:cNvPr id="1421" name="Google Shape;1421;p19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92"/>
          <p:cNvSpPr txBox="1"/>
          <p:nvPr>
            <p:ph hasCustomPrompt="1" type="title"/>
          </p:nvPr>
        </p:nvSpPr>
        <p:spPr>
          <a:xfrm>
            <a:off x="994200" y="1505850"/>
            <a:ext cx="7155600" cy="133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423" name="Google Shape;1423;p192"/>
          <p:cNvSpPr txBox="1"/>
          <p:nvPr>
            <p:ph idx="1" type="subTitle"/>
          </p:nvPr>
        </p:nvSpPr>
        <p:spPr>
          <a:xfrm>
            <a:off x="994200" y="2838150"/>
            <a:ext cx="4774200" cy="79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24" name="Shape 1424"/>
        <p:cNvGrpSpPr/>
        <p:nvPr/>
      </p:nvGrpSpPr>
      <p:grpSpPr>
        <a:xfrm>
          <a:off x="0" y="0"/>
          <a:ext cx="0" cy="0"/>
          <a:chOff x="0" y="0"/>
          <a:chExt cx="0" cy="0"/>
        </a:xfrm>
      </p:grpSpPr>
    </p:spTree>
  </p:cSld>
  <p:clrMapOvr>
    <a:masterClrMapping/>
  </p:clrMapOvr>
</p:sldLayout>
</file>

<file path=ppt/slideLayouts/slideLayout1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otnote 1">
  <p:cSld name="CUSTOM_25">
    <p:bg>
      <p:bgPr>
        <a:solidFill>
          <a:schemeClr val="dk1"/>
        </a:solidFill>
      </p:bgPr>
    </p:bg>
    <p:spTree>
      <p:nvGrpSpPr>
        <p:cNvPr id="1425" name="Shape 1425"/>
        <p:cNvGrpSpPr/>
        <p:nvPr/>
      </p:nvGrpSpPr>
      <p:grpSpPr>
        <a:xfrm>
          <a:off x="0" y="0"/>
          <a:ext cx="0" cy="0"/>
          <a:chOff x="0" y="0"/>
          <a:chExt cx="0" cy="0"/>
        </a:xfrm>
      </p:grpSpPr>
      <p:sp>
        <p:nvSpPr>
          <p:cNvPr id="1426" name="Google Shape;1426;p194"/>
          <p:cNvSpPr txBox="1"/>
          <p:nvPr>
            <p:ph type="title"/>
          </p:nvPr>
        </p:nvSpPr>
        <p:spPr>
          <a:xfrm>
            <a:off x="713225" y="685625"/>
            <a:ext cx="3048300" cy="20715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96" name="Shape 96"/>
        <p:cNvGrpSpPr/>
        <p:nvPr/>
      </p:nvGrpSpPr>
      <p:grpSpPr>
        <a:xfrm>
          <a:off x="0" y="0"/>
          <a:ext cx="0" cy="0"/>
          <a:chOff x="0" y="0"/>
          <a:chExt cx="0" cy="0"/>
        </a:xfrm>
      </p:grpSpPr>
      <p:sp>
        <p:nvSpPr>
          <p:cNvPr id="97" name="Google Shape;97;p2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1"/>
          <p:cNvSpPr txBox="1"/>
          <p:nvPr>
            <p:ph type="title"/>
          </p:nvPr>
        </p:nvSpPr>
        <p:spPr>
          <a:xfrm>
            <a:off x="1388100" y="1392600"/>
            <a:ext cx="6367800" cy="235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1427" name="Shape 1427"/>
        <p:cNvGrpSpPr/>
        <p:nvPr/>
      </p:nvGrpSpPr>
      <p:grpSpPr>
        <a:xfrm>
          <a:off x="0" y="0"/>
          <a:ext cx="0" cy="0"/>
          <a:chOff x="0" y="0"/>
          <a:chExt cx="0" cy="0"/>
        </a:xfrm>
      </p:grpSpPr>
      <p:grpSp>
        <p:nvGrpSpPr>
          <p:cNvPr id="1428" name="Google Shape;1428;p195"/>
          <p:cNvGrpSpPr/>
          <p:nvPr/>
        </p:nvGrpSpPr>
        <p:grpSpPr>
          <a:xfrm>
            <a:off x="713200" y="539513"/>
            <a:ext cx="7717600" cy="4064400"/>
            <a:chOff x="713125" y="539500"/>
            <a:chExt cx="7717600" cy="4064400"/>
          </a:xfrm>
        </p:grpSpPr>
        <p:cxnSp>
          <p:nvCxnSpPr>
            <p:cNvPr id="1429" name="Google Shape;1429;p195"/>
            <p:cNvCxnSpPr/>
            <p:nvPr/>
          </p:nvCxnSpPr>
          <p:spPr>
            <a:xfrm>
              <a:off x="734825" y="12544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430" name="Google Shape;1430;p19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1" name="Google Shape;1431;p195"/>
            <p:cNvCxnSpPr>
              <a:stCxn id="1430" idx="2"/>
            </p:cNvCxnSpPr>
            <p:nvPr/>
          </p:nvCxnSpPr>
          <p:spPr>
            <a:xfrm rot="10800000">
              <a:off x="4571975" y="1254400"/>
              <a:ext cx="0" cy="3349500"/>
            </a:xfrm>
            <a:prstGeom prst="straightConnector1">
              <a:avLst/>
            </a:prstGeom>
            <a:noFill/>
            <a:ln cap="flat" cmpd="sng" w="38100">
              <a:solidFill>
                <a:schemeClr val="accent1"/>
              </a:solidFill>
              <a:prstDash val="solid"/>
              <a:round/>
              <a:headEnd len="med" w="med" type="none"/>
              <a:tailEnd len="med" w="med" type="none"/>
            </a:ln>
          </p:spPr>
        </p:cxnSp>
        <p:cxnSp>
          <p:nvCxnSpPr>
            <p:cNvPr id="1432" name="Google Shape;1432;p195"/>
            <p:cNvCxnSpPr/>
            <p:nvPr/>
          </p:nvCxnSpPr>
          <p:spPr>
            <a:xfrm rot="10800000">
              <a:off x="713125" y="2912025"/>
              <a:ext cx="7709100" cy="0"/>
            </a:xfrm>
            <a:prstGeom prst="straightConnector1">
              <a:avLst/>
            </a:prstGeom>
            <a:noFill/>
            <a:ln cap="flat" cmpd="sng" w="38100">
              <a:solidFill>
                <a:schemeClr val="accent1"/>
              </a:solidFill>
              <a:prstDash val="solid"/>
              <a:round/>
              <a:headEnd len="med" w="med" type="none"/>
              <a:tailEnd len="med" w="med" type="none"/>
            </a:ln>
          </p:spPr>
        </p:cxnSp>
        <p:cxnSp>
          <p:nvCxnSpPr>
            <p:cNvPr id="1433" name="Google Shape;1433;p195"/>
            <p:cNvCxnSpPr/>
            <p:nvPr/>
          </p:nvCxnSpPr>
          <p:spPr>
            <a:xfrm rot="10800000">
              <a:off x="1760275" y="1254400"/>
              <a:ext cx="0" cy="3349500"/>
            </a:xfrm>
            <a:prstGeom prst="straightConnector1">
              <a:avLst/>
            </a:prstGeom>
            <a:noFill/>
            <a:ln cap="flat" cmpd="sng" w="38100">
              <a:solidFill>
                <a:schemeClr val="accent1"/>
              </a:solidFill>
              <a:prstDash val="solid"/>
              <a:round/>
              <a:headEnd len="med" w="med" type="none"/>
              <a:tailEnd len="med" w="med" type="none"/>
            </a:ln>
          </p:spPr>
        </p:cxnSp>
        <p:cxnSp>
          <p:nvCxnSpPr>
            <p:cNvPr id="1434" name="Google Shape;1434;p195"/>
            <p:cNvCxnSpPr/>
            <p:nvPr/>
          </p:nvCxnSpPr>
          <p:spPr>
            <a:xfrm rot="10800000">
              <a:off x="7378100" y="1254400"/>
              <a:ext cx="0" cy="3349500"/>
            </a:xfrm>
            <a:prstGeom prst="straightConnector1">
              <a:avLst/>
            </a:prstGeom>
            <a:noFill/>
            <a:ln cap="flat" cmpd="sng" w="38100">
              <a:solidFill>
                <a:schemeClr val="accent1"/>
              </a:solidFill>
              <a:prstDash val="solid"/>
              <a:round/>
              <a:headEnd len="med" w="med" type="none"/>
              <a:tailEnd len="med" w="med" type="none"/>
            </a:ln>
          </p:spPr>
        </p:cxnSp>
      </p:grpSp>
      <p:sp>
        <p:nvSpPr>
          <p:cNvPr id="1435" name="Google Shape;1435;p195"/>
          <p:cNvSpPr txBox="1"/>
          <p:nvPr>
            <p:ph type="title"/>
          </p:nvPr>
        </p:nvSpPr>
        <p:spPr>
          <a:xfrm>
            <a:off x="713250" y="6157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36" name="Google Shape;1436;p195"/>
          <p:cNvSpPr txBox="1"/>
          <p:nvPr>
            <p:ph idx="1" type="subTitle"/>
          </p:nvPr>
        </p:nvSpPr>
        <p:spPr>
          <a:xfrm>
            <a:off x="1924988" y="2036825"/>
            <a:ext cx="24474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437" name="Google Shape;1437;p195"/>
          <p:cNvSpPr txBox="1"/>
          <p:nvPr>
            <p:ph idx="2" type="subTitle"/>
          </p:nvPr>
        </p:nvSpPr>
        <p:spPr>
          <a:xfrm>
            <a:off x="1924988" y="1518125"/>
            <a:ext cx="24474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8" name="Google Shape;1438;p195"/>
          <p:cNvSpPr txBox="1"/>
          <p:nvPr>
            <p:ph hasCustomPrompt="1" idx="3" type="title"/>
          </p:nvPr>
        </p:nvSpPr>
        <p:spPr>
          <a:xfrm>
            <a:off x="819799" y="181825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439" name="Google Shape;1439;p195"/>
          <p:cNvSpPr txBox="1"/>
          <p:nvPr>
            <p:ph idx="4" type="subTitle"/>
          </p:nvPr>
        </p:nvSpPr>
        <p:spPr>
          <a:xfrm>
            <a:off x="4760188" y="2036825"/>
            <a:ext cx="24474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440" name="Google Shape;1440;p195"/>
          <p:cNvSpPr txBox="1"/>
          <p:nvPr>
            <p:ph idx="5" type="subTitle"/>
          </p:nvPr>
        </p:nvSpPr>
        <p:spPr>
          <a:xfrm>
            <a:off x="4760188" y="1518125"/>
            <a:ext cx="24474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441" name="Google Shape;1441;p195"/>
          <p:cNvSpPr txBox="1"/>
          <p:nvPr>
            <p:ph hasCustomPrompt="1" idx="6" type="title"/>
          </p:nvPr>
        </p:nvSpPr>
        <p:spPr>
          <a:xfrm>
            <a:off x="7484299" y="181825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
        <p:nvSpPr>
          <p:cNvPr id="1442" name="Google Shape;1442;p195"/>
          <p:cNvSpPr txBox="1"/>
          <p:nvPr>
            <p:ph idx="7" type="subTitle"/>
          </p:nvPr>
        </p:nvSpPr>
        <p:spPr>
          <a:xfrm>
            <a:off x="1924988" y="3691200"/>
            <a:ext cx="24474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443" name="Google Shape;1443;p195"/>
          <p:cNvSpPr txBox="1"/>
          <p:nvPr>
            <p:ph idx="8" type="subTitle"/>
          </p:nvPr>
        </p:nvSpPr>
        <p:spPr>
          <a:xfrm>
            <a:off x="1924988" y="3172500"/>
            <a:ext cx="24474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4" name="Google Shape;1444;p195"/>
          <p:cNvSpPr txBox="1"/>
          <p:nvPr>
            <p:ph hasCustomPrompt="1" idx="9" type="title"/>
          </p:nvPr>
        </p:nvSpPr>
        <p:spPr>
          <a:xfrm>
            <a:off x="819800" y="346450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445" name="Google Shape;1445;p195"/>
          <p:cNvSpPr txBox="1"/>
          <p:nvPr>
            <p:ph idx="13" type="subTitle"/>
          </p:nvPr>
        </p:nvSpPr>
        <p:spPr>
          <a:xfrm>
            <a:off x="4760200" y="3673200"/>
            <a:ext cx="24474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446" name="Google Shape;1446;p195"/>
          <p:cNvSpPr txBox="1"/>
          <p:nvPr>
            <p:ph idx="14" type="subTitle"/>
          </p:nvPr>
        </p:nvSpPr>
        <p:spPr>
          <a:xfrm>
            <a:off x="4760200" y="3154500"/>
            <a:ext cx="24474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447" name="Google Shape;1447;p195"/>
          <p:cNvSpPr txBox="1"/>
          <p:nvPr>
            <p:ph hasCustomPrompt="1" idx="15" type="title"/>
          </p:nvPr>
        </p:nvSpPr>
        <p:spPr>
          <a:xfrm>
            <a:off x="7488624" y="3475788"/>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
    <p:bg>
      <p:bgPr>
        <a:solidFill>
          <a:schemeClr val="dk1"/>
        </a:solidFill>
      </p:bgPr>
    </p:bg>
    <p:spTree>
      <p:nvGrpSpPr>
        <p:cNvPr id="1448" name="Shape 1448"/>
        <p:cNvGrpSpPr/>
        <p:nvPr/>
      </p:nvGrpSpPr>
      <p:grpSpPr>
        <a:xfrm>
          <a:off x="0" y="0"/>
          <a:ext cx="0" cy="0"/>
          <a:chOff x="0" y="0"/>
          <a:chExt cx="0" cy="0"/>
        </a:xfrm>
      </p:grpSpPr>
      <p:grpSp>
        <p:nvGrpSpPr>
          <p:cNvPr id="1449" name="Google Shape;1449;p196"/>
          <p:cNvGrpSpPr/>
          <p:nvPr/>
        </p:nvGrpSpPr>
        <p:grpSpPr>
          <a:xfrm>
            <a:off x="713300" y="539513"/>
            <a:ext cx="7717500" cy="4064400"/>
            <a:chOff x="713225" y="539500"/>
            <a:chExt cx="7717500" cy="4064400"/>
          </a:xfrm>
        </p:grpSpPr>
        <p:cxnSp>
          <p:nvCxnSpPr>
            <p:cNvPr id="1450" name="Google Shape;1450;p196"/>
            <p:cNvCxnSpPr/>
            <p:nvPr/>
          </p:nvCxnSpPr>
          <p:spPr>
            <a:xfrm>
              <a:off x="734825" y="12544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451" name="Google Shape;1451;p19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2" name="Google Shape;1452;p196"/>
          <p:cNvSpPr txBox="1"/>
          <p:nvPr>
            <p:ph type="title"/>
          </p:nvPr>
        </p:nvSpPr>
        <p:spPr>
          <a:xfrm>
            <a:off x="713250" y="6157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53" name="Google Shape;1453;p196"/>
          <p:cNvSpPr txBox="1"/>
          <p:nvPr>
            <p:ph idx="1" type="subTitle"/>
          </p:nvPr>
        </p:nvSpPr>
        <p:spPr>
          <a:xfrm>
            <a:off x="897170"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454" name="Google Shape;1454;p196"/>
          <p:cNvSpPr txBox="1"/>
          <p:nvPr>
            <p:ph idx="2" type="subTitle"/>
          </p:nvPr>
        </p:nvSpPr>
        <p:spPr>
          <a:xfrm>
            <a:off x="897170"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5" name="Google Shape;1455;p196"/>
          <p:cNvSpPr txBox="1"/>
          <p:nvPr>
            <p:ph hasCustomPrompt="1" idx="3" type="title"/>
          </p:nvPr>
        </p:nvSpPr>
        <p:spPr>
          <a:xfrm>
            <a:off x="1261666"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456" name="Google Shape;1456;p196"/>
          <p:cNvSpPr txBox="1"/>
          <p:nvPr>
            <p:ph idx="4" type="subTitle"/>
          </p:nvPr>
        </p:nvSpPr>
        <p:spPr>
          <a:xfrm>
            <a:off x="4752758"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457" name="Google Shape;1457;p196"/>
          <p:cNvSpPr txBox="1"/>
          <p:nvPr>
            <p:ph idx="5" type="subTitle"/>
          </p:nvPr>
        </p:nvSpPr>
        <p:spPr>
          <a:xfrm>
            <a:off x="4752758"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458" name="Google Shape;1458;p196"/>
          <p:cNvSpPr txBox="1"/>
          <p:nvPr>
            <p:ph hasCustomPrompt="1" idx="6" type="title"/>
          </p:nvPr>
        </p:nvSpPr>
        <p:spPr>
          <a:xfrm>
            <a:off x="5117252"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
        <p:nvSpPr>
          <p:cNvPr id="1459" name="Google Shape;1459;p196"/>
          <p:cNvSpPr txBox="1"/>
          <p:nvPr>
            <p:ph idx="7" type="subTitle"/>
          </p:nvPr>
        </p:nvSpPr>
        <p:spPr>
          <a:xfrm>
            <a:off x="2824958"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460" name="Google Shape;1460;p196"/>
          <p:cNvSpPr txBox="1"/>
          <p:nvPr>
            <p:ph idx="8" type="subTitle"/>
          </p:nvPr>
        </p:nvSpPr>
        <p:spPr>
          <a:xfrm>
            <a:off x="2824958"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1" name="Google Shape;1461;p196"/>
          <p:cNvSpPr txBox="1"/>
          <p:nvPr>
            <p:ph hasCustomPrompt="1" idx="9" type="title"/>
          </p:nvPr>
        </p:nvSpPr>
        <p:spPr>
          <a:xfrm>
            <a:off x="3189459"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462" name="Google Shape;1462;p196"/>
          <p:cNvSpPr txBox="1"/>
          <p:nvPr>
            <p:ph idx="13" type="subTitle"/>
          </p:nvPr>
        </p:nvSpPr>
        <p:spPr>
          <a:xfrm>
            <a:off x="6680545"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463" name="Google Shape;1463;p196"/>
          <p:cNvSpPr txBox="1"/>
          <p:nvPr>
            <p:ph idx="14" type="subTitle"/>
          </p:nvPr>
        </p:nvSpPr>
        <p:spPr>
          <a:xfrm>
            <a:off x="6680545"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464" name="Google Shape;1464;p196"/>
          <p:cNvSpPr txBox="1"/>
          <p:nvPr>
            <p:ph hasCustomPrompt="1" idx="15" type="title"/>
          </p:nvPr>
        </p:nvSpPr>
        <p:spPr>
          <a:xfrm>
            <a:off x="7045045" y="1975647"/>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bg>
      <p:bgPr>
        <a:solidFill>
          <a:schemeClr val="dk1"/>
        </a:solidFill>
      </p:bgPr>
    </p:bg>
    <p:spTree>
      <p:nvGrpSpPr>
        <p:cNvPr id="1465" name="Shape 1465"/>
        <p:cNvGrpSpPr/>
        <p:nvPr/>
      </p:nvGrpSpPr>
      <p:grpSpPr>
        <a:xfrm>
          <a:off x="0" y="0"/>
          <a:ext cx="0" cy="0"/>
          <a:chOff x="0" y="0"/>
          <a:chExt cx="0" cy="0"/>
        </a:xfrm>
      </p:grpSpPr>
      <p:sp>
        <p:nvSpPr>
          <p:cNvPr id="1466" name="Google Shape;1466;p19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97"/>
          <p:cNvSpPr txBox="1"/>
          <p:nvPr>
            <p:ph type="title"/>
          </p:nvPr>
        </p:nvSpPr>
        <p:spPr>
          <a:xfrm>
            <a:off x="1131175" y="2463675"/>
            <a:ext cx="5351100" cy="1264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68" name="Google Shape;1468;p197"/>
          <p:cNvSpPr txBox="1"/>
          <p:nvPr>
            <p:ph hasCustomPrompt="1" idx="2" type="title"/>
          </p:nvPr>
        </p:nvSpPr>
        <p:spPr>
          <a:xfrm>
            <a:off x="1131163" y="968025"/>
            <a:ext cx="21504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1469" name="Google Shape;1469;p197"/>
          <p:cNvSpPr txBox="1"/>
          <p:nvPr>
            <p:ph idx="1" type="subTitle"/>
          </p:nvPr>
        </p:nvSpPr>
        <p:spPr>
          <a:xfrm>
            <a:off x="1131163" y="3728475"/>
            <a:ext cx="5351100" cy="44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4">
    <p:bg>
      <p:bgPr>
        <a:solidFill>
          <a:schemeClr val="dk1"/>
        </a:solidFill>
      </p:bgPr>
    </p:bg>
    <p:spTree>
      <p:nvGrpSpPr>
        <p:cNvPr id="1470" name="Shape 1470"/>
        <p:cNvGrpSpPr/>
        <p:nvPr/>
      </p:nvGrpSpPr>
      <p:grpSpPr>
        <a:xfrm>
          <a:off x="0" y="0"/>
          <a:ext cx="0" cy="0"/>
          <a:chOff x="0" y="0"/>
          <a:chExt cx="0" cy="0"/>
        </a:xfrm>
      </p:grpSpPr>
      <p:sp>
        <p:nvSpPr>
          <p:cNvPr id="1471" name="Google Shape;1471;p19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98"/>
          <p:cNvSpPr txBox="1"/>
          <p:nvPr>
            <p:ph type="title"/>
          </p:nvPr>
        </p:nvSpPr>
        <p:spPr>
          <a:xfrm>
            <a:off x="1714350" y="2559925"/>
            <a:ext cx="5715300" cy="106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73" name="Google Shape;1473;p198"/>
          <p:cNvSpPr txBox="1"/>
          <p:nvPr>
            <p:ph hasCustomPrompt="1" idx="2" type="title"/>
          </p:nvPr>
        </p:nvSpPr>
        <p:spPr>
          <a:xfrm>
            <a:off x="3496800" y="894025"/>
            <a:ext cx="2150400" cy="166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1474" name="Google Shape;1474;p198"/>
          <p:cNvSpPr txBox="1"/>
          <p:nvPr>
            <p:ph idx="1" type="subTitle"/>
          </p:nvPr>
        </p:nvSpPr>
        <p:spPr>
          <a:xfrm>
            <a:off x="1896450" y="3802475"/>
            <a:ext cx="5351100" cy="44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1475" name="Shape 1475"/>
        <p:cNvGrpSpPr/>
        <p:nvPr/>
      </p:nvGrpSpPr>
      <p:grpSpPr>
        <a:xfrm>
          <a:off x="0" y="0"/>
          <a:ext cx="0" cy="0"/>
          <a:chOff x="0" y="0"/>
          <a:chExt cx="0" cy="0"/>
        </a:xfrm>
      </p:grpSpPr>
      <p:sp>
        <p:nvSpPr>
          <p:cNvPr id="1476" name="Google Shape;1476;p19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99"/>
          <p:cNvSpPr txBox="1"/>
          <p:nvPr>
            <p:ph type="title"/>
          </p:nvPr>
        </p:nvSpPr>
        <p:spPr>
          <a:xfrm>
            <a:off x="1952375" y="3189813"/>
            <a:ext cx="4629600" cy="491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78" name="Google Shape;1478;p199"/>
          <p:cNvSpPr txBox="1"/>
          <p:nvPr>
            <p:ph idx="1" type="subTitle"/>
          </p:nvPr>
        </p:nvSpPr>
        <p:spPr>
          <a:xfrm>
            <a:off x="1952375" y="1995238"/>
            <a:ext cx="4629600" cy="111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
    <p:bg>
      <p:bgPr>
        <a:solidFill>
          <a:schemeClr val="dk1"/>
        </a:solidFill>
      </p:bgPr>
    </p:bg>
    <p:spTree>
      <p:nvGrpSpPr>
        <p:cNvPr id="1479" name="Shape 1479"/>
        <p:cNvGrpSpPr/>
        <p:nvPr/>
      </p:nvGrpSpPr>
      <p:grpSpPr>
        <a:xfrm>
          <a:off x="0" y="0"/>
          <a:ext cx="0" cy="0"/>
          <a:chOff x="0" y="0"/>
          <a:chExt cx="0" cy="0"/>
        </a:xfrm>
      </p:grpSpPr>
      <p:sp>
        <p:nvSpPr>
          <p:cNvPr id="1480" name="Google Shape;1480;p200"/>
          <p:cNvSpPr txBox="1"/>
          <p:nvPr>
            <p:ph type="title"/>
          </p:nvPr>
        </p:nvSpPr>
        <p:spPr>
          <a:xfrm>
            <a:off x="713250" y="5395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atin typeface="Roboto"/>
                <a:ea typeface="Roboto"/>
                <a:cs typeface="Roboto"/>
                <a:sym typeface="Roboto"/>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481" name="Google Shape;1481;p20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00"/>
          <p:cNvSpPr txBox="1"/>
          <p:nvPr>
            <p:ph idx="2" type="title"/>
          </p:nvPr>
        </p:nvSpPr>
        <p:spPr>
          <a:xfrm>
            <a:off x="3364525" y="3430088"/>
            <a:ext cx="4629600" cy="49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83" name="Google Shape;1483;p200"/>
          <p:cNvSpPr txBox="1"/>
          <p:nvPr>
            <p:ph idx="1" type="subTitle"/>
          </p:nvPr>
        </p:nvSpPr>
        <p:spPr>
          <a:xfrm>
            <a:off x="3364525" y="2235513"/>
            <a:ext cx="4629600" cy="111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0">
    <p:bg>
      <p:bgPr>
        <a:solidFill>
          <a:schemeClr val="dk1"/>
        </a:solidFill>
      </p:bgPr>
    </p:bg>
    <p:spTree>
      <p:nvGrpSpPr>
        <p:cNvPr id="1484" name="Shape 1484"/>
        <p:cNvGrpSpPr/>
        <p:nvPr/>
      </p:nvGrpSpPr>
      <p:grpSpPr>
        <a:xfrm>
          <a:off x="0" y="0"/>
          <a:ext cx="0" cy="0"/>
          <a:chOff x="0" y="0"/>
          <a:chExt cx="0" cy="0"/>
        </a:xfrm>
      </p:grpSpPr>
      <p:sp>
        <p:nvSpPr>
          <p:cNvPr id="1485" name="Google Shape;1485;p20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01"/>
          <p:cNvSpPr txBox="1"/>
          <p:nvPr>
            <p:ph hasCustomPrompt="1" type="title"/>
          </p:nvPr>
        </p:nvSpPr>
        <p:spPr>
          <a:xfrm>
            <a:off x="2070613" y="1505850"/>
            <a:ext cx="4774200" cy="133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487" name="Google Shape;1487;p201"/>
          <p:cNvSpPr txBox="1"/>
          <p:nvPr>
            <p:ph idx="1" type="subTitle"/>
          </p:nvPr>
        </p:nvSpPr>
        <p:spPr>
          <a:xfrm>
            <a:off x="2070613" y="2838150"/>
            <a:ext cx="4774200" cy="7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CUSTOM_22">
    <p:bg>
      <p:bgPr>
        <a:solidFill>
          <a:schemeClr val="dk1"/>
        </a:solidFill>
      </p:bgPr>
    </p:bg>
    <p:spTree>
      <p:nvGrpSpPr>
        <p:cNvPr id="1488" name="Shape 1488"/>
        <p:cNvGrpSpPr/>
        <p:nvPr/>
      </p:nvGrpSpPr>
      <p:grpSpPr>
        <a:xfrm>
          <a:off x="0" y="0"/>
          <a:ext cx="0" cy="0"/>
          <a:chOff x="0" y="0"/>
          <a:chExt cx="0" cy="0"/>
        </a:xfrm>
      </p:grpSpPr>
      <p:sp>
        <p:nvSpPr>
          <p:cNvPr id="1489" name="Google Shape;1489;p202"/>
          <p:cNvSpPr txBox="1"/>
          <p:nvPr>
            <p:ph hasCustomPrompt="1" type="title"/>
          </p:nvPr>
        </p:nvSpPr>
        <p:spPr>
          <a:xfrm>
            <a:off x="2337663" y="1768700"/>
            <a:ext cx="2299800" cy="120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490" name="Google Shape;1490;p202"/>
          <p:cNvSpPr txBox="1"/>
          <p:nvPr>
            <p:ph idx="1" type="subTitle"/>
          </p:nvPr>
        </p:nvSpPr>
        <p:spPr>
          <a:xfrm>
            <a:off x="4989538" y="1768700"/>
            <a:ext cx="3188400" cy="120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1" name="Google Shape;1491;p202"/>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2" name="Google Shape;1492;p202"/>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493" name="Google Shape;1493;p202"/>
          <p:cNvSpPr txBox="1"/>
          <p:nvPr>
            <p:ph idx="2"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
    <p:bg>
      <p:bgPr>
        <a:solidFill>
          <a:schemeClr val="dk1"/>
        </a:solidFill>
      </p:bgPr>
    </p:bg>
    <p:spTree>
      <p:nvGrpSpPr>
        <p:cNvPr id="1494" name="Shape 1494"/>
        <p:cNvGrpSpPr/>
        <p:nvPr/>
      </p:nvGrpSpPr>
      <p:grpSpPr>
        <a:xfrm>
          <a:off x="0" y="0"/>
          <a:ext cx="0" cy="0"/>
          <a:chOff x="0" y="0"/>
          <a:chExt cx="0" cy="0"/>
        </a:xfrm>
      </p:grpSpPr>
      <p:sp>
        <p:nvSpPr>
          <p:cNvPr id="1495" name="Google Shape;1495;p203"/>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6" name="Google Shape;1496;p203"/>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497" name="Google Shape;1497;p20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98" name="Google Shape;1498;p203"/>
          <p:cNvSpPr txBox="1"/>
          <p:nvPr>
            <p:ph hasCustomPrompt="1" idx="2" type="title"/>
          </p:nvPr>
        </p:nvSpPr>
        <p:spPr>
          <a:xfrm>
            <a:off x="1153250" y="1714350"/>
            <a:ext cx="2299800" cy="103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499" name="Google Shape;1499;p203"/>
          <p:cNvSpPr txBox="1"/>
          <p:nvPr>
            <p:ph idx="1" type="subTitle"/>
          </p:nvPr>
        </p:nvSpPr>
        <p:spPr>
          <a:xfrm>
            <a:off x="1153250" y="2750550"/>
            <a:ext cx="2299800" cy="105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0" name="Google Shape;1500;p203"/>
          <p:cNvSpPr txBox="1"/>
          <p:nvPr>
            <p:ph hasCustomPrompt="1" idx="3" type="title"/>
          </p:nvPr>
        </p:nvSpPr>
        <p:spPr>
          <a:xfrm>
            <a:off x="5006988" y="1378188"/>
            <a:ext cx="29712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501" name="Google Shape;1501;p203"/>
          <p:cNvSpPr txBox="1"/>
          <p:nvPr>
            <p:ph idx="4" type="subTitle"/>
          </p:nvPr>
        </p:nvSpPr>
        <p:spPr>
          <a:xfrm>
            <a:off x="5006988" y="2023850"/>
            <a:ext cx="2971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2" name="Google Shape;1502;p203"/>
          <p:cNvSpPr txBox="1"/>
          <p:nvPr>
            <p:ph hasCustomPrompt="1" idx="5" type="title"/>
          </p:nvPr>
        </p:nvSpPr>
        <p:spPr>
          <a:xfrm>
            <a:off x="5006988" y="3133450"/>
            <a:ext cx="29712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503" name="Google Shape;1503;p203"/>
          <p:cNvSpPr txBox="1"/>
          <p:nvPr>
            <p:ph idx="6" type="subTitle"/>
          </p:nvPr>
        </p:nvSpPr>
        <p:spPr>
          <a:xfrm>
            <a:off x="5006988" y="3779000"/>
            <a:ext cx="2971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3">
    <p:bg>
      <p:bgPr>
        <a:solidFill>
          <a:schemeClr val="dk1"/>
        </a:solidFill>
      </p:bgPr>
    </p:bg>
    <p:spTree>
      <p:nvGrpSpPr>
        <p:cNvPr id="1504" name="Shape 1504"/>
        <p:cNvGrpSpPr/>
        <p:nvPr/>
      </p:nvGrpSpPr>
      <p:grpSpPr>
        <a:xfrm>
          <a:off x="0" y="0"/>
          <a:ext cx="0" cy="0"/>
          <a:chOff x="0" y="0"/>
          <a:chExt cx="0" cy="0"/>
        </a:xfrm>
      </p:grpSpPr>
      <p:sp>
        <p:nvSpPr>
          <p:cNvPr id="1505" name="Google Shape;1505;p204"/>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6" name="Google Shape;1506;p204"/>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507" name="Google Shape;1507;p20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08" name="Google Shape;1508;p204"/>
          <p:cNvSpPr txBox="1"/>
          <p:nvPr>
            <p:ph hasCustomPrompt="1" idx="2" type="title"/>
          </p:nvPr>
        </p:nvSpPr>
        <p:spPr>
          <a:xfrm>
            <a:off x="1153250" y="2777249"/>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509" name="Google Shape;1509;p204"/>
          <p:cNvSpPr txBox="1"/>
          <p:nvPr>
            <p:ph idx="1" type="subTitle"/>
          </p:nvPr>
        </p:nvSpPr>
        <p:spPr>
          <a:xfrm>
            <a:off x="1153250" y="3575299"/>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0" name="Google Shape;1510;p204"/>
          <p:cNvSpPr txBox="1"/>
          <p:nvPr>
            <p:ph hasCustomPrompt="1" idx="3" type="title"/>
          </p:nvPr>
        </p:nvSpPr>
        <p:spPr>
          <a:xfrm>
            <a:off x="3476088" y="2777249"/>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511" name="Google Shape;1511;p204"/>
          <p:cNvSpPr txBox="1"/>
          <p:nvPr>
            <p:ph idx="4" type="subTitle"/>
          </p:nvPr>
        </p:nvSpPr>
        <p:spPr>
          <a:xfrm>
            <a:off x="3476100" y="3575295"/>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2" name="Google Shape;1512;p204"/>
          <p:cNvSpPr txBox="1"/>
          <p:nvPr>
            <p:ph hasCustomPrompt="1" idx="5" type="title"/>
          </p:nvPr>
        </p:nvSpPr>
        <p:spPr>
          <a:xfrm>
            <a:off x="5798944" y="2777254"/>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513" name="Google Shape;1513;p204"/>
          <p:cNvSpPr txBox="1"/>
          <p:nvPr>
            <p:ph idx="6" type="subTitle"/>
          </p:nvPr>
        </p:nvSpPr>
        <p:spPr>
          <a:xfrm>
            <a:off x="5798944" y="3575198"/>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99" name="Shape 99"/>
        <p:cNvGrpSpPr/>
        <p:nvPr/>
      </p:nvGrpSpPr>
      <p:grpSpPr>
        <a:xfrm>
          <a:off x="0" y="0"/>
          <a:ext cx="0" cy="0"/>
          <a:chOff x="0" y="0"/>
          <a:chExt cx="0" cy="0"/>
        </a:xfrm>
      </p:grpSpPr>
      <p:grpSp>
        <p:nvGrpSpPr>
          <p:cNvPr id="100" name="Google Shape;100;p22"/>
          <p:cNvGrpSpPr/>
          <p:nvPr/>
        </p:nvGrpSpPr>
        <p:grpSpPr>
          <a:xfrm>
            <a:off x="713225" y="539500"/>
            <a:ext cx="7717500" cy="4064400"/>
            <a:chOff x="713225" y="539500"/>
            <a:chExt cx="7717500" cy="4064400"/>
          </a:xfrm>
        </p:grpSpPr>
        <p:cxnSp>
          <p:nvCxnSpPr>
            <p:cNvPr id="101" name="Google Shape;101;p2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02" name="Google Shape;102;p2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22"/>
            <p:cNvCxnSpPr/>
            <p:nvPr/>
          </p:nvCxnSpPr>
          <p:spPr>
            <a:xfrm rot="10800000">
              <a:off x="4876775" y="1096300"/>
              <a:ext cx="0" cy="3507600"/>
            </a:xfrm>
            <a:prstGeom prst="straightConnector1">
              <a:avLst/>
            </a:prstGeom>
            <a:noFill/>
            <a:ln cap="flat" cmpd="sng" w="38100">
              <a:solidFill>
                <a:schemeClr val="accent1"/>
              </a:solidFill>
              <a:prstDash val="solid"/>
              <a:round/>
              <a:headEnd len="med" w="med" type="none"/>
              <a:tailEnd len="med" w="med" type="none"/>
            </a:ln>
          </p:spPr>
        </p:cxnSp>
      </p:grpSp>
      <p:sp>
        <p:nvSpPr>
          <p:cNvPr id="104" name="Google Shape;104;p2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5" name="Google Shape;105;p22"/>
          <p:cNvSpPr txBox="1"/>
          <p:nvPr>
            <p:ph idx="1" type="subTitle"/>
          </p:nvPr>
        </p:nvSpPr>
        <p:spPr>
          <a:xfrm>
            <a:off x="1312950" y="2327975"/>
            <a:ext cx="2973000" cy="13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06" name="Google Shape;106;p22"/>
          <p:cNvSpPr txBox="1"/>
          <p:nvPr>
            <p:ph idx="2" type="subTitle"/>
          </p:nvPr>
        </p:nvSpPr>
        <p:spPr>
          <a:xfrm>
            <a:off x="1312950" y="1809275"/>
            <a:ext cx="29730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
    <p:bg>
      <p:bgPr>
        <a:solidFill>
          <a:schemeClr val="dk1"/>
        </a:solidFill>
      </p:bgPr>
    </p:bg>
    <p:spTree>
      <p:nvGrpSpPr>
        <p:cNvPr id="1514" name="Shape 1514"/>
        <p:cNvGrpSpPr/>
        <p:nvPr/>
      </p:nvGrpSpPr>
      <p:grpSpPr>
        <a:xfrm>
          <a:off x="0" y="0"/>
          <a:ext cx="0" cy="0"/>
          <a:chOff x="0" y="0"/>
          <a:chExt cx="0" cy="0"/>
        </a:xfrm>
      </p:grpSpPr>
      <p:grpSp>
        <p:nvGrpSpPr>
          <p:cNvPr id="1515" name="Google Shape;1515;p205"/>
          <p:cNvGrpSpPr/>
          <p:nvPr/>
        </p:nvGrpSpPr>
        <p:grpSpPr>
          <a:xfrm>
            <a:off x="713225" y="539500"/>
            <a:ext cx="7717500" cy="4064400"/>
            <a:chOff x="713225" y="539500"/>
            <a:chExt cx="7717500" cy="4064400"/>
          </a:xfrm>
        </p:grpSpPr>
        <p:sp>
          <p:nvSpPr>
            <p:cNvPr id="1516" name="Google Shape;1516;p20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7" name="Google Shape;1517;p20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518" name="Google Shape;1518;p20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1">
    <p:bg>
      <p:bgPr>
        <a:solidFill>
          <a:schemeClr val="dk1"/>
        </a:solidFill>
      </p:bgPr>
    </p:bg>
    <p:spTree>
      <p:nvGrpSpPr>
        <p:cNvPr id="1519" name="Shape 1519"/>
        <p:cNvGrpSpPr/>
        <p:nvPr/>
      </p:nvGrpSpPr>
      <p:grpSpPr>
        <a:xfrm>
          <a:off x="0" y="0"/>
          <a:ext cx="0" cy="0"/>
          <a:chOff x="0" y="0"/>
          <a:chExt cx="0" cy="0"/>
        </a:xfrm>
      </p:grpSpPr>
      <p:grpSp>
        <p:nvGrpSpPr>
          <p:cNvPr id="1520" name="Google Shape;1520;p206"/>
          <p:cNvGrpSpPr/>
          <p:nvPr/>
        </p:nvGrpSpPr>
        <p:grpSpPr>
          <a:xfrm>
            <a:off x="713225" y="539500"/>
            <a:ext cx="7717500" cy="4064400"/>
            <a:chOff x="713225" y="539500"/>
            <a:chExt cx="7717500" cy="4064400"/>
          </a:xfrm>
        </p:grpSpPr>
        <p:sp>
          <p:nvSpPr>
            <p:cNvPr id="1521" name="Google Shape;1521;p20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2" name="Google Shape;1522;p20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523" name="Google Shape;1523;p206"/>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_1">
    <p:bg>
      <p:bgPr>
        <a:solidFill>
          <a:schemeClr val="dk1"/>
        </a:solidFill>
      </p:bgPr>
    </p:bg>
    <p:spTree>
      <p:nvGrpSpPr>
        <p:cNvPr id="1524" name="Shape 1524"/>
        <p:cNvGrpSpPr/>
        <p:nvPr/>
      </p:nvGrpSpPr>
      <p:grpSpPr>
        <a:xfrm>
          <a:off x="0" y="0"/>
          <a:ext cx="0" cy="0"/>
          <a:chOff x="0" y="0"/>
          <a:chExt cx="0" cy="0"/>
        </a:xfrm>
      </p:grpSpPr>
      <p:grpSp>
        <p:nvGrpSpPr>
          <p:cNvPr id="1525" name="Google Shape;1525;p207"/>
          <p:cNvGrpSpPr/>
          <p:nvPr/>
        </p:nvGrpSpPr>
        <p:grpSpPr>
          <a:xfrm>
            <a:off x="713225" y="539500"/>
            <a:ext cx="7717500" cy="4064400"/>
            <a:chOff x="713225" y="539500"/>
            <a:chExt cx="7717500" cy="4064400"/>
          </a:xfrm>
        </p:grpSpPr>
        <p:sp>
          <p:nvSpPr>
            <p:cNvPr id="1526" name="Google Shape;1526;p20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7" name="Google Shape;1527;p20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528" name="Google Shape;1528;p207"/>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1_1_1_3">
    <p:bg>
      <p:bgPr>
        <a:solidFill>
          <a:schemeClr val="dk1"/>
        </a:solidFill>
      </p:bgPr>
    </p:bg>
    <p:spTree>
      <p:nvGrpSpPr>
        <p:cNvPr id="1529" name="Shape 1529"/>
        <p:cNvGrpSpPr/>
        <p:nvPr/>
      </p:nvGrpSpPr>
      <p:grpSpPr>
        <a:xfrm>
          <a:off x="0" y="0"/>
          <a:ext cx="0" cy="0"/>
          <a:chOff x="0" y="0"/>
          <a:chExt cx="0" cy="0"/>
        </a:xfrm>
      </p:grpSpPr>
      <p:grpSp>
        <p:nvGrpSpPr>
          <p:cNvPr id="1530" name="Google Shape;1530;p208"/>
          <p:cNvGrpSpPr/>
          <p:nvPr/>
        </p:nvGrpSpPr>
        <p:grpSpPr>
          <a:xfrm>
            <a:off x="713225" y="539500"/>
            <a:ext cx="7717500" cy="4064400"/>
            <a:chOff x="713225" y="539500"/>
            <a:chExt cx="7717500" cy="4064400"/>
          </a:xfrm>
        </p:grpSpPr>
        <p:sp>
          <p:nvSpPr>
            <p:cNvPr id="1531" name="Google Shape;1531;p20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2" name="Google Shape;1532;p208"/>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533" name="Google Shape;1533;p208"/>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BLANK_1_1_1_1_1_1_3_1">
    <p:bg>
      <p:bgPr>
        <a:solidFill>
          <a:schemeClr val="dk1"/>
        </a:solidFill>
      </p:bgPr>
    </p:bg>
    <p:spTree>
      <p:nvGrpSpPr>
        <p:cNvPr id="1534" name="Shape 1534"/>
        <p:cNvGrpSpPr/>
        <p:nvPr/>
      </p:nvGrpSpPr>
      <p:grpSpPr>
        <a:xfrm>
          <a:off x="0" y="0"/>
          <a:ext cx="0" cy="0"/>
          <a:chOff x="0" y="0"/>
          <a:chExt cx="0" cy="0"/>
        </a:xfrm>
      </p:grpSpPr>
      <p:grpSp>
        <p:nvGrpSpPr>
          <p:cNvPr id="1535" name="Google Shape;1535;p209"/>
          <p:cNvGrpSpPr/>
          <p:nvPr/>
        </p:nvGrpSpPr>
        <p:grpSpPr>
          <a:xfrm>
            <a:off x="713225" y="539500"/>
            <a:ext cx="7717500" cy="4064400"/>
            <a:chOff x="713225" y="539500"/>
            <a:chExt cx="7717500" cy="4064400"/>
          </a:xfrm>
        </p:grpSpPr>
        <p:sp>
          <p:nvSpPr>
            <p:cNvPr id="1536" name="Google Shape;1536;p20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7" name="Google Shape;1537;p20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538" name="Google Shape;1538;p209"/>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0">
    <p:bg>
      <p:bgPr>
        <a:solidFill>
          <a:schemeClr val="dk1"/>
        </a:solidFill>
      </p:bgPr>
    </p:bg>
    <p:spTree>
      <p:nvGrpSpPr>
        <p:cNvPr id="1539" name="Shape 1539"/>
        <p:cNvGrpSpPr/>
        <p:nvPr/>
      </p:nvGrpSpPr>
      <p:grpSpPr>
        <a:xfrm>
          <a:off x="0" y="0"/>
          <a:ext cx="0" cy="0"/>
          <a:chOff x="0" y="0"/>
          <a:chExt cx="0" cy="0"/>
        </a:xfrm>
      </p:grpSpPr>
      <p:sp>
        <p:nvSpPr>
          <p:cNvPr id="1540" name="Google Shape;1540;p21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10"/>
          <p:cNvSpPr txBox="1"/>
          <p:nvPr>
            <p:ph type="title"/>
          </p:nvPr>
        </p:nvSpPr>
        <p:spPr>
          <a:xfrm>
            <a:off x="1369300" y="1357875"/>
            <a:ext cx="5620200" cy="2139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_1_1_1_2">
    <p:bg>
      <p:bgPr>
        <a:solidFill>
          <a:schemeClr val="dk1"/>
        </a:solidFill>
      </p:bgPr>
    </p:bg>
    <p:spTree>
      <p:nvGrpSpPr>
        <p:cNvPr id="1542" name="Shape 1542"/>
        <p:cNvGrpSpPr/>
        <p:nvPr/>
      </p:nvGrpSpPr>
      <p:grpSpPr>
        <a:xfrm>
          <a:off x="0" y="0"/>
          <a:ext cx="0" cy="0"/>
          <a:chOff x="0" y="0"/>
          <a:chExt cx="0" cy="0"/>
        </a:xfrm>
      </p:grpSpPr>
      <p:sp>
        <p:nvSpPr>
          <p:cNvPr id="1543" name="Google Shape;1543;p211"/>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11"/>
          <p:cNvSpPr txBox="1"/>
          <p:nvPr>
            <p:ph type="title"/>
          </p:nvPr>
        </p:nvSpPr>
        <p:spPr>
          <a:xfrm>
            <a:off x="1263200" y="1298488"/>
            <a:ext cx="2732700" cy="109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545" name="Google Shape;1545;p211"/>
          <p:cNvSpPr txBox="1"/>
          <p:nvPr>
            <p:ph idx="1" type="subTitle"/>
          </p:nvPr>
        </p:nvSpPr>
        <p:spPr>
          <a:xfrm>
            <a:off x="1263200" y="2394813"/>
            <a:ext cx="2732700" cy="154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_1_1_2_1">
    <p:bg>
      <p:bgPr>
        <a:solidFill>
          <a:schemeClr val="dk1"/>
        </a:solidFill>
      </p:bgPr>
    </p:bg>
    <p:spTree>
      <p:nvGrpSpPr>
        <p:cNvPr id="1546" name="Shape 1546"/>
        <p:cNvGrpSpPr/>
        <p:nvPr/>
      </p:nvGrpSpPr>
      <p:grpSpPr>
        <a:xfrm>
          <a:off x="0" y="0"/>
          <a:ext cx="0" cy="0"/>
          <a:chOff x="0" y="0"/>
          <a:chExt cx="0" cy="0"/>
        </a:xfrm>
      </p:grpSpPr>
      <p:sp>
        <p:nvSpPr>
          <p:cNvPr id="1547" name="Google Shape;1547;p212"/>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12"/>
          <p:cNvSpPr txBox="1"/>
          <p:nvPr>
            <p:ph type="title"/>
          </p:nvPr>
        </p:nvSpPr>
        <p:spPr>
          <a:xfrm>
            <a:off x="948875" y="1767400"/>
            <a:ext cx="2518200" cy="50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549" name="Google Shape;1549;p212"/>
          <p:cNvSpPr txBox="1"/>
          <p:nvPr>
            <p:ph idx="1" type="subTitle"/>
          </p:nvPr>
        </p:nvSpPr>
        <p:spPr>
          <a:xfrm>
            <a:off x="948875" y="2274200"/>
            <a:ext cx="2518200" cy="12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1_1_1_2_1_1_1">
    <p:bg>
      <p:bgPr>
        <a:solidFill>
          <a:schemeClr val="dk1"/>
        </a:solidFill>
      </p:bgPr>
    </p:bg>
    <p:spTree>
      <p:nvGrpSpPr>
        <p:cNvPr id="1550" name="Shape 1550"/>
        <p:cNvGrpSpPr/>
        <p:nvPr/>
      </p:nvGrpSpPr>
      <p:grpSpPr>
        <a:xfrm>
          <a:off x="0" y="0"/>
          <a:ext cx="0" cy="0"/>
          <a:chOff x="0" y="0"/>
          <a:chExt cx="0" cy="0"/>
        </a:xfrm>
      </p:grpSpPr>
      <p:grpSp>
        <p:nvGrpSpPr>
          <p:cNvPr id="1551" name="Google Shape;1551;p213"/>
          <p:cNvGrpSpPr/>
          <p:nvPr/>
        </p:nvGrpSpPr>
        <p:grpSpPr>
          <a:xfrm>
            <a:off x="713225" y="539500"/>
            <a:ext cx="7717500" cy="4064400"/>
            <a:chOff x="713225" y="539500"/>
            <a:chExt cx="7717500" cy="4064400"/>
          </a:xfrm>
        </p:grpSpPr>
        <p:sp>
          <p:nvSpPr>
            <p:cNvPr id="1552" name="Google Shape;1552;p21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3" name="Google Shape;1553;p213"/>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554" name="Google Shape;1554;p21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55" name="Google Shape;1555;p213"/>
          <p:cNvSpPr txBox="1"/>
          <p:nvPr>
            <p:ph idx="1" type="subTitle"/>
          </p:nvPr>
        </p:nvSpPr>
        <p:spPr>
          <a:xfrm>
            <a:off x="862402" y="2181950"/>
            <a:ext cx="74778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556" name="Google Shape;1556;p213"/>
          <p:cNvSpPr txBox="1"/>
          <p:nvPr>
            <p:ph idx="2" type="subTitle"/>
          </p:nvPr>
        </p:nvSpPr>
        <p:spPr>
          <a:xfrm>
            <a:off x="853775" y="2571350"/>
            <a:ext cx="7477800" cy="193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1557" name="Google Shape;1557;p213"/>
          <p:cNvSpPr txBox="1"/>
          <p:nvPr>
            <p:ph idx="3" type="subTitle"/>
          </p:nvPr>
        </p:nvSpPr>
        <p:spPr>
          <a:xfrm>
            <a:off x="821225" y="1404325"/>
            <a:ext cx="7609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9">
    <p:bg>
      <p:bgPr>
        <a:solidFill>
          <a:schemeClr val="dk1"/>
        </a:solidFill>
      </p:bgPr>
    </p:bg>
    <p:spTree>
      <p:nvGrpSpPr>
        <p:cNvPr id="1558" name="Shape 1558"/>
        <p:cNvGrpSpPr/>
        <p:nvPr/>
      </p:nvGrpSpPr>
      <p:grpSpPr>
        <a:xfrm>
          <a:off x="0" y="0"/>
          <a:ext cx="0" cy="0"/>
          <a:chOff x="0" y="0"/>
          <a:chExt cx="0" cy="0"/>
        </a:xfrm>
      </p:grpSpPr>
      <p:sp>
        <p:nvSpPr>
          <p:cNvPr id="1559" name="Google Shape;1559;p214"/>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14"/>
          <p:cNvSpPr txBox="1"/>
          <p:nvPr>
            <p:ph type="title"/>
          </p:nvPr>
        </p:nvSpPr>
        <p:spPr>
          <a:xfrm>
            <a:off x="4762538" y="1024043"/>
            <a:ext cx="3159900" cy="2028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561" name="Google Shape;1561;p214"/>
          <p:cNvSpPr txBox="1"/>
          <p:nvPr>
            <p:ph idx="1" type="subTitle"/>
          </p:nvPr>
        </p:nvSpPr>
        <p:spPr>
          <a:xfrm>
            <a:off x="1263200" y="3761225"/>
            <a:ext cx="6531300" cy="58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107" name="Shape 107"/>
        <p:cNvGrpSpPr/>
        <p:nvPr/>
      </p:nvGrpSpPr>
      <p:grpSpPr>
        <a:xfrm>
          <a:off x="0" y="0"/>
          <a:ext cx="0" cy="0"/>
          <a:chOff x="0" y="0"/>
          <a:chExt cx="0" cy="0"/>
        </a:xfrm>
      </p:grpSpPr>
      <p:sp>
        <p:nvSpPr>
          <p:cNvPr id="108" name="Google Shape;108;p23"/>
          <p:cNvSpPr txBox="1"/>
          <p:nvPr>
            <p:ph type="title"/>
          </p:nvPr>
        </p:nvSpPr>
        <p:spPr>
          <a:xfrm>
            <a:off x="865625" y="3328700"/>
            <a:ext cx="6367800" cy="14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3">
    <p:bg>
      <p:bgPr>
        <a:solidFill>
          <a:schemeClr val="dk1"/>
        </a:solidFill>
      </p:bgPr>
    </p:bg>
    <p:spTree>
      <p:nvGrpSpPr>
        <p:cNvPr id="1562" name="Shape 1562"/>
        <p:cNvGrpSpPr/>
        <p:nvPr/>
      </p:nvGrpSpPr>
      <p:grpSpPr>
        <a:xfrm>
          <a:off x="0" y="0"/>
          <a:ext cx="0" cy="0"/>
          <a:chOff x="0" y="0"/>
          <a:chExt cx="0" cy="0"/>
        </a:xfrm>
      </p:grpSpPr>
      <p:sp>
        <p:nvSpPr>
          <p:cNvPr id="1563" name="Google Shape;1563;p215"/>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15"/>
          <p:cNvSpPr txBox="1"/>
          <p:nvPr>
            <p:ph type="title"/>
          </p:nvPr>
        </p:nvSpPr>
        <p:spPr>
          <a:xfrm>
            <a:off x="954338" y="1773175"/>
            <a:ext cx="2518200" cy="50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565" name="Google Shape;1565;p215"/>
          <p:cNvSpPr txBox="1"/>
          <p:nvPr>
            <p:ph idx="1" type="subTitle"/>
          </p:nvPr>
        </p:nvSpPr>
        <p:spPr>
          <a:xfrm>
            <a:off x="954338" y="2279975"/>
            <a:ext cx="2518200" cy="12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
    <p:bg>
      <p:bgPr>
        <a:solidFill>
          <a:schemeClr val="dk1"/>
        </a:solidFill>
      </p:bgPr>
    </p:bg>
    <p:spTree>
      <p:nvGrpSpPr>
        <p:cNvPr id="1566" name="Shape 1566"/>
        <p:cNvGrpSpPr/>
        <p:nvPr/>
      </p:nvGrpSpPr>
      <p:grpSpPr>
        <a:xfrm>
          <a:off x="0" y="0"/>
          <a:ext cx="0" cy="0"/>
          <a:chOff x="0" y="0"/>
          <a:chExt cx="0" cy="0"/>
        </a:xfrm>
      </p:grpSpPr>
      <p:grpSp>
        <p:nvGrpSpPr>
          <p:cNvPr id="1567" name="Google Shape;1567;p216"/>
          <p:cNvGrpSpPr/>
          <p:nvPr/>
        </p:nvGrpSpPr>
        <p:grpSpPr>
          <a:xfrm>
            <a:off x="713225" y="539500"/>
            <a:ext cx="7717500" cy="4064400"/>
            <a:chOff x="713225" y="539500"/>
            <a:chExt cx="7717500" cy="4064400"/>
          </a:xfrm>
        </p:grpSpPr>
        <p:sp>
          <p:nvSpPr>
            <p:cNvPr id="1568" name="Google Shape;1568;p21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21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570" name="Google Shape;1570;p21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71" name="Google Shape;1571;p216"/>
          <p:cNvSpPr txBox="1"/>
          <p:nvPr>
            <p:ph idx="1" type="subTitle"/>
          </p:nvPr>
        </p:nvSpPr>
        <p:spPr>
          <a:xfrm>
            <a:off x="461532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572" name="Google Shape;1572;p216"/>
          <p:cNvSpPr txBox="1"/>
          <p:nvPr>
            <p:ph idx="2" type="subTitle"/>
          </p:nvPr>
        </p:nvSpPr>
        <p:spPr>
          <a:xfrm>
            <a:off x="85377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573" name="Google Shape;1573;p216"/>
          <p:cNvSpPr txBox="1"/>
          <p:nvPr>
            <p:ph idx="3" type="subTitle"/>
          </p:nvPr>
        </p:nvSpPr>
        <p:spPr>
          <a:xfrm>
            <a:off x="853775" y="2571192"/>
            <a:ext cx="3599100" cy="154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1574" name="Google Shape;1574;p216"/>
          <p:cNvSpPr txBox="1"/>
          <p:nvPr>
            <p:ph idx="4" type="subTitle"/>
          </p:nvPr>
        </p:nvSpPr>
        <p:spPr>
          <a:xfrm>
            <a:off x="799625" y="1404325"/>
            <a:ext cx="7523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575" name="Google Shape;1575;p216"/>
          <p:cNvSpPr txBox="1"/>
          <p:nvPr>
            <p:ph idx="5" type="subTitle"/>
          </p:nvPr>
        </p:nvSpPr>
        <p:spPr>
          <a:xfrm>
            <a:off x="4615325" y="2570500"/>
            <a:ext cx="3599100" cy="154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1_1_1">
    <p:bg>
      <p:bgPr>
        <a:solidFill>
          <a:schemeClr val="dk1"/>
        </a:solidFill>
      </p:bgPr>
    </p:bg>
    <p:spTree>
      <p:nvGrpSpPr>
        <p:cNvPr id="1576" name="Shape 1576"/>
        <p:cNvGrpSpPr/>
        <p:nvPr/>
      </p:nvGrpSpPr>
      <p:grpSpPr>
        <a:xfrm>
          <a:off x="0" y="0"/>
          <a:ext cx="0" cy="0"/>
          <a:chOff x="0" y="0"/>
          <a:chExt cx="0" cy="0"/>
        </a:xfrm>
      </p:grpSpPr>
      <p:grpSp>
        <p:nvGrpSpPr>
          <p:cNvPr id="1577" name="Google Shape;1577;p217"/>
          <p:cNvGrpSpPr/>
          <p:nvPr/>
        </p:nvGrpSpPr>
        <p:grpSpPr>
          <a:xfrm>
            <a:off x="713225" y="539500"/>
            <a:ext cx="7717500" cy="4064400"/>
            <a:chOff x="713225" y="539500"/>
            <a:chExt cx="7717500" cy="4064400"/>
          </a:xfrm>
        </p:grpSpPr>
        <p:sp>
          <p:nvSpPr>
            <p:cNvPr id="1578" name="Google Shape;1578;p21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9" name="Google Shape;1579;p21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580" name="Google Shape;1580;p21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81" name="Google Shape;1581;p217"/>
          <p:cNvSpPr txBox="1"/>
          <p:nvPr>
            <p:ph idx="1" type="subTitle"/>
          </p:nvPr>
        </p:nvSpPr>
        <p:spPr>
          <a:xfrm>
            <a:off x="1422663" y="3527586"/>
            <a:ext cx="23847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582" name="Google Shape;1582;p217"/>
          <p:cNvSpPr txBox="1"/>
          <p:nvPr>
            <p:ph idx="2" type="subTitle"/>
          </p:nvPr>
        </p:nvSpPr>
        <p:spPr>
          <a:xfrm>
            <a:off x="1422663" y="3098062"/>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3" name="Google Shape;1583;p217"/>
          <p:cNvSpPr txBox="1"/>
          <p:nvPr>
            <p:ph idx="3" type="subTitle"/>
          </p:nvPr>
        </p:nvSpPr>
        <p:spPr>
          <a:xfrm>
            <a:off x="5336638" y="3527925"/>
            <a:ext cx="23847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584" name="Google Shape;1584;p217"/>
          <p:cNvSpPr txBox="1"/>
          <p:nvPr>
            <p:ph idx="4" type="subTitle"/>
          </p:nvPr>
        </p:nvSpPr>
        <p:spPr>
          <a:xfrm>
            <a:off x="5336638" y="3098050"/>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8">
    <p:bg>
      <p:bgPr>
        <a:solidFill>
          <a:schemeClr val="dk1"/>
        </a:solidFill>
      </p:bgPr>
    </p:bg>
    <p:spTree>
      <p:nvGrpSpPr>
        <p:cNvPr id="1585" name="Shape 1585"/>
        <p:cNvGrpSpPr/>
        <p:nvPr/>
      </p:nvGrpSpPr>
      <p:grpSpPr>
        <a:xfrm>
          <a:off x="0" y="0"/>
          <a:ext cx="0" cy="0"/>
          <a:chOff x="0" y="0"/>
          <a:chExt cx="0" cy="0"/>
        </a:xfrm>
      </p:grpSpPr>
      <p:grpSp>
        <p:nvGrpSpPr>
          <p:cNvPr id="1586" name="Google Shape;1586;p218"/>
          <p:cNvGrpSpPr/>
          <p:nvPr/>
        </p:nvGrpSpPr>
        <p:grpSpPr>
          <a:xfrm>
            <a:off x="713225" y="539500"/>
            <a:ext cx="7717500" cy="4064400"/>
            <a:chOff x="713225" y="539500"/>
            <a:chExt cx="7717500" cy="4064400"/>
          </a:xfrm>
        </p:grpSpPr>
        <p:sp>
          <p:nvSpPr>
            <p:cNvPr id="1587" name="Google Shape;1587;p21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8" name="Google Shape;1588;p218"/>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589" name="Google Shape;1589;p21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90" name="Google Shape;1590;p218"/>
          <p:cNvSpPr txBox="1"/>
          <p:nvPr>
            <p:ph idx="1" type="subTitle"/>
          </p:nvPr>
        </p:nvSpPr>
        <p:spPr>
          <a:xfrm>
            <a:off x="2965993" y="1780597"/>
            <a:ext cx="3506400" cy="80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591" name="Google Shape;1591;p218"/>
          <p:cNvSpPr txBox="1"/>
          <p:nvPr>
            <p:ph idx="2" type="subTitle"/>
          </p:nvPr>
        </p:nvSpPr>
        <p:spPr>
          <a:xfrm>
            <a:off x="2965993" y="1351073"/>
            <a:ext cx="35064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2" name="Google Shape;1592;p218"/>
          <p:cNvSpPr txBox="1"/>
          <p:nvPr>
            <p:ph idx="3" type="subTitle"/>
          </p:nvPr>
        </p:nvSpPr>
        <p:spPr>
          <a:xfrm>
            <a:off x="2280193" y="3541819"/>
            <a:ext cx="3506400" cy="809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593" name="Google Shape;1593;p218"/>
          <p:cNvSpPr txBox="1"/>
          <p:nvPr>
            <p:ph idx="4" type="subTitle"/>
          </p:nvPr>
        </p:nvSpPr>
        <p:spPr>
          <a:xfrm>
            <a:off x="2280193" y="3111944"/>
            <a:ext cx="3506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2">
    <p:bg>
      <p:bgPr>
        <a:solidFill>
          <a:schemeClr val="dk1"/>
        </a:solidFill>
      </p:bgPr>
    </p:bg>
    <p:spTree>
      <p:nvGrpSpPr>
        <p:cNvPr id="1594" name="Shape 1594"/>
        <p:cNvGrpSpPr/>
        <p:nvPr/>
      </p:nvGrpSpPr>
      <p:grpSpPr>
        <a:xfrm>
          <a:off x="0" y="0"/>
          <a:ext cx="0" cy="0"/>
          <a:chOff x="0" y="0"/>
          <a:chExt cx="0" cy="0"/>
        </a:xfrm>
      </p:grpSpPr>
      <p:grpSp>
        <p:nvGrpSpPr>
          <p:cNvPr id="1595" name="Google Shape;1595;p219"/>
          <p:cNvGrpSpPr/>
          <p:nvPr/>
        </p:nvGrpSpPr>
        <p:grpSpPr>
          <a:xfrm>
            <a:off x="713225" y="539500"/>
            <a:ext cx="7717500" cy="4064400"/>
            <a:chOff x="713225" y="539500"/>
            <a:chExt cx="7717500" cy="4064400"/>
          </a:xfrm>
        </p:grpSpPr>
        <p:sp>
          <p:nvSpPr>
            <p:cNvPr id="1596" name="Google Shape;1596;p21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7" name="Google Shape;1597;p21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598" name="Google Shape;1598;p21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99" name="Google Shape;1599;p219"/>
          <p:cNvSpPr txBox="1"/>
          <p:nvPr>
            <p:ph idx="1" type="subTitle"/>
          </p:nvPr>
        </p:nvSpPr>
        <p:spPr>
          <a:xfrm>
            <a:off x="1041662" y="2850162"/>
            <a:ext cx="16644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600" name="Google Shape;1600;p219"/>
          <p:cNvSpPr txBox="1"/>
          <p:nvPr>
            <p:ph idx="2" type="subTitle"/>
          </p:nvPr>
        </p:nvSpPr>
        <p:spPr>
          <a:xfrm>
            <a:off x="1041662" y="2192038"/>
            <a:ext cx="16644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1" name="Google Shape;1601;p219"/>
          <p:cNvSpPr txBox="1"/>
          <p:nvPr>
            <p:ph idx="3" type="subTitle"/>
          </p:nvPr>
        </p:nvSpPr>
        <p:spPr>
          <a:xfrm>
            <a:off x="6437934" y="2850513"/>
            <a:ext cx="16644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602" name="Google Shape;1602;p219"/>
          <p:cNvSpPr txBox="1"/>
          <p:nvPr>
            <p:ph idx="4" type="subTitle"/>
          </p:nvPr>
        </p:nvSpPr>
        <p:spPr>
          <a:xfrm>
            <a:off x="6437934" y="2192038"/>
            <a:ext cx="16644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CUSTOM_26">
    <p:bg>
      <p:bgPr>
        <a:solidFill>
          <a:schemeClr val="dk1"/>
        </a:solidFill>
      </p:bgPr>
    </p:bg>
    <p:spTree>
      <p:nvGrpSpPr>
        <p:cNvPr id="1603" name="Shape 1603"/>
        <p:cNvGrpSpPr/>
        <p:nvPr/>
      </p:nvGrpSpPr>
      <p:grpSpPr>
        <a:xfrm>
          <a:off x="0" y="0"/>
          <a:ext cx="0" cy="0"/>
          <a:chOff x="0" y="0"/>
          <a:chExt cx="0" cy="0"/>
        </a:xfrm>
      </p:grpSpPr>
      <p:grpSp>
        <p:nvGrpSpPr>
          <p:cNvPr id="1604" name="Google Shape;1604;p220"/>
          <p:cNvGrpSpPr/>
          <p:nvPr/>
        </p:nvGrpSpPr>
        <p:grpSpPr>
          <a:xfrm>
            <a:off x="713225" y="539500"/>
            <a:ext cx="7717500" cy="4064400"/>
            <a:chOff x="713225" y="539500"/>
            <a:chExt cx="7717500" cy="4064400"/>
          </a:xfrm>
        </p:grpSpPr>
        <p:sp>
          <p:nvSpPr>
            <p:cNvPr id="1605" name="Google Shape;1605;p22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6" name="Google Shape;1606;p220"/>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607" name="Google Shape;1607;p22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608" name="Google Shape;1608;p220"/>
          <p:cNvSpPr txBox="1"/>
          <p:nvPr>
            <p:ph idx="1" type="subTitle"/>
          </p:nvPr>
        </p:nvSpPr>
        <p:spPr>
          <a:xfrm>
            <a:off x="1425525" y="1808851"/>
            <a:ext cx="2384700" cy="237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solidFill>
                  <a:schemeClr val="lt1"/>
                </a:solidFill>
              </a:defRPr>
            </a:lvl1pPr>
            <a:lvl2pPr lvl="1" rtl="0" algn="ctr">
              <a:lnSpc>
                <a:spcPct val="100000"/>
              </a:lnSpc>
              <a:spcBef>
                <a:spcPts val="0"/>
              </a:spcBef>
              <a:spcAft>
                <a:spcPts val="0"/>
              </a:spcAft>
              <a:buClr>
                <a:schemeClr val="lt1"/>
              </a:buClr>
              <a:buSzPts val="1400"/>
              <a:buChar char="○"/>
              <a:defRPr>
                <a:solidFill>
                  <a:schemeClr val="lt1"/>
                </a:solidFill>
              </a:defRPr>
            </a:lvl2pPr>
            <a:lvl3pPr lvl="2" rtl="0" algn="ctr">
              <a:lnSpc>
                <a:spcPct val="100000"/>
              </a:lnSpc>
              <a:spcBef>
                <a:spcPts val="0"/>
              </a:spcBef>
              <a:spcAft>
                <a:spcPts val="0"/>
              </a:spcAft>
              <a:buClr>
                <a:schemeClr val="lt1"/>
              </a:buClr>
              <a:buSzPts val="1400"/>
              <a:buChar char="■"/>
              <a:defRPr>
                <a:solidFill>
                  <a:schemeClr val="lt1"/>
                </a:solidFill>
              </a:defRPr>
            </a:lvl3pPr>
            <a:lvl4pPr lvl="3" rtl="0" algn="ctr">
              <a:lnSpc>
                <a:spcPct val="100000"/>
              </a:lnSpc>
              <a:spcBef>
                <a:spcPts val="0"/>
              </a:spcBef>
              <a:spcAft>
                <a:spcPts val="0"/>
              </a:spcAft>
              <a:buClr>
                <a:schemeClr val="lt1"/>
              </a:buClr>
              <a:buSzPts val="1400"/>
              <a:buChar char="●"/>
              <a:defRPr>
                <a:solidFill>
                  <a:schemeClr val="lt1"/>
                </a:solidFill>
              </a:defRPr>
            </a:lvl4pPr>
            <a:lvl5pPr lvl="4" rtl="0" algn="ctr">
              <a:lnSpc>
                <a:spcPct val="100000"/>
              </a:lnSpc>
              <a:spcBef>
                <a:spcPts val="0"/>
              </a:spcBef>
              <a:spcAft>
                <a:spcPts val="0"/>
              </a:spcAft>
              <a:buClr>
                <a:schemeClr val="lt1"/>
              </a:buClr>
              <a:buSzPts val="1400"/>
              <a:buChar char="○"/>
              <a:defRPr>
                <a:solidFill>
                  <a:schemeClr val="lt1"/>
                </a:solidFill>
              </a:defRPr>
            </a:lvl5pPr>
            <a:lvl6pPr lvl="5" rtl="0" algn="ctr">
              <a:lnSpc>
                <a:spcPct val="100000"/>
              </a:lnSpc>
              <a:spcBef>
                <a:spcPts val="0"/>
              </a:spcBef>
              <a:spcAft>
                <a:spcPts val="0"/>
              </a:spcAft>
              <a:buClr>
                <a:schemeClr val="lt1"/>
              </a:buClr>
              <a:buSzPts val="1400"/>
              <a:buChar char="■"/>
              <a:defRPr>
                <a:solidFill>
                  <a:schemeClr val="lt1"/>
                </a:solidFill>
              </a:defRPr>
            </a:lvl6pPr>
            <a:lvl7pPr lvl="6" rtl="0" algn="ctr">
              <a:lnSpc>
                <a:spcPct val="100000"/>
              </a:lnSpc>
              <a:spcBef>
                <a:spcPts val="0"/>
              </a:spcBef>
              <a:spcAft>
                <a:spcPts val="0"/>
              </a:spcAft>
              <a:buClr>
                <a:schemeClr val="lt1"/>
              </a:buClr>
              <a:buSzPts val="1400"/>
              <a:buChar char="●"/>
              <a:defRPr>
                <a:solidFill>
                  <a:schemeClr val="lt1"/>
                </a:solidFill>
              </a:defRPr>
            </a:lvl7pPr>
            <a:lvl8pPr lvl="7" rtl="0" algn="ctr">
              <a:lnSpc>
                <a:spcPct val="100000"/>
              </a:lnSpc>
              <a:spcBef>
                <a:spcPts val="0"/>
              </a:spcBef>
              <a:spcAft>
                <a:spcPts val="0"/>
              </a:spcAft>
              <a:buClr>
                <a:schemeClr val="lt1"/>
              </a:buClr>
              <a:buSzPts val="1400"/>
              <a:buChar char="○"/>
              <a:defRPr>
                <a:solidFill>
                  <a:schemeClr val="lt1"/>
                </a:solidFill>
              </a:defRPr>
            </a:lvl8pPr>
            <a:lvl9pPr lvl="8" rtl="0" algn="ctr">
              <a:lnSpc>
                <a:spcPct val="100000"/>
              </a:lnSpc>
              <a:spcBef>
                <a:spcPts val="0"/>
              </a:spcBef>
              <a:spcAft>
                <a:spcPts val="0"/>
              </a:spcAft>
              <a:buClr>
                <a:schemeClr val="lt1"/>
              </a:buClr>
              <a:buSzPts val="1400"/>
              <a:buChar char="■"/>
              <a:defRPr>
                <a:solidFill>
                  <a:schemeClr val="lt1"/>
                </a:solidFill>
              </a:defRPr>
            </a:lvl9pPr>
          </a:lstStyle>
          <a:p/>
        </p:txBody>
      </p:sp>
      <p:sp>
        <p:nvSpPr>
          <p:cNvPr id="1609" name="Google Shape;1609;p220"/>
          <p:cNvSpPr txBox="1"/>
          <p:nvPr>
            <p:ph idx="2" type="subTitle"/>
          </p:nvPr>
        </p:nvSpPr>
        <p:spPr>
          <a:xfrm>
            <a:off x="5333725" y="1808850"/>
            <a:ext cx="2384700" cy="235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solidFill>
                  <a:schemeClr val="lt1"/>
                </a:solidFill>
              </a:defRPr>
            </a:lvl1pPr>
            <a:lvl2pPr lvl="1" rtl="0" algn="ctr">
              <a:lnSpc>
                <a:spcPct val="100000"/>
              </a:lnSpc>
              <a:spcBef>
                <a:spcPts val="0"/>
              </a:spcBef>
              <a:spcAft>
                <a:spcPts val="0"/>
              </a:spcAft>
              <a:buClr>
                <a:schemeClr val="lt1"/>
              </a:buClr>
              <a:buSzPts val="1400"/>
              <a:buChar char="○"/>
              <a:defRPr>
                <a:solidFill>
                  <a:schemeClr val="lt1"/>
                </a:solidFill>
              </a:defRPr>
            </a:lvl2pPr>
            <a:lvl3pPr lvl="2" rtl="0" algn="ctr">
              <a:lnSpc>
                <a:spcPct val="100000"/>
              </a:lnSpc>
              <a:spcBef>
                <a:spcPts val="0"/>
              </a:spcBef>
              <a:spcAft>
                <a:spcPts val="0"/>
              </a:spcAft>
              <a:buClr>
                <a:schemeClr val="lt1"/>
              </a:buClr>
              <a:buSzPts val="1400"/>
              <a:buChar char="■"/>
              <a:defRPr>
                <a:solidFill>
                  <a:schemeClr val="lt1"/>
                </a:solidFill>
              </a:defRPr>
            </a:lvl3pPr>
            <a:lvl4pPr lvl="3" rtl="0" algn="ctr">
              <a:lnSpc>
                <a:spcPct val="100000"/>
              </a:lnSpc>
              <a:spcBef>
                <a:spcPts val="0"/>
              </a:spcBef>
              <a:spcAft>
                <a:spcPts val="0"/>
              </a:spcAft>
              <a:buClr>
                <a:schemeClr val="lt1"/>
              </a:buClr>
              <a:buSzPts val="1400"/>
              <a:buChar char="●"/>
              <a:defRPr>
                <a:solidFill>
                  <a:schemeClr val="lt1"/>
                </a:solidFill>
              </a:defRPr>
            </a:lvl4pPr>
            <a:lvl5pPr lvl="4" rtl="0" algn="ctr">
              <a:lnSpc>
                <a:spcPct val="100000"/>
              </a:lnSpc>
              <a:spcBef>
                <a:spcPts val="0"/>
              </a:spcBef>
              <a:spcAft>
                <a:spcPts val="0"/>
              </a:spcAft>
              <a:buClr>
                <a:schemeClr val="lt1"/>
              </a:buClr>
              <a:buSzPts val="1400"/>
              <a:buChar char="○"/>
              <a:defRPr>
                <a:solidFill>
                  <a:schemeClr val="lt1"/>
                </a:solidFill>
              </a:defRPr>
            </a:lvl5pPr>
            <a:lvl6pPr lvl="5" rtl="0" algn="ctr">
              <a:lnSpc>
                <a:spcPct val="100000"/>
              </a:lnSpc>
              <a:spcBef>
                <a:spcPts val="0"/>
              </a:spcBef>
              <a:spcAft>
                <a:spcPts val="0"/>
              </a:spcAft>
              <a:buClr>
                <a:schemeClr val="lt1"/>
              </a:buClr>
              <a:buSzPts val="1400"/>
              <a:buChar char="■"/>
              <a:defRPr>
                <a:solidFill>
                  <a:schemeClr val="lt1"/>
                </a:solidFill>
              </a:defRPr>
            </a:lvl6pPr>
            <a:lvl7pPr lvl="6" rtl="0" algn="ctr">
              <a:lnSpc>
                <a:spcPct val="100000"/>
              </a:lnSpc>
              <a:spcBef>
                <a:spcPts val="0"/>
              </a:spcBef>
              <a:spcAft>
                <a:spcPts val="0"/>
              </a:spcAft>
              <a:buClr>
                <a:schemeClr val="lt1"/>
              </a:buClr>
              <a:buSzPts val="1400"/>
              <a:buChar char="●"/>
              <a:defRPr>
                <a:solidFill>
                  <a:schemeClr val="lt1"/>
                </a:solidFill>
              </a:defRPr>
            </a:lvl7pPr>
            <a:lvl8pPr lvl="7" rtl="0" algn="ctr">
              <a:lnSpc>
                <a:spcPct val="100000"/>
              </a:lnSpc>
              <a:spcBef>
                <a:spcPts val="0"/>
              </a:spcBef>
              <a:spcAft>
                <a:spcPts val="0"/>
              </a:spcAft>
              <a:buClr>
                <a:schemeClr val="lt1"/>
              </a:buClr>
              <a:buSzPts val="1400"/>
              <a:buChar char="○"/>
              <a:defRPr>
                <a:solidFill>
                  <a:schemeClr val="lt1"/>
                </a:solidFill>
              </a:defRPr>
            </a:lvl8pPr>
            <a:lvl9pPr lvl="8" rtl="0" algn="ctr">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_1_1_1">
    <p:bg>
      <p:bgPr>
        <a:solidFill>
          <a:schemeClr val="dk1"/>
        </a:solidFill>
      </p:bgPr>
    </p:bg>
    <p:spTree>
      <p:nvGrpSpPr>
        <p:cNvPr id="1610" name="Shape 1610"/>
        <p:cNvGrpSpPr/>
        <p:nvPr/>
      </p:nvGrpSpPr>
      <p:grpSpPr>
        <a:xfrm>
          <a:off x="0" y="0"/>
          <a:ext cx="0" cy="0"/>
          <a:chOff x="0" y="0"/>
          <a:chExt cx="0" cy="0"/>
        </a:xfrm>
      </p:grpSpPr>
      <p:grpSp>
        <p:nvGrpSpPr>
          <p:cNvPr id="1611" name="Google Shape;1611;p221"/>
          <p:cNvGrpSpPr/>
          <p:nvPr/>
        </p:nvGrpSpPr>
        <p:grpSpPr>
          <a:xfrm>
            <a:off x="713225" y="539500"/>
            <a:ext cx="7717500" cy="4064400"/>
            <a:chOff x="713225" y="539500"/>
            <a:chExt cx="7717500" cy="4064400"/>
          </a:xfrm>
        </p:grpSpPr>
        <p:sp>
          <p:nvSpPr>
            <p:cNvPr id="1612" name="Google Shape;1612;p22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3" name="Google Shape;1613;p221"/>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614" name="Google Shape;1614;p22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615" name="Google Shape;1615;p221"/>
          <p:cNvSpPr txBox="1"/>
          <p:nvPr>
            <p:ph idx="1" type="subTitle"/>
          </p:nvPr>
        </p:nvSpPr>
        <p:spPr>
          <a:xfrm>
            <a:off x="852300" y="1647337"/>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616" name="Google Shape;1616;p221"/>
          <p:cNvSpPr txBox="1"/>
          <p:nvPr>
            <p:ph idx="2" type="subTitle"/>
          </p:nvPr>
        </p:nvSpPr>
        <p:spPr>
          <a:xfrm>
            <a:off x="852300" y="12178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17" name="Google Shape;1617;p221"/>
          <p:cNvSpPr txBox="1"/>
          <p:nvPr>
            <p:ph idx="3" type="subTitle"/>
          </p:nvPr>
        </p:nvSpPr>
        <p:spPr>
          <a:xfrm>
            <a:off x="852300" y="2781937"/>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618" name="Google Shape;1618;p221"/>
          <p:cNvSpPr txBox="1"/>
          <p:nvPr>
            <p:ph idx="4" type="subTitle"/>
          </p:nvPr>
        </p:nvSpPr>
        <p:spPr>
          <a:xfrm>
            <a:off x="852300" y="23524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19" name="Google Shape;1619;p221"/>
          <p:cNvSpPr txBox="1"/>
          <p:nvPr>
            <p:ph idx="5" type="subTitle"/>
          </p:nvPr>
        </p:nvSpPr>
        <p:spPr>
          <a:xfrm>
            <a:off x="852300" y="3916538"/>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620" name="Google Shape;1620;p221"/>
          <p:cNvSpPr txBox="1"/>
          <p:nvPr>
            <p:ph idx="6" type="subTitle"/>
          </p:nvPr>
        </p:nvSpPr>
        <p:spPr>
          <a:xfrm>
            <a:off x="852300" y="34870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4">
    <p:bg>
      <p:bgPr>
        <a:solidFill>
          <a:schemeClr val="dk1"/>
        </a:solidFill>
      </p:bgPr>
    </p:bg>
    <p:spTree>
      <p:nvGrpSpPr>
        <p:cNvPr id="1621" name="Shape 1621"/>
        <p:cNvGrpSpPr/>
        <p:nvPr/>
      </p:nvGrpSpPr>
      <p:grpSpPr>
        <a:xfrm>
          <a:off x="0" y="0"/>
          <a:ext cx="0" cy="0"/>
          <a:chOff x="0" y="0"/>
          <a:chExt cx="0" cy="0"/>
        </a:xfrm>
      </p:grpSpPr>
      <p:grpSp>
        <p:nvGrpSpPr>
          <p:cNvPr id="1622" name="Google Shape;1622;p222"/>
          <p:cNvGrpSpPr/>
          <p:nvPr/>
        </p:nvGrpSpPr>
        <p:grpSpPr>
          <a:xfrm>
            <a:off x="713225" y="539500"/>
            <a:ext cx="7717500" cy="4064400"/>
            <a:chOff x="713225" y="539500"/>
            <a:chExt cx="7717500" cy="4064400"/>
          </a:xfrm>
        </p:grpSpPr>
        <p:sp>
          <p:nvSpPr>
            <p:cNvPr id="1623" name="Google Shape;1623;p22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4" name="Google Shape;1624;p22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625" name="Google Shape;1625;p22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626" name="Google Shape;1626;p222"/>
          <p:cNvSpPr txBox="1"/>
          <p:nvPr>
            <p:ph idx="1" type="subTitle"/>
          </p:nvPr>
        </p:nvSpPr>
        <p:spPr>
          <a:xfrm>
            <a:off x="919850"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627" name="Google Shape;1627;p222"/>
          <p:cNvSpPr txBox="1"/>
          <p:nvPr>
            <p:ph idx="2" type="subTitle"/>
          </p:nvPr>
        </p:nvSpPr>
        <p:spPr>
          <a:xfrm>
            <a:off x="919850"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8" name="Google Shape;1628;p222"/>
          <p:cNvSpPr txBox="1"/>
          <p:nvPr>
            <p:ph idx="3" type="subTitle"/>
          </p:nvPr>
        </p:nvSpPr>
        <p:spPr>
          <a:xfrm>
            <a:off x="3500699"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629" name="Google Shape;1629;p222"/>
          <p:cNvSpPr txBox="1"/>
          <p:nvPr>
            <p:ph idx="4" type="subTitle"/>
          </p:nvPr>
        </p:nvSpPr>
        <p:spPr>
          <a:xfrm>
            <a:off x="3500697"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0" name="Google Shape;1630;p222"/>
          <p:cNvSpPr txBox="1"/>
          <p:nvPr>
            <p:ph idx="5" type="subTitle"/>
          </p:nvPr>
        </p:nvSpPr>
        <p:spPr>
          <a:xfrm>
            <a:off x="6069048"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631" name="Google Shape;1631;p222"/>
          <p:cNvSpPr txBox="1"/>
          <p:nvPr>
            <p:ph idx="6" type="subTitle"/>
          </p:nvPr>
        </p:nvSpPr>
        <p:spPr>
          <a:xfrm>
            <a:off x="6069043"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1_1_1_1_1_1">
    <p:bg>
      <p:bgPr>
        <a:solidFill>
          <a:schemeClr val="dk1"/>
        </a:solidFill>
      </p:bgPr>
    </p:bg>
    <p:spTree>
      <p:nvGrpSpPr>
        <p:cNvPr id="1632" name="Shape 1632"/>
        <p:cNvGrpSpPr/>
        <p:nvPr/>
      </p:nvGrpSpPr>
      <p:grpSpPr>
        <a:xfrm>
          <a:off x="0" y="0"/>
          <a:ext cx="0" cy="0"/>
          <a:chOff x="0" y="0"/>
          <a:chExt cx="0" cy="0"/>
        </a:xfrm>
      </p:grpSpPr>
      <p:grpSp>
        <p:nvGrpSpPr>
          <p:cNvPr id="1633" name="Google Shape;1633;p223"/>
          <p:cNvGrpSpPr/>
          <p:nvPr/>
        </p:nvGrpSpPr>
        <p:grpSpPr>
          <a:xfrm>
            <a:off x="713225" y="539500"/>
            <a:ext cx="7717500" cy="4064400"/>
            <a:chOff x="713225" y="539500"/>
            <a:chExt cx="7717500" cy="4064400"/>
          </a:xfrm>
        </p:grpSpPr>
        <p:sp>
          <p:nvSpPr>
            <p:cNvPr id="1634" name="Google Shape;1634;p22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5" name="Google Shape;1635;p223"/>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636" name="Google Shape;1636;p22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637" name="Google Shape;1637;p223"/>
          <p:cNvSpPr txBox="1"/>
          <p:nvPr>
            <p:ph idx="1" type="subTitle"/>
          </p:nvPr>
        </p:nvSpPr>
        <p:spPr>
          <a:xfrm>
            <a:off x="919850" y="28955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638" name="Google Shape;1638;p223"/>
          <p:cNvSpPr txBox="1"/>
          <p:nvPr>
            <p:ph idx="2" type="subTitle"/>
          </p:nvPr>
        </p:nvSpPr>
        <p:spPr>
          <a:xfrm>
            <a:off x="919850" y="23982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9" name="Google Shape;1639;p223"/>
          <p:cNvSpPr txBox="1"/>
          <p:nvPr>
            <p:ph idx="3" type="subTitle"/>
          </p:nvPr>
        </p:nvSpPr>
        <p:spPr>
          <a:xfrm>
            <a:off x="3500700" y="32003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640" name="Google Shape;1640;p223"/>
          <p:cNvSpPr txBox="1"/>
          <p:nvPr>
            <p:ph idx="4" type="subTitle"/>
          </p:nvPr>
        </p:nvSpPr>
        <p:spPr>
          <a:xfrm>
            <a:off x="3500697" y="27030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1" name="Google Shape;1641;p223"/>
          <p:cNvSpPr txBox="1"/>
          <p:nvPr>
            <p:ph idx="5" type="subTitle"/>
          </p:nvPr>
        </p:nvSpPr>
        <p:spPr>
          <a:xfrm>
            <a:off x="6069049" y="35051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642" name="Google Shape;1642;p223"/>
          <p:cNvSpPr txBox="1"/>
          <p:nvPr>
            <p:ph idx="6" type="subTitle"/>
          </p:nvPr>
        </p:nvSpPr>
        <p:spPr>
          <a:xfrm>
            <a:off x="6069043" y="30078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1_1_1_1_1_1_1_1_1">
    <p:bg>
      <p:bgPr>
        <a:solidFill>
          <a:schemeClr val="dk1"/>
        </a:solidFill>
      </p:bgPr>
    </p:bg>
    <p:spTree>
      <p:nvGrpSpPr>
        <p:cNvPr id="1643" name="Shape 1643"/>
        <p:cNvGrpSpPr/>
        <p:nvPr/>
      </p:nvGrpSpPr>
      <p:grpSpPr>
        <a:xfrm>
          <a:off x="0" y="0"/>
          <a:ext cx="0" cy="0"/>
          <a:chOff x="0" y="0"/>
          <a:chExt cx="0" cy="0"/>
        </a:xfrm>
      </p:grpSpPr>
      <p:grpSp>
        <p:nvGrpSpPr>
          <p:cNvPr id="1644" name="Google Shape;1644;p224"/>
          <p:cNvGrpSpPr/>
          <p:nvPr/>
        </p:nvGrpSpPr>
        <p:grpSpPr>
          <a:xfrm>
            <a:off x="713225" y="539500"/>
            <a:ext cx="7717500" cy="4064400"/>
            <a:chOff x="713225" y="539500"/>
            <a:chExt cx="7717500" cy="4064400"/>
          </a:xfrm>
        </p:grpSpPr>
        <p:sp>
          <p:nvSpPr>
            <p:cNvPr id="1645" name="Google Shape;1645;p22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6" name="Google Shape;1646;p22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647" name="Google Shape;1647;p22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648" name="Google Shape;1648;p224"/>
          <p:cNvSpPr txBox="1"/>
          <p:nvPr>
            <p:ph idx="1" type="subTitle"/>
          </p:nvPr>
        </p:nvSpPr>
        <p:spPr>
          <a:xfrm>
            <a:off x="1112975" y="32328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649" name="Google Shape;1649;p224"/>
          <p:cNvSpPr txBox="1"/>
          <p:nvPr>
            <p:ph idx="2" type="subTitle"/>
          </p:nvPr>
        </p:nvSpPr>
        <p:spPr>
          <a:xfrm>
            <a:off x="1112975" y="27355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0" name="Google Shape;1650;p224"/>
          <p:cNvSpPr txBox="1"/>
          <p:nvPr>
            <p:ph idx="3" type="subTitle"/>
          </p:nvPr>
        </p:nvSpPr>
        <p:spPr>
          <a:xfrm>
            <a:off x="3497250" y="18612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651" name="Google Shape;1651;p224"/>
          <p:cNvSpPr txBox="1"/>
          <p:nvPr>
            <p:ph idx="4" type="subTitle"/>
          </p:nvPr>
        </p:nvSpPr>
        <p:spPr>
          <a:xfrm>
            <a:off x="3497250" y="13639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2" name="Google Shape;1652;p224"/>
          <p:cNvSpPr txBox="1"/>
          <p:nvPr>
            <p:ph idx="5" type="subTitle"/>
          </p:nvPr>
        </p:nvSpPr>
        <p:spPr>
          <a:xfrm>
            <a:off x="5881525" y="32328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653" name="Google Shape;1653;p224"/>
          <p:cNvSpPr txBox="1"/>
          <p:nvPr>
            <p:ph idx="6" type="subTitle"/>
          </p:nvPr>
        </p:nvSpPr>
        <p:spPr>
          <a:xfrm>
            <a:off x="5881525" y="27355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9" name="Shape 109"/>
        <p:cNvGrpSpPr/>
        <p:nvPr/>
      </p:nvGrpSpPr>
      <p:grpSpPr>
        <a:xfrm>
          <a:off x="0" y="0"/>
          <a:ext cx="0" cy="0"/>
          <a:chOff x="0" y="0"/>
          <a:chExt cx="0" cy="0"/>
        </a:xfrm>
      </p:grpSpPr>
      <p:sp>
        <p:nvSpPr>
          <p:cNvPr id="110" name="Google Shape;110;p2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4"/>
          <p:cNvSpPr txBox="1"/>
          <p:nvPr>
            <p:ph hasCustomPrompt="1" type="title"/>
          </p:nvPr>
        </p:nvSpPr>
        <p:spPr>
          <a:xfrm>
            <a:off x="994200" y="1505850"/>
            <a:ext cx="7155600" cy="133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12" name="Google Shape;112;p24"/>
          <p:cNvSpPr txBox="1"/>
          <p:nvPr>
            <p:ph idx="1" type="subTitle"/>
          </p:nvPr>
        </p:nvSpPr>
        <p:spPr>
          <a:xfrm>
            <a:off x="994200" y="2838150"/>
            <a:ext cx="4774200" cy="79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
    <p:bg>
      <p:bgPr>
        <a:solidFill>
          <a:schemeClr val="dk1"/>
        </a:solidFill>
      </p:bgPr>
    </p:bg>
    <p:spTree>
      <p:nvGrpSpPr>
        <p:cNvPr id="1654" name="Shape 1654"/>
        <p:cNvGrpSpPr/>
        <p:nvPr/>
      </p:nvGrpSpPr>
      <p:grpSpPr>
        <a:xfrm>
          <a:off x="0" y="0"/>
          <a:ext cx="0" cy="0"/>
          <a:chOff x="0" y="0"/>
          <a:chExt cx="0" cy="0"/>
        </a:xfrm>
      </p:grpSpPr>
      <p:grpSp>
        <p:nvGrpSpPr>
          <p:cNvPr id="1655" name="Google Shape;1655;p225"/>
          <p:cNvGrpSpPr/>
          <p:nvPr/>
        </p:nvGrpSpPr>
        <p:grpSpPr>
          <a:xfrm>
            <a:off x="713225" y="539500"/>
            <a:ext cx="7717500" cy="4064400"/>
            <a:chOff x="713225" y="539500"/>
            <a:chExt cx="7717500" cy="4064400"/>
          </a:xfrm>
        </p:grpSpPr>
        <p:sp>
          <p:nvSpPr>
            <p:cNvPr id="1656" name="Google Shape;1656;p22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7" name="Google Shape;1657;p22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658" name="Google Shape;1658;p22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659" name="Google Shape;1659;p225"/>
          <p:cNvSpPr txBox="1"/>
          <p:nvPr>
            <p:ph idx="1" type="subTitle"/>
          </p:nvPr>
        </p:nvSpPr>
        <p:spPr>
          <a:xfrm>
            <a:off x="945800" y="1875950"/>
            <a:ext cx="30444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660" name="Google Shape;1660;p225"/>
          <p:cNvSpPr txBox="1"/>
          <p:nvPr>
            <p:ph idx="2" type="subTitle"/>
          </p:nvPr>
        </p:nvSpPr>
        <p:spPr>
          <a:xfrm>
            <a:off x="945800" y="1446425"/>
            <a:ext cx="3044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61" name="Google Shape;1661;p225"/>
          <p:cNvSpPr txBox="1"/>
          <p:nvPr>
            <p:ph idx="3" type="subTitle"/>
          </p:nvPr>
        </p:nvSpPr>
        <p:spPr>
          <a:xfrm>
            <a:off x="5153800" y="2781950"/>
            <a:ext cx="3044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662" name="Google Shape;1662;p225"/>
          <p:cNvSpPr txBox="1"/>
          <p:nvPr>
            <p:ph idx="4" type="subTitle"/>
          </p:nvPr>
        </p:nvSpPr>
        <p:spPr>
          <a:xfrm>
            <a:off x="5153800" y="2352425"/>
            <a:ext cx="30444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63" name="Google Shape;1663;p225"/>
          <p:cNvSpPr txBox="1"/>
          <p:nvPr>
            <p:ph idx="5" type="subTitle"/>
          </p:nvPr>
        </p:nvSpPr>
        <p:spPr>
          <a:xfrm>
            <a:off x="945800" y="3687950"/>
            <a:ext cx="30444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664" name="Google Shape;1664;p225"/>
          <p:cNvSpPr txBox="1"/>
          <p:nvPr>
            <p:ph idx="6" type="subTitle"/>
          </p:nvPr>
        </p:nvSpPr>
        <p:spPr>
          <a:xfrm>
            <a:off x="945800" y="3258425"/>
            <a:ext cx="3044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5">
    <p:bg>
      <p:bgPr>
        <a:solidFill>
          <a:schemeClr val="dk1"/>
        </a:solidFill>
      </p:bgPr>
    </p:bg>
    <p:spTree>
      <p:nvGrpSpPr>
        <p:cNvPr id="1665" name="Shape 1665"/>
        <p:cNvGrpSpPr/>
        <p:nvPr/>
      </p:nvGrpSpPr>
      <p:grpSpPr>
        <a:xfrm>
          <a:off x="0" y="0"/>
          <a:ext cx="0" cy="0"/>
          <a:chOff x="0" y="0"/>
          <a:chExt cx="0" cy="0"/>
        </a:xfrm>
      </p:grpSpPr>
      <p:grpSp>
        <p:nvGrpSpPr>
          <p:cNvPr id="1666" name="Google Shape;1666;p226"/>
          <p:cNvGrpSpPr/>
          <p:nvPr/>
        </p:nvGrpSpPr>
        <p:grpSpPr>
          <a:xfrm>
            <a:off x="713225" y="539500"/>
            <a:ext cx="7717500" cy="4064400"/>
            <a:chOff x="713225" y="539500"/>
            <a:chExt cx="7717500" cy="4064400"/>
          </a:xfrm>
        </p:grpSpPr>
        <p:sp>
          <p:nvSpPr>
            <p:cNvPr id="1667" name="Google Shape;1667;p22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8" name="Google Shape;1668;p22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669" name="Google Shape;1669;p22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670" name="Google Shape;1670;p226"/>
          <p:cNvSpPr txBox="1"/>
          <p:nvPr>
            <p:ph idx="1" type="subTitle"/>
          </p:nvPr>
        </p:nvSpPr>
        <p:spPr>
          <a:xfrm>
            <a:off x="1658100" y="1978846"/>
            <a:ext cx="62850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671" name="Google Shape;1671;p226"/>
          <p:cNvSpPr txBox="1"/>
          <p:nvPr>
            <p:ph idx="2" type="subTitle"/>
          </p:nvPr>
        </p:nvSpPr>
        <p:spPr>
          <a:xfrm>
            <a:off x="1658100" y="1549321"/>
            <a:ext cx="62850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72" name="Google Shape;1672;p226"/>
          <p:cNvSpPr txBox="1"/>
          <p:nvPr>
            <p:ph idx="3" type="subTitle"/>
          </p:nvPr>
        </p:nvSpPr>
        <p:spPr>
          <a:xfrm>
            <a:off x="1658100" y="2884846"/>
            <a:ext cx="62850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673" name="Google Shape;1673;p226"/>
          <p:cNvSpPr txBox="1"/>
          <p:nvPr>
            <p:ph idx="4" type="subTitle"/>
          </p:nvPr>
        </p:nvSpPr>
        <p:spPr>
          <a:xfrm>
            <a:off x="1658100" y="2455321"/>
            <a:ext cx="62850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74" name="Google Shape;1674;p226"/>
          <p:cNvSpPr txBox="1"/>
          <p:nvPr>
            <p:ph idx="5" type="subTitle"/>
          </p:nvPr>
        </p:nvSpPr>
        <p:spPr>
          <a:xfrm>
            <a:off x="1658100" y="3790846"/>
            <a:ext cx="62850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675" name="Google Shape;1675;p226"/>
          <p:cNvSpPr txBox="1"/>
          <p:nvPr>
            <p:ph idx="6" type="subTitle"/>
          </p:nvPr>
        </p:nvSpPr>
        <p:spPr>
          <a:xfrm>
            <a:off x="1658100" y="3361321"/>
            <a:ext cx="62850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6">
  <p:cSld name="CUSTOM_24">
    <p:bg>
      <p:bgPr>
        <a:solidFill>
          <a:schemeClr val="dk1"/>
        </a:solidFill>
      </p:bgPr>
    </p:bg>
    <p:spTree>
      <p:nvGrpSpPr>
        <p:cNvPr id="1676" name="Shape 1676"/>
        <p:cNvGrpSpPr/>
        <p:nvPr/>
      </p:nvGrpSpPr>
      <p:grpSpPr>
        <a:xfrm>
          <a:off x="0" y="0"/>
          <a:ext cx="0" cy="0"/>
          <a:chOff x="0" y="0"/>
          <a:chExt cx="0" cy="0"/>
        </a:xfrm>
      </p:grpSpPr>
      <p:grpSp>
        <p:nvGrpSpPr>
          <p:cNvPr id="1677" name="Google Shape;1677;p227"/>
          <p:cNvGrpSpPr/>
          <p:nvPr/>
        </p:nvGrpSpPr>
        <p:grpSpPr>
          <a:xfrm>
            <a:off x="713225" y="539500"/>
            <a:ext cx="7717500" cy="4064400"/>
            <a:chOff x="713225" y="539500"/>
            <a:chExt cx="7717500" cy="4064400"/>
          </a:xfrm>
        </p:grpSpPr>
        <p:sp>
          <p:nvSpPr>
            <p:cNvPr id="1678" name="Google Shape;1678;p22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9" name="Google Shape;1679;p22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680" name="Google Shape;1680;p22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681" name="Google Shape;1681;p227"/>
          <p:cNvSpPr txBox="1"/>
          <p:nvPr>
            <p:ph idx="1" type="subTitle"/>
          </p:nvPr>
        </p:nvSpPr>
        <p:spPr>
          <a:xfrm>
            <a:off x="461532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682" name="Google Shape;1682;p227"/>
          <p:cNvSpPr txBox="1"/>
          <p:nvPr>
            <p:ph idx="2" type="subTitle"/>
          </p:nvPr>
        </p:nvSpPr>
        <p:spPr>
          <a:xfrm>
            <a:off x="85377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683" name="Google Shape;1683;p227"/>
          <p:cNvSpPr txBox="1"/>
          <p:nvPr>
            <p:ph idx="3" type="subTitle"/>
          </p:nvPr>
        </p:nvSpPr>
        <p:spPr>
          <a:xfrm>
            <a:off x="853775" y="2571196"/>
            <a:ext cx="3599100" cy="66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hlink"/>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1684" name="Google Shape;1684;p227"/>
          <p:cNvSpPr txBox="1"/>
          <p:nvPr>
            <p:ph idx="4" type="subTitle"/>
          </p:nvPr>
        </p:nvSpPr>
        <p:spPr>
          <a:xfrm>
            <a:off x="799625" y="1404325"/>
            <a:ext cx="7523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685" name="Google Shape;1685;p227"/>
          <p:cNvSpPr txBox="1"/>
          <p:nvPr>
            <p:ph idx="5" type="subTitle"/>
          </p:nvPr>
        </p:nvSpPr>
        <p:spPr>
          <a:xfrm>
            <a:off x="4452875" y="2570500"/>
            <a:ext cx="3761700" cy="172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1686" name="Google Shape;1686;p227"/>
          <p:cNvSpPr txBox="1"/>
          <p:nvPr>
            <p:ph idx="6" type="subTitle"/>
          </p:nvPr>
        </p:nvSpPr>
        <p:spPr>
          <a:xfrm>
            <a:off x="853775" y="323750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687" name="Google Shape;1687;p227"/>
          <p:cNvSpPr txBox="1"/>
          <p:nvPr>
            <p:ph idx="7" type="subTitle"/>
          </p:nvPr>
        </p:nvSpPr>
        <p:spPr>
          <a:xfrm>
            <a:off x="853775" y="3626746"/>
            <a:ext cx="3599100" cy="66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hlink"/>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1">
    <p:bg>
      <p:bgPr>
        <a:solidFill>
          <a:schemeClr val="dk1"/>
        </a:solidFill>
      </p:bgPr>
    </p:bg>
    <p:spTree>
      <p:nvGrpSpPr>
        <p:cNvPr id="1688" name="Shape 1688"/>
        <p:cNvGrpSpPr/>
        <p:nvPr/>
      </p:nvGrpSpPr>
      <p:grpSpPr>
        <a:xfrm>
          <a:off x="0" y="0"/>
          <a:ext cx="0" cy="0"/>
          <a:chOff x="0" y="0"/>
          <a:chExt cx="0" cy="0"/>
        </a:xfrm>
      </p:grpSpPr>
      <p:grpSp>
        <p:nvGrpSpPr>
          <p:cNvPr id="1689" name="Google Shape;1689;p228"/>
          <p:cNvGrpSpPr/>
          <p:nvPr/>
        </p:nvGrpSpPr>
        <p:grpSpPr>
          <a:xfrm>
            <a:off x="713225" y="539500"/>
            <a:ext cx="7717500" cy="4064400"/>
            <a:chOff x="713225" y="539500"/>
            <a:chExt cx="7717500" cy="4064400"/>
          </a:xfrm>
        </p:grpSpPr>
        <p:sp>
          <p:nvSpPr>
            <p:cNvPr id="1690" name="Google Shape;1690;p22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1" name="Google Shape;1691;p228"/>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692" name="Google Shape;1692;p22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693" name="Google Shape;1693;p228"/>
          <p:cNvSpPr txBox="1"/>
          <p:nvPr>
            <p:ph idx="1" type="subTitle"/>
          </p:nvPr>
        </p:nvSpPr>
        <p:spPr>
          <a:xfrm>
            <a:off x="1112425" y="1982250"/>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694" name="Google Shape;1694;p228"/>
          <p:cNvSpPr txBox="1"/>
          <p:nvPr>
            <p:ph idx="2" type="subTitle"/>
          </p:nvPr>
        </p:nvSpPr>
        <p:spPr>
          <a:xfrm>
            <a:off x="1112425" y="1463550"/>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5" name="Google Shape;1695;p228"/>
          <p:cNvSpPr txBox="1"/>
          <p:nvPr>
            <p:ph idx="3" type="subTitle"/>
          </p:nvPr>
        </p:nvSpPr>
        <p:spPr>
          <a:xfrm>
            <a:off x="5584150" y="1982250"/>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696" name="Google Shape;1696;p228"/>
          <p:cNvSpPr txBox="1"/>
          <p:nvPr>
            <p:ph idx="4" type="subTitle"/>
          </p:nvPr>
        </p:nvSpPr>
        <p:spPr>
          <a:xfrm>
            <a:off x="5584150" y="1463550"/>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7" name="Google Shape;1697;p228"/>
          <p:cNvSpPr txBox="1"/>
          <p:nvPr>
            <p:ph idx="5" type="subTitle"/>
          </p:nvPr>
        </p:nvSpPr>
        <p:spPr>
          <a:xfrm>
            <a:off x="1112425" y="3636625"/>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698" name="Google Shape;1698;p228"/>
          <p:cNvSpPr txBox="1"/>
          <p:nvPr>
            <p:ph idx="6" type="subTitle"/>
          </p:nvPr>
        </p:nvSpPr>
        <p:spPr>
          <a:xfrm>
            <a:off x="1112425" y="3117925"/>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9" name="Google Shape;1699;p228"/>
          <p:cNvSpPr txBox="1"/>
          <p:nvPr>
            <p:ph idx="7" type="subTitle"/>
          </p:nvPr>
        </p:nvSpPr>
        <p:spPr>
          <a:xfrm>
            <a:off x="5584150" y="3636625"/>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700" name="Google Shape;1700;p228"/>
          <p:cNvSpPr txBox="1"/>
          <p:nvPr>
            <p:ph idx="8" type="subTitle"/>
          </p:nvPr>
        </p:nvSpPr>
        <p:spPr>
          <a:xfrm>
            <a:off x="5584150" y="3117925"/>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1_1_1_1_1_1_1_1">
    <p:bg>
      <p:bgPr>
        <a:solidFill>
          <a:schemeClr val="dk1"/>
        </a:solidFill>
      </p:bgPr>
    </p:bg>
    <p:spTree>
      <p:nvGrpSpPr>
        <p:cNvPr id="1701" name="Shape 1701"/>
        <p:cNvGrpSpPr/>
        <p:nvPr/>
      </p:nvGrpSpPr>
      <p:grpSpPr>
        <a:xfrm>
          <a:off x="0" y="0"/>
          <a:ext cx="0" cy="0"/>
          <a:chOff x="0" y="0"/>
          <a:chExt cx="0" cy="0"/>
        </a:xfrm>
      </p:grpSpPr>
      <p:grpSp>
        <p:nvGrpSpPr>
          <p:cNvPr id="1702" name="Google Shape;1702;p229"/>
          <p:cNvGrpSpPr/>
          <p:nvPr/>
        </p:nvGrpSpPr>
        <p:grpSpPr>
          <a:xfrm>
            <a:off x="713300" y="539550"/>
            <a:ext cx="7717500" cy="4064400"/>
            <a:chOff x="713300" y="539550"/>
            <a:chExt cx="7717500" cy="4064400"/>
          </a:xfrm>
        </p:grpSpPr>
        <p:cxnSp>
          <p:nvCxnSpPr>
            <p:cNvPr id="1703" name="Google Shape;1703;p229"/>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704" name="Google Shape;1704;p229"/>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5" name="Google Shape;1705;p22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706" name="Google Shape;1706;p229"/>
          <p:cNvSpPr txBox="1"/>
          <p:nvPr>
            <p:ph idx="1" type="subTitle"/>
          </p:nvPr>
        </p:nvSpPr>
        <p:spPr>
          <a:xfrm>
            <a:off x="1016600" y="1940562"/>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07" name="Google Shape;1707;p229"/>
          <p:cNvSpPr txBox="1"/>
          <p:nvPr>
            <p:ph idx="2" type="subTitle"/>
          </p:nvPr>
        </p:nvSpPr>
        <p:spPr>
          <a:xfrm>
            <a:off x="1016600" y="1511038"/>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8" name="Google Shape;1708;p229"/>
          <p:cNvSpPr txBox="1"/>
          <p:nvPr>
            <p:ph idx="3" type="subTitle"/>
          </p:nvPr>
        </p:nvSpPr>
        <p:spPr>
          <a:xfrm>
            <a:off x="1016625" y="3708400"/>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09" name="Google Shape;1709;p229"/>
          <p:cNvSpPr txBox="1"/>
          <p:nvPr>
            <p:ph idx="4" type="subTitle"/>
          </p:nvPr>
        </p:nvSpPr>
        <p:spPr>
          <a:xfrm>
            <a:off x="1016625" y="3278875"/>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0" name="Google Shape;1710;p229"/>
          <p:cNvSpPr txBox="1"/>
          <p:nvPr>
            <p:ph idx="5" type="subTitle"/>
          </p:nvPr>
        </p:nvSpPr>
        <p:spPr>
          <a:xfrm>
            <a:off x="4809400" y="1940562"/>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11" name="Google Shape;1711;p229"/>
          <p:cNvSpPr txBox="1"/>
          <p:nvPr>
            <p:ph idx="6" type="subTitle"/>
          </p:nvPr>
        </p:nvSpPr>
        <p:spPr>
          <a:xfrm>
            <a:off x="4809400" y="1511038"/>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2" name="Google Shape;1712;p229"/>
          <p:cNvSpPr txBox="1"/>
          <p:nvPr>
            <p:ph idx="7" type="subTitle"/>
          </p:nvPr>
        </p:nvSpPr>
        <p:spPr>
          <a:xfrm>
            <a:off x="4809425" y="3708400"/>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13" name="Google Shape;1713;p229"/>
          <p:cNvSpPr txBox="1"/>
          <p:nvPr>
            <p:ph idx="8" type="subTitle"/>
          </p:nvPr>
        </p:nvSpPr>
        <p:spPr>
          <a:xfrm>
            <a:off x="4809425" y="3278875"/>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1_1_1_1_1_1_1_1_1_1_1_1_1">
    <p:bg>
      <p:bgPr>
        <a:solidFill>
          <a:schemeClr val="dk1"/>
        </a:solidFill>
      </p:bgPr>
    </p:bg>
    <p:spTree>
      <p:nvGrpSpPr>
        <p:cNvPr id="1714" name="Shape 1714"/>
        <p:cNvGrpSpPr/>
        <p:nvPr/>
      </p:nvGrpSpPr>
      <p:grpSpPr>
        <a:xfrm>
          <a:off x="0" y="0"/>
          <a:ext cx="0" cy="0"/>
          <a:chOff x="0" y="0"/>
          <a:chExt cx="0" cy="0"/>
        </a:xfrm>
      </p:grpSpPr>
      <p:grpSp>
        <p:nvGrpSpPr>
          <p:cNvPr id="1715" name="Google Shape;1715;p230"/>
          <p:cNvGrpSpPr/>
          <p:nvPr/>
        </p:nvGrpSpPr>
        <p:grpSpPr>
          <a:xfrm>
            <a:off x="713225" y="539500"/>
            <a:ext cx="7717500" cy="4064400"/>
            <a:chOff x="713225" y="539500"/>
            <a:chExt cx="7717500" cy="4064400"/>
          </a:xfrm>
        </p:grpSpPr>
        <p:sp>
          <p:nvSpPr>
            <p:cNvPr id="1716" name="Google Shape;1716;p23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7" name="Google Shape;1717;p230"/>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718" name="Google Shape;1718;p23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719" name="Google Shape;1719;p230"/>
          <p:cNvSpPr txBox="1"/>
          <p:nvPr>
            <p:ph idx="1" type="subTitle"/>
          </p:nvPr>
        </p:nvSpPr>
        <p:spPr>
          <a:xfrm>
            <a:off x="884475"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20" name="Google Shape;1720;p230"/>
          <p:cNvSpPr txBox="1"/>
          <p:nvPr>
            <p:ph idx="2" type="subTitle"/>
          </p:nvPr>
        </p:nvSpPr>
        <p:spPr>
          <a:xfrm>
            <a:off x="884474"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1" name="Google Shape;1721;p230"/>
          <p:cNvSpPr txBox="1"/>
          <p:nvPr>
            <p:ph idx="3" type="subTitle"/>
          </p:nvPr>
        </p:nvSpPr>
        <p:spPr>
          <a:xfrm>
            <a:off x="2767708"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22" name="Google Shape;1722;p230"/>
          <p:cNvSpPr txBox="1"/>
          <p:nvPr>
            <p:ph idx="4" type="subTitle"/>
          </p:nvPr>
        </p:nvSpPr>
        <p:spPr>
          <a:xfrm>
            <a:off x="2767709"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3" name="Google Shape;1723;p230"/>
          <p:cNvSpPr txBox="1"/>
          <p:nvPr>
            <p:ph idx="5" type="subTitle"/>
          </p:nvPr>
        </p:nvSpPr>
        <p:spPr>
          <a:xfrm>
            <a:off x="4650942"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24" name="Google Shape;1724;p230"/>
          <p:cNvSpPr txBox="1"/>
          <p:nvPr>
            <p:ph idx="6" type="subTitle"/>
          </p:nvPr>
        </p:nvSpPr>
        <p:spPr>
          <a:xfrm>
            <a:off x="4650945"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5" name="Google Shape;1725;p230"/>
          <p:cNvSpPr txBox="1"/>
          <p:nvPr>
            <p:ph idx="7" type="subTitle"/>
          </p:nvPr>
        </p:nvSpPr>
        <p:spPr>
          <a:xfrm>
            <a:off x="6534175"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26" name="Google Shape;1726;p230"/>
          <p:cNvSpPr txBox="1"/>
          <p:nvPr>
            <p:ph idx="8" type="subTitle"/>
          </p:nvPr>
        </p:nvSpPr>
        <p:spPr>
          <a:xfrm>
            <a:off x="6534180"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7">
    <p:bg>
      <p:bgPr>
        <a:solidFill>
          <a:schemeClr val="dk1"/>
        </a:solidFill>
      </p:bgPr>
    </p:bg>
    <p:spTree>
      <p:nvGrpSpPr>
        <p:cNvPr id="1727" name="Shape 1727"/>
        <p:cNvGrpSpPr/>
        <p:nvPr/>
      </p:nvGrpSpPr>
      <p:grpSpPr>
        <a:xfrm>
          <a:off x="0" y="0"/>
          <a:ext cx="0" cy="0"/>
          <a:chOff x="0" y="0"/>
          <a:chExt cx="0" cy="0"/>
        </a:xfrm>
      </p:grpSpPr>
      <p:grpSp>
        <p:nvGrpSpPr>
          <p:cNvPr id="1728" name="Google Shape;1728;p231"/>
          <p:cNvGrpSpPr/>
          <p:nvPr/>
        </p:nvGrpSpPr>
        <p:grpSpPr>
          <a:xfrm>
            <a:off x="713225" y="539500"/>
            <a:ext cx="7717500" cy="4064400"/>
            <a:chOff x="713225" y="539500"/>
            <a:chExt cx="7717500" cy="4064400"/>
          </a:xfrm>
        </p:grpSpPr>
        <p:sp>
          <p:nvSpPr>
            <p:cNvPr id="1729" name="Google Shape;1729;p23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0" name="Google Shape;1730;p231"/>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731" name="Google Shape;1731;p23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732" name="Google Shape;1732;p231"/>
          <p:cNvSpPr txBox="1"/>
          <p:nvPr>
            <p:ph idx="1" type="subTitle"/>
          </p:nvPr>
        </p:nvSpPr>
        <p:spPr>
          <a:xfrm>
            <a:off x="1909431" y="1906051"/>
            <a:ext cx="22632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733" name="Google Shape;1733;p231"/>
          <p:cNvSpPr txBox="1"/>
          <p:nvPr>
            <p:ph idx="2" type="subTitle"/>
          </p:nvPr>
        </p:nvSpPr>
        <p:spPr>
          <a:xfrm>
            <a:off x="1909431" y="1387350"/>
            <a:ext cx="22632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4" name="Google Shape;1734;p231"/>
          <p:cNvSpPr txBox="1"/>
          <p:nvPr>
            <p:ph idx="3" type="subTitle"/>
          </p:nvPr>
        </p:nvSpPr>
        <p:spPr>
          <a:xfrm>
            <a:off x="4971369" y="1906050"/>
            <a:ext cx="22632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735" name="Google Shape;1735;p231"/>
          <p:cNvSpPr txBox="1"/>
          <p:nvPr>
            <p:ph idx="4" type="subTitle"/>
          </p:nvPr>
        </p:nvSpPr>
        <p:spPr>
          <a:xfrm>
            <a:off x="4971369" y="1387350"/>
            <a:ext cx="22632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6" name="Google Shape;1736;p231"/>
          <p:cNvSpPr txBox="1"/>
          <p:nvPr>
            <p:ph idx="5" type="subTitle"/>
          </p:nvPr>
        </p:nvSpPr>
        <p:spPr>
          <a:xfrm>
            <a:off x="1909431" y="3654425"/>
            <a:ext cx="22632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737" name="Google Shape;1737;p231"/>
          <p:cNvSpPr txBox="1"/>
          <p:nvPr>
            <p:ph idx="6" type="subTitle"/>
          </p:nvPr>
        </p:nvSpPr>
        <p:spPr>
          <a:xfrm>
            <a:off x="1909431" y="3135724"/>
            <a:ext cx="22632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8" name="Google Shape;1738;p231"/>
          <p:cNvSpPr txBox="1"/>
          <p:nvPr>
            <p:ph idx="7" type="subTitle"/>
          </p:nvPr>
        </p:nvSpPr>
        <p:spPr>
          <a:xfrm>
            <a:off x="4971369" y="3654424"/>
            <a:ext cx="22632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739" name="Google Shape;1739;p231"/>
          <p:cNvSpPr txBox="1"/>
          <p:nvPr>
            <p:ph idx="8" type="subTitle"/>
          </p:nvPr>
        </p:nvSpPr>
        <p:spPr>
          <a:xfrm>
            <a:off x="4971369" y="3135724"/>
            <a:ext cx="22632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1_1_1_1_1_1_1_1_2">
    <p:bg>
      <p:bgPr>
        <a:solidFill>
          <a:schemeClr val="dk1"/>
        </a:solidFill>
      </p:bgPr>
    </p:bg>
    <p:spTree>
      <p:nvGrpSpPr>
        <p:cNvPr id="1740" name="Shape 1740"/>
        <p:cNvGrpSpPr/>
        <p:nvPr/>
      </p:nvGrpSpPr>
      <p:grpSpPr>
        <a:xfrm>
          <a:off x="0" y="0"/>
          <a:ext cx="0" cy="0"/>
          <a:chOff x="0" y="0"/>
          <a:chExt cx="0" cy="0"/>
        </a:xfrm>
      </p:grpSpPr>
      <p:grpSp>
        <p:nvGrpSpPr>
          <p:cNvPr id="1741" name="Google Shape;1741;p232"/>
          <p:cNvGrpSpPr/>
          <p:nvPr/>
        </p:nvGrpSpPr>
        <p:grpSpPr>
          <a:xfrm>
            <a:off x="713225" y="539500"/>
            <a:ext cx="7717500" cy="4064400"/>
            <a:chOff x="713225" y="539500"/>
            <a:chExt cx="7717500" cy="4064400"/>
          </a:xfrm>
        </p:grpSpPr>
        <p:sp>
          <p:nvSpPr>
            <p:cNvPr id="1742" name="Google Shape;1742;p23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3" name="Google Shape;1743;p23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744" name="Google Shape;1744;p23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745" name="Google Shape;1745;p232"/>
          <p:cNvSpPr txBox="1"/>
          <p:nvPr>
            <p:ph idx="1" type="subTitle"/>
          </p:nvPr>
        </p:nvSpPr>
        <p:spPr>
          <a:xfrm>
            <a:off x="958125"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46" name="Google Shape;1746;p232"/>
          <p:cNvSpPr txBox="1"/>
          <p:nvPr>
            <p:ph idx="2" type="subTitle"/>
          </p:nvPr>
        </p:nvSpPr>
        <p:spPr>
          <a:xfrm>
            <a:off x="958125"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7" name="Google Shape;1747;p232"/>
          <p:cNvSpPr txBox="1"/>
          <p:nvPr>
            <p:ph idx="3" type="subTitle"/>
          </p:nvPr>
        </p:nvSpPr>
        <p:spPr>
          <a:xfrm>
            <a:off x="3420000"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48" name="Google Shape;1748;p232"/>
          <p:cNvSpPr txBox="1"/>
          <p:nvPr>
            <p:ph idx="4" type="subTitle"/>
          </p:nvPr>
        </p:nvSpPr>
        <p:spPr>
          <a:xfrm>
            <a:off x="3420000"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9" name="Google Shape;1749;p232"/>
          <p:cNvSpPr txBox="1"/>
          <p:nvPr>
            <p:ph idx="5" type="subTitle"/>
          </p:nvPr>
        </p:nvSpPr>
        <p:spPr>
          <a:xfrm>
            <a:off x="5881875"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50" name="Google Shape;1750;p232"/>
          <p:cNvSpPr txBox="1"/>
          <p:nvPr>
            <p:ph idx="6" type="subTitle"/>
          </p:nvPr>
        </p:nvSpPr>
        <p:spPr>
          <a:xfrm>
            <a:off x="5881875"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1" name="Google Shape;1751;p232"/>
          <p:cNvSpPr txBox="1"/>
          <p:nvPr>
            <p:ph idx="7" type="subTitle"/>
          </p:nvPr>
        </p:nvSpPr>
        <p:spPr>
          <a:xfrm>
            <a:off x="2189050" y="3626000"/>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52" name="Google Shape;1752;p232"/>
          <p:cNvSpPr txBox="1"/>
          <p:nvPr>
            <p:ph idx="8" type="subTitle"/>
          </p:nvPr>
        </p:nvSpPr>
        <p:spPr>
          <a:xfrm>
            <a:off x="2189050" y="3107300"/>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3" name="Google Shape;1753;p232"/>
          <p:cNvSpPr txBox="1"/>
          <p:nvPr>
            <p:ph idx="9" type="subTitle"/>
          </p:nvPr>
        </p:nvSpPr>
        <p:spPr>
          <a:xfrm>
            <a:off x="4650925" y="3626000"/>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54" name="Google Shape;1754;p232"/>
          <p:cNvSpPr txBox="1"/>
          <p:nvPr>
            <p:ph idx="13" type="subTitle"/>
          </p:nvPr>
        </p:nvSpPr>
        <p:spPr>
          <a:xfrm>
            <a:off x="4650925" y="3107300"/>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_1_1_1_1_1_1">
    <p:bg>
      <p:bgPr>
        <a:solidFill>
          <a:schemeClr val="dk1"/>
        </a:solidFill>
      </p:bgPr>
    </p:bg>
    <p:spTree>
      <p:nvGrpSpPr>
        <p:cNvPr id="1755" name="Shape 1755"/>
        <p:cNvGrpSpPr/>
        <p:nvPr/>
      </p:nvGrpSpPr>
      <p:grpSpPr>
        <a:xfrm>
          <a:off x="0" y="0"/>
          <a:ext cx="0" cy="0"/>
          <a:chOff x="0" y="0"/>
          <a:chExt cx="0" cy="0"/>
        </a:xfrm>
      </p:grpSpPr>
      <p:grpSp>
        <p:nvGrpSpPr>
          <p:cNvPr id="1756" name="Google Shape;1756;p233"/>
          <p:cNvGrpSpPr/>
          <p:nvPr/>
        </p:nvGrpSpPr>
        <p:grpSpPr>
          <a:xfrm>
            <a:off x="713225" y="539500"/>
            <a:ext cx="7717500" cy="4064400"/>
            <a:chOff x="713225" y="539500"/>
            <a:chExt cx="7717500" cy="4064400"/>
          </a:xfrm>
        </p:grpSpPr>
        <p:sp>
          <p:nvSpPr>
            <p:cNvPr id="1757" name="Google Shape;1757;p23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8" name="Google Shape;1758;p233"/>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759" name="Google Shape;1759;p23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760" name="Google Shape;1760;p233"/>
          <p:cNvSpPr txBox="1"/>
          <p:nvPr>
            <p:ph idx="1" type="subTitle"/>
          </p:nvPr>
        </p:nvSpPr>
        <p:spPr>
          <a:xfrm>
            <a:off x="1134425"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61" name="Google Shape;1761;p233"/>
          <p:cNvSpPr txBox="1"/>
          <p:nvPr>
            <p:ph idx="2" type="subTitle"/>
          </p:nvPr>
        </p:nvSpPr>
        <p:spPr>
          <a:xfrm>
            <a:off x="1134425"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2" name="Google Shape;1762;p233"/>
          <p:cNvSpPr txBox="1"/>
          <p:nvPr>
            <p:ph idx="3" type="subTitle"/>
          </p:nvPr>
        </p:nvSpPr>
        <p:spPr>
          <a:xfrm>
            <a:off x="3495738"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63" name="Google Shape;1763;p233"/>
          <p:cNvSpPr txBox="1"/>
          <p:nvPr>
            <p:ph idx="4" type="subTitle"/>
          </p:nvPr>
        </p:nvSpPr>
        <p:spPr>
          <a:xfrm>
            <a:off x="3495750"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4" name="Google Shape;1764;p233"/>
          <p:cNvSpPr txBox="1"/>
          <p:nvPr>
            <p:ph idx="5" type="subTitle"/>
          </p:nvPr>
        </p:nvSpPr>
        <p:spPr>
          <a:xfrm>
            <a:off x="5857051"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65" name="Google Shape;1765;p233"/>
          <p:cNvSpPr txBox="1"/>
          <p:nvPr>
            <p:ph idx="6" type="subTitle"/>
          </p:nvPr>
        </p:nvSpPr>
        <p:spPr>
          <a:xfrm>
            <a:off x="5857075"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6" name="Google Shape;1766;p233"/>
          <p:cNvSpPr txBox="1"/>
          <p:nvPr>
            <p:ph idx="7" type="subTitle"/>
          </p:nvPr>
        </p:nvSpPr>
        <p:spPr>
          <a:xfrm>
            <a:off x="1134425"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67" name="Google Shape;1767;p233"/>
          <p:cNvSpPr txBox="1"/>
          <p:nvPr>
            <p:ph idx="8" type="subTitle"/>
          </p:nvPr>
        </p:nvSpPr>
        <p:spPr>
          <a:xfrm>
            <a:off x="1134425"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8" name="Google Shape;1768;p233"/>
          <p:cNvSpPr txBox="1"/>
          <p:nvPr>
            <p:ph idx="9" type="subTitle"/>
          </p:nvPr>
        </p:nvSpPr>
        <p:spPr>
          <a:xfrm>
            <a:off x="3495738"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69" name="Google Shape;1769;p233"/>
          <p:cNvSpPr txBox="1"/>
          <p:nvPr>
            <p:ph idx="13" type="subTitle"/>
          </p:nvPr>
        </p:nvSpPr>
        <p:spPr>
          <a:xfrm>
            <a:off x="3495750"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0" name="Google Shape;1770;p233"/>
          <p:cNvSpPr txBox="1"/>
          <p:nvPr>
            <p:ph idx="14" type="subTitle"/>
          </p:nvPr>
        </p:nvSpPr>
        <p:spPr>
          <a:xfrm>
            <a:off x="5857051"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71" name="Google Shape;1771;p233"/>
          <p:cNvSpPr txBox="1"/>
          <p:nvPr>
            <p:ph idx="15" type="subTitle"/>
          </p:nvPr>
        </p:nvSpPr>
        <p:spPr>
          <a:xfrm>
            <a:off x="5857075"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1">
    <p:bg>
      <p:bgPr>
        <a:solidFill>
          <a:schemeClr val="dk1"/>
        </a:solidFill>
      </p:bgPr>
    </p:bg>
    <p:spTree>
      <p:nvGrpSpPr>
        <p:cNvPr id="1772" name="Shape 1772"/>
        <p:cNvGrpSpPr/>
        <p:nvPr/>
      </p:nvGrpSpPr>
      <p:grpSpPr>
        <a:xfrm>
          <a:off x="0" y="0"/>
          <a:ext cx="0" cy="0"/>
          <a:chOff x="0" y="0"/>
          <a:chExt cx="0" cy="0"/>
        </a:xfrm>
      </p:grpSpPr>
      <p:grpSp>
        <p:nvGrpSpPr>
          <p:cNvPr id="1773" name="Google Shape;1773;p234"/>
          <p:cNvGrpSpPr/>
          <p:nvPr/>
        </p:nvGrpSpPr>
        <p:grpSpPr>
          <a:xfrm>
            <a:off x="713225" y="539500"/>
            <a:ext cx="7717500" cy="4064400"/>
            <a:chOff x="713225" y="539500"/>
            <a:chExt cx="7717500" cy="4064400"/>
          </a:xfrm>
        </p:grpSpPr>
        <p:sp>
          <p:nvSpPr>
            <p:cNvPr id="1774" name="Google Shape;1774;p23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5" name="Google Shape;1775;p23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776" name="Google Shape;1776;p23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777" name="Google Shape;1777;p234"/>
          <p:cNvSpPr txBox="1"/>
          <p:nvPr>
            <p:ph idx="1" type="subTitle"/>
          </p:nvPr>
        </p:nvSpPr>
        <p:spPr>
          <a:xfrm>
            <a:off x="1059065" y="174819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78" name="Google Shape;1778;p234"/>
          <p:cNvSpPr txBox="1"/>
          <p:nvPr>
            <p:ph idx="2" type="subTitle"/>
          </p:nvPr>
        </p:nvSpPr>
        <p:spPr>
          <a:xfrm>
            <a:off x="1059065" y="13958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9" name="Google Shape;1779;p234"/>
          <p:cNvSpPr txBox="1"/>
          <p:nvPr>
            <p:ph idx="3" type="subTitle"/>
          </p:nvPr>
        </p:nvSpPr>
        <p:spPr>
          <a:xfrm>
            <a:off x="1059052" y="2806879"/>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80" name="Google Shape;1780;p234"/>
          <p:cNvSpPr txBox="1"/>
          <p:nvPr>
            <p:ph idx="4" type="subTitle"/>
          </p:nvPr>
        </p:nvSpPr>
        <p:spPr>
          <a:xfrm>
            <a:off x="1059070" y="2454554"/>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1" name="Google Shape;1781;p234"/>
          <p:cNvSpPr txBox="1"/>
          <p:nvPr>
            <p:ph idx="5" type="subTitle"/>
          </p:nvPr>
        </p:nvSpPr>
        <p:spPr>
          <a:xfrm>
            <a:off x="5042599" y="174819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82" name="Google Shape;1782;p234"/>
          <p:cNvSpPr txBox="1"/>
          <p:nvPr>
            <p:ph idx="6" type="subTitle"/>
          </p:nvPr>
        </p:nvSpPr>
        <p:spPr>
          <a:xfrm>
            <a:off x="5042634" y="13958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3" name="Google Shape;1783;p234"/>
          <p:cNvSpPr txBox="1"/>
          <p:nvPr>
            <p:ph idx="7" type="subTitle"/>
          </p:nvPr>
        </p:nvSpPr>
        <p:spPr>
          <a:xfrm>
            <a:off x="1059065" y="386554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84" name="Google Shape;1784;p234"/>
          <p:cNvSpPr txBox="1"/>
          <p:nvPr>
            <p:ph idx="8" type="subTitle"/>
          </p:nvPr>
        </p:nvSpPr>
        <p:spPr>
          <a:xfrm>
            <a:off x="1059065" y="3513242"/>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5" name="Google Shape;1785;p234"/>
          <p:cNvSpPr txBox="1"/>
          <p:nvPr>
            <p:ph idx="9" type="subTitle"/>
          </p:nvPr>
        </p:nvSpPr>
        <p:spPr>
          <a:xfrm>
            <a:off x="5042630" y="2806867"/>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86" name="Google Shape;1786;p234"/>
          <p:cNvSpPr txBox="1"/>
          <p:nvPr>
            <p:ph idx="13" type="subTitle"/>
          </p:nvPr>
        </p:nvSpPr>
        <p:spPr>
          <a:xfrm>
            <a:off x="5042648" y="24545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7" name="Google Shape;1787;p234"/>
          <p:cNvSpPr txBox="1"/>
          <p:nvPr>
            <p:ph idx="14" type="subTitle"/>
          </p:nvPr>
        </p:nvSpPr>
        <p:spPr>
          <a:xfrm>
            <a:off x="5042599" y="386554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788" name="Google Shape;1788;p234"/>
          <p:cNvSpPr txBox="1"/>
          <p:nvPr>
            <p:ph idx="15" type="subTitle"/>
          </p:nvPr>
        </p:nvSpPr>
        <p:spPr>
          <a:xfrm>
            <a:off x="5042634" y="3513242"/>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Tree>
  </p:cSld>
  <p:clrMapOvr>
    <a:masterClrMapping/>
  </p:clrMapOvr>
</p:sldLayout>
</file>

<file path=ppt/slideLayouts/slideLayout2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_1_1_1_1_1">
    <p:bg>
      <p:bgPr>
        <a:solidFill>
          <a:schemeClr val="dk1"/>
        </a:solidFill>
      </p:bgPr>
    </p:bg>
    <p:spTree>
      <p:nvGrpSpPr>
        <p:cNvPr id="1789" name="Shape 1789"/>
        <p:cNvGrpSpPr/>
        <p:nvPr/>
      </p:nvGrpSpPr>
      <p:grpSpPr>
        <a:xfrm>
          <a:off x="0" y="0"/>
          <a:ext cx="0" cy="0"/>
          <a:chOff x="0" y="0"/>
          <a:chExt cx="0" cy="0"/>
        </a:xfrm>
      </p:grpSpPr>
      <p:grpSp>
        <p:nvGrpSpPr>
          <p:cNvPr id="1790" name="Google Shape;1790;p235"/>
          <p:cNvGrpSpPr/>
          <p:nvPr/>
        </p:nvGrpSpPr>
        <p:grpSpPr>
          <a:xfrm>
            <a:off x="713225" y="539500"/>
            <a:ext cx="7717500" cy="4064400"/>
            <a:chOff x="713225" y="539500"/>
            <a:chExt cx="7717500" cy="4064400"/>
          </a:xfrm>
        </p:grpSpPr>
        <p:sp>
          <p:nvSpPr>
            <p:cNvPr id="1791" name="Google Shape;1791;p23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2" name="Google Shape;1792;p235"/>
            <p:cNvCxnSpPr/>
            <p:nvPr/>
          </p:nvCxnSpPr>
          <p:spPr>
            <a:xfrm>
              <a:off x="734825" y="1483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793" name="Google Shape;1793;p235"/>
          <p:cNvSpPr txBox="1"/>
          <p:nvPr>
            <p:ph type="title"/>
          </p:nvPr>
        </p:nvSpPr>
        <p:spPr>
          <a:xfrm>
            <a:off x="3607800" y="539500"/>
            <a:ext cx="4519200" cy="93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r">
              <a:spcBef>
                <a:spcPts val="0"/>
              </a:spcBef>
              <a:spcAft>
                <a:spcPts val="0"/>
              </a:spcAft>
              <a:buClr>
                <a:schemeClr val="lt1"/>
              </a:buClr>
              <a:buSzPts val="4800"/>
              <a:buNone/>
              <a:defRPr sz="4800">
                <a:solidFill>
                  <a:schemeClr val="lt1"/>
                </a:solidFill>
              </a:defRPr>
            </a:lvl2pPr>
            <a:lvl3pPr lvl="2" rtl="0" algn="r">
              <a:spcBef>
                <a:spcPts val="0"/>
              </a:spcBef>
              <a:spcAft>
                <a:spcPts val="0"/>
              </a:spcAft>
              <a:buClr>
                <a:schemeClr val="lt1"/>
              </a:buClr>
              <a:buSzPts val="4800"/>
              <a:buNone/>
              <a:defRPr sz="4800">
                <a:solidFill>
                  <a:schemeClr val="lt1"/>
                </a:solidFill>
              </a:defRPr>
            </a:lvl3pPr>
            <a:lvl4pPr lvl="3" rtl="0" algn="r">
              <a:spcBef>
                <a:spcPts val="0"/>
              </a:spcBef>
              <a:spcAft>
                <a:spcPts val="0"/>
              </a:spcAft>
              <a:buClr>
                <a:schemeClr val="lt1"/>
              </a:buClr>
              <a:buSzPts val="4800"/>
              <a:buNone/>
              <a:defRPr sz="4800">
                <a:solidFill>
                  <a:schemeClr val="lt1"/>
                </a:solidFill>
              </a:defRPr>
            </a:lvl4pPr>
            <a:lvl5pPr lvl="4" rtl="0" algn="r">
              <a:spcBef>
                <a:spcPts val="0"/>
              </a:spcBef>
              <a:spcAft>
                <a:spcPts val="0"/>
              </a:spcAft>
              <a:buClr>
                <a:schemeClr val="lt1"/>
              </a:buClr>
              <a:buSzPts val="4800"/>
              <a:buNone/>
              <a:defRPr sz="4800">
                <a:solidFill>
                  <a:schemeClr val="lt1"/>
                </a:solidFill>
              </a:defRPr>
            </a:lvl5pPr>
            <a:lvl6pPr lvl="5" rtl="0" algn="r">
              <a:spcBef>
                <a:spcPts val="0"/>
              </a:spcBef>
              <a:spcAft>
                <a:spcPts val="0"/>
              </a:spcAft>
              <a:buClr>
                <a:schemeClr val="lt1"/>
              </a:buClr>
              <a:buSzPts val="4800"/>
              <a:buNone/>
              <a:defRPr sz="4800">
                <a:solidFill>
                  <a:schemeClr val="lt1"/>
                </a:solidFill>
              </a:defRPr>
            </a:lvl6pPr>
            <a:lvl7pPr lvl="6" rtl="0" algn="r">
              <a:spcBef>
                <a:spcPts val="0"/>
              </a:spcBef>
              <a:spcAft>
                <a:spcPts val="0"/>
              </a:spcAft>
              <a:buClr>
                <a:schemeClr val="lt1"/>
              </a:buClr>
              <a:buSzPts val="4800"/>
              <a:buNone/>
              <a:defRPr sz="4800">
                <a:solidFill>
                  <a:schemeClr val="lt1"/>
                </a:solidFill>
              </a:defRPr>
            </a:lvl7pPr>
            <a:lvl8pPr lvl="7" rtl="0" algn="r">
              <a:spcBef>
                <a:spcPts val="0"/>
              </a:spcBef>
              <a:spcAft>
                <a:spcPts val="0"/>
              </a:spcAft>
              <a:buClr>
                <a:schemeClr val="lt1"/>
              </a:buClr>
              <a:buSzPts val="4800"/>
              <a:buNone/>
              <a:defRPr sz="4800">
                <a:solidFill>
                  <a:schemeClr val="lt1"/>
                </a:solidFill>
              </a:defRPr>
            </a:lvl8pPr>
            <a:lvl9pPr lvl="8" rtl="0" algn="r">
              <a:spcBef>
                <a:spcPts val="0"/>
              </a:spcBef>
              <a:spcAft>
                <a:spcPts val="0"/>
              </a:spcAft>
              <a:buClr>
                <a:schemeClr val="lt1"/>
              </a:buClr>
              <a:buSzPts val="4800"/>
              <a:buNone/>
              <a:defRPr sz="4800">
                <a:solidFill>
                  <a:schemeClr val="lt1"/>
                </a:solidFill>
              </a:defRPr>
            </a:lvl9pPr>
          </a:lstStyle>
          <a:p/>
        </p:txBody>
      </p:sp>
      <p:sp>
        <p:nvSpPr>
          <p:cNvPr id="1794" name="Google Shape;1794;p235"/>
          <p:cNvSpPr txBox="1"/>
          <p:nvPr>
            <p:ph idx="1" type="subTitle"/>
          </p:nvPr>
        </p:nvSpPr>
        <p:spPr>
          <a:xfrm>
            <a:off x="3607800" y="2278000"/>
            <a:ext cx="4519200" cy="74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r">
              <a:lnSpc>
                <a:spcPct val="100000"/>
              </a:lnSpc>
              <a:spcBef>
                <a:spcPts val="0"/>
              </a:spcBef>
              <a:spcAft>
                <a:spcPts val="0"/>
              </a:spcAft>
              <a:buClr>
                <a:schemeClr val="lt1"/>
              </a:buClr>
              <a:buSzPts val="2800"/>
              <a:buNone/>
              <a:defRPr sz="2800">
                <a:solidFill>
                  <a:schemeClr val="lt1"/>
                </a:solidFill>
              </a:defRPr>
            </a:lvl2pPr>
            <a:lvl3pPr lvl="2" rtl="0" algn="r">
              <a:lnSpc>
                <a:spcPct val="100000"/>
              </a:lnSpc>
              <a:spcBef>
                <a:spcPts val="0"/>
              </a:spcBef>
              <a:spcAft>
                <a:spcPts val="0"/>
              </a:spcAft>
              <a:buClr>
                <a:schemeClr val="lt1"/>
              </a:buClr>
              <a:buSzPts val="2800"/>
              <a:buNone/>
              <a:defRPr sz="2800">
                <a:solidFill>
                  <a:schemeClr val="lt1"/>
                </a:solidFill>
              </a:defRPr>
            </a:lvl3pPr>
            <a:lvl4pPr lvl="3" rtl="0" algn="r">
              <a:lnSpc>
                <a:spcPct val="100000"/>
              </a:lnSpc>
              <a:spcBef>
                <a:spcPts val="0"/>
              </a:spcBef>
              <a:spcAft>
                <a:spcPts val="0"/>
              </a:spcAft>
              <a:buClr>
                <a:schemeClr val="lt1"/>
              </a:buClr>
              <a:buSzPts val="2800"/>
              <a:buNone/>
              <a:defRPr sz="2800">
                <a:solidFill>
                  <a:schemeClr val="lt1"/>
                </a:solidFill>
              </a:defRPr>
            </a:lvl4pPr>
            <a:lvl5pPr lvl="4" rtl="0" algn="r">
              <a:lnSpc>
                <a:spcPct val="100000"/>
              </a:lnSpc>
              <a:spcBef>
                <a:spcPts val="0"/>
              </a:spcBef>
              <a:spcAft>
                <a:spcPts val="0"/>
              </a:spcAft>
              <a:buClr>
                <a:schemeClr val="lt1"/>
              </a:buClr>
              <a:buSzPts val="2800"/>
              <a:buNone/>
              <a:defRPr sz="2800">
                <a:solidFill>
                  <a:schemeClr val="lt1"/>
                </a:solidFill>
              </a:defRPr>
            </a:lvl5pPr>
            <a:lvl6pPr lvl="5" rtl="0" algn="r">
              <a:lnSpc>
                <a:spcPct val="100000"/>
              </a:lnSpc>
              <a:spcBef>
                <a:spcPts val="0"/>
              </a:spcBef>
              <a:spcAft>
                <a:spcPts val="0"/>
              </a:spcAft>
              <a:buClr>
                <a:schemeClr val="lt1"/>
              </a:buClr>
              <a:buSzPts val="2800"/>
              <a:buNone/>
              <a:defRPr sz="2800">
                <a:solidFill>
                  <a:schemeClr val="lt1"/>
                </a:solidFill>
              </a:defRPr>
            </a:lvl6pPr>
            <a:lvl7pPr lvl="6" rtl="0" algn="r">
              <a:lnSpc>
                <a:spcPct val="100000"/>
              </a:lnSpc>
              <a:spcBef>
                <a:spcPts val="0"/>
              </a:spcBef>
              <a:spcAft>
                <a:spcPts val="0"/>
              </a:spcAft>
              <a:buClr>
                <a:schemeClr val="lt1"/>
              </a:buClr>
              <a:buSzPts val="2800"/>
              <a:buNone/>
              <a:defRPr sz="2800">
                <a:solidFill>
                  <a:schemeClr val="lt1"/>
                </a:solidFill>
              </a:defRPr>
            </a:lvl7pPr>
            <a:lvl8pPr lvl="7" rtl="0" algn="r">
              <a:lnSpc>
                <a:spcPct val="100000"/>
              </a:lnSpc>
              <a:spcBef>
                <a:spcPts val="0"/>
              </a:spcBef>
              <a:spcAft>
                <a:spcPts val="0"/>
              </a:spcAft>
              <a:buClr>
                <a:schemeClr val="lt1"/>
              </a:buClr>
              <a:buSzPts val="2800"/>
              <a:buNone/>
              <a:defRPr sz="2800">
                <a:solidFill>
                  <a:schemeClr val="lt1"/>
                </a:solidFill>
              </a:defRPr>
            </a:lvl8pPr>
            <a:lvl9pPr lvl="8" rtl="0" algn="r">
              <a:lnSpc>
                <a:spcPct val="100000"/>
              </a:lnSpc>
              <a:spcBef>
                <a:spcPts val="0"/>
              </a:spcBef>
              <a:spcAft>
                <a:spcPts val="0"/>
              </a:spcAft>
              <a:buClr>
                <a:schemeClr val="lt1"/>
              </a:buClr>
              <a:buSzPts val="2800"/>
              <a:buNone/>
              <a:defRPr sz="2800">
                <a:solidFill>
                  <a:schemeClr val="lt1"/>
                </a:solidFill>
              </a:defRPr>
            </a:lvl9pPr>
          </a:lstStyle>
          <a:p/>
        </p:txBody>
      </p:sp>
      <p:sp>
        <p:nvSpPr>
          <p:cNvPr id="1795" name="Google Shape;1795;p235"/>
          <p:cNvSpPr txBox="1"/>
          <p:nvPr>
            <p:ph idx="2" type="subTitle"/>
          </p:nvPr>
        </p:nvSpPr>
        <p:spPr>
          <a:xfrm>
            <a:off x="3607800" y="1769750"/>
            <a:ext cx="4519200" cy="51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796" name="Google Shape;1796;p235"/>
          <p:cNvSpPr txBox="1"/>
          <p:nvPr/>
        </p:nvSpPr>
        <p:spPr>
          <a:xfrm>
            <a:off x="3508050" y="3477600"/>
            <a:ext cx="4718700" cy="55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lt1"/>
                </a:solidFill>
                <a:latin typeface="Roboto"/>
                <a:ea typeface="Roboto"/>
                <a:cs typeface="Roboto"/>
                <a:sym typeface="Roboto"/>
              </a:rPr>
              <a:t> This presentation template was created by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b="1" lang="en" sz="1200">
                <a:solidFill>
                  <a:schemeClr val="accent6"/>
                </a:solidFill>
                <a:latin typeface="Roboto"/>
                <a:ea typeface="Roboto"/>
                <a:cs typeface="Roboto"/>
                <a:sym typeface="Roboto"/>
              </a:rPr>
              <a:t>,</a:t>
            </a:r>
            <a:r>
              <a:rPr lang="en" sz="1200">
                <a:solidFill>
                  <a:schemeClr val="lt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lt1"/>
                </a:solidFill>
                <a:latin typeface="Roboto"/>
                <a:ea typeface="Roboto"/>
                <a:cs typeface="Roboto"/>
                <a:sym typeface="Roboto"/>
              </a:rPr>
              <a:t>, and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accent1"/>
              </a:solidFill>
              <a:latin typeface="Roboto"/>
              <a:ea typeface="Roboto"/>
              <a:cs typeface="Roboto"/>
              <a:sym typeface="Roboto"/>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_1_1_1_1_1">
    <p:bg>
      <p:bgPr>
        <a:solidFill>
          <a:schemeClr val="dk1"/>
        </a:solidFill>
      </p:bgPr>
    </p:bg>
    <p:spTree>
      <p:nvGrpSpPr>
        <p:cNvPr id="1797" name="Shape 1797"/>
        <p:cNvGrpSpPr/>
        <p:nvPr/>
      </p:nvGrpSpPr>
      <p:grpSpPr>
        <a:xfrm>
          <a:off x="0" y="0"/>
          <a:ext cx="0" cy="0"/>
          <a:chOff x="0" y="0"/>
          <a:chExt cx="0" cy="0"/>
        </a:xfrm>
      </p:grpSpPr>
      <p:sp>
        <p:nvSpPr>
          <p:cNvPr id="1798" name="Google Shape;1798;p23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_1_1_1_1_1_1_1_1">
    <p:bg>
      <p:bgPr>
        <a:solidFill>
          <a:schemeClr val="dk1"/>
        </a:solidFill>
      </p:bgPr>
    </p:bg>
    <p:spTree>
      <p:nvGrpSpPr>
        <p:cNvPr id="1799" name="Shape 1799"/>
        <p:cNvGrpSpPr/>
        <p:nvPr/>
      </p:nvGrpSpPr>
      <p:grpSpPr>
        <a:xfrm>
          <a:off x="0" y="0"/>
          <a:ext cx="0" cy="0"/>
          <a:chOff x="0" y="0"/>
          <a:chExt cx="0" cy="0"/>
        </a:xfrm>
      </p:grpSpPr>
      <p:grpSp>
        <p:nvGrpSpPr>
          <p:cNvPr id="1800" name="Google Shape;1800;p237"/>
          <p:cNvGrpSpPr/>
          <p:nvPr/>
        </p:nvGrpSpPr>
        <p:grpSpPr>
          <a:xfrm>
            <a:off x="713225" y="539500"/>
            <a:ext cx="7717500" cy="4064400"/>
            <a:chOff x="713225" y="539500"/>
            <a:chExt cx="7717500" cy="4064400"/>
          </a:xfrm>
        </p:grpSpPr>
        <p:sp>
          <p:nvSpPr>
            <p:cNvPr id="1801" name="Google Shape;1801;p23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2" name="Google Shape;1802;p23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Tree>
  </p:cSld>
  <p:clrMapOvr>
    <a:masterClrMapping/>
  </p:clrMapOvr>
</p:sldLayout>
</file>

<file path=ppt/slideLayouts/slideLayout2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807" name="Shape 1807"/>
        <p:cNvGrpSpPr/>
        <p:nvPr/>
      </p:nvGrpSpPr>
      <p:grpSpPr>
        <a:xfrm>
          <a:off x="0" y="0"/>
          <a:ext cx="0" cy="0"/>
          <a:chOff x="0" y="0"/>
          <a:chExt cx="0" cy="0"/>
        </a:xfrm>
      </p:grpSpPr>
      <p:sp>
        <p:nvSpPr>
          <p:cNvPr id="1808" name="Google Shape;1808;p23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39"/>
          <p:cNvSpPr txBox="1"/>
          <p:nvPr>
            <p:ph type="ctrTitle"/>
          </p:nvPr>
        </p:nvSpPr>
        <p:spPr>
          <a:xfrm>
            <a:off x="2048825" y="848600"/>
            <a:ext cx="5046300" cy="1030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1810" name="Google Shape;1810;p239"/>
          <p:cNvSpPr txBox="1"/>
          <p:nvPr>
            <p:ph idx="1" type="subTitle"/>
          </p:nvPr>
        </p:nvSpPr>
        <p:spPr>
          <a:xfrm>
            <a:off x="2048825" y="3798375"/>
            <a:ext cx="5046300" cy="44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811" name="Google Shape;1811;p239"/>
          <p:cNvSpPr txBox="1"/>
          <p:nvPr>
            <p:ph idx="2" type="subTitle"/>
          </p:nvPr>
        </p:nvSpPr>
        <p:spPr>
          <a:xfrm>
            <a:off x="2902475" y="1879100"/>
            <a:ext cx="3339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12" name="Shape 1812"/>
        <p:cNvGrpSpPr/>
        <p:nvPr/>
      </p:nvGrpSpPr>
      <p:grpSpPr>
        <a:xfrm>
          <a:off x="0" y="0"/>
          <a:ext cx="0" cy="0"/>
          <a:chOff x="0" y="0"/>
          <a:chExt cx="0" cy="0"/>
        </a:xfrm>
      </p:grpSpPr>
      <p:sp>
        <p:nvSpPr>
          <p:cNvPr id="1813" name="Google Shape;1813;p24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40"/>
          <p:cNvSpPr/>
          <p:nvPr/>
        </p:nvSpPr>
        <p:spPr>
          <a:xfrm flipH="1" rot="-5400000">
            <a:off x="-1114550" y="743900"/>
            <a:ext cx="3655500" cy="3655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40"/>
          <p:cNvSpPr txBox="1"/>
          <p:nvPr>
            <p:ph type="title"/>
          </p:nvPr>
        </p:nvSpPr>
        <p:spPr>
          <a:xfrm>
            <a:off x="2971613" y="1574875"/>
            <a:ext cx="53511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816" name="Google Shape;1816;p240"/>
          <p:cNvSpPr txBox="1"/>
          <p:nvPr>
            <p:ph hasCustomPrompt="1" idx="2" type="title"/>
          </p:nvPr>
        </p:nvSpPr>
        <p:spPr>
          <a:xfrm>
            <a:off x="821288" y="1574875"/>
            <a:ext cx="21504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1817" name="Google Shape;1817;p240"/>
          <p:cNvSpPr txBox="1"/>
          <p:nvPr>
            <p:ph idx="1" type="subTitle"/>
          </p:nvPr>
        </p:nvSpPr>
        <p:spPr>
          <a:xfrm>
            <a:off x="2971613" y="3240775"/>
            <a:ext cx="5351100" cy="44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1818" name="Shape 1818"/>
        <p:cNvGrpSpPr/>
        <p:nvPr/>
      </p:nvGrpSpPr>
      <p:grpSpPr>
        <a:xfrm>
          <a:off x="0" y="0"/>
          <a:ext cx="0" cy="0"/>
          <a:chOff x="0" y="0"/>
          <a:chExt cx="0" cy="0"/>
        </a:xfrm>
      </p:grpSpPr>
      <p:grpSp>
        <p:nvGrpSpPr>
          <p:cNvPr id="1819" name="Google Shape;1819;p241"/>
          <p:cNvGrpSpPr/>
          <p:nvPr/>
        </p:nvGrpSpPr>
        <p:grpSpPr>
          <a:xfrm>
            <a:off x="713225" y="539500"/>
            <a:ext cx="7717500" cy="4064400"/>
            <a:chOff x="713225" y="539500"/>
            <a:chExt cx="7717500" cy="4064400"/>
          </a:xfrm>
        </p:grpSpPr>
        <p:cxnSp>
          <p:nvCxnSpPr>
            <p:cNvPr id="1820" name="Google Shape;1820;p241"/>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821" name="Google Shape;1821;p24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2" name="Google Shape;1822;p24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823" name="Google Shape;1823;p241"/>
          <p:cNvSpPr txBox="1"/>
          <p:nvPr>
            <p:ph idx="1" type="subTitle"/>
          </p:nvPr>
        </p:nvSpPr>
        <p:spPr>
          <a:xfrm>
            <a:off x="2817300" y="2114400"/>
            <a:ext cx="3509400" cy="152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6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1824" name="Shape 1824"/>
        <p:cNvGrpSpPr/>
        <p:nvPr/>
      </p:nvGrpSpPr>
      <p:grpSpPr>
        <a:xfrm>
          <a:off x="0" y="0"/>
          <a:ext cx="0" cy="0"/>
          <a:chOff x="0" y="0"/>
          <a:chExt cx="0" cy="0"/>
        </a:xfrm>
      </p:grpSpPr>
      <p:grpSp>
        <p:nvGrpSpPr>
          <p:cNvPr id="1825" name="Google Shape;1825;p242"/>
          <p:cNvGrpSpPr/>
          <p:nvPr/>
        </p:nvGrpSpPr>
        <p:grpSpPr>
          <a:xfrm>
            <a:off x="713225" y="539500"/>
            <a:ext cx="7717500" cy="4064400"/>
            <a:chOff x="713225" y="539500"/>
            <a:chExt cx="7717500" cy="4064400"/>
          </a:xfrm>
        </p:grpSpPr>
        <p:sp>
          <p:nvSpPr>
            <p:cNvPr id="1826" name="Google Shape;1826;p24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7" name="Google Shape;1827;p24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828" name="Google Shape;1828;p24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829" name="Google Shape;1829;p242"/>
          <p:cNvSpPr txBox="1"/>
          <p:nvPr>
            <p:ph idx="1" type="subTitle"/>
          </p:nvPr>
        </p:nvSpPr>
        <p:spPr>
          <a:xfrm>
            <a:off x="1425525" y="3298725"/>
            <a:ext cx="23847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830" name="Google Shape;1830;p242"/>
          <p:cNvSpPr txBox="1"/>
          <p:nvPr>
            <p:ph idx="2" type="subTitle"/>
          </p:nvPr>
        </p:nvSpPr>
        <p:spPr>
          <a:xfrm>
            <a:off x="1425525" y="2867137"/>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31" name="Google Shape;1831;p242"/>
          <p:cNvSpPr txBox="1"/>
          <p:nvPr>
            <p:ph idx="3" type="subTitle"/>
          </p:nvPr>
        </p:nvSpPr>
        <p:spPr>
          <a:xfrm>
            <a:off x="5333725" y="3288525"/>
            <a:ext cx="23847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832" name="Google Shape;1832;p242"/>
          <p:cNvSpPr txBox="1"/>
          <p:nvPr>
            <p:ph idx="4" type="subTitle"/>
          </p:nvPr>
        </p:nvSpPr>
        <p:spPr>
          <a:xfrm>
            <a:off x="5333725" y="2858650"/>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1833" name="Shape 1833"/>
        <p:cNvGrpSpPr/>
        <p:nvPr/>
      </p:nvGrpSpPr>
      <p:grpSpPr>
        <a:xfrm>
          <a:off x="0" y="0"/>
          <a:ext cx="0" cy="0"/>
          <a:chOff x="0" y="0"/>
          <a:chExt cx="0" cy="0"/>
        </a:xfrm>
      </p:grpSpPr>
      <p:grpSp>
        <p:nvGrpSpPr>
          <p:cNvPr id="1834" name="Google Shape;1834;p243"/>
          <p:cNvGrpSpPr/>
          <p:nvPr/>
        </p:nvGrpSpPr>
        <p:grpSpPr>
          <a:xfrm>
            <a:off x="713225" y="539500"/>
            <a:ext cx="7717500" cy="4064400"/>
            <a:chOff x="713225" y="539500"/>
            <a:chExt cx="7717500" cy="4064400"/>
          </a:xfrm>
        </p:grpSpPr>
        <p:sp>
          <p:nvSpPr>
            <p:cNvPr id="1835" name="Google Shape;1835;p24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6" name="Google Shape;1836;p243"/>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837" name="Google Shape;1837;p24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1838" name="Shape 1838"/>
        <p:cNvGrpSpPr/>
        <p:nvPr/>
      </p:nvGrpSpPr>
      <p:grpSpPr>
        <a:xfrm>
          <a:off x="0" y="0"/>
          <a:ext cx="0" cy="0"/>
          <a:chOff x="0" y="0"/>
          <a:chExt cx="0" cy="0"/>
        </a:xfrm>
      </p:grpSpPr>
      <p:grpSp>
        <p:nvGrpSpPr>
          <p:cNvPr id="1839" name="Google Shape;1839;p244"/>
          <p:cNvGrpSpPr/>
          <p:nvPr/>
        </p:nvGrpSpPr>
        <p:grpSpPr>
          <a:xfrm>
            <a:off x="713225" y="539500"/>
            <a:ext cx="7717500" cy="4064400"/>
            <a:chOff x="713225" y="539500"/>
            <a:chExt cx="7717500" cy="4064400"/>
          </a:xfrm>
        </p:grpSpPr>
        <p:cxnSp>
          <p:nvCxnSpPr>
            <p:cNvPr id="1840" name="Google Shape;1840;p24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841" name="Google Shape;1841;p24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2" name="Google Shape;1842;p24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843" name="Google Shape;1843;p244"/>
          <p:cNvSpPr txBox="1"/>
          <p:nvPr>
            <p:ph idx="1" type="subTitle"/>
          </p:nvPr>
        </p:nvSpPr>
        <p:spPr>
          <a:xfrm>
            <a:off x="2105700" y="1543900"/>
            <a:ext cx="4932600" cy="255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800"/>
              <a:buChar char="●"/>
              <a:defRPr sz="1600">
                <a:solidFill>
                  <a:schemeClr val="lt1"/>
                </a:solidFill>
              </a:defRPr>
            </a:lvl1pPr>
            <a:lvl2pPr lvl="1" rtl="0">
              <a:lnSpc>
                <a:spcPct val="100000"/>
              </a:lnSpc>
              <a:spcBef>
                <a:spcPts val="0"/>
              </a:spcBef>
              <a:spcAft>
                <a:spcPts val="0"/>
              </a:spcAft>
              <a:buClr>
                <a:schemeClr val="lt1"/>
              </a:buClr>
              <a:buSzPts val="2800"/>
              <a:buChar char="○"/>
              <a:defRPr sz="2800">
                <a:solidFill>
                  <a:schemeClr val="lt1"/>
                </a:solidFill>
              </a:defRPr>
            </a:lvl2pPr>
            <a:lvl3pPr lvl="2" rtl="0">
              <a:lnSpc>
                <a:spcPct val="100000"/>
              </a:lnSpc>
              <a:spcBef>
                <a:spcPts val="0"/>
              </a:spcBef>
              <a:spcAft>
                <a:spcPts val="0"/>
              </a:spcAft>
              <a:buClr>
                <a:schemeClr val="lt1"/>
              </a:buClr>
              <a:buSzPts val="2800"/>
              <a:buChar char="■"/>
              <a:defRPr sz="2800">
                <a:solidFill>
                  <a:schemeClr val="lt1"/>
                </a:solidFill>
              </a:defRPr>
            </a:lvl3pPr>
            <a:lvl4pPr lvl="3" rtl="0">
              <a:lnSpc>
                <a:spcPct val="100000"/>
              </a:lnSpc>
              <a:spcBef>
                <a:spcPts val="0"/>
              </a:spcBef>
              <a:spcAft>
                <a:spcPts val="0"/>
              </a:spcAft>
              <a:buClr>
                <a:schemeClr val="lt1"/>
              </a:buClr>
              <a:buSzPts val="2800"/>
              <a:buChar char="●"/>
              <a:defRPr sz="2800">
                <a:solidFill>
                  <a:schemeClr val="lt1"/>
                </a:solidFill>
              </a:defRPr>
            </a:lvl4pPr>
            <a:lvl5pPr lvl="4" rtl="0">
              <a:lnSpc>
                <a:spcPct val="100000"/>
              </a:lnSpc>
              <a:spcBef>
                <a:spcPts val="0"/>
              </a:spcBef>
              <a:spcAft>
                <a:spcPts val="0"/>
              </a:spcAft>
              <a:buClr>
                <a:schemeClr val="lt1"/>
              </a:buClr>
              <a:buSzPts val="2800"/>
              <a:buChar char="○"/>
              <a:defRPr sz="2800">
                <a:solidFill>
                  <a:schemeClr val="lt1"/>
                </a:solidFill>
              </a:defRPr>
            </a:lvl5pPr>
            <a:lvl6pPr lvl="5" rtl="0">
              <a:lnSpc>
                <a:spcPct val="100000"/>
              </a:lnSpc>
              <a:spcBef>
                <a:spcPts val="0"/>
              </a:spcBef>
              <a:spcAft>
                <a:spcPts val="0"/>
              </a:spcAft>
              <a:buClr>
                <a:schemeClr val="lt1"/>
              </a:buClr>
              <a:buSzPts val="2800"/>
              <a:buChar char="■"/>
              <a:defRPr sz="2800">
                <a:solidFill>
                  <a:schemeClr val="lt1"/>
                </a:solidFill>
              </a:defRPr>
            </a:lvl6pPr>
            <a:lvl7pPr lvl="6" rtl="0">
              <a:lnSpc>
                <a:spcPct val="100000"/>
              </a:lnSpc>
              <a:spcBef>
                <a:spcPts val="0"/>
              </a:spcBef>
              <a:spcAft>
                <a:spcPts val="0"/>
              </a:spcAft>
              <a:buClr>
                <a:schemeClr val="lt1"/>
              </a:buClr>
              <a:buSzPts val="2800"/>
              <a:buChar char="●"/>
              <a:defRPr sz="2800">
                <a:solidFill>
                  <a:schemeClr val="lt1"/>
                </a:solidFill>
              </a:defRPr>
            </a:lvl7pPr>
            <a:lvl8pPr lvl="7" rtl="0">
              <a:lnSpc>
                <a:spcPct val="100000"/>
              </a:lnSpc>
              <a:spcBef>
                <a:spcPts val="0"/>
              </a:spcBef>
              <a:spcAft>
                <a:spcPts val="0"/>
              </a:spcAft>
              <a:buClr>
                <a:schemeClr val="lt1"/>
              </a:buClr>
              <a:buSzPts val="2800"/>
              <a:buChar char="○"/>
              <a:defRPr sz="2800">
                <a:solidFill>
                  <a:schemeClr val="lt1"/>
                </a:solidFill>
              </a:defRPr>
            </a:lvl8pPr>
            <a:lvl9pPr lvl="8" rtl="0">
              <a:lnSpc>
                <a:spcPct val="100000"/>
              </a:lnSpc>
              <a:spcBef>
                <a:spcPts val="0"/>
              </a:spcBef>
              <a:spcAft>
                <a:spcPts val="0"/>
              </a:spcAft>
              <a:buClr>
                <a:schemeClr val="lt1"/>
              </a:buClr>
              <a:buSzPts val="2800"/>
              <a:buChar char="■"/>
              <a:defRPr sz="2800">
                <a:solidFill>
                  <a:schemeClr val="lt1"/>
                </a:solidFill>
              </a:defRPr>
            </a:lvl9pPr>
          </a:lstStyle>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844" name="Shape 1844"/>
        <p:cNvGrpSpPr/>
        <p:nvPr/>
      </p:nvGrpSpPr>
      <p:grpSpPr>
        <a:xfrm>
          <a:off x="0" y="0"/>
          <a:ext cx="0" cy="0"/>
          <a:chOff x="0" y="0"/>
          <a:chExt cx="0" cy="0"/>
        </a:xfrm>
      </p:grpSpPr>
      <p:sp>
        <p:nvSpPr>
          <p:cNvPr id="1845" name="Google Shape;1845;p24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45"/>
          <p:cNvSpPr txBox="1"/>
          <p:nvPr>
            <p:ph type="title"/>
          </p:nvPr>
        </p:nvSpPr>
        <p:spPr>
          <a:xfrm>
            <a:off x="1388100" y="1392600"/>
            <a:ext cx="6367800" cy="235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otnote 1">
  <p:cSld name="CUSTOM_25">
    <p:bg>
      <p:bgPr>
        <a:solidFill>
          <a:schemeClr val="dk1"/>
        </a:solidFill>
      </p:bgPr>
    </p:bg>
    <p:spTree>
      <p:nvGrpSpPr>
        <p:cNvPr id="114" name="Shape 114"/>
        <p:cNvGrpSpPr/>
        <p:nvPr/>
      </p:nvGrpSpPr>
      <p:grpSpPr>
        <a:xfrm>
          <a:off x="0" y="0"/>
          <a:ext cx="0" cy="0"/>
          <a:chOff x="0" y="0"/>
          <a:chExt cx="0" cy="0"/>
        </a:xfrm>
      </p:grpSpPr>
      <p:sp>
        <p:nvSpPr>
          <p:cNvPr id="115" name="Google Shape;115;p26"/>
          <p:cNvSpPr txBox="1"/>
          <p:nvPr>
            <p:ph type="title"/>
          </p:nvPr>
        </p:nvSpPr>
        <p:spPr>
          <a:xfrm>
            <a:off x="713225" y="685625"/>
            <a:ext cx="3048300" cy="20715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847" name="Shape 1847"/>
        <p:cNvGrpSpPr/>
        <p:nvPr/>
      </p:nvGrpSpPr>
      <p:grpSpPr>
        <a:xfrm>
          <a:off x="0" y="0"/>
          <a:ext cx="0" cy="0"/>
          <a:chOff x="0" y="0"/>
          <a:chExt cx="0" cy="0"/>
        </a:xfrm>
      </p:grpSpPr>
      <p:grpSp>
        <p:nvGrpSpPr>
          <p:cNvPr id="1848" name="Google Shape;1848;p246"/>
          <p:cNvGrpSpPr/>
          <p:nvPr/>
        </p:nvGrpSpPr>
        <p:grpSpPr>
          <a:xfrm>
            <a:off x="713225" y="539500"/>
            <a:ext cx="7717500" cy="4064400"/>
            <a:chOff x="713225" y="539500"/>
            <a:chExt cx="7717500" cy="4064400"/>
          </a:xfrm>
        </p:grpSpPr>
        <p:cxnSp>
          <p:nvCxnSpPr>
            <p:cNvPr id="1849" name="Google Shape;1849;p24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850" name="Google Shape;1850;p24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1" name="Google Shape;1851;p246"/>
            <p:cNvCxnSpPr/>
            <p:nvPr/>
          </p:nvCxnSpPr>
          <p:spPr>
            <a:xfrm rot="10800000">
              <a:off x="4876775" y="1096300"/>
              <a:ext cx="0" cy="3507600"/>
            </a:xfrm>
            <a:prstGeom prst="straightConnector1">
              <a:avLst/>
            </a:prstGeom>
            <a:noFill/>
            <a:ln cap="flat" cmpd="sng" w="38100">
              <a:solidFill>
                <a:schemeClr val="accent1"/>
              </a:solidFill>
              <a:prstDash val="solid"/>
              <a:round/>
              <a:headEnd len="med" w="med" type="none"/>
              <a:tailEnd len="med" w="med" type="none"/>
            </a:ln>
          </p:spPr>
        </p:cxnSp>
      </p:grpSp>
      <p:sp>
        <p:nvSpPr>
          <p:cNvPr id="1852" name="Google Shape;1852;p24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853" name="Google Shape;1853;p246"/>
          <p:cNvSpPr txBox="1"/>
          <p:nvPr>
            <p:ph idx="1" type="subTitle"/>
          </p:nvPr>
        </p:nvSpPr>
        <p:spPr>
          <a:xfrm>
            <a:off x="1312950" y="2327975"/>
            <a:ext cx="2973000" cy="13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854" name="Google Shape;1854;p246"/>
          <p:cNvSpPr txBox="1"/>
          <p:nvPr>
            <p:ph idx="2" type="subTitle"/>
          </p:nvPr>
        </p:nvSpPr>
        <p:spPr>
          <a:xfrm>
            <a:off x="1312950" y="1809275"/>
            <a:ext cx="29730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1855" name="Shape 1855"/>
        <p:cNvGrpSpPr/>
        <p:nvPr/>
      </p:nvGrpSpPr>
      <p:grpSpPr>
        <a:xfrm>
          <a:off x="0" y="0"/>
          <a:ext cx="0" cy="0"/>
          <a:chOff x="0" y="0"/>
          <a:chExt cx="0" cy="0"/>
        </a:xfrm>
      </p:grpSpPr>
      <p:sp>
        <p:nvSpPr>
          <p:cNvPr id="1856" name="Google Shape;1856;p247"/>
          <p:cNvSpPr txBox="1"/>
          <p:nvPr>
            <p:ph type="title"/>
          </p:nvPr>
        </p:nvSpPr>
        <p:spPr>
          <a:xfrm>
            <a:off x="865625" y="3328700"/>
            <a:ext cx="6367800" cy="14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857" name="Shape 1857"/>
        <p:cNvGrpSpPr/>
        <p:nvPr/>
      </p:nvGrpSpPr>
      <p:grpSpPr>
        <a:xfrm>
          <a:off x="0" y="0"/>
          <a:ext cx="0" cy="0"/>
          <a:chOff x="0" y="0"/>
          <a:chExt cx="0" cy="0"/>
        </a:xfrm>
      </p:grpSpPr>
      <p:sp>
        <p:nvSpPr>
          <p:cNvPr id="1858" name="Google Shape;1858;p24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48"/>
          <p:cNvSpPr txBox="1"/>
          <p:nvPr>
            <p:ph hasCustomPrompt="1" type="title"/>
          </p:nvPr>
        </p:nvSpPr>
        <p:spPr>
          <a:xfrm>
            <a:off x="994200" y="1505850"/>
            <a:ext cx="7155600" cy="133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860" name="Google Shape;1860;p248"/>
          <p:cNvSpPr txBox="1"/>
          <p:nvPr>
            <p:ph idx="1" type="subTitle"/>
          </p:nvPr>
        </p:nvSpPr>
        <p:spPr>
          <a:xfrm>
            <a:off x="994200" y="2838150"/>
            <a:ext cx="4774200" cy="79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61" name="Shape 1861"/>
        <p:cNvGrpSpPr/>
        <p:nvPr/>
      </p:nvGrpSpPr>
      <p:grpSpPr>
        <a:xfrm>
          <a:off x="0" y="0"/>
          <a:ext cx="0" cy="0"/>
          <a:chOff x="0" y="0"/>
          <a:chExt cx="0" cy="0"/>
        </a:xfrm>
      </p:grpSpPr>
    </p:spTree>
  </p:cSld>
  <p:clrMapOvr>
    <a:masterClrMapping/>
  </p:clrMapOvr>
</p:sldLayout>
</file>

<file path=ppt/slideLayouts/slideLayout2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otnote 1">
  <p:cSld name="CUSTOM_25">
    <p:bg>
      <p:bgPr>
        <a:solidFill>
          <a:schemeClr val="dk1"/>
        </a:solidFill>
      </p:bgPr>
    </p:bg>
    <p:spTree>
      <p:nvGrpSpPr>
        <p:cNvPr id="1862" name="Shape 1862"/>
        <p:cNvGrpSpPr/>
        <p:nvPr/>
      </p:nvGrpSpPr>
      <p:grpSpPr>
        <a:xfrm>
          <a:off x="0" y="0"/>
          <a:ext cx="0" cy="0"/>
          <a:chOff x="0" y="0"/>
          <a:chExt cx="0" cy="0"/>
        </a:xfrm>
      </p:grpSpPr>
      <p:sp>
        <p:nvSpPr>
          <p:cNvPr id="1863" name="Google Shape;1863;p250"/>
          <p:cNvSpPr txBox="1"/>
          <p:nvPr>
            <p:ph type="title"/>
          </p:nvPr>
        </p:nvSpPr>
        <p:spPr>
          <a:xfrm>
            <a:off x="713225" y="685625"/>
            <a:ext cx="3048300" cy="20715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1864" name="Shape 1864"/>
        <p:cNvGrpSpPr/>
        <p:nvPr/>
      </p:nvGrpSpPr>
      <p:grpSpPr>
        <a:xfrm>
          <a:off x="0" y="0"/>
          <a:ext cx="0" cy="0"/>
          <a:chOff x="0" y="0"/>
          <a:chExt cx="0" cy="0"/>
        </a:xfrm>
      </p:grpSpPr>
      <p:grpSp>
        <p:nvGrpSpPr>
          <p:cNvPr id="1865" name="Google Shape;1865;p251"/>
          <p:cNvGrpSpPr/>
          <p:nvPr/>
        </p:nvGrpSpPr>
        <p:grpSpPr>
          <a:xfrm>
            <a:off x="713200" y="539513"/>
            <a:ext cx="7717600" cy="4064400"/>
            <a:chOff x="713125" y="539500"/>
            <a:chExt cx="7717600" cy="4064400"/>
          </a:xfrm>
        </p:grpSpPr>
        <p:cxnSp>
          <p:nvCxnSpPr>
            <p:cNvPr id="1866" name="Google Shape;1866;p251"/>
            <p:cNvCxnSpPr/>
            <p:nvPr/>
          </p:nvCxnSpPr>
          <p:spPr>
            <a:xfrm>
              <a:off x="734825" y="12544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867" name="Google Shape;1867;p25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8" name="Google Shape;1868;p251"/>
            <p:cNvCxnSpPr>
              <a:stCxn id="1867" idx="2"/>
            </p:cNvCxnSpPr>
            <p:nvPr/>
          </p:nvCxnSpPr>
          <p:spPr>
            <a:xfrm rot="10800000">
              <a:off x="4571975" y="1254400"/>
              <a:ext cx="0" cy="3349500"/>
            </a:xfrm>
            <a:prstGeom prst="straightConnector1">
              <a:avLst/>
            </a:prstGeom>
            <a:noFill/>
            <a:ln cap="flat" cmpd="sng" w="38100">
              <a:solidFill>
                <a:schemeClr val="accent1"/>
              </a:solidFill>
              <a:prstDash val="solid"/>
              <a:round/>
              <a:headEnd len="med" w="med" type="none"/>
              <a:tailEnd len="med" w="med" type="none"/>
            </a:ln>
          </p:spPr>
        </p:cxnSp>
        <p:cxnSp>
          <p:nvCxnSpPr>
            <p:cNvPr id="1869" name="Google Shape;1869;p251"/>
            <p:cNvCxnSpPr/>
            <p:nvPr/>
          </p:nvCxnSpPr>
          <p:spPr>
            <a:xfrm rot="10800000">
              <a:off x="713125" y="2912025"/>
              <a:ext cx="7709100" cy="0"/>
            </a:xfrm>
            <a:prstGeom prst="straightConnector1">
              <a:avLst/>
            </a:prstGeom>
            <a:noFill/>
            <a:ln cap="flat" cmpd="sng" w="38100">
              <a:solidFill>
                <a:schemeClr val="accent1"/>
              </a:solidFill>
              <a:prstDash val="solid"/>
              <a:round/>
              <a:headEnd len="med" w="med" type="none"/>
              <a:tailEnd len="med" w="med" type="none"/>
            </a:ln>
          </p:spPr>
        </p:cxnSp>
        <p:cxnSp>
          <p:nvCxnSpPr>
            <p:cNvPr id="1870" name="Google Shape;1870;p251"/>
            <p:cNvCxnSpPr/>
            <p:nvPr/>
          </p:nvCxnSpPr>
          <p:spPr>
            <a:xfrm rot="10800000">
              <a:off x="1760275" y="1254400"/>
              <a:ext cx="0" cy="3349500"/>
            </a:xfrm>
            <a:prstGeom prst="straightConnector1">
              <a:avLst/>
            </a:prstGeom>
            <a:noFill/>
            <a:ln cap="flat" cmpd="sng" w="38100">
              <a:solidFill>
                <a:schemeClr val="accent1"/>
              </a:solidFill>
              <a:prstDash val="solid"/>
              <a:round/>
              <a:headEnd len="med" w="med" type="none"/>
              <a:tailEnd len="med" w="med" type="none"/>
            </a:ln>
          </p:spPr>
        </p:cxnSp>
        <p:cxnSp>
          <p:nvCxnSpPr>
            <p:cNvPr id="1871" name="Google Shape;1871;p251"/>
            <p:cNvCxnSpPr/>
            <p:nvPr/>
          </p:nvCxnSpPr>
          <p:spPr>
            <a:xfrm rot="10800000">
              <a:off x="7378100" y="1254400"/>
              <a:ext cx="0" cy="3349500"/>
            </a:xfrm>
            <a:prstGeom prst="straightConnector1">
              <a:avLst/>
            </a:prstGeom>
            <a:noFill/>
            <a:ln cap="flat" cmpd="sng" w="38100">
              <a:solidFill>
                <a:schemeClr val="accent1"/>
              </a:solidFill>
              <a:prstDash val="solid"/>
              <a:round/>
              <a:headEnd len="med" w="med" type="none"/>
              <a:tailEnd len="med" w="med" type="none"/>
            </a:ln>
          </p:spPr>
        </p:cxnSp>
      </p:grpSp>
      <p:sp>
        <p:nvSpPr>
          <p:cNvPr id="1872" name="Google Shape;1872;p251"/>
          <p:cNvSpPr txBox="1"/>
          <p:nvPr>
            <p:ph type="title"/>
          </p:nvPr>
        </p:nvSpPr>
        <p:spPr>
          <a:xfrm>
            <a:off x="713250" y="6157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873" name="Google Shape;1873;p251"/>
          <p:cNvSpPr txBox="1"/>
          <p:nvPr>
            <p:ph idx="1" type="subTitle"/>
          </p:nvPr>
        </p:nvSpPr>
        <p:spPr>
          <a:xfrm>
            <a:off x="1924988" y="2036825"/>
            <a:ext cx="24474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874" name="Google Shape;1874;p251"/>
          <p:cNvSpPr txBox="1"/>
          <p:nvPr>
            <p:ph idx="2" type="subTitle"/>
          </p:nvPr>
        </p:nvSpPr>
        <p:spPr>
          <a:xfrm>
            <a:off x="1924988" y="1518125"/>
            <a:ext cx="24474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75" name="Google Shape;1875;p251"/>
          <p:cNvSpPr txBox="1"/>
          <p:nvPr>
            <p:ph hasCustomPrompt="1" idx="3" type="title"/>
          </p:nvPr>
        </p:nvSpPr>
        <p:spPr>
          <a:xfrm>
            <a:off x="819799" y="181825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876" name="Google Shape;1876;p251"/>
          <p:cNvSpPr txBox="1"/>
          <p:nvPr>
            <p:ph idx="4" type="subTitle"/>
          </p:nvPr>
        </p:nvSpPr>
        <p:spPr>
          <a:xfrm>
            <a:off x="4760188" y="2036825"/>
            <a:ext cx="24474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877" name="Google Shape;1877;p251"/>
          <p:cNvSpPr txBox="1"/>
          <p:nvPr>
            <p:ph idx="5" type="subTitle"/>
          </p:nvPr>
        </p:nvSpPr>
        <p:spPr>
          <a:xfrm>
            <a:off x="4760188" y="1518125"/>
            <a:ext cx="24474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878" name="Google Shape;1878;p251"/>
          <p:cNvSpPr txBox="1"/>
          <p:nvPr>
            <p:ph hasCustomPrompt="1" idx="6" type="title"/>
          </p:nvPr>
        </p:nvSpPr>
        <p:spPr>
          <a:xfrm>
            <a:off x="7484299" y="181825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
        <p:nvSpPr>
          <p:cNvPr id="1879" name="Google Shape;1879;p251"/>
          <p:cNvSpPr txBox="1"/>
          <p:nvPr>
            <p:ph idx="7" type="subTitle"/>
          </p:nvPr>
        </p:nvSpPr>
        <p:spPr>
          <a:xfrm>
            <a:off x="1924988" y="3691200"/>
            <a:ext cx="24474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880" name="Google Shape;1880;p251"/>
          <p:cNvSpPr txBox="1"/>
          <p:nvPr>
            <p:ph idx="8" type="subTitle"/>
          </p:nvPr>
        </p:nvSpPr>
        <p:spPr>
          <a:xfrm>
            <a:off x="1924988" y="3172500"/>
            <a:ext cx="24474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81" name="Google Shape;1881;p251"/>
          <p:cNvSpPr txBox="1"/>
          <p:nvPr>
            <p:ph hasCustomPrompt="1" idx="9" type="title"/>
          </p:nvPr>
        </p:nvSpPr>
        <p:spPr>
          <a:xfrm>
            <a:off x="819800" y="346450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882" name="Google Shape;1882;p251"/>
          <p:cNvSpPr txBox="1"/>
          <p:nvPr>
            <p:ph idx="13" type="subTitle"/>
          </p:nvPr>
        </p:nvSpPr>
        <p:spPr>
          <a:xfrm>
            <a:off x="4760200" y="3673200"/>
            <a:ext cx="24474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883" name="Google Shape;1883;p251"/>
          <p:cNvSpPr txBox="1"/>
          <p:nvPr>
            <p:ph idx="14" type="subTitle"/>
          </p:nvPr>
        </p:nvSpPr>
        <p:spPr>
          <a:xfrm>
            <a:off x="4760200" y="3154500"/>
            <a:ext cx="24474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884" name="Google Shape;1884;p251"/>
          <p:cNvSpPr txBox="1"/>
          <p:nvPr>
            <p:ph hasCustomPrompt="1" idx="15" type="title"/>
          </p:nvPr>
        </p:nvSpPr>
        <p:spPr>
          <a:xfrm>
            <a:off x="7488624" y="3475788"/>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
    <p:bg>
      <p:bgPr>
        <a:solidFill>
          <a:schemeClr val="dk1"/>
        </a:solidFill>
      </p:bgPr>
    </p:bg>
    <p:spTree>
      <p:nvGrpSpPr>
        <p:cNvPr id="1885" name="Shape 1885"/>
        <p:cNvGrpSpPr/>
        <p:nvPr/>
      </p:nvGrpSpPr>
      <p:grpSpPr>
        <a:xfrm>
          <a:off x="0" y="0"/>
          <a:ext cx="0" cy="0"/>
          <a:chOff x="0" y="0"/>
          <a:chExt cx="0" cy="0"/>
        </a:xfrm>
      </p:grpSpPr>
      <p:grpSp>
        <p:nvGrpSpPr>
          <p:cNvPr id="1886" name="Google Shape;1886;p252"/>
          <p:cNvGrpSpPr/>
          <p:nvPr/>
        </p:nvGrpSpPr>
        <p:grpSpPr>
          <a:xfrm>
            <a:off x="713300" y="539513"/>
            <a:ext cx="7717500" cy="4064400"/>
            <a:chOff x="713225" y="539500"/>
            <a:chExt cx="7717500" cy="4064400"/>
          </a:xfrm>
        </p:grpSpPr>
        <p:cxnSp>
          <p:nvCxnSpPr>
            <p:cNvPr id="1887" name="Google Shape;1887;p252"/>
            <p:cNvCxnSpPr/>
            <p:nvPr/>
          </p:nvCxnSpPr>
          <p:spPr>
            <a:xfrm>
              <a:off x="734825" y="12544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888" name="Google Shape;1888;p25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9" name="Google Shape;1889;p252"/>
          <p:cNvSpPr txBox="1"/>
          <p:nvPr>
            <p:ph type="title"/>
          </p:nvPr>
        </p:nvSpPr>
        <p:spPr>
          <a:xfrm>
            <a:off x="713250" y="6157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890" name="Google Shape;1890;p252"/>
          <p:cNvSpPr txBox="1"/>
          <p:nvPr>
            <p:ph idx="1" type="subTitle"/>
          </p:nvPr>
        </p:nvSpPr>
        <p:spPr>
          <a:xfrm>
            <a:off x="897170"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891" name="Google Shape;1891;p252"/>
          <p:cNvSpPr txBox="1"/>
          <p:nvPr>
            <p:ph idx="2" type="subTitle"/>
          </p:nvPr>
        </p:nvSpPr>
        <p:spPr>
          <a:xfrm>
            <a:off x="897170"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2" name="Google Shape;1892;p252"/>
          <p:cNvSpPr txBox="1"/>
          <p:nvPr>
            <p:ph hasCustomPrompt="1" idx="3" type="title"/>
          </p:nvPr>
        </p:nvSpPr>
        <p:spPr>
          <a:xfrm>
            <a:off x="1261666"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893" name="Google Shape;1893;p252"/>
          <p:cNvSpPr txBox="1"/>
          <p:nvPr>
            <p:ph idx="4" type="subTitle"/>
          </p:nvPr>
        </p:nvSpPr>
        <p:spPr>
          <a:xfrm>
            <a:off x="4752758"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894" name="Google Shape;1894;p252"/>
          <p:cNvSpPr txBox="1"/>
          <p:nvPr>
            <p:ph idx="5" type="subTitle"/>
          </p:nvPr>
        </p:nvSpPr>
        <p:spPr>
          <a:xfrm>
            <a:off x="4752758"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895" name="Google Shape;1895;p252"/>
          <p:cNvSpPr txBox="1"/>
          <p:nvPr>
            <p:ph hasCustomPrompt="1" idx="6" type="title"/>
          </p:nvPr>
        </p:nvSpPr>
        <p:spPr>
          <a:xfrm>
            <a:off x="5117252"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
        <p:nvSpPr>
          <p:cNvPr id="1896" name="Google Shape;1896;p252"/>
          <p:cNvSpPr txBox="1"/>
          <p:nvPr>
            <p:ph idx="7" type="subTitle"/>
          </p:nvPr>
        </p:nvSpPr>
        <p:spPr>
          <a:xfrm>
            <a:off x="2824958"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897" name="Google Shape;1897;p252"/>
          <p:cNvSpPr txBox="1"/>
          <p:nvPr>
            <p:ph idx="8" type="subTitle"/>
          </p:nvPr>
        </p:nvSpPr>
        <p:spPr>
          <a:xfrm>
            <a:off x="2824958"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8" name="Google Shape;1898;p252"/>
          <p:cNvSpPr txBox="1"/>
          <p:nvPr>
            <p:ph hasCustomPrompt="1" idx="9" type="title"/>
          </p:nvPr>
        </p:nvSpPr>
        <p:spPr>
          <a:xfrm>
            <a:off x="3189459"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899" name="Google Shape;1899;p252"/>
          <p:cNvSpPr txBox="1"/>
          <p:nvPr>
            <p:ph idx="13" type="subTitle"/>
          </p:nvPr>
        </p:nvSpPr>
        <p:spPr>
          <a:xfrm>
            <a:off x="6680545"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900" name="Google Shape;1900;p252"/>
          <p:cNvSpPr txBox="1"/>
          <p:nvPr>
            <p:ph idx="14" type="subTitle"/>
          </p:nvPr>
        </p:nvSpPr>
        <p:spPr>
          <a:xfrm>
            <a:off x="6680545"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901" name="Google Shape;1901;p252"/>
          <p:cNvSpPr txBox="1"/>
          <p:nvPr>
            <p:ph hasCustomPrompt="1" idx="15" type="title"/>
          </p:nvPr>
        </p:nvSpPr>
        <p:spPr>
          <a:xfrm>
            <a:off x="7045045" y="1975647"/>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bg>
      <p:bgPr>
        <a:solidFill>
          <a:schemeClr val="dk1"/>
        </a:solidFill>
      </p:bgPr>
    </p:bg>
    <p:spTree>
      <p:nvGrpSpPr>
        <p:cNvPr id="1902" name="Shape 1902"/>
        <p:cNvGrpSpPr/>
        <p:nvPr/>
      </p:nvGrpSpPr>
      <p:grpSpPr>
        <a:xfrm>
          <a:off x="0" y="0"/>
          <a:ext cx="0" cy="0"/>
          <a:chOff x="0" y="0"/>
          <a:chExt cx="0" cy="0"/>
        </a:xfrm>
      </p:grpSpPr>
      <p:sp>
        <p:nvSpPr>
          <p:cNvPr id="1903" name="Google Shape;1903;p25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53"/>
          <p:cNvSpPr txBox="1"/>
          <p:nvPr>
            <p:ph type="title"/>
          </p:nvPr>
        </p:nvSpPr>
        <p:spPr>
          <a:xfrm>
            <a:off x="1131175" y="2463675"/>
            <a:ext cx="5351100" cy="1264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905" name="Google Shape;1905;p253"/>
          <p:cNvSpPr txBox="1"/>
          <p:nvPr>
            <p:ph hasCustomPrompt="1" idx="2" type="title"/>
          </p:nvPr>
        </p:nvSpPr>
        <p:spPr>
          <a:xfrm>
            <a:off x="1131163" y="968025"/>
            <a:ext cx="21504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1906" name="Google Shape;1906;p253"/>
          <p:cNvSpPr txBox="1"/>
          <p:nvPr>
            <p:ph idx="1" type="subTitle"/>
          </p:nvPr>
        </p:nvSpPr>
        <p:spPr>
          <a:xfrm>
            <a:off x="1131163" y="3728475"/>
            <a:ext cx="5351100" cy="44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4">
    <p:bg>
      <p:bgPr>
        <a:solidFill>
          <a:schemeClr val="dk1"/>
        </a:solidFill>
      </p:bgPr>
    </p:bg>
    <p:spTree>
      <p:nvGrpSpPr>
        <p:cNvPr id="1907" name="Shape 1907"/>
        <p:cNvGrpSpPr/>
        <p:nvPr/>
      </p:nvGrpSpPr>
      <p:grpSpPr>
        <a:xfrm>
          <a:off x="0" y="0"/>
          <a:ext cx="0" cy="0"/>
          <a:chOff x="0" y="0"/>
          <a:chExt cx="0" cy="0"/>
        </a:xfrm>
      </p:grpSpPr>
      <p:sp>
        <p:nvSpPr>
          <p:cNvPr id="1908" name="Google Shape;1908;p25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54"/>
          <p:cNvSpPr txBox="1"/>
          <p:nvPr>
            <p:ph type="title"/>
          </p:nvPr>
        </p:nvSpPr>
        <p:spPr>
          <a:xfrm>
            <a:off x="1714350" y="2559925"/>
            <a:ext cx="5715300" cy="106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910" name="Google Shape;1910;p254"/>
          <p:cNvSpPr txBox="1"/>
          <p:nvPr>
            <p:ph hasCustomPrompt="1" idx="2" type="title"/>
          </p:nvPr>
        </p:nvSpPr>
        <p:spPr>
          <a:xfrm>
            <a:off x="3496800" y="894025"/>
            <a:ext cx="2150400" cy="166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1911" name="Google Shape;1911;p254"/>
          <p:cNvSpPr txBox="1"/>
          <p:nvPr>
            <p:ph idx="1" type="subTitle"/>
          </p:nvPr>
        </p:nvSpPr>
        <p:spPr>
          <a:xfrm>
            <a:off x="1896450" y="3802475"/>
            <a:ext cx="5351100" cy="44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1912" name="Shape 1912"/>
        <p:cNvGrpSpPr/>
        <p:nvPr/>
      </p:nvGrpSpPr>
      <p:grpSpPr>
        <a:xfrm>
          <a:off x="0" y="0"/>
          <a:ext cx="0" cy="0"/>
          <a:chOff x="0" y="0"/>
          <a:chExt cx="0" cy="0"/>
        </a:xfrm>
      </p:grpSpPr>
      <p:sp>
        <p:nvSpPr>
          <p:cNvPr id="1913" name="Google Shape;1913;p25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55"/>
          <p:cNvSpPr txBox="1"/>
          <p:nvPr>
            <p:ph type="title"/>
          </p:nvPr>
        </p:nvSpPr>
        <p:spPr>
          <a:xfrm>
            <a:off x="1952375" y="3189813"/>
            <a:ext cx="4629600" cy="491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915" name="Google Shape;1915;p255"/>
          <p:cNvSpPr txBox="1"/>
          <p:nvPr>
            <p:ph idx="1" type="subTitle"/>
          </p:nvPr>
        </p:nvSpPr>
        <p:spPr>
          <a:xfrm>
            <a:off x="1952375" y="1995238"/>
            <a:ext cx="4629600" cy="111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116" name="Shape 116"/>
        <p:cNvGrpSpPr/>
        <p:nvPr/>
      </p:nvGrpSpPr>
      <p:grpSpPr>
        <a:xfrm>
          <a:off x="0" y="0"/>
          <a:ext cx="0" cy="0"/>
          <a:chOff x="0" y="0"/>
          <a:chExt cx="0" cy="0"/>
        </a:xfrm>
      </p:grpSpPr>
      <p:grpSp>
        <p:nvGrpSpPr>
          <p:cNvPr id="117" name="Google Shape;117;p27"/>
          <p:cNvGrpSpPr/>
          <p:nvPr/>
        </p:nvGrpSpPr>
        <p:grpSpPr>
          <a:xfrm>
            <a:off x="713200" y="539513"/>
            <a:ext cx="7717600" cy="4064400"/>
            <a:chOff x="713125" y="539500"/>
            <a:chExt cx="7717600" cy="4064400"/>
          </a:xfrm>
        </p:grpSpPr>
        <p:cxnSp>
          <p:nvCxnSpPr>
            <p:cNvPr id="118" name="Google Shape;118;p27"/>
            <p:cNvCxnSpPr/>
            <p:nvPr/>
          </p:nvCxnSpPr>
          <p:spPr>
            <a:xfrm>
              <a:off x="734825" y="12544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19" name="Google Shape;119;p2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 name="Google Shape;120;p27"/>
            <p:cNvCxnSpPr>
              <a:stCxn id="119" idx="2"/>
            </p:cNvCxnSpPr>
            <p:nvPr/>
          </p:nvCxnSpPr>
          <p:spPr>
            <a:xfrm rot="10800000">
              <a:off x="4571975" y="1254400"/>
              <a:ext cx="0" cy="3349500"/>
            </a:xfrm>
            <a:prstGeom prst="straightConnector1">
              <a:avLst/>
            </a:prstGeom>
            <a:noFill/>
            <a:ln cap="flat" cmpd="sng" w="38100">
              <a:solidFill>
                <a:schemeClr val="accent1"/>
              </a:solidFill>
              <a:prstDash val="solid"/>
              <a:round/>
              <a:headEnd len="med" w="med" type="none"/>
              <a:tailEnd len="med" w="med" type="none"/>
            </a:ln>
          </p:spPr>
        </p:cxnSp>
        <p:cxnSp>
          <p:nvCxnSpPr>
            <p:cNvPr id="121" name="Google Shape;121;p27"/>
            <p:cNvCxnSpPr/>
            <p:nvPr/>
          </p:nvCxnSpPr>
          <p:spPr>
            <a:xfrm rot="10800000">
              <a:off x="713125" y="2912025"/>
              <a:ext cx="7709100" cy="0"/>
            </a:xfrm>
            <a:prstGeom prst="straightConnector1">
              <a:avLst/>
            </a:prstGeom>
            <a:noFill/>
            <a:ln cap="flat" cmpd="sng" w="38100">
              <a:solidFill>
                <a:schemeClr val="accent1"/>
              </a:solidFill>
              <a:prstDash val="solid"/>
              <a:round/>
              <a:headEnd len="med" w="med" type="none"/>
              <a:tailEnd len="med" w="med" type="none"/>
            </a:ln>
          </p:spPr>
        </p:cxnSp>
        <p:cxnSp>
          <p:nvCxnSpPr>
            <p:cNvPr id="122" name="Google Shape;122;p27"/>
            <p:cNvCxnSpPr/>
            <p:nvPr/>
          </p:nvCxnSpPr>
          <p:spPr>
            <a:xfrm rot="10800000">
              <a:off x="1760275" y="1254400"/>
              <a:ext cx="0" cy="3349500"/>
            </a:xfrm>
            <a:prstGeom prst="straightConnector1">
              <a:avLst/>
            </a:prstGeom>
            <a:noFill/>
            <a:ln cap="flat" cmpd="sng" w="38100">
              <a:solidFill>
                <a:schemeClr val="accent1"/>
              </a:solidFill>
              <a:prstDash val="solid"/>
              <a:round/>
              <a:headEnd len="med" w="med" type="none"/>
              <a:tailEnd len="med" w="med" type="none"/>
            </a:ln>
          </p:spPr>
        </p:cxnSp>
        <p:cxnSp>
          <p:nvCxnSpPr>
            <p:cNvPr id="123" name="Google Shape;123;p27"/>
            <p:cNvCxnSpPr/>
            <p:nvPr/>
          </p:nvCxnSpPr>
          <p:spPr>
            <a:xfrm rot="10800000">
              <a:off x="7378100" y="1254400"/>
              <a:ext cx="0" cy="3349500"/>
            </a:xfrm>
            <a:prstGeom prst="straightConnector1">
              <a:avLst/>
            </a:prstGeom>
            <a:noFill/>
            <a:ln cap="flat" cmpd="sng" w="38100">
              <a:solidFill>
                <a:schemeClr val="accent1"/>
              </a:solidFill>
              <a:prstDash val="solid"/>
              <a:round/>
              <a:headEnd len="med" w="med" type="none"/>
              <a:tailEnd len="med" w="med" type="none"/>
            </a:ln>
          </p:spPr>
        </p:cxnSp>
      </p:grpSp>
      <p:sp>
        <p:nvSpPr>
          <p:cNvPr id="124" name="Google Shape;124;p27"/>
          <p:cNvSpPr txBox="1"/>
          <p:nvPr>
            <p:ph type="title"/>
          </p:nvPr>
        </p:nvSpPr>
        <p:spPr>
          <a:xfrm>
            <a:off x="713250" y="6157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5" name="Google Shape;125;p27"/>
          <p:cNvSpPr txBox="1"/>
          <p:nvPr>
            <p:ph idx="1" type="subTitle"/>
          </p:nvPr>
        </p:nvSpPr>
        <p:spPr>
          <a:xfrm>
            <a:off x="1924988" y="2036825"/>
            <a:ext cx="24474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6" name="Google Shape;126;p27"/>
          <p:cNvSpPr txBox="1"/>
          <p:nvPr>
            <p:ph idx="2" type="subTitle"/>
          </p:nvPr>
        </p:nvSpPr>
        <p:spPr>
          <a:xfrm>
            <a:off x="1924988" y="1518125"/>
            <a:ext cx="24474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27"/>
          <p:cNvSpPr txBox="1"/>
          <p:nvPr>
            <p:ph hasCustomPrompt="1" idx="3" type="title"/>
          </p:nvPr>
        </p:nvSpPr>
        <p:spPr>
          <a:xfrm>
            <a:off x="819799" y="181825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28" name="Google Shape;128;p27"/>
          <p:cNvSpPr txBox="1"/>
          <p:nvPr>
            <p:ph idx="4" type="subTitle"/>
          </p:nvPr>
        </p:nvSpPr>
        <p:spPr>
          <a:xfrm>
            <a:off x="4760188" y="2036825"/>
            <a:ext cx="24474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29" name="Google Shape;129;p27"/>
          <p:cNvSpPr txBox="1"/>
          <p:nvPr>
            <p:ph idx="5" type="subTitle"/>
          </p:nvPr>
        </p:nvSpPr>
        <p:spPr>
          <a:xfrm>
            <a:off x="4760188" y="1518125"/>
            <a:ext cx="24474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0" name="Google Shape;130;p27"/>
          <p:cNvSpPr txBox="1"/>
          <p:nvPr>
            <p:ph hasCustomPrompt="1" idx="6" type="title"/>
          </p:nvPr>
        </p:nvSpPr>
        <p:spPr>
          <a:xfrm>
            <a:off x="7484299" y="181825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
        <p:nvSpPr>
          <p:cNvPr id="131" name="Google Shape;131;p27"/>
          <p:cNvSpPr txBox="1"/>
          <p:nvPr>
            <p:ph idx="7" type="subTitle"/>
          </p:nvPr>
        </p:nvSpPr>
        <p:spPr>
          <a:xfrm>
            <a:off x="1924988" y="3691200"/>
            <a:ext cx="24474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32" name="Google Shape;132;p27"/>
          <p:cNvSpPr txBox="1"/>
          <p:nvPr>
            <p:ph idx="8" type="subTitle"/>
          </p:nvPr>
        </p:nvSpPr>
        <p:spPr>
          <a:xfrm>
            <a:off x="1924988" y="3172500"/>
            <a:ext cx="24474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27"/>
          <p:cNvSpPr txBox="1"/>
          <p:nvPr>
            <p:ph hasCustomPrompt="1" idx="9" type="title"/>
          </p:nvPr>
        </p:nvSpPr>
        <p:spPr>
          <a:xfrm>
            <a:off x="819800" y="346450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34" name="Google Shape;134;p27"/>
          <p:cNvSpPr txBox="1"/>
          <p:nvPr>
            <p:ph idx="13" type="subTitle"/>
          </p:nvPr>
        </p:nvSpPr>
        <p:spPr>
          <a:xfrm>
            <a:off x="4760200" y="3673200"/>
            <a:ext cx="24474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35" name="Google Shape;135;p27"/>
          <p:cNvSpPr txBox="1"/>
          <p:nvPr>
            <p:ph idx="14" type="subTitle"/>
          </p:nvPr>
        </p:nvSpPr>
        <p:spPr>
          <a:xfrm>
            <a:off x="4760200" y="3154500"/>
            <a:ext cx="24474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27"/>
          <p:cNvSpPr txBox="1"/>
          <p:nvPr>
            <p:ph hasCustomPrompt="1" idx="15" type="title"/>
          </p:nvPr>
        </p:nvSpPr>
        <p:spPr>
          <a:xfrm>
            <a:off x="7488624" y="3475788"/>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
    <p:bg>
      <p:bgPr>
        <a:solidFill>
          <a:schemeClr val="dk1"/>
        </a:solidFill>
      </p:bgPr>
    </p:bg>
    <p:spTree>
      <p:nvGrpSpPr>
        <p:cNvPr id="1916" name="Shape 1916"/>
        <p:cNvGrpSpPr/>
        <p:nvPr/>
      </p:nvGrpSpPr>
      <p:grpSpPr>
        <a:xfrm>
          <a:off x="0" y="0"/>
          <a:ext cx="0" cy="0"/>
          <a:chOff x="0" y="0"/>
          <a:chExt cx="0" cy="0"/>
        </a:xfrm>
      </p:grpSpPr>
      <p:sp>
        <p:nvSpPr>
          <p:cNvPr id="1917" name="Google Shape;1917;p256"/>
          <p:cNvSpPr txBox="1"/>
          <p:nvPr>
            <p:ph type="title"/>
          </p:nvPr>
        </p:nvSpPr>
        <p:spPr>
          <a:xfrm>
            <a:off x="713250" y="5395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atin typeface="Roboto"/>
                <a:ea typeface="Roboto"/>
                <a:cs typeface="Roboto"/>
                <a:sym typeface="Roboto"/>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918" name="Google Shape;1918;p25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56"/>
          <p:cNvSpPr txBox="1"/>
          <p:nvPr>
            <p:ph idx="2" type="title"/>
          </p:nvPr>
        </p:nvSpPr>
        <p:spPr>
          <a:xfrm>
            <a:off x="3364525" y="3430088"/>
            <a:ext cx="4629600" cy="49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920" name="Google Shape;1920;p256"/>
          <p:cNvSpPr txBox="1"/>
          <p:nvPr>
            <p:ph idx="1" type="subTitle"/>
          </p:nvPr>
        </p:nvSpPr>
        <p:spPr>
          <a:xfrm>
            <a:off x="3364525" y="2235513"/>
            <a:ext cx="4629600" cy="111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0">
    <p:bg>
      <p:bgPr>
        <a:solidFill>
          <a:schemeClr val="dk1"/>
        </a:solidFill>
      </p:bgPr>
    </p:bg>
    <p:spTree>
      <p:nvGrpSpPr>
        <p:cNvPr id="1921" name="Shape 1921"/>
        <p:cNvGrpSpPr/>
        <p:nvPr/>
      </p:nvGrpSpPr>
      <p:grpSpPr>
        <a:xfrm>
          <a:off x="0" y="0"/>
          <a:ext cx="0" cy="0"/>
          <a:chOff x="0" y="0"/>
          <a:chExt cx="0" cy="0"/>
        </a:xfrm>
      </p:grpSpPr>
      <p:sp>
        <p:nvSpPr>
          <p:cNvPr id="1922" name="Google Shape;1922;p25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57"/>
          <p:cNvSpPr txBox="1"/>
          <p:nvPr>
            <p:ph hasCustomPrompt="1" type="title"/>
          </p:nvPr>
        </p:nvSpPr>
        <p:spPr>
          <a:xfrm>
            <a:off x="2070613" y="1505850"/>
            <a:ext cx="4774200" cy="133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924" name="Google Shape;1924;p257"/>
          <p:cNvSpPr txBox="1"/>
          <p:nvPr>
            <p:ph idx="1" type="subTitle"/>
          </p:nvPr>
        </p:nvSpPr>
        <p:spPr>
          <a:xfrm>
            <a:off x="2070613" y="2838150"/>
            <a:ext cx="4774200" cy="7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CUSTOM_22">
    <p:bg>
      <p:bgPr>
        <a:solidFill>
          <a:schemeClr val="dk1"/>
        </a:solidFill>
      </p:bgPr>
    </p:bg>
    <p:spTree>
      <p:nvGrpSpPr>
        <p:cNvPr id="1925" name="Shape 1925"/>
        <p:cNvGrpSpPr/>
        <p:nvPr/>
      </p:nvGrpSpPr>
      <p:grpSpPr>
        <a:xfrm>
          <a:off x="0" y="0"/>
          <a:ext cx="0" cy="0"/>
          <a:chOff x="0" y="0"/>
          <a:chExt cx="0" cy="0"/>
        </a:xfrm>
      </p:grpSpPr>
      <p:sp>
        <p:nvSpPr>
          <p:cNvPr id="1926" name="Google Shape;1926;p258"/>
          <p:cNvSpPr txBox="1"/>
          <p:nvPr>
            <p:ph hasCustomPrompt="1" type="title"/>
          </p:nvPr>
        </p:nvSpPr>
        <p:spPr>
          <a:xfrm>
            <a:off x="2337663" y="1768700"/>
            <a:ext cx="2299800" cy="120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927" name="Google Shape;1927;p258"/>
          <p:cNvSpPr txBox="1"/>
          <p:nvPr>
            <p:ph idx="1" type="subTitle"/>
          </p:nvPr>
        </p:nvSpPr>
        <p:spPr>
          <a:xfrm>
            <a:off x="4989538" y="1768700"/>
            <a:ext cx="3188400" cy="120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8" name="Google Shape;1928;p258"/>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9" name="Google Shape;1929;p258"/>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930" name="Google Shape;1930;p258"/>
          <p:cNvSpPr txBox="1"/>
          <p:nvPr>
            <p:ph idx="2"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
    <p:bg>
      <p:bgPr>
        <a:solidFill>
          <a:schemeClr val="dk1"/>
        </a:solidFill>
      </p:bgPr>
    </p:bg>
    <p:spTree>
      <p:nvGrpSpPr>
        <p:cNvPr id="1931" name="Shape 1931"/>
        <p:cNvGrpSpPr/>
        <p:nvPr/>
      </p:nvGrpSpPr>
      <p:grpSpPr>
        <a:xfrm>
          <a:off x="0" y="0"/>
          <a:ext cx="0" cy="0"/>
          <a:chOff x="0" y="0"/>
          <a:chExt cx="0" cy="0"/>
        </a:xfrm>
      </p:grpSpPr>
      <p:sp>
        <p:nvSpPr>
          <p:cNvPr id="1932" name="Google Shape;1932;p259"/>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3" name="Google Shape;1933;p259"/>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934" name="Google Shape;1934;p25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935" name="Google Shape;1935;p259"/>
          <p:cNvSpPr txBox="1"/>
          <p:nvPr>
            <p:ph hasCustomPrompt="1" idx="2" type="title"/>
          </p:nvPr>
        </p:nvSpPr>
        <p:spPr>
          <a:xfrm>
            <a:off x="1153250" y="1714350"/>
            <a:ext cx="2299800" cy="103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936" name="Google Shape;1936;p259"/>
          <p:cNvSpPr txBox="1"/>
          <p:nvPr>
            <p:ph idx="1" type="subTitle"/>
          </p:nvPr>
        </p:nvSpPr>
        <p:spPr>
          <a:xfrm>
            <a:off x="1153250" y="2750550"/>
            <a:ext cx="2299800" cy="105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7" name="Google Shape;1937;p259"/>
          <p:cNvSpPr txBox="1"/>
          <p:nvPr>
            <p:ph hasCustomPrompt="1" idx="3" type="title"/>
          </p:nvPr>
        </p:nvSpPr>
        <p:spPr>
          <a:xfrm>
            <a:off x="5006988" y="1378188"/>
            <a:ext cx="29712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938" name="Google Shape;1938;p259"/>
          <p:cNvSpPr txBox="1"/>
          <p:nvPr>
            <p:ph idx="4" type="subTitle"/>
          </p:nvPr>
        </p:nvSpPr>
        <p:spPr>
          <a:xfrm>
            <a:off x="5006988" y="2023850"/>
            <a:ext cx="2971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9" name="Google Shape;1939;p259"/>
          <p:cNvSpPr txBox="1"/>
          <p:nvPr>
            <p:ph hasCustomPrompt="1" idx="5" type="title"/>
          </p:nvPr>
        </p:nvSpPr>
        <p:spPr>
          <a:xfrm>
            <a:off x="5006988" y="3133450"/>
            <a:ext cx="29712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940" name="Google Shape;1940;p259"/>
          <p:cNvSpPr txBox="1"/>
          <p:nvPr>
            <p:ph idx="6" type="subTitle"/>
          </p:nvPr>
        </p:nvSpPr>
        <p:spPr>
          <a:xfrm>
            <a:off x="5006988" y="3779000"/>
            <a:ext cx="2971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3">
    <p:bg>
      <p:bgPr>
        <a:solidFill>
          <a:schemeClr val="dk1"/>
        </a:solidFill>
      </p:bgPr>
    </p:bg>
    <p:spTree>
      <p:nvGrpSpPr>
        <p:cNvPr id="1941" name="Shape 1941"/>
        <p:cNvGrpSpPr/>
        <p:nvPr/>
      </p:nvGrpSpPr>
      <p:grpSpPr>
        <a:xfrm>
          <a:off x="0" y="0"/>
          <a:ext cx="0" cy="0"/>
          <a:chOff x="0" y="0"/>
          <a:chExt cx="0" cy="0"/>
        </a:xfrm>
      </p:grpSpPr>
      <p:sp>
        <p:nvSpPr>
          <p:cNvPr id="1942" name="Google Shape;1942;p260"/>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3" name="Google Shape;1943;p260"/>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944" name="Google Shape;1944;p26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945" name="Google Shape;1945;p260"/>
          <p:cNvSpPr txBox="1"/>
          <p:nvPr>
            <p:ph hasCustomPrompt="1" idx="2" type="title"/>
          </p:nvPr>
        </p:nvSpPr>
        <p:spPr>
          <a:xfrm>
            <a:off x="1153250" y="2777249"/>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946" name="Google Shape;1946;p260"/>
          <p:cNvSpPr txBox="1"/>
          <p:nvPr>
            <p:ph idx="1" type="subTitle"/>
          </p:nvPr>
        </p:nvSpPr>
        <p:spPr>
          <a:xfrm>
            <a:off x="1153250" y="3575299"/>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47" name="Google Shape;1947;p260"/>
          <p:cNvSpPr txBox="1"/>
          <p:nvPr>
            <p:ph hasCustomPrompt="1" idx="3" type="title"/>
          </p:nvPr>
        </p:nvSpPr>
        <p:spPr>
          <a:xfrm>
            <a:off x="3476088" y="2777249"/>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948" name="Google Shape;1948;p260"/>
          <p:cNvSpPr txBox="1"/>
          <p:nvPr>
            <p:ph idx="4" type="subTitle"/>
          </p:nvPr>
        </p:nvSpPr>
        <p:spPr>
          <a:xfrm>
            <a:off x="3476100" y="3575295"/>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49" name="Google Shape;1949;p260"/>
          <p:cNvSpPr txBox="1"/>
          <p:nvPr>
            <p:ph hasCustomPrompt="1" idx="5" type="title"/>
          </p:nvPr>
        </p:nvSpPr>
        <p:spPr>
          <a:xfrm>
            <a:off x="5798944" y="2777254"/>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950" name="Google Shape;1950;p260"/>
          <p:cNvSpPr txBox="1"/>
          <p:nvPr>
            <p:ph idx="6" type="subTitle"/>
          </p:nvPr>
        </p:nvSpPr>
        <p:spPr>
          <a:xfrm>
            <a:off x="5798944" y="3575198"/>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
    <p:bg>
      <p:bgPr>
        <a:solidFill>
          <a:schemeClr val="dk1"/>
        </a:solidFill>
      </p:bgPr>
    </p:bg>
    <p:spTree>
      <p:nvGrpSpPr>
        <p:cNvPr id="1951" name="Shape 1951"/>
        <p:cNvGrpSpPr/>
        <p:nvPr/>
      </p:nvGrpSpPr>
      <p:grpSpPr>
        <a:xfrm>
          <a:off x="0" y="0"/>
          <a:ext cx="0" cy="0"/>
          <a:chOff x="0" y="0"/>
          <a:chExt cx="0" cy="0"/>
        </a:xfrm>
      </p:grpSpPr>
      <p:grpSp>
        <p:nvGrpSpPr>
          <p:cNvPr id="1952" name="Google Shape;1952;p261"/>
          <p:cNvGrpSpPr/>
          <p:nvPr/>
        </p:nvGrpSpPr>
        <p:grpSpPr>
          <a:xfrm>
            <a:off x="713225" y="539500"/>
            <a:ext cx="7717500" cy="4064400"/>
            <a:chOff x="713225" y="539500"/>
            <a:chExt cx="7717500" cy="4064400"/>
          </a:xfrm>
        </p:grpSpPr>
        <p:sp>
          <p:nvSpPr>
            <p:cNvPr id="1953" name="Google Shape;1953;p26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4" name="Google Shape;1954;p261"/>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955" name="Google Shape;1955;p26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1">
    <p:bg>
      <p:bgPr>
        <a:solidFill>
          <a:schemeClr val="dk1"/>
        </a:solidFill>
      </p:bgPr>
    </p:bg>
    <p:spTree>
      <p:nvGrpSpPr>
        <p:cNvPr id="1956" name="Shape 1956"/>
        <p:cNvGrpSpPr/>
        <p:nvPr/>
      </p:nvGrpSpPr>
      <p:grpSpPr>
        <a:xfrm>
          <a:off x="0" y="0"/>
          <a:ext cx="0" cy="0"/>
          <a:chOff x="0" y="0"/>
          <a:chExt cx="0" cy="0"/>
        </a:xfrm>
      </p:grpSpPr>
      <p:grpSp>
        <p:nvGrpSpPr>
          <p:cNvPr id="1957" name="Google Shape;1957;p262"/>
          <p:cNvGrpSpPr/>
          <p:nvPr/>
        </p:nvGrpSpPr>
        <p:grpSpPr>
          <a:xfrm>
            <a:off x="713225" y="539500"/>
            <a:ext cx="7717500" cy="4064400"/>
            <a:chOff x="713225" y="539500"/>
            <a:chExt cx="7717500" cy="4064400"/>
          </a:xfrm>
        </p:grpSpPr>
        <p:sp>
          <p:nvSpPr>
            <p:cNvPr id="1958" name="Google Shape;1958;p26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9" name="Google Shape;1959;p26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960" name="Google Shape;1960;p262"/>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_1">
    <p:bg>
      <p:bgPr>
        <a:solidFill>
          <a:schemeClr val="dk1"/>
        </a:solidFill>
      </p:bgPr>
    </p:bg>
    <p:spTree>
      <p:nvGrpSpPr>
        <p:cNvPr id="1961" name="Shape 1961"/>
        <p:cNvGrpSpPr/>
        <p:nvPr/>
      </p:nvGrpSpPr>
      <p:grpSpPr>
        <a:xfrm>
          <a:off x="0" y="0"/>
          <a:ext cx="0" cy="0"/>
          <a:chOff x="0" y="0"/>
          <a:chExt cx="0" cy="0"/>
        </a:xfrm>
      </p:grpSpPr>
      <p:grpSp>
        <p:nvGrpSpPr>
          <p:cNvPr id="1962" name="Google Shape;1962;p263"/>
          <p:cNvGrpSpPr/>
          <p:nvPr/>
        </p:nvGrpSpPr>
        <p:grpSpPr>
          <a:xfrm>
            <a:off x="713225" y="539500"/>
            <a:ext cx="7717500" cy="4064400"/>
            <a:chOff x="713225" y="539500"/>
            <a:chExt cx="7717500" cy="4064400"/>
          </a:xfrm>
        </p:grpSpPr>
        <p:sp>
          <p:nvSpPr>
            <p:cNvPr id="1963" name="Google Shape;1963;p26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4" name="Google Shape;1964;p263"/>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965" name="Google Shape;1965;p263"/>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1_1_1_3">
    <p:bg>
      <p:bgPr>
        <a:solidFill>
          <a:schemeClr val="dk1"/>
        </a:solidFill>
      </p:bgPr>
    </p:bg>
    <p:spTree>
      <p:nvGrpSpPr>
        <p:cNvPr id="1966" name="Shape 1966"/>
        <p:cNvGrpSpPr/>
        <p:nvPr/>
      </p:nvGrpSpPr>
      <p:grpSpPr>
        <a:xfrm>
          <a:off x="0" y="0"/>
          <a:ext cx="0" cy="0"/>
          <a:chOff x="0" y="0"/>
          <a:chExt cx="0" cy="0"/>
        </a:xfrm>
      </p:grpSpPr>
      <p:grpSp>
        <p:nvGrpSpPr>
          <p:cNvPr id="1967" name="Google Shape;1967;p264"/>
          <p:cNvGrpSpPr/>
          <p:nvPr/>
        </p:nvGrpSpPr>
        <p:grpSpPr>
          <a:xfrm>
            <a:off x="713225" y="539500"/>
            <a:ext cx="7717500" cy="4064400"/>
            <a:chOff x="713225" y="539500"/>
            <a:chExt cx="7717500" cy="4064400"/>
          </a:xfrm>
        </p:grpSpPr>
        <p:sp>
          <p:nvSpPr>
            <p:cNvPr id="1968" name="Google Shape;1968;p26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9" name="Google Shape;1969;p26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970" name="Google Shape;1970;p264"/>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BLANK_1_1_1_1_1_1_3_1">
    <p:bg>
      <p:bgPr>
        <a:solidFill>
          <a:schemeClr val="dk1"/>
        </a:solidFill>
      </p:bgPr>
    </p:bg>
    <p:spTree>
      <p:nvGrpSpPr>
        <p:cNvPr id="1971" name="Shape 1971"/>
        <p:cNvGrpSpPr/>
        <p:nvPr/>
      </p:nvGrpSpPr>
      <p:grpSpPr>
        <a:xfrm>
          <a:off x="0" y="0"/>
          <a:ext cx="0" cy="0"/>
          <a:chOff x="0" y="0"/>
          <a:chExt cx="0" cy="0"/>
        </a:xfrm>
      </p:grpSpPr>
      <p:grpSp>
        <p:nvGrpSpPr>
          <p:cNvPr id="1972" name="Google Shape;1972;p265"/>
          <p:cNvGrpSpPr/>
          <p:nvPr/>
        </p:nvGrpSpPr>
        <p:grpSpPr>
          <a:xfrm>
            <a:off x="713225" y="539500"/>
            <a:ext cx="7717500" cy="4064400"/>
            <a:chOff x="713225" y="539500"/>
            <a:chExt cx="7717500" cy="4064400"/>
          </a:xfrm>
        </p:grpSpPr>
        <p:sp>
          <p:nvSpPr>
            <p:cNvPr id="1973" name="Google Shape;1973;p26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4" name="Google Shape;1974;p26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975" name="Google Shape;1975;p265"/>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
    <p:bg>
      <p:bgPr>
        <a:solidFill>
          <a:schemeClr val="dk1"/>
        </a:solidFill>
      </p:bgPr>
    </p:bg>
    <p:spTree>
      <p:nvGrpSpPr>
        <p:cNvPr id="137" name="Shape 137"/>
        <p:cNvGrpSpPr/>
        <p:nvPr/>
      </p:nvGrpSpPr>
      <p:grpSpPr>
        <a:xfrm>
          <a:off x="0" y="0"/>
          <a:ext cx="0" cy="0"/>
          <a:chOff x="0" y="0"/>
          <a:chExt cx="0" cy="0"/>
        </a:xfrm>
      </p:grpSpPr>
      <p:grpSp>
        <p:nvGrpSpPr>
          <p:cNvPr id="138" name="Google Shape;138;p28"/>
          <p:cNvGrpSpPr/>
          <p:nvPr/>
        </p:nvGrpSpPr>
        <p:grpSpPr>
          <a:xfrm>
            <a:off x="713300" y="539513"/>
            <a:ext cx="7717500" cy="4064400"/>
            <a:chOff x="713225" y="539500"/>
            <a:chExt cx="7717500" cy="4064400"/>
          </a:xfrm>
        </p:grpSpPr>
        <p:cxnSp>
          <p:nvCxnSpPr>
            <p:cNvPr id="139" name="Google Shape;139;p28"/>
            <p:cNvCxnSpPr/>
            <p:nvPr/>
          </p:nvCxnSpPr>
          <p:spPr>
            <a:xfrm>
              <a:off x="734825" y="12544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40" name="Google Shape;140;p2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28"/>
          <p:cNvSpPr txBox="1"/>
          <p:nvPr>
            <p:ph type="title"/>
          </p:nvPr>
        </p:nvSpPr>
        <p:spPr>
          <a:xfrm>
            <a:off x="713250" y="6157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2" name="Google Shape;142;p28"/>
          <p:cNvSpPr txBox="1"/>
          <p:nvPr>
            <p:ph idx="1" type="subTitle"/>
          </p:nvPr>
        </p:nvSpPr>
        <p:spPr>
          <a:xfrm>
            <a:off x="897170"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43" name="Google Shape;143;p28"/>
          <p:cNvSpPr txBox="1"/>
          <p:nvPr>
            <p:ph idx="2" type="subTitle"/>
          </p:nvPr>
        </p:nvSpPr>
        <p:spPr>
          <a:xfrm>
            <a:off x="897170"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8"/>
          <p:cNvSpPr txBox="1"/>
          <p:nvPr>
            <p:ph hasCustomPrompt="1" idx="3" type="title"/>
          </p:nvPr>
        </p:nvSpPr>
        <p:spPr>
          <a:xfrm>
            <a:off x="1261666"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45" name="Google Shape;145;p28"/>
          <p:cNvSpPr txBox="1"/>
          <p:nvPr>
            <p:ph idx="4" type="subTitle"/>
          </p:nvPr>
        </p:nvSpPr>
        <p:spPr>
          <a:xfrm>
            <a:off x="4752758"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46" name="Google Shape;146;p28"/>
          <p:cNvSpPr txBox="1"/>
          <p:nvPr>
            <p:ph idx="5" type="subTitle"/>
          </p:nvPr>
        </p:nvSpPr>
        <p:spPr>
          <a:xfrm>
            <a:off x="4752758"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47" name="Google Shape;147;p28"/>
          <p:cNvSpPr txBox="1"/>
          <p:nvPr>
            <p:ph hasCustomPrompt="1" idx="6" type="title"/>
          </p:nvPr>
        </p:nvSpPr>
        <p:spPr>
          <a:xfrm>
            <a:off x="5117252"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
        <p:nvSpPr>
          <p:cNvPr id="148" name="Google Shape;148;p28"/>
          <p:cNvSpPr txBox="1"/>
          <p:nvPr>
            <p:ph idx="7" type="subTitle"/>
          </p:nvPr>
        </p:nvSpPr>
        <p:spPr>
          <a:xfrm>
            <a:off x="2824958"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49" name="Google Shape;149;p28"/>
          <p:cNvSpPr txBox="1"/>
          <p:nvPr>
            <p:ph idx="8" type="subTitle"/>
          </p:nvPr>
        </p:nvSpPr>
        <p:spPr>
          <a:xfrm>
            <a:off x="2824958"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28"/>
          <p:cNvSpPr txBox="1"/>
          <p:nvPr>
            <p:ph hasCustomPrompt="1" idx="9" type="title"/>
          </p:nvPr>
        </p:nvSpPr>
        <p:spPr>
          <a:xfrm>
            <a:off x="3189459"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51" name="Google Shape;151;p28"/>
          <p:cNvSpPr txBox="1"/>
          <p:nvPr>
            <p:ph idx="13" type="subTitle"/>
          </p:nvPr>
        </p:nvSpPr>
        <p:spPr>
          <a:xfrm>
            <a:off x="6680545"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52" name="Google Shape;152;p28"/>
          <p:cNvSpPr txBox="1"/>
          <p:nvPr>
            <p:ph idx="14" type="subTitle"/>
          </p:nvPr>
        </p:nvSpPr>
        <p:spPr>
          <a:xfrm>
            <a:off x="6680545"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53" name="Google Shape;153;p28"/>
          <p:cNvSpPr txBox="1"/>
          <p:nvPr>
            <p:ph hasCustomPrompt="1" idx="15" type="title"/>
          </p:nvPr>
        </p:nvSpPr>
        <p:spPr>
          <a:xfrm>
            <a:off x="7045045" y="1975647"/>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0">
    <p:bg>
      <p:bgPr>
        <a:solidFill>
          <a:schemeClr val="dk1"/>
        </a:solidFill>
      </p:bgPr>
    </p:bg>
    <p:spTree>
      <p:nvGrpSpPr>
        <p:cNvPr id="1976" name="Shape 1976"/>
        <p:cNvGrpSpPr/>
        <p:nvPr/>
      </p:nvGrpSpPr>
      <p:grpSpPr>
        <a:xfrm>
          <a:off x="0" y="0"/>
          <a:ext cx="0" cy="0"/>
          <a:chOff x="0" y="0"/>
          <a:chExt cx="0" cy="0"/>
        </a:xfrm>
      </p:grpSpPr>
      <p:sp>
        <p:nvSpPr>
          <p:cNvPr id="1977" name="Google Shape;1977;p26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66"/>
          <p:cNvSpPr txBox="1"/>
          <p:nvPr>
            <p:ph type="title"/>
          </p:nvPr>
        </p:nvSpPr>
        <p:spPr>
          <a:xfrm>
            <a:off x="1369300" y="1357875"/>
            <a:ext cx="5620200" cy="2139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_1_1_1_2">
    <p:bg>
      <p:bgPr>
        <a:solidFill>
          <a:schemeClr val="dk1"/>
        </a:solidFill>
      </p:bgPr>
    </p:bg>
    <p:spTree>
      <p:nvGrpSpPr>
        <p:cNvPr id="1979" name="Shape 1979"/>
        <p:cNvGrpSpPr/>
        <p:nvPr/>
      </p:nvGrpSpPr>
      <p:grpSpPr>
        <a:xfrm>
          <a:off x="0" y="0"/>
          <a:ext cx="0" cy="0"/>
          <a:chOff x="0" y="0"/>
          <a:chExt cx="0" cy="0"/>
        </a:xfrm>
      </p:grpSpPr>
      <p:sp>
        <p:nvSpPr>
          <p:cNvPr id="1980" name="Google Shape;1980;p267"/>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67"/>
          <p:cNvSpPr txBox="1"/>
          <p:nvPr>
            <p:ph type="title"/>
          </p:nvPr>
        </p:nvSpPr>
        <p:spPr>
          <a:xfrm>
            <a:off x="1263200" y="1298488"/>
            <a:ext cx="2732700" cy="109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982" name="Google Shape;1982;p267"/>
          <p:cNvSpPr txBox="1"/>
          <p:nvPr>
            <p:ph idx="1" type="subTitle"/>
          </p:nvPr>
        </p:nvSpPr>
        <p:spPr>
          <a:xfrm>
            <a:off x="1263200" y="2394813"/>
            <a:ext cx="2732700" cy="154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_1_1_2_1">
    <p:bg>
      <p:bgPr>
        <a:solidFill>
          <a:schemeClr val="dk1"/>
        </a:solidFill>
      </p:bgPr>
    </p:bg>
    <p:spTree>
      <p:nvGrpSpPr>
        <p:cNvPr id="1983" name="Shape 1983"/>
        <p:cNvGrpSpPr/>
        <p:nvPr/>
      </p:nvGrpSpPr>
      <p:grpSpPr>
        <a:xfrm>
          <a:off x="0" y="0"/>
          <a:ext cx="0" cy="0"/>
          <a:chOff x="0" y="0"/>
          <a:chExt cx="0" cy="0"/>
        </a:xfrm>
      </p:grpSpPr>
      <p:sp>
        <p:nvSpPr>
          <p:cNvPr id="1984" name="Google Shape;1984;p268"/>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68"/>
          <p:cNvSpPr txBox="1"/>
          <p:nvPr>
            <p:ph type="title"/>
          </p:nvPr>
        </p:nvSpPr>
        <p:spPr>
          <a:xfrm>
            <a:off x="948875" y="1767400"/>
            <a:ext cx="2518200" cy="50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986" name="Google Shape;1986;p268"/>
          <p:cNvSpPr txBox="1"/>
          <p:nvPr>
            <p:ph idx="1" type="subTitle"/>
          </p:nvPr>
        </p:nvSpPr>
        <p:spPr>
          <a:xfrm>
            <a:off x="948875" y="2274200"/>
            <a:ext cx="2518200" cy="12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1_1_1_2_1_1_1">
    <p:bg>
      <p:bgPr>
        <a:solidFill>
          <a:schemeClr val="dk1"/>
        </a:solidFill>
      </p:bgPr>
    </p:bg>
    <p:spTree>
      <p:nvGrpSpPr>
        <p:cNvPr id="1987" name="Shape 1987"/>
        <p:cNvGrpSpPr/>
        <p:nvPr/>
      </p:nvGrpSpPr>
      <p:grpSpPr>
        <a:xfrm>
          <a:off x="0" y="0"/>
          <a:ext cx="0" cy="0"/>
          <a:chOff x="0" y="0"/>
          <a:chExt cx="0" cy="0"/>
        </a:xfrm>
      </p:grpSpPr>
      <p:grpSp>
        <p:nvGrpSpPr>
          <p:cNvPr id="1988" name="Google Shape;1988;p269"/>
          <p:cNvGrpSpPr/>
          <p:nvPr/>
        </p:nvGrpSpPr>
        <p:grpSpPr>
          <a:xfrm>
            <a:off x="713225" y="539500"/>
            <a:ext cx="7717500" cy="4064400"/>
            <a:chOff x="713225" y="539500"/>
            <a:chExt cx="7717500" cy="4064400"/>
          </a:xfrm>
        </p:grpSpPr>
        <p:sp>
          <p:nvSpPr>
            <p:cNvPr id="1989" name="Google Shape;1989;p26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0" name="Google Shape;1990;p26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991" name="Google Shape;1991;p26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992" name="Google Shape;1992;p269"/>
          <p:cNvSpPr txBox="1"/>
          <p:nvPr>
            <p:ph idx="1" type="subTitle"/>
          </p:nvPr>
        </p:nvSpPr>
        <p:spPr>
          <a:xfrm>
            <a:off x="862402" y="2181950"/>
            <a:ext cx="74778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993" name="Google Shape;1993;p269"/>
          <p:cNvSpPr txBox="1"/>
          <p:nvPr>
            <p:ph idx="2" type="subTitle"/>
          </p:nvPr>
        </p:nvSpPr>
        <p:spPr>
          <a:xfrm>
            <a:off x="853775" y="2571350"/>
            <a:ext cx="7477800" cy="193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1994" name="Google Shape;1994;p269"/>
          <p:cNvSpPr txBox="1"/>
          <p:nvPr>
            <p:ph idx="3" type="subTitle"/>
          </p:nvPr>
        </p:nvSpPr>
        <p:spPr>
          <a:xfrm>
            <a:off x="821225" y="1404325"/>
            <a:ext cx="7609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9">
    <p:bg>
      <p:bgPr>
        <a:solidFill>
          <a:schemeClr val="dk1"/>
        </a:solidFill>
      </p:bgPr>
    </p:bg>
    <p:spTree>
      <p:nvGrpSpPr>
        <p:cNvPr id="1995" name="Shape 1995"/>
        <p:cNvGrpSpPr/>
        <p:nvPr/>
      </p:nvGrpSpPr>
      <p:grpSpPr>
        <a:xfrm>
          <a:off x="0" y="0"/>
          <a:ext cx="0" cy="0"/>
          <a:chOff x="0" y="0"/>
          <a:chExt cx="0" cy="0"/>
        </a:xfrm>
      </p:grpSpPr>
      <p:sp>
        <p:nvSpPr>
          <p:cNvPr id="1996" name="Google Shape;1996;p270"/>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70"/>
          <p:cNvSpPr txBox="1"/>
          <p:nvPr>
            <p:ph type="title"/>
          </p:nvPr>
        </p:nvSpPr>
        <p:spPr>
          <a:xfrm>
            <a:off x="4762538" y="1024043"/>
            <a:ext cx="3159900" cy="2028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998" name="Google Shape;1998;p270"/>
          <p:cNvSpPr txBox="1"/>
          <p:nvPr>
            <p:ph idx="1" type="subTitle"/>
          </p:nvPr>
        </p:nvSpPr>
        <p:spPr>
          <a:xfrm>
            <a:off x="1263200" y="3761225"/>
            <a:ext cx="6531300" cy="58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3">
    <p:bg>
      <p:bgPr>
        <a:solidFill>
          <a:schemeClr val="dk1"/>
        </a:solidFill>
      </p:bgPr>
    </p:bg>
    <p:spTree>
      <p:nvGrpSpPr>
        <p:cNvPr id="1999" name="Shape 1999"/>
        <p:cNvGrpSpPr/>
        <p:nvPr/>
      </p:nvGrpSpPr>
      <p:grpSpPr>
        <a:xfrm>
          <a:off x="0" y="0"/>
          <a:ext cx="0" cy="0"/>
          <a:chOff x="0" y="0"/>
          <a:chExt cx="0" cy="0"/>
        </a:xfrm>
      </p:grpSpPr>
      <p:sp>
        <p:nvSpPr>
          <p:cNvPr id="2000" name="Google Shape;2000;p271"/>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71"/>
          <p:cNvSpPr txBox="1"/>
          <p:nvPr>
            <p:ph type="title"/>
          </p:nvPr>
        </p:nvSpPr>
        <p:spPr>
          <a:xfrm>
            <a:off x="954338" y="1773175"/>
            <a:ext cx="2518200" cy="50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2002" name="Google Shape;2002;p271"/>
          <p:cNvSpPr txBox="1"/>
          <p:nvPr>
            <p:ph idx="1" type="subTitle"/>
          </p:nvPr>
        </p:nvSpPr>
        <p:spPr>
          <a:xfrm>
            <a:off x="954338" y="2279975"/>
            <a:ext cx="2518200" cy="12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
    <p:bg>
      <p:bgPr>
        <a:solidFill>
          <a:schemeClr val="dk1"/>
        </a:solidFill>
      </p:bgPr>
    </p:bg>
    <p:spTree>
      <p:nvGrpSpPr>
        <p:cNvPr id="2003" name="Shape 2003"/>
        <p:cNvGrpSpPr/>
        <p:nvPr/>
      </p:nvGrpSpPr>
      <p:grpSpPr>
        <a:xfrm>
          <a:off x="0" y="0"/>
          <a:ext cx="0" cy="0"/>
          <a:chOff x="0" y="0"/>
          <a:chExt cx="0" cy="0"/>
        </a:xfrm>
      </p:grpSpPr>
      <p:grpSp>
        <p:nvGrpSpPr>
          <p:cNvPr id="2004" name="Google Shape;2004;p272"/>
          <p:cNvGrpSpPr/>
          <p:nvPr/>
        </p:nvGrpSpPr>
        <p:grpSpPr>
          <a:xfrm>
            <a:off x="713225" y="539500"/>
            <a:ext cx="7717500" cy="4064400"/>
            <a:chOff x="713225" y="539500"/>
            <a:chExt cx="7717500" cy="4064400"/>
          </a:xfrm>
        </p:grpSpPr>
        <p:sp>
          <p:nvSpPr>
            <p:cNvPr id="2005" name="Google Shape;2005;p27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6" name="Google Shape;2006;p27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007" name="Google Shape;2007;p27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008" name="Google Shape;2008;p272"/>
          <p:cNvSpPr txBox="1"/>
          <p:nvPr>
            <p:ph idx="1" type="subTitle"/>
          </p:nvPr>
        </p:nvSpPr>
        <p:spPr>
          <a:xfrm>
            <a:off x="461532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2009" name="Google Shape;2009;p272"/>
          <p:cNvSpPr txBox="1"/>
          <p:nvPr>
            <p:ph idx="2" type="subTitle"/>
          </p:nvPr>
        </p:nvSpPr>
        <p:spPr>
          <a:xfrm>
            <a:off x="85377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2010" name="Google Shape;2010;p272"/>
          <p:cNvSpPr txBox="1"/>
          <p:nvPr>
            <p:ph idx="3" type="subTitle"/>
          </p:nvPr>
        </p:nvSpPr>
        <p:spPr>
          <a:xfrm>
            <a:off x="853775" y="2571192"/>
            <a:ext cx="3599100" cy="154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2011" name="Google Shape;2011;p272"/>
          <p:cNvSpPr txBox="1"/>
          <p:nvPr>
            <p:ph idx="4" type="subTitle"/>
          </p:nvPr>
        </p:nvSpPr>
        <p:spPr>
          <a:xfrm>
            <a:off x="799625" y="1404325"/>
            <a:ext cx="7523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2012" name="Google Shape;2012;p272"/>
          <p:cNvSpPr txBox="1"/>
          <p:nvPr>
            <p:ph idx="5" type="subTitle"/>
          </p:nvPr>
        </p:nvSpPr>
        <p:spPr>
          <a:xfrm>
            <a:off x="4615325" y="2570500"/>
            <a:ext cx="3599100" cy="154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1_1_1">
    <p:bg>
      <p:bgPr>
        <a:solidFill>
          <a:schemeClr val="dk1"/>
        </a:solidFill>
      </p:bgPr>
    </p:bg>
    <p:spTree>
      <p:nvGrpSpPr>
        <p:cNvPr id="2013" name="Shape 2013"/>
        <p:cNvGrpSpPr/>
        <p:nvPr/>
      </p:nvGrpSpPr>
      <p:grpSpPr>
        <a:xfrm>
          <a:off x="0" y="0"/>
          <a:ext cx="0" cy="0"/>
          <a:chOff x="0" y="0"/>
          <a:chExt cx="0" cy="0"/>
        </a:xfrm>
      </p:grpSpPr>
      <p:grpSp>
        <p:nvGrpSpPr>
          <p:cNvPr id="2014" name="Google Shape;2014;p273"/>
          <p:cNvGrpSpPr/>
          <p:nvPr/>
        </p:nvGrpSpPr>
        <p:grpSpPr>
          <a:xfrm>
            <a:off x="713225" y="539500"/>
            <a:ext cx="7717500" cy="4064400"/>
            <a:chOff x="713225" y="539500"/>
            <a:chExt cx="7717500" cy="4064400"/>
          </a:xfrm>
        </p:grpSpPr>
        <p:sp>
          <p:nvSpPr>
            <p:cNvPr id="2015" name="Google Shape;2015;p27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6" name="Google Shape;2016;p273"/>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017" name="Google Shape;2017;p27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018" name="Google Shape;2018;p273"/>
          <p:cNvSpPr txBox="1"/>
          <p:nvPr>
            <p:ph idx="1" type="subTitle"/>
          </p:nvPr>
        </p:nvSpPr>
        <p:spPr>
          <a:xfrm>
            <a:off x="1422663" y="3527586"/>
            <a:ext cx="23847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019" name="Google Shape;2019;p273"/>
          <p:cNvSpPr txBox="1"/>
          <p:nvPr>
            <p:ph idx="2" type="subTitle"/>
          </p:nvPr>
        </p:nvSpPr>
        <p:spPr>
          <a:xfrm>
            <a:off x="1422663" y="3098062"/>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0" name="Google Shape;2020;p273"/>
          <p:cNvSpPr txBox="1"/>
          <p:nvPr>
            <p:ph idx="3" type="subTitle"/>
          </p:nvPr>
        </p:nvSpPr>
        <p:spPr>
          <a:xfrm>
            <a:off x="5336638" y="3527925"/>
            <a:ext cx="23847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021" name="Google Shape;2021;p273"/>
          <p:cNvSpPr txBox="1"/>
          <p:nvPr>
            <p:ph idx="4" type="subTitle"/>
          </p:nvPr>
        </p:nvSpPr>
        <p:spPr>
          <a:xfrm>
            <a:off x="5336638" y="3098050"/>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8">
    <p:bg>
      <p:bgPr>
        <a:solidFill>
          <a:schemeClr val="dk1"/>
        </a:solidFill>
      </p:bgPr>
    </p:bg>
    <p:spTree>
      <p:nvGrpSpPr>
        <p:cNvPr id="2022" name="Shape 2022"/>
        <p:cNvGrpSpPr/>
        <p:nvPr/>
      </p:nvGrpSpPr>
      <p:grpSpPr>
        <a:xfrm>
          <a:off x="0" y="0"/>
          <a:ext cx="0" cy="0"/>
          <a:chOff x="0" y="0"/>
          <a:chExt cx="0" cy="0"/>
        </a:xfrm>
      </p:grpSpPr>
      <p:grpSp>
        <p:nvGrpSpPr>
          <p:cNvPr id="2023" name="Google Shape;2023;p274"/>
          <p:cNvGrpSpPr/>
          <p:nvPr/>
        </p:nvGrpSpPr>
        <p:grpSpPr>
          <a:xfrm>
            <a:off x="713225" y="539500"/>
            <a:ext cx="7717500" cy="4064400"/>
            <a:chOff x="713225" y="539500"/>
            <a:chExt cx="7717500" cy="4064400"/>
          </a:xfrm>
        </p:grpSpPr>
        <p:sp>
          <p:nvSpPr>
            <p:cNvPr id="2024" name="Google Shape;2024;p27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5" name="Google Shape;2025;p27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026" name="Google Shape;2026;p27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027" name="Google Shape;2027;p274"/>
          <p:cNvSpPr txBox="1"/>
          <p:nvPr>
            <p:ph idx="1" type="subTitle"/>
          </p:nvPr>
        </p:nvSpPr>
        <p:spPr>
          <a:xfrm>
            <a:off x="2965993" y="1780597"/>
            <a:ext cx="3506400" cy="80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028" name="Google Shape;2028;p274"/>
          <p:cNvSpPr txBox="1"/>
          <p:nvPr>
            <p:ph idx="2" type="subTitle"/>
          </p:nvPr>
        </p:nvSpPr>
        <p:spPr>
          <a:xfrm>
            <a:off x="2965993" y="1351073"/>
            <a:ext cx="35064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9" name="Google Shape;2029;p274"/>
          <p:cNvSpPr txBox="1"/>
          <p:nvPr>
            <p:ph idx="3" type="subTitle"/>
          </p:nvPr>
        </p:nvSpPr>
        <p:spPr>
          <a:xfrm>
            <a:off x="2280193" y="3541819"/>
            <a:ext cx="3506400" cy="809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030" name="Google Shape;2030;p274"/>
          <p:cNvSpPr txBox="1"/>
          <p:nvPr>
            <p:ph idx="4" type="subTitle"/>
          </p:nvPr>
        </p:nvSpPr>
        <p:spPr>
          <a:xfrm>
            <a:off x="2280193" y="3111944"/>
            <a:ext cx="3506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2">
    <p:bg>
      <p:bgPr>
        <a:solidFill>
          <a:schemeClr val="dk1"/>
        </a:solidFill>
      </p:bgPr>
    </p:bg>
    <p:spTree>
      <p:nvGrpSpPr>
        <p:cNvPr id="2031" name="Shape 2031"/>
        <p:cNvGrpSpPr/>
        <p:nvPr/>
      </p:nvGrpSpPr>
      <p:grpSpPr>
        <a:xfrm>
          <a:off x="0" y="0"/>
          <a:ext cx="0" cy="0"/>
          <a:chOff x="0" y="0"/>
          <a:chExt cx="0" cy="0"/>
        </a:xfrm>
      </p:grpSpPr>
      <p:grpSp>
        <p:nvGrpSpPr>
          <p:cNvPr id="2032" name="Google Shape;2032;p275"/>
          <p:cNvGrpSpPr/>
          <p:nvPr/>
        </p:nvGrpSpPr>
        <p:grpSpPr>
          <a:xfrm>
            <a:off x="713225" y="539500"/>
            <a:ext cx="7717500" cy="4064400"/>
            <a:chOff x="713225" y="539500"/>
            <a:chExt cx="7717500" cy="4064400"/>
          </a:xfrm>
        </p:grpSpPr>
        <p:sp>
          <p:nvSpPr>
            <p:cNvPr id="2033" name="Google Shape;2033;p27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4" name="Google Shape;2034;p27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035" name="Google Shape;2035;p27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036" name="Google Shape;2036;p275"/>
          <p:cNvSpPr txBox="1"/>
          <p:nvPr>
            <p:ph idx="1" type="subTitle"/>
          </p:nvPr>
        </p:nvSpPr>
        <p:spPr>
          <a:xfrm>
            <a:off x="1041662" y="2850162"/>
            <a:ext cx="16644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037" name="Google Shape;2037;p275"/>
          <p:cNvSpPr txBox="1"/>
          <p:nvPr>
            <p:ph idx="2" type="subTitle"/>
          </p:nvPr>
        </p:nvSpPr>
        <p:spPr>
          <a:xfrm>
            <a:off x="1041662" y="2192038"/>
            <a:ext cx="16644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8" name="Google Shape;2038;p275"/>
          <p:cNvSpPr txBox="1"/>
          <p:nvPr>
            <p:ph idx="3" type="subTitle"/>
          </p:nvPr>
        </p:nvSpPr>
        <p:spPr>
          <a:xfrm>
            <a:off x="6437934" y="2850513"/>
            <a:ext cx="16644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039" name="Google Shape;2039;p275"/>
          <p:cNvSpPr txBox="1"/>
          <p:nvPr>
            <p:ph idx="4" type="subTitle"/>
          </p:nvPr>
        </p:nvSpPr>
        <p:spPr>
          <a:xfrm>
            <a:off x="6437934" y="2192038"/>
            <a:ext cx="16644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bg>
      <p:bgPr>
        <a:solidFill>
          <a:schemeClr val="dk1"/>
        </a:solidFill>
      </p:bgPr>
    </p:bg>
    <p:spTree>
      <p:nvGrpSpPr>
        <p:cNvPr id="154" name="Shape 154"/>
        <p:cNvGrpSpPr/>
        <p:nvPr/>
      </p:nvGrpSpPr>
      <p:grpSpPr>
        <a:xfrm>
          <a:off x="0" y="0"/>
          <a:ext cx="0" cy="0"/>
          <a:chOff x="0" y="0"/>
          <a:chExt cx="0" cy="0"/>
        </a:xfrm>
      </p:grpSpPr>
      <p:sp>
        <p:nvSpPr>
          <p:cNvPr id="155" name="Google Shape;155;p2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9"/>
          <p:cNvSpPr txBox="1"/>
          <p:nvPr>
            <p:ph type="title"/>
          </p:nvPr>
        </p:nvSpPr>
        <p:spPr>
          <a:xfrm>
            <a:off x="1131175" y="2463675"/>
            <a:ext cx="5351100" cy="1264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7" name="Google Shape;157;p29"/>
          <p:cNvSpPr txBox="1"/>
          <p:nvPr>
            <p:ph hasCustomPrompt="1" idx="2" type="title"/>
          </p:nvPr>
        </p:nvSpPr>
        <p:spPr>
          <a:xfrm>
            <a:off x="1131163" y="968025"/>
            <a:ext cx="21504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158" name="Google Shape;158;p29"/>
          <p:cNvSpPr txBox="1"/>
          <p:nvPr>
            <p:ph idx="1" type="subTitle"/>
          </p:nvPr>
        </p:nvSpPr>
        <p:spPr>
          <a:xfrm>
            <a:off x="1131163" y="3728475"/>
            <a:ext cx="5351100" cy="44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CUSTOM_26">
    <p:bg>
      <p:bgPr>
        <a:solidFill>
          <a:schemeClr val="dk1"/>
        </a:solidFill>
      </p:bgPr>
    </p:bg>
    <p:spTree>
      <p:nvGrpSpPr>
        <p:cNvPr id="2040" name="Shape 2040"/>
        <p:cNvGrpSpPr/>
        <p:nvPr/>
      </p:nvGrpSpPr>
      <p:grpSpPr>
        <a:xfrm>
          <a:off x="0" y="0"/>
          <a:ext cx="0" cy="0"/>
          <a:chOff x="0" y="0"/>
          <a:chExt cx="0" cy="0"/>
        </a:xfrm>
      </p:grpSpPr>
      <p:grpSp>
        <p:nvGrpSpPr>
          <p:cNvPr id="2041" name="Google Shape;2041;p276"/>
          <p:cNvGrpSpPr/>
          <p:nvPr/>
        </p:nvGrpSpPr>
        <p:grpSpPr>
          <a:xfrm>
            <a:off x="713225" y="539500"/>
            <a:ext cx="7717500" cy="4064400"/>
            <a:chOff x="713225" y="539500"/>
            <a:chExt cx="7717500" cy="4064400"/>
          </a:xfrm>
        </p:grpSpPr>
        <p:sp>
          <p:nvSpPr>
            <p:cNvPr id="2042" name="Google Shape;2042;p27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3" name="Google Shape;2043;p27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044" name="Google Shape;2044;p27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045" name="Google Shape;2045;p276"/>
          <p:cNvSpPr txBox="1"/>
          <p:nvPr>
            <p:ph idx="1" type="subTitle"/>
          </p:nvPr>
        </p:nvSpPr>
        <p:spPr>
          <a:xfrm>
            <a:off x="1425525" y="1808851"/>
            <a:ext cx="2384700" cy="237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solidFill>
                  <a:schemeClr val="lt1"/>
                </a:solidFill>
              </a:defRPr>
            </a:lvl1pPr>
            <a:lvl2pPr lvl="1" rtl="0" algn="ctr">
              <a:lnSpc>
                <a:spcPct val="100000"/>
              </a:lnSpc>
              <a:spcBef>
                <a:spcPts val="0"/>
              </a:spcBef>
              <a:spcAft>
                <a:spcPts val="0"/>
              </a:spcAft>
              <a:buClr>
                <a:schemeClr val="lt1"/>
              </a:buClr>
              <a:buSzPts val="1400"/>
              <a:buChar char="○"/>
              <a:defRPr>
                <a:solidFill>
                  <a:schemeClr val="lt1"/>
                </a:solidFill>
              </a:defRPr>
            </a:lvl2pPr>
            <a:lvl3pPr lvl="2" rtl="0" algn="ctr">
              <a:lnSpc>
                <a:spcPct val="100000"/>
              </a:lnSpc>
              <a:spcBef>
                <a:spcPts val="0"/>
              </a:spcBef>
              <a:spcAft>
                <a:spcPts val="0"/>
              </a:spcAft>
              <a:buClr>
                <a:schemeClr val="lt1"/>
              </a:buClr>
              <a:buSzPts val="1400"/>
              <a:buChar char="■"/>
              <a:defRPr>
                <a:solidFill>
                  <a:schemeClr val="lt1"/>
                </a:solidFill>
              </a:defRPr>
            </a:lvl3pPr>
            <a:lvl4pPr lvl="3" rtl="0" algn="ctr">
              <a:lnSpc>
                <a:spcPct val="100000"/>
              </a:lnSpc>
              <a:spcBef>
                <a:spcPts val="0"/>
              </a:spcBef>
              <a:spcAft>
                <a:spcPts val="0"/>
              </a:spcAft>
              <a:buClr>
                <a:schemeClr val="lt1"/>
              </a:buClr>
              <a:buSzPts val="1400"/>
              <a:buChar char="●"/>
              <a:defRPr>
                <a:solidFill>
                  <a:schemeClr val="lt1"/>
                </a:solidFill>
              </a:defRPr>
            </a:lvl4pPr>
            <a:lvl5pPr lvl="4" rtl="0" algn="ctr">
              <a:lnSpc>
                <a:spcPct val="100000"/>
              </a:lnSpc>
              <a:spcBef>
                <a:spcPts val="0"/>
              </a:spcBef>
              <a:spcAft>
                <a:spcPts val="0"/>
              </a:spcAft>
              <a:buClr>
                <a:schemeClr val="lt1"/>
              </a:buClr>
              <a:buSzPts val="1400"/>
              <a:buChar char="○"/>
              <a:defRPr>
                <a:solidFill>
                  <a:schemeClr val="lt1"/>
                </a:solidFill>
              </a:defRPr>
            </a:lvl5pPr>
            <a:lvl6pPr lvl="5" rtl="0" algn="ctr">
              <a:lnSpc>
                <a:spcPct val="100000"/>
              </a:lnSpc>
              <a:spcBef>
                <a:spcPts val="0"/>
              </a:spcBef>
              <a:spcAft>
                <a:spcPts val="0"/>
              </a:spcAft>
              <a:buClr>
                <a:schemeClr val="lt1"/>
              </a:buClr>
              <a:buSzPts val="1400"/>
              <a:buChar char="■"/>
              <a:defRPr>
                <a:solidFill>
                  <a:schemeClr val="lt1"/>
                </a:solidFill>
              </a:defRPr>
            </a:lvl6pPr>
            <a:lvl7pPr lvl="6" rtl="0" algn="ctr">
              <a:lnSpc>
                <a:spcPct val="100000"/>
              </a:lnSpc>
              <a:spcBef>
                <a:spcPts val="0"/>
              </a:spcBef>
              <a:spcAft>
                <a:spcPts val="0"/>
              </a:spcAft>
              <a:buClr>
                <a:schemeClr val="lt1"/>
              </a:buClr>
              <a:buSzPts val="1400"/>
              <a:buChar char="●"/>
              <a:defRPr>
                <a:solidFill>
                  <a:schemeClr val="lt1"/>
                </a:solidFill>
              </a:defRPr>
            </a:lvl7pPr>
            <a:lvl8pPr lvl="7" rtl="0" algn="ctr">
              <a:lnSpc>
                <a:spcPct val="100000"/>
              </a:lnSpc>
              <a:spcBef>
                <a:spcPts val="0"/>
              </a:spcBef>
              <a:spcAft>
                <a:spcPts val="0"/>
              </a:spcAft>
              <a:buClr>
                <a:schemeClr val="lt1"/>
              </a:buClr>
              <a:buSzPts val="1400"/>
              <a:buChar char="○"/>
              <a:defRPr>
                <a:solidFill>
                  <a:schemeClr val="lt1"/>
                </a:solidFill>
              </a:defRPr>
            </a:lvl8pPr>
            <a:lvl9pPr lvl="8" rtl="0" algn="ctr">
              <a:lnSpc>
                <a:spcPct val="100000"/>
              </a:lnSpc>
              <a:spcBef>
                <a:spcPts val="0"/>
              </a:spcBef>
              <a:spcAft>
                <a:spcPts val="0"/>
              </a:spcAft>
              <a:buClr>
                <a:schemeClr val="lt1"/>
              </a:buClr>
              <a:buSzPts val="1400"/>
              <a:buChar char="■"/>
              <a:defRPr>
                <a:solidFill>
                  <a:schemeClr val="lt1"/>
                </a:solidFill>
              </a:defRPr>
            </a:lvl9pPr>
          </a:lstStyle>
          <a:p/>
        </p:txBody>
      </p:sp>
      <p:sp>
        <p:nvSpPr>
          <p:cNvPr id="2046" name="Google Shape;2046;p276"/>
          <p:cNvSpPr txBox="1"/>
          <p:nvPr>
            <p:ph idx="2" type="subTitle"/>
          </p:nvPr>
        </p:nvSpPr>
        <p:spPr>
          <a:xfrm>
            <a:off x="5333725" y="1808850"/>
            <a:ext cx="2384700" cy="235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solidFill>
                  <a:schemeClr val="lt1"/>
                </a:solidFill>
              </a:defRPr>
            </a:lvl1pPr>
            <a:lvl2pPr lvl="1" rtl="0" algn="ctr">
              <a:lnSpc>
                <a:spcPct val="100000"/>
              </a:lnSpc>
              <a:spcBef>
                <a:spcPts val="0"/>
              </a:spcBef>
              <a:spcAft>
                <a:spcPts val="0"/>
              </a:spcAft>
              <a:buClr>
                <a:schemeClr val="lt1"/>
              </a:buClr>
              <a:buSzPts val="1400"/>
              <a:buChar char="○"/>
              <a:defRPr>
                <a:solidFill>
                  <a:schemeClr val="lt1"/>
                </a:solidFill>
              </a:defRPr>
            </a:lvl2pPr>
            <a:lvl3pPr lvl="2" rtl="0" algn="ctr">
              <a:lnSpc>
                <a:spcPct val="100000"/>
              </a:lnSpc>
              <a:spcBef>
                <a:spcPts val="0"/>
              </a:spcBef>
              <a:spcAft>
                <a:spcPts val="0"/>
              </a:spcAft>
              <a:buClr>
                <a:schemeClr val="lt1"/>
              </a:buClr>
              <a:buSzPts val="1400"/>
              <a:buChar char="■"/>
              <a:defRPr>
                <a:solidFill>
                  <a:schemeClr val="lt1"/>
                </a:solidFill>
              </a:defRPr>
            </a:lvl3pPr>
            <a:lvl4pPr lvl="3" rtl="0" algn="ctr">
              <a:lnSpc>
                <a:spcPct val="100000"/>
              </a:lnSpc>
              <a:spcBef>
                <a:spcPts val="0"/>
              </a:spcBef>
              <a:spcAft>
                <a:spcPts val="0"/>
              </a:spcAft>
              <a:buClr>
                <a:schemeClr val="lt1"/>
              </a:buClr>
              <a:buSzPts val="1400"/>
              <a:buChar char="●"/>
              <a:defRPr>
                <a:solidFill>
                  <a:schemeClr val="lt1"/>
                </a:solidFill>
              </a:defRPr>
            </a:lvl4pPr>
            <a:lvl5pPr lvl="4" rtl="0" algn="ctr">
              <a:lnSpc>
                <a:spcPct val="100000"/>
              </a:lnSpc>
              <a:spcBef>
                <a:spcPts val="0"/>
              </a:spcBef>
              <a:spcAft>
                <a:spcPts val="0"/>
              </a:spcAft>
              <a:buClr>
                <a:schemeClr val="lt1"/>
              </a:buClr>
              <a:buSzPts val="1400"/>
              <a:buChar char="○"/>
              <a:defRPr>
                <a:solidFill>
                  <a:schemeClr val="lt1"/>
                </a:solidFill>
              </a:defRPr>
            </a:lvl5pPr>
            <a:lvl6pPr lvl="5" rtl="0" algn="ctr">
              <a:lnSpc>
                <a:spcPct val="100000"/>
              </a:lnSpc>
              <a:spcBef>
                <a:spcPts val="0"/>
              </a:spcBef>
              <a:spcAft>
                <a:spcPts val="0"/>
              </a:spcAft>
              <a:buClr>
                <a:schemeClr val="lt1"/>
              </a:buClr>
              <a:buSzPts val="1400"/>
              <a:buChar char="■"/>
              <a:defRPr>
                <a:solidFill>
                  <a:schemeClr val="lt1"/>
                </a:solidFill>
              </a:defRPr>
            </a:lvl6pPr>
            <a:lvl7pPr lvl="6" rtl="0" algn="ctr">
              <a:lnSpc>
                <a:spcPct val="100000"/>
              </a:lnSpc>
              <a:spcBef>
                <a:spcPts val="0"/>
              </a:spcBef>
              <a:spcAft>
                <a:spcPts val="0"/>
              </a:spcAft>
              <a:buClr>
                <a:schemeClr val="lt1"/>
              </a:buClr>
              <a:buSzPts val="1400"/>
              <a:buChar char="●"/>
              <a:defRPr>
                <a:solidFill>
                  <a:schemeClr val="lt1"/>
                </a:solidFill>
              </a:defRPr>
            </a:lvl7pPr>
            <a:lvl8pPr lvl="7" rtl="0" algn="ctr">
              <a:lnSpc>
                <a:spcPct val="100000"/>
              </a:lnSpc>
              <a:spcBef>
                <a:spcPts val="0"/>
              </a:spcBef>
              <a:spcAft>
                <a:spcPts val="0"/>
              </a:spcAft>
              <a:buClr>
                <a:schemeClr val="lt1"/>
              </a:buClr>
              <a:buSzPts val="1400"/>
              <a:buChar char="○"/>
              <a:defRPr>
                <a:solidFill>
                  <a:schemeClr val="lt1"/>
                </a:solidFill>
              </a:defRPr>
            </a:lvl8pPr>
            <a:lvl9pPr lvl="8" rtl="0" algn="ctr">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_1_1_1">
    <p:bg>
      <p:bgPr>
        <a:solidFill>
          <a:schemeClr val="dk1"/>
        </a:solidFill>
      </p:bgPr>
    </p:bg>
    <p:spTree>
      <p:nvGrpSpPr>
        <p:cNvPr id="2047" name="Shape 2047"/>
        <p:cNvGrpSpPr/>
        <p:nvPr/>
      </p:nvGrpSpPr>
      <p:grpSpPr>
        <a:xfrm>
          <a:off x="0" y="0"/>
          <a:ext cx="0" cy="0"/>
          <a:chOff x="0" y="0"/>
          <a:chExt cx="0" cy="0"/>
        </a:xfrm>
      </p:grpSpPr>
      <p:grpSp>
        <p:nvGrpSpPr>
          <p:cNvPr id="2048" name="Google Shape;2048;p277"/>
          <p:cNvGrpSpPr/>
          <p:nvPr/>
        </p:nvGrpSpPr>
        <p:grpSpPr>
          <a:xfrm>
            <a:off x="713225" y="539500"/>
            <a:ext cx="7717500" cy="4064400"/>
            <a:chOff x="713225" y="539500"/>
            <a:chExt cx="7717500" cy="4064400"/>
          </a:xfrm>
        </p:grpSpPr>
        <p:sp>
          <p:nvSpPr>
            <p:cNvPr id="2049" name="Google Shape;2049;p27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0" name="Google Shape;2050;p27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051" name="Google Shape;2051;p27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052" name="Google Shape;2052;p277"/>
          <p:cNvSpPr txBox="1"/>
          <p:nvPr>
            <p:ph idx="1" type="subTitle"/>
          </p:nvPr>
        </p:nvSpPr>
        <p:spPr>
          <a:xfrm>
            <a:off x="852300" y="1647337"/>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053" name="Google Shape;2053;p277"/>
          <p:cNvSpPr txBox="1"/>
          <p:nvPr>
            <p:ph idx="2" type="subTitle"/>
          </p:nvPr>
        </p:nvSpPr>
        <p:spPr>
          <a:xfrm>
            <a:off x="852300" y="12178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54" name="Google Shape;2054;p277"/>
          <p:cNvSpPr txBox="1"/>
          <p:nvPr>
            <p:ph idx="3" type="subTitle"/>
          </p:nvPr>
        </p:nvSpPr>
        <p:spPr>
          <a:xfrm>
            <a:off x="852300" y="2781937"/>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055" name="Google Shape;2055;p277"/>
          <p:cNvSpPr txBox="1"/>
          <p:nvPr>
            <p:ph idx="4" type="subTitle"/>
          </p:nvPr>
        </p:nvSpPr>
        <p:spPr>
          <a:xfrm>
            <a:off x="852300" y="23524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56" name="Google Shape;2056;p277"/>
          <p:cNvSpPr txBox="1"/>
          <p:nvPr>
            <p:ph idx="5" type="subTitle"/>
          </p:nvPr>
        </p:nvSpPr>
        <p:spPr>
          <a:xfrm>
            <a:off x="852300" y="3916538"/>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057" name="Google Shape;2057;p277"/>
          <p:cNvSpPr txBox="1"/>
          <p:nvPr>
            <p:ph idx="6" type="subTitle"/>
          </p:nvPr>
        </p:nvSpPr>
        <p:spPr>
          <a:xfrm>
            <a:off x="852300" y="34870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4">
    <p:bg>
      <p:bgPr>
        <a:solidFill>
          <a:schemeClr val="dk1"/>
        </a:solidFill>
      </p:bgPr>
    </p:bg>
    <p:spTree>
      <p:nvGrpSpPr>
        <p:cNvPr id="2058" name="Shape 2058"/>
        <p:cNvGrpSpPr/>
        <p:nvPr/>
      </p:nvGrpSpPr>
      <p:grpSpPr>
        <a:xfrm>
          <a:off x="0" y="0"/>
          <a:ext cx="0" cy="0"/>
          <a:chOff x="0" y="0"/>
          <a:chExt cx="0" cy="0"/>
        </a:xfrm>
      </p:grpSpPr>
      <p:grpSp>
        <p:nvGrpSpPr>
          <p:cNvPr id="2059" name="Google Shape;2059;p278"/>
          <p:cNvGrpSpPr/>
          <p:nvPr/>
        </p:nvGrpSpPr>
        <p:grpSpPr>
          <a:xfrm>
            <a:off x="713225" y="539500"/>
            <a:ext cx="7717500" cy="4064400"/>
            <a:chOff x="713225" y="539500"/>
            <a:chExt cx="7717500" cy="4064400"/>
          </a:xfrm>
        </p:grpSpPr>
        <p:sp>
          <p:nvSpPr>
            <p:cNvPr id="2060" name="Google Shape;2060;p27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61" name="Google Shape;2061;p278"/>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062" name="Google Shape;2062;p27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063" name="Google Shape;2063;p278"/>
          <p:cNvSpPr txBox="1"/>
          <p:nvPr>
            <p:ph idx="1" type="subTitle"/>
          </p:nvPr>
        </p:nvSpPr>
        <p:spPr>
          <a:xfrm>
            <a:off x="919850"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064" name="Google Shape;2064;p278"/>
          <p:cNvSpPr txBox="1"/>
          <p:nvPr>
            <p:ph idx="2" type="subTitle"/>
          </p:nvPr>
        </p:nvSpPr>
        <p:spPr>
          <a:xfrm>
            <a:off x="919850"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5" name="Google Shape;2065;p278"/>
          <p:cNvSpPr txBox="1"/>
          <p:nvPr>
            <p:ph idx="3" type="subTitle"/>
          </p:nvPr>
        </p:nvSpPr>
        <p:spPr>
          <a:xfrm>
            <a:off x="3500699"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066" name="Google Shape;2066;p278"/>
          <p:cNvSpPr txBox="1"/>
          <p:nvPr>
            <p:ph idx="4" type="subTitle"/>
          </p:nvPr>
        </p:nvSpPr>
        <p:spPr>
          <a:xfrm>
            <a:off x="3500697"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7" name="Google Shape;2067;p278"/>
          <p:cNvSpPr txBox="1"/>
          <p:nvPr>
            <p:ph idx="5" type="subTitle"/>
          </p:nvPr>
        </p:nvSpPr>
        <p:spPr>
          <a:xfrm>
            <a:off x="6069048"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068" name="Google Shape;2068;p278"/>
          <p:cNvSpPr txBox="1"/>
          <p:nvPr>
            <p:ph idx="6" type="subTitle"/>
          </p:nvPr>
        </p:nvSpPr>
        <p:spPr>
          <a:xfrm>
            <a:off x="6069043"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1_1_1_1_1_1">
    <p:bg>
      <p:bgPr>
        <a:solidFill>
          <a:schemeClr val="dk1"/>
        </a:solidFill>
      </p:bgPr>
    </p:bg>
    <p:spTree>
      <p:nvGrpSpPr>
        <p:cNvPr id="2069" name="Shape 2069"/>
        <p:cNvGrpSpPr/>
        <p:nvPr/>
      </p:nvGrpSpPr>
      <p:grpSpPr>
        <a:xfrm>
          <a:off x="0" y="0"/>
          <a:ext cx="0" cy="0"/>
          <a:chOff x="0" y="0"/>
          <a:chExt cx="0" cy="0"/>
        </a:xfrm>
      </p:grpSpPr>
      <p:grpSp>
        <p:nvGrpSpPr>
          <p:cNvPr id="2070" name="Google Shape;2070;p279"/>
          <p:cNvGrpSpPr/>
          <p:nvPr/>
        </p:nvGrpSpPr>
        <p:grpSpPr>
          <a:xfrm>
            <a:off x="713225" y="539500"/>
            <a:ext cx="7717500" cy="4064400"/>
            <a:chOff x="713225" y="539500"/>
            <a:chExt cx="7717500" cy="4064400"/>
          </a:xfrm>
        </p:grpSpPr>
        <p:sp>
          <p:nvSpPr>
            <p:cNvPr id="2071" name="Google Shape;2071;p27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2" name="Google Shape;2072;p27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073" name="Google Shape;2073;p27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074" name="Google Shape;2074;p279"/>
          <p:cNvSpPr txBox="1"/>
          <p:nvPr>
            <p:ph idx="1" type="subTitle"/>
          </p:nvPr>
        </p:nvSpPr>
        <p:spPr>
          <a:xfrm>
            <a:off x="919850" y="28955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075" name="Google Shape;2075;p279"/>
          <p:cNvSpPr txBox="1"/>
          <p:nvPr>
            <p:ph idx="2" type="subTitle"/>
          </p:nvPr>
        </p:nvSpPr>
        <p:spPr>
          <a:xfrm>
            <a:off x="919850" y="23982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6" name="Google Shape;2076;p279"/>
          <p:cNvSpPr txBox="1"/>
          <p:nvPr>
            <p:ph idx="3" type="subTitle"/>
          </p:nvPr>
        </p:nvSpPr>
        <p:spPr>
          <a:xfrm>
            <a:off x="3500700" y="32003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077" name="Google Shape;2077;p279"/>
          <p:cNvSpPr txBox="1"/>
          <p:nvPr>
            <p:ph idx="4" type="subTitle"/>
          </p:nvPr>
        </p:nvSpPr>
        <p:spPr>
          <a:xfrm>
            <a:off x="3500697" y="27030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8" name="Google Shape;2078;p279"/>
          <p:cNvSpPr txBox="1"/>
          <p:nvPr>
            <p:ph idx="5" type="subTitle"/>
          </p:nvPr>
        </p:nvSpPr>
        <p:spPr>
          <a:xfrm>
            <a:off x="6069049" y="35051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079" name="Google Shape;2079;p279"/>
          <p:cNvSpPr txBox="1"/>
          <p:nvPr>
            <p:ph idx="6" type="subTitle"/>
          </p:nvPr>
        </p:nvSpPr>
        <p:spPr>
          <a:xfrm>
            <a:off x="6069043" y="30078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1_1_1_1_1_1_1_1_1">
    <p:bg>
      <p:bgPr>
        <a:solidFill>
          <a:schemeClr val="dk1"/>
        </a:solidFill>
      </p:bgPr>
    </p:bg>
    <p:spTree>
      <p:nvGrpSpPr>
        <p:cNvPr id="2080" name="Shape 2080"/>
        <p:cNvGrpSpPr/>
        <p:nvPr/>
      </p:nvGrpSpPr>
      <p:grpSpPr>
        <a:xfrm>
          <a:off x="0" y="0"/>
          <a:ext cx="0" cy="0"/>
          <a:chOff x="0" y="0"/>
          <a:chExt cx="0" cy="0"/>
        </a:xfrm>
      </p:grpSpPr>
      <p:grpSp>
        <p:nvGrpSpPr>
          <p:cNvPr id="2081" name="Google Shape;2081;p280"/>
          <p:cNvGrpSpPr/>
          <p:nvPr/>
        </p:nvGrpSpPr>
        <p:grpSpPr>
          <a:xfrm>
            <a:off x="713225" y="539500"/>
            <a:ext cx="7717500" cy="4064400"/>
            <a:chOff x="713225" y="539500"/>
            <a:chExt cx="7717500" cy="4064400"/>
          </a:xfrm>
        </p:grpSpPr>
        <p:sp>
          <p:nvSpPr>
            <p:cNvPr id="2082" name="Google Shape;2082;p28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3" name="Google Shape;2083;p280"/>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084" name="Google Shape;2084;p28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085" name="Google Shape;2085;p280"/>
          <p:cNvSpPr txBox="1"/>
          <p:nvPr>
            <p:ph idx="1" type="subTitle"/>
          </p:nvPr>
        </p:nvSpPr>
        <p:spPr>
          <a:xfrm>
            <a:off x="1112975" y="32328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086" name="Google Shape;2086;p280"/>
          <p:cNvSpPr txBox="1"/>
          <p:nvPr>
            <p:ph idx="2" type="subTitle"/>
          </p:nvPr>
        </p:nvSpPr>
        <p:spPr>
          <a:xfrm>
            <a:off x="1112975" y="27355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7" name="Google Shape;2087;p280"/>
          <p:cNvSpPr txBox="1"/>
          <p:nvPr>
            <p:ph idx="3" type="subTitle"/>
          </p:nvPr>
        </p:nvSpPr>
        <p:spPr>
          <a:xfrm>
            <a:off x="3497250" y="18612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088" name="Google Shape;2088;p280"/>
          <p:cNvSpPr txBox="1"/>
          <p:nvPr>
            <p:ph idx="4" type="subTitle"/>
          </p:nvPr>
        </p:nvSpPr>
        <p:spPr>
          <a:xfrm>
            <a:off x="3497250" y="13639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9" name="Google Shape;2089;p280"/>
          <p:cNvSpPr txBox="1"/>
          <p:nvPr>
            <p:ph idx="5" type="subTitle"/>
          </p:nvPr>
        </p:nvSpPr>
        <p:spPr>
          <a:xfrm>
            <a:off x="5881525" y="32328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090" name="Google Shape;2090;p280"/>
          <p:cNvSpPr txBox="1"/>
          <p:nvPr>
            <p:ph idx="6" type="subTitle"/>
          </p:nvPr>
        </p:nvSpPr>
        <p:spPr>
          <a:xfrm>
            <a:off x="5881525" y="27355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
    <p:bg>
      <p:bgPr>
        <a:solidFill>
          <a:schemeClr val="dk1"/>
        </a:solidFill>
      </p:bgPr>
    </p:bg>
    <p:spTree>
      <p:nvGrpSpPr>
        <p:cNvPr id="2091" name="Shape 2091"/>
        <p:cNvGrpSpPr/>
        <p:nvPr/>
      </p:nvGrpSpPr>
      <p:grpSpPr>
        <a:xfrm>
          <a:off x="0" y="0"/>
          <a:ext cx="0" cy="0"/>
          <a:chOff x="0" y="0"/>
          <a:chExt cx="0" cy="0"/>
        </a:xfrm>
      </p:grpSpPr>
      <p:grpSp>
        <p:nvGrpSpPr>
          <p:cNvPr id="2092" name="Google Shape;2092;p281"/>
          <p:cNvGrpSpPr/>
          <p:nvPr/>
        </p:nvGrpSpPr>
        <p:grpSpPr>
          <a:xfrm>
            <a:off x="713225" y="539500"/>
            <a:ext cx="7717500" cy="4064400"/>
            <a:chOff x="713225" y="539500"/>
            <a:chExt cx="7717500" cy="4064400"/>
          </a:xfrm>
        </p:grpSpPr>
        <p:sp>
          <p:nvSpPr>
            <p:cNvPr id="2093" name="Google Shape;2093;p28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4" name="Google Shape;2094;p281"/>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095" name="Google Shape;2095;p28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096" name="Google Shape;2096;p281"/>
          <p:cNvSpPr txBox="1"/>
          <p:nvPr>
            <p:ph idx="1" type="subTitle"/>
          </p:nvPr>
        </p:nvSpPr>
        <p:spPr>
          <a:xfrm>
            <a:off x="945800" y="1875950"/>
            <a:ext cx="30444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097" name="Google Shape;2097;p281"/>
          <p:cNvSpPr txBox="1"/>
          <p:nvPr>
            <p:ph idx="2" type="subTitle"/>
          </p:nvPr>
        </p:nvSpPr>
        <p:spPr>
          <a:xfrm>
            <a:off x="945800" y="1446425"/>
            <a:ext cx="3044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98" name="Google Shape;2098;p281"/>
          <p:cNvSpPr txBox="1"/>
          <p:nvPr>
            <p:ph idx="3" type="subTitle"/>
          </p:nvPr>
        </p:nvSpPr>
        <p:spPr>
          <a:xfrm>
            <a:off x="5153800" y="2781950"/>
            <a:ext cx="3044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099" name="Google Shape;2099;p281"/>
          <p:cNvSpPr txBox="1"/>
          <p:nvPr>
            <p:ph idx="4" type="subTitle"/>
          </p:nvPr>
        </p:nvSpPr>
        <p:spPr>
          <a:xfrm>
            <a:off x="5153800" y="2352425"/>
            <a:ext cx="30444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00" name="Google Shape;2100;p281"/>
          <p:cNvSpPr txBox="1"/>
          <p:nvPr>
            <p:ph idx="5" type="subTitle"/>
          </p:nvPr>
        </p:nvSpPr>
        <p:spPr>
          <a:xfrm>
            <a:off x="945800" y="3687950"/>
            <a:ext cx="30444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101" name="Google Shape;2101;p281"/>
          <p:cNvSpPr txBox="1"/>
          <p:nvPr>
            <p:ph idx="6" type="subTitle"/>
          </p:nvPr>
        </p:nvSpPr>
        <p:spPr>
          <a:xfrm>
            <a:off x="945800" y="3258425"/>
            <a:ext cx="3044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5">
    <p:bg>
      <p:bgPr>
        <a:solidFill>
          <a:schemeClr val="dk1"/>
        </a:solidFill>
      </p:bgPr>
    </p:bg>
    <p:spTree>
      <p:nvGrpSpPr>
        <p:cNvPr id="2102" name="Shape 2102"/>
        <p:cNvGrpSpPr/>
        <p:nvPr/>
      </p:nvGrpSpPr>
      <p:grpSpPr>
        <a:xfrm>
          <a:off x="0" y="0"/>
          <a:ext cx="0" cy="0"/>
          <a:chOff x="0" y="0"/>
          <a:chExt cx="0" cy="0"/>
        </a:xfrm>
      </p:grpSpPr>
      <p:grpSp>
        <p:nvGrpSpPr>
          <p:cNvPr id="2103" name="Google Shape;2103;p282"/>
          <p:cNvGrpSpPr/>
          <p:nvPr/>
        </p:nvGrpSpPr>
        <p:grpSpPr>
          <a:xfrm>
            <a:off x="713225" y="539500"/>
            <a:ext cx="7717500" cy="4064400"/>
            <a:chOff x="713225" y="539500"/>
            <a:chExt cx="7717500" cy="4064400"/>
          </a:xfrm>
        </p:grpSpPr>
        <p:sp>
          <p:nvSpPr>
            <p:cNvPr id="2104" name="Google Shape;2104;p28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5" name="Google Shape;2105;p28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106" name="Google Shape;2106;p28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07" name="Google Shape;2107;p282"/>
          <p:cNvSpPr txBox="1"/>
          <p:nvPr>
            <p:ph idx="1" type="subTitle"/>
          </p:nvPr>
        </p:nvSpPr>
        <p:spPr>
          <a:xfrm>
            <a:off x="1658100" y="1978846"/>
            <a:ext cx="62850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108" name="Google Shape;2108;p282"/>
          <p:cNvSpPr txBox="1"/>
          <p:nvPr>
            <p:ph idx="2" type="subTitle"/>
          </p:nvPr>
        </p:nvSpPr>
        <p:spPr>
          <a:xfrm>
            <a:off x="1658100" y="1549321"/>
            <a:ext cx="62850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09" name="Google Shape;2109;p282"/>
          <p:cNvSpPr txBox="1"/>
          <p:nvPr>
            <p:ph idx="3" type="subTitle"/>
          </p:nvPr>
        </p:nvSpPr>
        <p:spPr>
          <a:xfrm>
            <a:off x="1658100" y="2884846"/>
            <a:ext cx="62850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110" name="Google Shape;2110;p282"/>
          <p:cNvSpPr txBox="1"/>
          <p:nvPr>
            <p:ph idx="4" type="subTitle"/>
          </p:nvPr>
        </p:nvSpPr>
        <p:spPr>
          <a:xfrm>
            <a:off x="1658100" y="2455321"/>
            <a:ext cx="62850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11" name="Google Shape;2111;p282"/>
          <p:cNvSpPr txBox="1"/>
          <p:nvPr>
            <p:ph idx="5" type="subTitle"/>
          </p:nvPr>
        </p:nvSpPr>
        <p:spPr>
          <a:xfrm>
            <a:off x="1658100" y="3790846"/>
            <a:ext cx="62850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112" name="Google Shape;2112;p282"/>
          <p:cNvSpPr txBox="1"/>
          <p:nvPr>
            <p:ph idx="6" type="subTitle"/>
          </p:nvPr>
        </p:nvSpPr>
        <p:spPr>
          <a:xfrm>
            <a:off x="1658100" y="3361321"/>
            <a:ext cx="62850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6">
  <p:cSld name="CUSTOM_24">
    <p:bg>
      <p:bgPr>
        <a:solidFill>
          <a:schemeClr val="dk1"/>
        </a:solidFill>
      </p:bgPr>
    </p:bg>
    <p:spTree>
      <p:nvGrpSpPr>
        <p:cNvPr id="2113" name="Shape 2113"/>
        <p:cNvGrpSpPr/>
        <p:nvPr/>
      </p:nvGrpSpPr>
      <p:grpSpPr>
        <a:xfrm>
          <a:off x="0" y="0"/>
          <a:ext cx="0" cy="0"/>
          <a:chOff x="0" y="0"/>
          <a:chExt cx="0" cy="0"/>
        </a:xfrm>
      </p:grpSpPr>
      <p:grpSp>
        <p:nvGrpSpPr>
          <p:cNvPr id="2114" name="Google Shape;2114;p283"/>
          <p:cNvGrpSpPr/>
          <p:nvPr/>
        </p:nvGrpSpPr>
        <p:grpSpPr>
          <a:xfrm>
            <a:off x="713225" y="539500"/>
            <a:ext cx="7717500" cy="4064400"/>
            <a:chOff x="713225" y="539500"/>
            <a:chExt cx="7717500" cy="4064400"/>
          </a:xfrm>
        </p:grpSpPr>
        <p:sp>
          <p:nvSpPr>
            <p:cNvPr id="2115" name="Google Shape;2115;p28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6" name="Google Shape;2116;p283"/>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117" name="Google Shape;2117;p28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18" name="Google Shape;2118;p283"/>
          <p:cNvSpPr txBox="1"/>
          <p:nvPr>
            <p:ph idx="1" type="subTitle"/>
          </p:nvPr>
        </p:nvSpPr>
        <p:spPr>
          <a:xfrm>
            <a:off x="461532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2119" name="Google Shape;2119;p283"/>
          <p:cNvSpPr txBox="1"/>
          <p:nvPr>
            <p:ph idx="2" type="subTitle"/>
          </p:nvPr>
        </p:nvSpPr>
        <p:spPr>
          <a:xfrm>
            <a:off x="85377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2120" name="Google Shape;2120;p283"/>
          <p:cNvSpPr txBox="1"/>
          <p:nvPr>
            <p:ph idx="3" type="subTitle"/>
          </p:nvPr>
        </p:nvSpPr>
        <p:spPr>
          <a:xfrm>
            <a:off x="853775" y="2571196"/>
            <a:ext cx="3599100" cy="66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hlink"/>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2121" name="Google Shape;2121;p283"/>
          <p:cNvSpPr txBox="1"/>
          <p:nvPr>
            <p:ph idx="4" type="subTitle"/>
          </p:nvPr>
        </p:nvSpPr>
        <p:spPr>
          <a:xfrm>
            <a:off x="799625" y="1404325"/>
            <a:ext cx="7523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2122" name="Google Shape;2122;p283"/>
          <p:cNvSpPr txBox="1"/>
          <p:nvPr>
            <p:ph idx="5" type="subTitle"/>
          </p:nvPr>
        </p:nvSpPr>
        <p:spPr>
          <a:xfrm>
            <a:off x="4452875" y="2570500"/>
            <a:ext cx="3761700" cy="172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2123" name="Google Shape;2123;p283"/>
          <p:cNvSpPr txBox="1"/>
          <p:nvPr>
            <p:ph idx="6" type="subTitle"/>
          </p:nvPr>
        </p:nvSpPr>
        <p:spPr>
          <a:xfrm>
            <a:off x="853775" y="323750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2124" name="Google Shape;2124;p283"/>
          <p:cNvSpPr txBox="1"/>
          <p:nvPr>
            <p:ph idx="7" type="subTitle"/>
          </p:nvPr>
        </p:nvSpPr>
        <p:spPr>
          <a:xfrm>
            <a:off x="853775" y="3626746"/>
            <a:ext cx="3599100" cy="66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hlink"/>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1">
    <p:bg>
      <p:bgPr>
        <a:solidFill>
          <a:schemeClr val="dk1"/>
        </a:solidFill>
      </p:bgPr>
    </p:bg>
    <p:spTree>
      <p:nvGrpSpPr>
        <p:cNvPr id="2125" name="Shape 2125"/>
        <p:cNvGrpSpPr/>
        <p:nvPr/>
      </p:nvGrpSpPr>
      <p:grpSpPr>
        <a:xfrm>
          <a:off x="0" y="0"/>
          <a:ext cx="0" cy="0"/>
          <a:chOff x="0" y="0"/>
          <a:chExt cx="0" cy="0"/>
        </a:xfrm>
      </p:grpSpPr>
      <p:grpSp>
        <p:nvGrpSpPr>
          <p:cNvPr id="2126" name="Google Shape;2126;p284"/>
          <p:cNvGrpSpPr/>
          <p:nvPr/>
        </p:nvGrpSpPr>
        <p:grpSpPr>
          <a:xfrm>
            <a:off x="713225" y="539500"/>
            <a:ext cx="7717500" cy="4064400"/>
            <a:chOff x="713225" y="539500"/>
            <a:chExt cx="7717500" cy="4064400"/>
          </a:xfrm>
        </p:grpSpPr>
        <p:sp>
          <p:nvSpPr>
            <p:cNvPr id="2127" name="Google Shape;2127;p28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8" name="Google Shape;2128;p28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129" name="Google Shape;2129;p28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30" name="Google Shape;2130;p284"/>
          <p:cNvSpPr txBox="1"/>
          <p:nvPr>
            <p:ph idx="1" type="subTitle"/>
          </p:nvPr>
        </p:nvSpPr>
        <p:spPr>
          <a:xfrm>
            <a:off x="1112425" y="1982250"/>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2131" name="Google Shape;2131;p284"/>
          <p:cNvSpPr txBox="1"/>
          <p:nvPr>
            <p:ph idx="2" type="subTitle"/>
          </p:nvPr>
        </p:nvSpPr>
        <p:spPr>
          <a:xfrm>
            <a:off x="1112425" y="1463550"/>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2" name="Google Shape;2132;p284"/>
          <p:cNvSpPr txBox="1"/>
          <p:nvPr>
            <p:ph idx="3" type="subTitle"/>
          </p:nvPr>
        </p:nvSpPr>
        <p:spPr>
          <a:xfrm>
            <a:off x="5584150" y="1982250"/>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2133" name="Google Shape;2133;p284"/>
          <p:cNvSpPr txBox="1"/>
          <p:nvPr>
            <p:ph idx="4" type="subTitle"/>
          </p:nvPr>
        </p:nvSpPr>
        <p:spPr>
          <a:xfrm>
            <a:off x="5584150" y="1463550"/>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4" name="Google Shape;2134;p284"/>
          <p:cNvSpPr txBox="1"/>
          <p:nvPr>
            <p:ph idx="5" type="subTitle"/>
          </p:nvPr>
        </p:nvSpPr>
        <p:spPr>
          <a:xfrm>
            <a:off x="1112425" y="3636625"/>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2135" name="Google Shape;2135;p284"/>
          <p:cNvSpPr txBox="1"/>
          <p:nvPr>
            <p:ph idx="6" type="subTitle"/>
          </p:nvPr>
        </p:nvSpPr>
        <p:spPr>
          <a:xfrm>
            <a:off x="1112425" y="3117925"/>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6" name="Google Shape;2136;p284"/>
          <p:cNvSpPr txBox="1"/>
          <p:nvPr>
            <p:ph idx="7" type="subTitle"/>
          </p:nvPr>
        </p:nvSpPr>
        <p:spPr>
          <a:xfrm>
            <a:off x="5584150" y="3636625"/>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2137" name="Google Shape;2137;p284"/>
          <p:cNvSpPr txBox="1"/>
          <p:nvPr>
            <p:ph idx="8" type="subTitle"/>
          </p:nvPr>
        </p:nvSpPr>
        <p:spPr>
          <a:xfrm>
            <a:off x="5584150" y="3117925"/>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1_1_1_1_1_1_1_1">
    <p:bg>
      <p:bgPr>
        <a:solidFill>
          <a:schemeClr val="dk1"/>
        </a:solidFill>
      </p:bgPr>
    </p:bg>
    <p:spTree>
      <p:nvGrpSpPr>
        <p:cNvPr id="2138" name="Shape 2138"/>
        <p:cNvGrpSpPr/>
        <p:nvPr/>
      </p:nvGrpSpPr>
      <p:grpSpPr>
        <a:xfrm>
          <a:off x="0" y="0"/>
          <a:ext cx="0" cy="0"/>
          <a:chOff x="0" y="0"/>
          <a:chExt cx="0" cy="0"/>
        </a:xfrm>
      </p:grpSpPr>
      <p:grpSp>
        <p:nvGrpSpPr>
          <p:cNvPr id="2139" name="Google Shape;2139;p285"/>
          <p:cNvGrpSpPr/>
          <p:nvPr/>
        </p:nvGrpSpPr>
        <p:grpSpPr>
          <a:xfrm>
            <a:off x="713300" y="539550"/>
            <a:ext cx="7717500" cy="4064400"/>
            <a:chOff x="713300" y="539550"/>
            <a:chExt cx="7717500" cy="4064400"/>
          </a:xfrm>
        </p:grpSpPr>
        <p:cxnSp>
          <p:nvCxnSpPr>
            <p:cNvPr id="2140" name="Google Shape;2140;p285"/>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2141" name="Google Shape;2141;p285"/>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2" name="Google Shape;2142;p28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43" name="Google Shape;2143;p285"/>
          <p:cNvSpPr txBox="1"/>
          <p:nvPr>
            <p:ph idx="1" type="subTitle"/>
          </p:nvPr>
        </p:nvSpPr>
        <p:spPr>
          <a:xfrm>
            <a:off x="1016600" y="1940562"/>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44" name="Google Shape;2144;p285"/>
          <p:cNvSpPr txBox="1"/>
          <p:nvPr>
            <p:ph idx="2" type="subTitle"/>
          </p:nvPr>
        </p:nvSpPr>
        <p:spPr>
          <a:xfrm>
            <a:off x="1016600" y="1511038"/>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5" name="Google Shape;2145;p285"/>
          <p:cNvSpPr txBox="1"/>
          <p:nvPr>
            <p:ph idx="3" type="subTitle"/>
          </p:nvPr>
        </p:nvSpPr>
        <p:spPr>
          <a:xfrm>
            <a:off x="1016625" y="3708400"/>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46" name="Google Shape;2146;p285"/>
          <p:cNvSpPr txBox="1"/>
          <p:nvPr>
            <p:ph idx="4" type="subTitle"/>
          </p:nvPr>
        </p:nvSpPr>
        <p:spPr>
          <a:xfrm>
            <a:off x="1016625" y="3278875"/>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7" name="Google Shape;2147;p285"/>
          <p:cNvSpPr txBox="1"/>
          <p:nvPr>
            <p:ph idx="5" type="subTitle"/>
          </p:nvPr>
        </p:nvSpPr>
        <p:spPr>
          <a:xfrm>
            <a:off x="4809400" y="1940562"/>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48" name="Google Shape;2148;p285"/>
          <p:cNvSpPr txBox="1"/>
          <p:nvPr>
            <p:ph idx="6" type="subTitle"/>
          </p:nvPr>
        </p:nvSpPr>
        <p:spPr>
          <a:xfrm>
            <a:off x="4809400" y="1511038"/>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9" name="Google Shape;2149;p285"/>
          <p:cNvSpPr txBox="1"/>
          <p:nvPr>
            <p:ph idx="7" type="subTitle"/>
          </p:nvPr>
        </p:nvSpPr>
        <p:spPr>
          <a:xfrm>
            <a:off x="4809425" y="3708400"/>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50" name="Google Shape;2150;p285"/>
          <p:cNvSpPr txBox="1"/>
          <p:nvPr>
            <p:ph idx="8" type="subTitle"/>
          </p:nvPr>
        </p:nvSpPr>
        <p:spPr>
          <a:xfrm>
            <a:off x="4809425" y="3278875"/>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4">
    <p:bg>
      <p:bgPr>
        <a:solidFill>
          <a:schemeClr val="dk1"/>
        </a:solidFill>
      </p:bgPr>
    </p:bg>
    <p:spTree>
      <p:nvGrpSpPr>
        <p:cNvPr id="159" name="Shape 159"/>
        <p:cNvGrpSpPr/>
        <p:nvPr/>
      </p:nvGrpSpPr>
      <p:grpSpPr>
        <a:xfrm>
          <a:off x="0" y="0"/>
          <a:ext cx="0" cy="0"/>
          <a:chOff x="0" y="0"/>
          <a:chExt cx="0" cy="0"/>
        </a:xfrm>
      </p:grpSpPr>
      <p:sp>
        <p:nvSpPr>
          <p:cNvPr id="160" name="Google Shape;160;p3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0"/>
          <p:cNvSpPr txBox="1"/>
          <p:nvPr>
            <p:ph type="title"/>
          </p:nvPr>
        </p:nvSpPr>
        <p:spPr>
          <a:xfrm>
            <a:off x="1714350" y="2559925"/>
            <a:ext cx="5715300" cy="106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2" name="Google Shape;162;p30"/>
          <p:cNvSpPr txBox="1"/>
          <p:nvPr>
            <p:ph hasCustomPrompt="1" idx="2" type="title"/>
          </p:nvPr>
        </p:nvSpPr>
        <p:spPr>
          <a:xfrm>
            <a:off x="3496800" y="894025"/>
            <a:ext cx="2150400" cy="166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163" name="Google Shape;163;p30"/>
          <p:cNvSpPr txBox="1"/>
          <p:nvPr>
            <p:ph idx="1" type="subTitle"/>
          </p:nvPr>
        </p:nvSpPr>
        <p:spPr>
          <a:xfrm>
            <a:off x="1896450" y="3802475"/>
            <a:ext cx="5351100" cy="44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1_1_1_1_1_1_1_1_1_1_1_1_1">
    <p:bg>
      <p:bgPr>
        <a:solidFill>
          <a:schemeClr val="dk1"/>
        </a:solidFill>
      </p:bgPr>
    </p:bg>
    <p:spTree>
      <p:nvGrpSpPr>
        <p:cNvPr id="2151" name="Shape 2151"/>
        <p:cNvGrpSpPr/>
        <p:nvPr/>
      </p:nvGrpSpPr>
      <p:grpSpPr>
        <a:xfrm>
          <a:off x="0" y="0"/>
          <a:ext cx="0" cy="0"/>
          <a:chOff x="0" y="0"/>
          <a:chExt cx="0" cy="0"/>
        </a:xfrm>
      </p:grpSpPr>
      <p:grpSp>
        <p:nvGrpSpPr>
          <p:cNvPr id="2152" name="Google Shape;2152;p286"/>
          <p:cNvGrpSpPr/>
          <p:nvPr/>
        </p:nvGrpSpPr>
        <p:grpSpPr>
          <a:xfrm>
            <a:off x="713225" y="539500"/>
            <a:ext cx="7717500" cy="4064400"/>
            <a:chOff x="713225" y="539500"/>
            <a:chExt cx="7717500" cy="4064400"/>
          </a:xfrm>
        </p:grpSpPr>
        <p:sp>
          <p:nvSpPr>
            <p:cNvPr id="2153" name="Google Shape;2153;p28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4" name="Google Shape;2154;p28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155" name="Google Shape;2155;p28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56" name="Google Shape;2156;p286"/>
          <p:cNvSpPr txBox="1"/>
          <p:nvPr>
            <p:ph idx="1" type="subTitle"/>
          </p:nvPr>
        </p:nvSpPr>
        <p:spPr>
          <a:xfrm>
            <a:off x="884475"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57" name="Google Shape;2157;p286"/>
          <p:cNvSpPr txBox="1"/>
          <p:nvPr>
            <p:ph idx="2" type="subTitle"/>
          </p:nvPr>
        </p:nvSpPr>
        <p:spPr>
          <a:xfrm>
            <a:off x="884474"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8" name="Google Shape;2158;p286"/>
          <p:cNvSpPr txBox="1"/>
          <p:nvPr>
            <p:ph idx="3" type="subTitle"/>
          </p:nvPr>
        </p:nvSpPr>
        <p:spPr>
          <a:xfrm>
            <a:off x="2767708"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59" name="Google Shape;2159;p286"/>
          <p:cNvSpPr txBox="1"/>
          <p:nvPr>
            <p:ph idx="4" type="subTitle"/>
          </p:nvPr>
        </p:nvSpPr>
        <p:spPr>
          <a:xfrm>
            <a:off x="2767709"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0" name="Google Shape;2160;p286"/>
          <p:cNvSpPr txBox="1"/>
          <p:nvPr>
            <p:ph idx="5" type="subTitle"/>
          </p:nvPr>
        </p:nvSpPr>
        <p:spPr>
          <a:xfrm>
            <a:off x="4650942"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61" name="Google Shape;2161;p286"/>
          <p:cNvSpPr txBox="1"/>
          <p:nvPr>
            <p:ph idx="6" type="subTitle"/>
          </p:nvPr>
        </p:nvSpPr>
        <p:spPr>
          <a:xfrm>
            <a:off x="4650945"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2" name="Google Shape;2162;p286"/>
          <p:cNvSpPr txBox="1"/>
          <p:nvPr>
            <p:ph idx="7" type="subTitle"/>
          </p:nvPr>
        </p:nvSpPr>
        <p:spPr>
          <a:xfrm>
            <a:off x="6534175"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63" name="Google Shape;2163;p286"/>
          <p:cNvSpPr txBox="1"/>
          <p:nvPr>
            <p:ph idx="8" type="subTitle"/>
          </p:nvPr>
        </p:nvSpPr>
        <p:spPr>
          <a:xfrm>
            <a:off x="6534180"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7">
    <p:bg>
      <p:bgPr>
        <a:solidFill>
          <a:schemeClr val="dk1"/>
        </a:solidFill>
      </p:bgPr>
    </p:bg>
    <p:spTree>
      <p:nvGrpSpPr>
        <p:cNvPr id="2164" name="Shape 2164"/>
        <p:cNvGrpSpPr/>
        <p:nvPr/>
      </p:nvGrpSpPr>
      <p:grpSpPr>
        <a:xfrm>
          <a:off x="0" y="0"/>
          <a:ext cx="0" cy="0"/>
          <a:chOff x="0" y="0"/>
          <a:chExt cx="0" cy="0"/>
        </a:xfrm>
      </p:grpSpPr>
      <p:grpSp>
        <p:nvGrpSpPr>
          <p:cNvPr id="2165" name="Google Shape;2165;p287"/>
          <p:cNvGrpSpPr/>
          <p:nvPr/>
        </p:nvGrpSpPr>
        <p:grpSpPr>
          <a:xfrm>
            <a:off x="713225" y="539500"/>
            <a:ext cx="7717500" cy="4064400"/>
            <a:chOff x="713225" y="539500"/>
            <a:chExt cx="7717500" cy="4064400"/>
          </a:xfrm>
        </p:grpSpPr>
        <p:sp>
          <p:nvSpPr>
            <p:cNvPr id="2166" name="Google Shape;2166;p28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7" name="Google Shape;2167;p28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168" name="Google Shape;2168;p28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69" name="Google Shape;2169;p287"/>
          <p:cNvSpPr txBox="1"/>
          <p:nvPr>
            <p:ph idx="1" type="subTitle"/>
          </p:nvPr>
        </p:nvSpPr>
        <p:spPr>
          <a:xfrm>
            <a:off x="1909431" y="1906051"/>
            <a:ext cx="22632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2170" name="Google Shape;2170;p287"/>
          <p:cNvSpPr txBox="1"/>
          <p:nvPr>
            <p:ph idx="2" type="subTitle"/>
          </p:nvPr>
        </p:nvSpPr>
        <p:spPr>
          <a:xfrm>
            <a:off x="1909431" y="1387350"/>
            <a:ext cx="22632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1" name="Google Shape;2171;p287"/>
          <p:cNvSpPr txBox="1"/>
          <p:nvPr>
            <p:ph idx="3" type="subTitle"/>
          </p:nvPr>
        </p:nvSpPr>
        <p:spPr>
          <a:xfrm>
            <a:off x="4971369" y="1906050"/>
            <a:ext cx="22632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2172" name="Google Shape;2172;p287"/>
          <p:cNvSpPr txBox="1"/>
          <p:nvPr>
            <p:ph idx="4" type="subTitle"/>
          </p:nvPr>
        </p:nvSpPr>
        <p:spPr>
          <a:xfrm>
            <a:off x="4971369" y="1387350"/>
            <a:ext cx="22632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3" name="Google Shape;2173;p287"/>
          <p:cNvSpPr txBox="1"/>
          <p:nvPr>
            <p:ph idx="5" type="subTitle"/>
          </p:nvPr>
        </p:nvSpPr>
        <p:spPr>
          <a:xfrm>
            <a:off x="1909431" y="3654425"/>
            <a:ext cx="22632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2174" name="Google Shape;2174;p287"/>
          <p:cNvSpPr txBox="1"/>
          <p:nvPr>
            <p:ph idx="6" type="subTitle"/>
          </p:nvPr>
        </p:nvSpPr>
        <p:spPr>
          <a:xfrm>
            <a:off x="1909431" y="3135724"/>
            <a:ext cx="22632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5" name="Google Shape;2175;p287"/>
          <p:cNvSpPr txBox="1"/>
          <p:nvPr>
            <p:ph idx="7" type="subTitle"/>
          </p:nvPr>
        </p:nvSpPr>
        <p:spPr>
          <a:xfrm>
            <a:off x="4971369" y="3654424"/>
            <a:ext cx="22632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2176" name="Google Shape;2176;p287"/>
          <p:cNvSpPr txBox="1"/>
          <p:nvPr>
            <p:ph idx="8" type="subTitle"/>
          </p:nvPr>
        </p:nvSpPr>
        <p:spPr>
          <a:xfrm>
            <a:off x="4971369" y="3135724"/>
            <a:ext cx="22632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1_1_1_1_1_1_1_1_2">
    <p:bg>
      <p:bgPr>
        <a:solidFill>
          <a:schemeClr val="dk1"/>
        </a:solidFill>
      </p:bgPr>
    </p:bg>
    <p:spTree>
      <p:nvGrpSpPr>
        <p:cNvPr id="2177" name="Shape 2177"/>
        <p:cNvGrpSpPr/>
        <p:nvPr/>
      </p:nvGrpSpPr>
      <p:grpSpPr>
        <a:xfrm>
          <a:off x="0" y="0"/>
          <a:ext cx="0" cy="0"/>
          <a:chOff x="0" y="0"/>
          <a:chExt cx="0" cy="0"/>
        </a:xfrm>
      </p:grpSpPr>
      <p:grpSp>
        <p:nvGrpSpPr>
          <p:cNvPr id="2178" name="Google Shape;2178;p288"/>
          <p:cNvGrpSpPr/>
          <p:nvPr/>
        </p:nvGrpSpPr>
        <p:grpSpPr>
          <a:xfrm>
            <a:off x="713225" y="539500"/>
            <a:ext cx="7717500" cy="4064400"/>
            <a:chOff x="713225" y="539500"/>
            <a:chExt cx="7717500" cy="4064400"/>
          </a:xfrm>
        </p:grpSpPr>
        <p:sp>
          <p:nvSpPr>
            <p:cNvPr id="2179" name="Google Shape;2179;p28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0" name="Google Shape;2180;p288"/>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181" name="Google Shape;2181;p28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82" name="Google Shape;2182;p288"/>
          <p:cNvSpPr txBox="1"/>
          <p:nvPr>
            <p:ph idx="1" type="subTitle"/>
          </p:nvPr>
        </p:nvSpPr>
        <p:spPr>
          <a:xfrm>
            <a:off x="958125"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83" name="Google Shape;2183;p288"/>
          <p:cNvSpPr txBox="1"/>
          <p:nvPr>
            <p:ph idx="2" type="subTitle"/>
          </p:nvPr>
        </p:nvSpPr>
        <p:spPr>
          <a:xfrm>
            <a:off x="958125"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4" name="Google Shape;2184;p288"/>
          <p:cNvSpPr txBox="1"/>
          <p:nvPr>
            <p:ph idx="3" type="subTitle"/>
          </p:nvPr>
        </p:nvSpPr>
        <p:spPr>
          <a:xfrm>
            <a:off x="3420000"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85" name="Google Shape;2185;p288"/>
          <p:cNvSpPr txBox="1"/>
          <p:nvPr>
            <p:ph idx="4" type="subTitle"/>
          </p:nvPr>
        </p:nvSpPr>
        <p:spPr>
          <a:xfrm>
            <a:off x="3420000"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6" name="Google Shape;2186;p288"/>
          <p:cNvSpPr txBox="1"/>
          <p:nvPr>
            <p:ph idx="5" type="subTitle"/>
          </p:nvPr>
        </p:nvSpPr>
        <p:spPr>
          <a:xfrm>
            <a:off x="5881875"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87" name="Google Shape;2187;p288"/>
          <p:cNvSpPr txBox="1"/>
          <p:nvPr>
            <p:ph idx="6" type="subTitle"/>
          </p:nvPr>
        </p:nvSpPr>
        <p:spPr>
          <a:xfrm>
            <a:off x="5881875"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8" name="Google Shape;2188;p288"/>
          <p:cNvSpPr txBox="1"/>
          <p:nvPr>
            <p:ph idx="7" type="subTitle"/>
          </p:nvPr>
        </p:nvSpPr>
        <p:spPr>
          <a:xfrm>
            <a:off x="2189050" y="3626000"/>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89" name="Google Shape;2189;p288"/>
          <p:cNvSpPr txBox="1"/>
          <p:nvPr>
            <p:ph idx="8" type="subTitle"/>
          </p:nvPr>
        </p:nvSpPr>
        <p:spPr>
          <a:xfrm>
            <a:off x="2189050" y="3107300"/>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0" name="Google Shape;2190;p288"/>
          <p:cNvSpPr txBox="1"/>
          <p:nvPr>
            <p:ph idx="9" type="subTitle"/>
          </p:nvPr>
        </p:nvSpPr>
        <p:spPr>
          <a:xfrm>
            <a:off x="4650925" y="3626000"/>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91" name="Google Shape;2191;p288"/>
          <p:cNvSpPr txBox="1"/>
          <p:nvPr>
            <p:ph idx="13" type="subTitle"/>
          </p:nvPr>
        </p:nvSpPr>
        <p:spPr>
          <a:xfrm>
            <a:off x="4650925" y="3107300"/>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_1_1_1_1_1_1">
    <p:bg>
      <p:bgPr>
        <a:solidFill>
          <a:schemeClr val="dk1"/>
        </a:solidFill>
      </p:bgPr>
    </p:bg>
    <p:spTree>
      <p:nvGrpSpPr>
        <p:cNvPr id="2192" name="Shape 2192"/>
        <p:cNvGrpSpPr/>
        <p:nvPr/>
      </p:nvGrpSpPr>
      <p:grpSpPr>
        <a:xfrm>
          <a:off x="0" y="0"/>
          <a:ext cx="0" cy="0"/>
          <a:chOff x="0" y="0"/>
          <a:chExt cx="0" cy="0"/>
        </a:xfrm>
      </p:grpSpPr>
      <p:grpSp>
        <p:nvGrpSpPr>
          <p:cNvPr id="2193" name="Google Shape;2193;p289"/>
          <p:cNvGrpSpPr/>
          <p:nvPr/>
        </p:nvGrpSpPr>
        <p:grpSpPr>
          <a:xfrm>
            <a:off x="713225" y="539500"/>
            <a:ext cx="7717500" cy="4064400"/>
            <a:chOff x="713225" y="539500"/>
            <a:chExt cx="7717500" cy="4064400"/>
          </a:xfrm>
        </p:grpSpPr>
        <p:sp>
          <p:nvSpPr>
            <p:cNvPr id="2194" name="Google Shape;2194;p28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5" name="Google Shape;2195;p28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196" name="Google Shape;2196;p28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97" name="Google Shape;2197;p289"/>
          <p:cNvSpPr txBox="1"/>
          <p:nvPr>
            <p:ph idx="1" type="subTitle"/>
          </p:nvPr>
        </p:nvSpPr>
        <p:spPr>
          <a:xfrm>
            <a:off x="1134425"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198" name="Google Shape;2198;p289"/>
          <p:cNvSpPr txBox="1"/>
          <p:nvPr>
            <p:ph idx="2" type="subTitle"/>
          </p:nvPr>
        </p:nvSpPr>
        <p:spPr>
          <a:xfrm>
            <a:off x="1134425"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9" name="Google Shape;2199;p289"/>
          <p:cNvSpPr txBox="1"/>
          <p:nvPr>
            <p:ph idx="3" type="subTitle"/>
          </p:nvPr>
        </p:nvSpPr>
        <p:spPr>
          <a:xfrm>
            <a:off x="3495738"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200" name="Google Shape;2200;p289"/>
          <p:cNvSpPr txBox="1"/>
          <p:nvPr>
            <p:ph idx="4" type="subTitle"/>
          </p:nvPr>
        </p:nvSpPr>
        <p:spPr>
          <a:xfrm>
            <a:off x="3495750"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1" name="Google Shape;2201;p289"/>
          <p:cNvSpPr txBox="1"/>
          <p:nvPr>
            <p:ph idx="5" type="subTitle"/>
          </p:nvPr>
        </p:nvSpPr>
        <p:spPr>
          <a:xfrm>
            <a:off x="5857051"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202" name="Google Shape;2202;p289"/>
          <p:cNvSpPr txBox="1"/>
          <p:nvPr>
            <p:ph idx="6" type="subTitle"/>
          </p:nvPr>
        </p:nvSpPr>
        <p:spPr>
          <a:xfrm>
            <a:off x="5857075"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3" name="Google Shape;2203;p289"/>
          <p:cNvSpPr txBox="1"/>
          <p:nvPr>
            <p:ph idx="7" type="subTitle"/>
          </p:nvPr>
        </p:nvSpPr>
        <p:spPr>
          <a:xfrm>
            <a:off x="1134425"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204" name="Google Shape;2204;p289"/>
          <p:cNvSpPr txBox="1"/>
          <p:nvPr>
            <p:ph idx="8" type="subTitle"/>
          </p:nvPr>
        </p:nvSpPr>
        <p:spPr>
          <a:xfrm>
            <a:off x="1134425"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5" name="Google Shape;2205;p289"/>
          <p:cNvSpPr txBox="1"/>
          <p:nvPr>
            <p:ph idx="9" type="subTitle"/>
          </p:nvPr>
        </p:nvSpPr>
        <p:spPr>
          <a:xfrm>
            <a:off x="3495738"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206" name="Google Shape;2206;p289"/>
          <p:cNvSpPr txBox="1"/>
          <p:nvPr>
            <p:ph idx="13" type="subTitle"/>
          </p:nvPr>
        </p:nvSpPr>
        <p:spPr>
          <a:xfrm>
            <a:off x="3495750"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7" name="Google Shape;2207;p289"/>
          <p:cNvSpPr txBox="1"/>
          <p:nvPr>
            <p:ph idx="14" type="subTitle"/>
          </p:nvPr>
        </p:nvSpPr>
        <p:spPr>
          <a:xfrm>
            <a:off x="5857051"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208" name="Google Shape;2208;p289"/>
          <p:cNvSpPr txBox="1"/>
          <p:nvPr>
            <p:ph idx="15" type="subTitle"/>
          </p:nvPr>
        </p:nvSpPr>
        <p:spPr>
          <a:xfrm>
            <a:off x="5857075"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1">
    <p:bg>
      <p:bgPr>
        <a:solidFill>
          <a:schemeClr val="dk1"/>
        </a:solidFill>
      </p:bgPr>
    </p:bg>
    <p:spTree>
      <p:nvGrpSpPr>
        <p:cNvPr id="2209" name="Shape 2209"/>
        <p:cNvGrpSpPr/>
        <p:nvPr/>
      </p:nvGrpSpPr>
      <p:grpSpPr>
        <a:xfrm>
          <a:off x="0" y="0"/>
          <a:ext cx="0" cy="0"/>
          <a:chOff x="0" y="0"/>
          <a:chExt cx="0" cy="0"/>
        </a:xfrm>
      </p:grpSpPr>
      <p:grpSp>
        <p:nvGrpSpPr>
          <p:cNvPr id="2210" name="Google Shape;2210;p290"/>
          <p:cNvGrpSpPr/>
          <p:nvPr/>
        </p:nvGrpSpPr>
        <p:grpSpPr>
          <a:xfrm>
            <a:off x="713225" y="539500"/>
            <a:ext cx="7717500" cy="4064400"/>
            <a:chOff x="713225" y="539500"/>
            <a:chExt cx="7717500" cy="4064400"/>
          </a:xfrm>
        </p:grpSpPr>
        <p:sp>
          <p:nvSpPr>
            <p:cNvPr id="2211" name="Google Shape;2211;p29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2" name="Google Shape;2212;p290"/>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213" name="Google Shape;2213;p29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214" name="Google Shape;2214;p290"/>
          <p:cNvSpPr txBox="1"/>
          <p:nvPr>
            <p:ph idx="1" type="subTitle"/>
          </p:nvPr>
        </p:nvSpPr>
        <p:spPr>
          <a:xfrm>
            <a:off x="1059065" y="174819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215" name="Google Shape;2215;p290"/>
          <p:cNvSpPr txBox="1"/>
          <p:nvPr>
            <p:ph idx="2" type="subTitle"/>
          </p:nvPr>
        </p:nvSpPr>
        <p:spPr>
          <a:xfrm>
            <a:off x="1059065" y="13958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6" name="Google Shape;2216;p290"/>
          <p:cNvSpPr txBox="1"/>
          <p:nvPr>
            <p:ph idx="3" type="subTitle"/>
          </p:nvPr>
        </p:nvSpPr>
        <p:spPr>
          <a:xfrm>
            <a:off x="1059052" y="2806879"/>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217" name="Google Shape;2217;p290"/>
          <p:cNvSpPr txBox="1"/>
          <p:nvPr>
            <p:ph idx="4" type="subTitle"/>
          </p:nvPr>
        </p:nvSpPr>
        <p:spPr>
          <a:xfrm>
            <a:off x="1059070" y="2454554"/>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8" name="Google Shape;2218;p290"/>
          <p:cNvSpPr txBox="1"/>
          <p:nvPr>
            <p:ph idx="5" type="subTitle"/>
          </p:nvPr>
        </p:nvSpPr>
        <p:spPr>
          <a:xfrm>
            <a:off x="5042599" y="174819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219" name="Google Shape;2219;p290"/>
          <p:cNvSpPr txBox="1"/>
          <p:nvPr>
            <p:ph idx="6" type="subTitle"/>
          </p:nvPr>
        </p:nvSpPr>
        <p:spPr>
          <a:xfrm>
            <a:off x="5042634" y="13958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0" name="Google Shape;2220;p290"/>
          <p:cNvSpPr txBox="1"/>
          <p:nvPr>
            <p:ph idx="7" type="subTitle"/>
          </p:nvPr>
        </p:nvSpPr>
        <p:spPr>
          <a:xfrm>
            <a:off x="1059065" y="386554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221" name="Google Shape;2221;p290"/>
          <p:cNvSpPr txBox="1"/>
          <p:nvPr>
            <p:ph idx="8" type="subTitle"/>
          </p:nvPr>
        </p:nvSpPr>
        <p:spPr>
          <a:xfrm>
            <a:off x="1059065" y="3513242"/>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2" name="Google Shape;2222;p290"/>
          <p:cNvSpPr txBox="1"/>
          <p:nvPr>
            <p:ph idx="9" type="subTitle"/>
          </p:nvPr>
        </p:nvSpPr>
        <p:spPr>
          <a:xfrm>
            <a:off x="5042630" y="2806867"/>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223" name="Google Shape;2223;p290"/>
          <p:cNvSpPr txBox="1"/>
          <p:nvPr>
            <p:ph idx="13" type="subTitle"/>
          </p:nvPr>
        </p:nvSpPr>
        <p:spPr>
          <a:xfrm>
            <a:off x="5042648" y="24545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4" name="Google Shape;2224;p290"/>
          <p:cNvSpPr txBox="1"/>
          <p:nvPr>
            <p:ph idx="14" type="subTitle"/>
          </p:nvPr>
        </p:nvSpPr>
        <p:spPr>
          <a:xfrm>
            <a:off x="5042599" y="386554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225" name="Google Shape;2225;p290"/>
          <p:cNvSpPr txBox="1"/>
          <p:nvPr>
            <p:ph idx="15" type="subTitle"/>
          </p:nvPr>
        </p:nvSpPr>
        <p:spPr>
          <a:xfrm>
            <a:off x="5042634" y="3513242"/>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_1_1_1_1_1">
    <p:bg>
      <p:bgPr>
        <a:solidFill>
          <a:schemeClr val="dk1"/>
        </a:solidFill>
      </p:bgPr>
    </p:bg>
    <p:spTree>
      <p:nvGrpSpPr>
        <p:cNvPr id="2226" name="Shape 2226"/>
        <p:cNvGrpSpPr/>
        <p:nvPr/>
      </p:nvGrpSpPr>
      <p:grpSpPr>
        <a:xfrm>
          <a:off x="0" y="0"/>
          <a:ext cx="0" cy="0"/>
          <a:chOff x="0" y="0"/>
          <a:chExt cx="0" cy="0"/>
        </a:xfrm>
      </p:grpSpPr>
      <p:grpSp>
        <p:nvGrpSpPr>
          <p:cNvPr id="2227" name="Google Shape;2227;p291"/>
          <p:cNvGrpSpPr/>
          <p:nvPr/>
        </p:nvGrpSpPr>
        <p:grpSpPr>
          <a:xfrm>
            <a:off x="713225" y="539500"/>
            <a:ext cx="7717500" cy="4064400"/>
            <a:chOff x="713225" y="539500"/>
            <a:chExt cx="7717500" cy="4064400"/>
          </a:xfrm>
        </p:grpSpPr>
        <p:sp>
          <p:nvSpPr>
            <p:cNvPr id="2228" name="Google Shape;2228;p29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29" name="Google Shape;2229;p291"/>
            <p:cNvCxnSpPr/>
            <p:nvPr/>
          </p:nvCxnSpPr>
          <p:spPr>
            <a:xfrm>
              <a:off x="734825" y="1483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230" name="Google Shape;2230;p291"/>
          <p:cNvSpPr txBox="1"/>
          <p:nvPr>
            <p:ph type="title"/>
          </p:nvPr>
        </p:nvSpPr>
        <p:spPr>
          <a:xfrm>
            <a:off x="3607800" y="539500"/>
            <a:ext cx="4519200" cy="93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r">
              <a:spcBef>
                <a:spcPts val="0"/>
              </a:spcBef>
              <a:spcAft>
                <a:spcPts val="0"/>
              </a:spcAft>
              <a:buClr>
                <a:schemeClr val="lt1"/>
              </a:buClr>
              <a:buSzPts val="4800"/>
              <a:buNone/>
              <a:defRPr sz="4800">
                <a:solidFill>
                  <a:schemeClr val="lt1"/>
                </a:solidFill>
              </a:defRPr>
            </a:lvl2pPr>
            <a:lvl3pPr lvl="2" rtl="0" algn="r">
              <a:spcBef>
                <a:spcPts val="0"/>
              </a:spcBef>
              <a:spcAft>
                <a:spcPts val="0"/>
              </a:spcAft>
              <a:buClr>
                <a:schemeClr val="lt1"/>
              </a:buClr>
              <a:buSzPts val="4800"/>
              <a:buNone/>
              <a:defRPr sz="4800">
                <a:solidFill>
                  <a:schemeClr val="lt1"/>
                </a:solidFill>
              </a:defRPr>
            </a:lvl3pPr>
            <a:lvl4pPr lvl="3" rtl="0" algn="r">
              <a:spcBef>
                <a:spcPts val="0"/>
              </a:spcBef>
              <a:spcAft>
                <a:spcPts val="0"/>
              </a:spcAft>
              <a:buClr>
                <a:schemeClr val="lt1"/>
              </a:buClr>
              <a:buSzPts val="4800"/>
              <a:buNone/>
              <a:defRPr sz="4800">
                <a:solidFill>
                  <a:schemeClr val="lt1"/>
                </a:solidFill>
              </a:defRPr>
            </a:lvl4pPr>
            <a:lvl5pPr lvl="4" rtl="0" algn="r">
              <a:spcBef>
                <a:spcPts val="0"/>
              </a:spcBef>
              <a:spcAft>
                <a:spcPts val="0"/>
              </a:spcAft>
              <a:buClr>
                <a:schemeClr val="lt1"/>
              </a:buClr>
              <a:buSzPts val="4800"/>
              <a:buNone/>
              <a:defRPr sz="4800">
                <a:solidFill>
                  <a:schemeClr val="lt1"/>
                </a:solidFill>
              </a:defRPr>
            </a:lvl5pPr>
            <a:lvl6pPr lvl="5" rtl="0" algn="r">
              <a:spcBef>
                <a:spcPts val="0"/>
              </a:spcBef>
              <a:spcAft>
                <a:spcPts val="0"/>
              </a:spcAft>
              <a:buClr>
                <a:schemeClr val="lt1"/>
              </a:buClr>
              <a:buSzPts val="4800"/>
              <a:buNone/>
              <a:defRPr sz="4800">
                <a:solidFill>
                  <a:schemeClr val="lt1"/>
                </a:solidFill>
              </a:defRPr>
            </a:lvl6pPr>
            <a:lvl7pPr lvl="6" rtl="0" algn="r">
              <a:spcBef>
                <a:spcPts val="0"/>
              </a:spcBef>
              <a:spcAft>
                <a:spcPts val="0"/>
              </a:spcAft>
              <a:buClr>
                <a:schemeClr val="lt1"/>
              </a:buClr>
              <a:buSzPts val="4800"/>
              <a:buNone/>
              <a:defRPr sz="4800">
                <a:solidFill>
                  <a:schemeClr val="lt1"/>
                </a:solidFill>
              </a:defRPr>
            </a:lvl7pPr>
            <a:lvl8pPr lvl="7" rtl="0" algn="r">
              <a:spcBef>
                <a:spcPts val="0"/>
              </a:spcBef>
              <a:spcAft>
                <a:spcPts val="0"/>
              </a:spcAft>
              <a:buClr>
                <a:schemeClr val="lt1"/>
              </a:buClr>
              <a:buSzPts val="4800"/>
              <a:buNone/>
              <a:defRPr sz="4800">
                <a:solidFill>
                  <a:schemeClr val="lt1"/>
                </a:solidFill>
              </a:defRPr>
            </a:lvl8pPr>
            <a:lvl9pPr lvl="8" rtl="0" algn="r">
              <a:spcBef>
                <a:spcPts val="0"/>
              </a:spcBef>
              <a:spcAft>
                <a:spcPts val="0"/>
              </a:spcAft>
              <a:buClr>
                <a:schemeClr val="lt1"/>
              </a:buClr>
              <a:buSzPts val="4800"/>
              <a:buNone/>
              <a:defRPr sz="4800">
                <a:solidFill>
                  <a:schemeClr val="lt1"/>
                </a:solidFill>
              </a:defRPr>
            </a:lvl9pPr>
          </a:lstStyle>
          <a:p/>
        </p:txBody>
      </p:sp>
      <p:sp>
        <p:nvSpPr>
          <p:cNvPr id="2231" name="Google Shape;2231;p291"/>
          <p:cNvSpPr txBox="1"/>
          <p:nvPr>
            <p:ph idx="1" type="subTitle"/>
          </p:nvPr>
        </p:nvSpPr>
        <p:spPr>
          <a:xfrm>
            <a:off x="3607800" y="2278000"/>
            <a:ext cx="4519200" cy="74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r">
              <a:lnSpc>
                <a:spcPct val="100000"/>
              </a:lnSpc>
              <a:spcBef>
                <a:spcPts val="0"/>
              </a:spcBef>
              <a:spcAft>
                <a:spcPts val="0"/>
              </a:spcAft>
              <a:buClr>
                <a:schemeClr val="lt1"/>
              </a:buClr>
              <a:buSzPts val="2800"/>
              <a:buNone/>
              <a:defRPr sz="2800">
                <a:solidFill>
                  <a:schemeClr val="lt1"/>
                </a:solidFill>
              </a:defRPr>
            </a:lvl2pPr>
            <a:lvl3pPr lvl="2" rtl="0" algn="r">
              <a:lnSpc>
                <a:spcPct val="100000"/>
              </a:lnSpc>
              <a:spcBef>
                <a:spcPts val="0"/>
              </a:spcBef>
              <a:spcAft>
                <a:spcPts val="0"/>
              </a:spcAft>
              <a:buClr>
                <a:schemeClr val="lt1"/>
              </a:buClr>
              <a:buSzPts val="2800"/>
              <a:buNone/>
              <a:defRPr sz="2800">
                <a:solidFill>
                  <a:schemeClr val="lt1"/>
                </a:solidFill>
              </a:defRPr>
            </a:lvl3pPr>
            <a:lvl4pPr lvl="3" rtl="0" algn="r">
              <a:lnSpc>
                <a:spcPct val="100000"/>
              </a:lnSpc>
              <a:spcBef>
                <a:spcPts val="0"/>
              </a:spcBef>
              <a:spcAft>
                <a:spcPts val="0"/>
              </a:spcAft>
              <a:buClr>
                <a:schemeClr val="lt1"/>
              </a:buClr>
              <a:buSzPts val="2800"/>
              <a:buNone/>
              <a:defRPr sz="2800">
                <a:solidFill>
                  <a:schemeClr val="lt1"/>
                </a:solidFill>
              </a:defRPr>
            </a:lvl4pPr>
            <a:lvl5pPr lvl="4" rtl="0" algn="r">
              <a:lnSpc>
                <a:spcPct val="100000"/>
              </a:lnSpc>
              <a:spcBef>
                <a:spcPts val="0"/>
              </a:spcBef>
              <a:spcAft>
                <a:spcPts val="0"/>
              </a:spcAft>
              <a:buClr>
                <a:schemeClr val="lt1"/>
              </a:buClr>
              <a:buSzPts val="2800"/>
              <a:buNone/>
              <a:defRPr sz="2800">
                <a:solidFill>
                  <a:schemeClr val="lt1"/>
                </a:solidFill>
              </a:defRPr>
            </a:lvl5pPr>
            <a:lvl6pPr lvl="5" rtl="0" algn="r">
              <a:lnSpc>
                <a:spcPct val="100000"/>
              </a:lnSpc>
              <a:spcBef>
                <a:spcPts val="0"/>
              </a:spcBef>
              <a:spcAft>
                <a:spcPts val="0"/>
              </a:spcAft>
              <a:buClr>
                <a:schemeClr val="lt1"/>
              </a:buClr>
              <a:buSzPts val="2800"/>
              <a:buNone/>
              <a:defRPr sz="2800">
                <a:solidFill>
                  <a:schemeClr val="lt1"/>
                </a:solidFill>
              </a:defRPr>
            </a:lvl6pPr>
            <a:lvl7pPr lvl="6" rtl="0" algn="r">
              <a:lnSpc>
                <a:spcPct val="100000"/>
              </a:lnSpc>
              <a:spcBef>
                <a:spcPts val="0"/>
              </a:spcBef>
              <a:spcAft>
                <a:spcPts val="0"/>
              </a:spcAft>
              <a:buClr>
                <a:schemeClr val="lt1"/>
              </a:buClr>
              <a:buSzPts val="2800"/>
              <a:buNone/>
              <a:defRPr sz="2800">
                <a:solidFill>
                  <a:schemeClr val="lt1"/>
                </a:solidFill>
              </a:defRPr>
            </a:lvl7pPr>
            <a:lvl8pPr lvl="7" rtl="0" algn="r">
              <a:lnSpc>
                <a:spcPct val="100000"/>
              </a:lnSpc>
              <a:spcBef>
                <a:spcPts val="0"/>
              </a:spcBef>
              <a:spcAft>
                <a:spcPts val="0"/>
              </a:spcAft>
              <a:buClr>
                <a:schemeClr val="lt1"/>
              </a:buClr>
              <a:buSzPts val="2800"/>
              <a:buNone/>
              <a:defRPr sz="2800">
                <a:solidFill>
                  <a:schemeClr val="lt1"/>
                </a:solidFill>
              </a:defRPr>
            </a:lvl8pPr>
            <a:lvl9pPr lvl="8" rtl="0" algn="r">
              <a:lnSpc>
                <a:spcPct val="100000"/>
              </a:lnSpc>
              <a:spcBef>
                <a:spcPts val="0"/>
              </a:spcBef>
              <a:spcAft>
                <a:spcPts val="0"/>
              </a:spcAft>
              <a:buClr>
                <a:schemeClr val="lt1"/>
              </a:buClr>
              <a:buSzPts val="2800"/>
              <a:buNone/>
              <a:defRPr sz="2800">
                <a:solidFill>
                  <a:schemeClr val="lt1"/>
                </a:solidFill>
              </a:defRPr>
            </a:lvl9pPr>
          </a:lstStyle>
          <a:p/>
        </p:txBody>
      </p:sp>
      <p:sp>
        <p:nvSpPr>
          <p:cNvPr id="2232" name="Google Shape;2232;p291"/>
          <p:cNvSpPr txBox="1"/>
          <p:nvPr>
            <p:ph idx="2" type="subTitle"/>
          </p:nvPr>
        </p:nvSpPr>
        <p:spPr>
          <a:xfrm>
            <a:off x="3607800" y="1769750"/>
            <a:ext cx="4519200" cy="51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233" name="Google Shape;2233;p291"/>
          <p:cNvSpPr txBox="1"/>
          <p:nvPr/>
        </p:nvSpPr>
        <p:spPr>
          <a:xfrm>
            <a:off x="3508050" y="3477600"/>
            <a:ext cx="4718700" cy="55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lt1"/>
                </a:solidFill>
                <a:latin typeface="Roboto"/>
                <a:ea typeface="Roboto"/>
                <a:cs typeface="Roboto"/>
                <a:sym typeface="Roboto"/>
              </a:rPr>
              <a:t> This presentation template was created by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b="1" lang="en" sz="1200">
                <a:solidFill>
                  <a:schemeClr val="accent6"/>
                </a:solidFill>
                <a:latin typeface="Roboto"/>
                <a:ea typeface="Roboto"/>
                <a:cs typeface="Roboto"/>
                <a:sym typeface="Roboto"/>
              </a:rPr>
              <a:t>,</a:t>
            </a:r>
            <a:r>
              <a:rPr lang="en" sz="1200">
                <a:solidFill>
                  <a:schemeClr val="lt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lt1"/>
                </a:solidFill>
                <a:latin typeface="Roboto"/>
                <a:ea typeface="Roboto"/>
                <a:cs typeface="Roboto"/>
                <a:sym typeface="Roboto"/>
              </a:rPr>
              <a:t>, and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accent1"/>
              </a:solidFill>
              <a:latin typeface="Roboto"/>
              <a:ea typeface="Roboto"/>
              <a:cs typeface="Roboto"/>
              <a:sym typeface="Roboto"/>
            </a:endParaRPr>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_1_1_1_1_1">
    <p:bg>
      <p:bgPr>
        <a:solidFill>
          <a:schemeClr val="dk1"/>
        </a:solidFill>
      </p:bgPr>
    </p:bg>
    <p:spTree>
      <p:nvGrpSpPr>
        <p:cNvPr id="2234" name="Shape 2234"/>
        <p:cNvGrpSpPr/>
        <p:nvPr/>
      </p:nvGrpSpPr>
      <p:grpSpPr>
        <a:xfrm>
          <a:off x="0" y="0"/>
          <a:ext cx="0" cy="0"/>
          <a:chOff x="0" y="0"/>
          <a:chExt cx="0" cy="0"/>
        </a:xfrm>
      </p:grpSpPr>
      <p:sp>
        <p:nvSpPr>
          <p:cNvPr id="2235" name="Google Shape;2235;p29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_1_1_1_1_1_1_1_1">
    <p:bg>
      <p:bgPr>
        <a:solidFill>
          <a:schemeClr val="dk1"/>
        </a:solidFill>
      </p:bgPr>
    </p:bg>
    <p:spTree>
      <p:nvGrpSpPr>
        <p:cNvPr id="2236" name="Shape 2236"/>
        <p:cNvGrpSpPr/>
        <p:nvPr/>
      </p:nvGrpSpPr>
      <p:grpSpPr>
        <a:xfrm>
          <a:off x="0" y="0"/>
          <a:ext cx="0" cy="0"/>
          <a:chOff x="0" y="0"/>
          <a:chExt cx="0" cy="0"/>
        </a:xfrm>
      </p:grpSpPr>
      <p:grpSp>
        <p:nvGrpSpPr>
          <p:cNvPr id="2237" name="Google Shape;2237;p293"/>
          <p:cNvGrpSpPr/>
          <p:nvPr/>
        </p:nvGrpSpPr>
        <p:grpSpPr>
          <a:xfrm>
            <a:off x="713225" y="539500"/>
            <a:ext cx="7717500" cy="4064400"/>
            <a:chOff x="713225" y="539500"/>
            <a:chExt cx="7717500" cy="4064400"/>
          </a:xfrm>
        </p:grpSpPr>
        <p:sp>
          <p:nvSpPr>
            <p:cNvPr id="2238" name="Google Shape;2238;p29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9" name="Google Shape;2239;p293"/>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164" name="Shape 164"/>
        <p:cNvGrpSpPr/>
        <p:nvPr/>
      </p:nvGrpSpPr>
      <p:grpSpPr>
        <a:xfrm>
          <a:off x="0" y="0"/>
          <a:ext cx="0" cy="0"/>
          <a:chOff x="0" y="0"/>
          <a:chExt cx="0" cy="0"/>
        </a:xfrm>
      </p:grpSpPr>
      <p:sp>
        <p:nvSpPr>
          <p:cNvPr id="165" name="Google Shape;165;p3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txBox="1"/>
          <p:nvPr>
            <p:ph type="title"/>
          </p:nvPr>
        </p:nvSpPr>
        <p:spPr>
          <a:xfrm>
            <a:off x="1952375" y="3189813"/>
            <a:ext cx="4629600" cy="491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67" name="Google Shape;167;p31"/>
          <p:cNvSpPr txBox="1"/>
          <p:nvPr>
            <p:ph idx="1" type="subTitle"/>
          </p:nvPr>
        </p:nvSpPr>
        <p:spPr>
          <a:xfrm>
            <a:off x="1952375" y="1995238"/>
            <a:ext cx="4629600" cy="111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
    <p:bg>
      <p:bgPr>
        <a:solidFill>
          <a:schemeClr val="dk1"/>
        </a:solidFill>
      </p:bgPr>
    </p:bg>
    <p:spTree>
      <p:nvGrpSpPr>
        <p:cNvPr id="168" name="Shape 168"/>
        <p:cNvGrpSpPr/>
        <p:nvPr/>
      </p:nvGrpSpPr>
      <p:grpSpPr>
        <a:xfrm>
          <a:off x="0" y="0"/>
          <a:ext cx="0" cy="0"/>
          <a:chOff x="0" y="0"/>
          <a:chExt cx="0" cy="0"/>
        </a:xfrm>
      </p:grpSpPr>
      <p:sp>
        <p:nvSpPr>
          <p:cNvPr id="169" name="Google Shape;169;p32"/>
          <p:cNvSpPr txBox="1"/>
          <p:nvPr>
            <p:ph type="title"/>
          </p:nvPr>
        </p:nvSpPr>
        <p:spPr>
          <a:xfrm>
            <a:off x="713250" y="5395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atin typeface="Roboto"/>
                <a:ea typeface="Roboto"/>
                <a:cs typeface="Roboto"/>
                <a:sym typeface="Roboto"/>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70" name="Google Shape;170;p3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2"/>
          <p:cNvSpPr txBox="1"/>
          <p:nvPr>
            <p:ph idx="2" type="title"/>
          </p:nvPr>
        </p:nvSpPr>
        <p:spPr>
          <a:xfrm>
            <a:off x="3364525" y="3430088"/>
            <a:ext cx="4629600" cy="49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72" name="Google Shape;172;p32"/>
          <p:cNvSpPr txBox="1"/>
          <p:nvPr>
            <p:ph idx="1" type="subTitle"/>
          </p:nvPr>
        </p:nvSpPr>
        <p:spPr>
          <a:xfrm>
            <a:off x="3364525" y="2235513"/>
            <a:ext cx="4629600" cy="111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0">
    <p:bg>
      <p:bgPr>
        <a:solidFill>
          <a:schemeClr val="dk1"/>
        </a:solidFill>
      </p:bgPr>
    </p:bg>
    <p:spTree>
      <p:nvGrpSpPr>
        <p:cNvPr id="173" name="Shape 173"/>
        <p:cNvGrpSpPr/>
        <p:nvPr/>
      </p:nvGrpSpPr>
      <p:grpSpPr>
        <a:xfrm>
          <a:off x="0" y="0"/>
          <a:ext cx="0" cy="0"/>
          <a:chOff x="0" y="0"/>
          <a:chExt cx="0" cy="0"/>
        </a:xfrm>
      </p:grpSpPr>
      <p:sp>
        <p:nvSpPr>
          <p:cNvPr id="174" name="Google Shape;174;p3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3"/>
          <p:cNvSpPr txBox="1"/>
          <p:nvPr>
            <p:ph hasCustomPrompt="1" type="title"/>
          </p:nvPr>
        </p:nvSpPr>
        <p:spPr>
          <a:xfrm>
            <a:off x="2070613" y="1505850"/>
            <a:ext cx="4774200" cy="133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76" name="Google Shape;176;p33"/>
          <p:cNvSpPr txBox="1"/>
          <p:nvPr>
            <p:ph idx="1" type="subTitle"/>
          </p:nvPr>
        </p:nvSpPr>
        <p:spPr>
          <a:xfrm>
            <a:off x="2070613" y="2838150"/>
            <a:ext cx="4774200" cy="7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CUSTOM_22">
    <p:bg>
      <p:bgPr>
        <a:solidFill>
          <a:schemeClr val="dk1"/>
        </a:solidFill>
      </p:bgPr>
    </p:bg>
    <p:spTree>
      <p:nvGrpSpPr>
        <p:cNvPr id="177" name="Shape 177"/>
        <p:cNvGrpSpPr/>
        <p:nvPr/>
      </p:nvGrpSpPr>
      <p:grpSpPr>
        <a:xfrm>
          <a:off x="0" y="0"/>
          <a:ext cx="0" cy="0"/>
          <a:chOff x="0" y="0"/>
          <a:chExt cx="0" cy="0"/>
        </a:xfrm>
      </p:grpSpPr>
      <p:sp>
        <p:nvSpPr>
          <p:cNvPr id="178" name="Google Shape;178;p34"/>
          <p:cNvSpPr txBox="1"/>
          <p:nvPr>
            <p:ph hasCustomPrompt="1" type="title"/>
          </p:nvPr>
        </p:nvSpPr>
        <p:spPr>
          <a:xfrm>
            <a:off x="2337663" y="1768700"/>
            <a:ext cx="2299800" cy="120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79" name="Google Shape;179;p34"/>
          <p:cNvSpPr txBox="1"/>
          <p:nvPr>
            <p:ph idx="1" type="subTitle"/>
          </p:nvPr>
        </p:nvSpPr>
        <p:spPr>
          <a:xfrm>
            <a:off x="4989538" y="1768700"/>
            <a:ext cx="3188400" cy="120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34"/>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34"/>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82" name="Google Shape;182;p34"/>
          <p:cNvSpPr txBox="1"/>
          <p:nvPr>
            <p:ph idx="2"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
    <p:bg>
      <p:bgPr>
        <a:solidFill>
          <a:schemeClr val="dk1"/>
        </a:solidFill>
      </p:bgPr>
    </p:bg>
    <p:spTree>
      <p:nvGrpSpPr>
        <p:cNvPr id="183" name="Shape 183"/>
        <p:cNvGrpSpPr/>
        <p:nvPr/>
      </p:nvGrpSpPr>
      <p:grpSpPr>
        <a:xfrm>
          <a:off x="0" y="0"/>
          <a:ext cx="0" cy="0"/>
          <a:chOff x="0" y="0"/>
          <a:chExt cx="0" cy="0"/>
        </a:xfrm>
      </p:grpSpPr>
      <p:sp>
        <p:nvSpPr>
          <p:cNvPr id="184" name="Google Shape;184;p35"/>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35"/>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86" name="Google Shape;186;p3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87" name="Google Shape;187;p35"/>
          <p:cNvSpPr txBox="1"/>
          <p:nvPr>
            <p:ph hasCustomPrompt="1" idx="2" type="title"/>
          </p:nvPr>
        </p:nvSpPr>
        <p:spPr>
          <a:xfrm>
            <a:off x="1153250" y="1714350"/>
            <a:ext cx="2299800" cy="103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88" name="Google Shape;188;p35"/>
          <p:cNvSpPr txBox="1"/>
          <p:nvPr>
            <p:ph idx="1" type="subTitle"/>
          </p:nvPr>
        </p:nvSpPr>
        <p:spPr>
          <a:xfrm>
            <a:off x="1153250" y="2750550"/>
            <a:ext cx="2299800" cy="105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35"/>
          <p:cNvSpPr txBox="1"/>
          <p:nvPr>
            <p:ph hasCustomPrompt="1" idx="3" type="title"/>
          </p:nvPr>
        </p:nvSpPr>
        <p:spPr>
          <a:xfrm>
            <a:off x="5006988" y="1378188"/>
            <a:ext cx="29712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90" name="Google Shape;190;p35"/>
          <p:cNvSpPr txBox="1"/>
          <p:nvPr>
            <p:ph idx="4" type="subTitle"/>
          </p:nvPr>
        </p:nvSpPr>
        <p:spPr>
          <a:xfrm>
            <a:off x="5006988" y="2023850"/>
            <a:ext cx="2971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35"/>
          <p:cNvSpPr txBox="1"/>
          <p:nvPr>
            <p:ph hasCustomPrompt="1" idx="5" type="title"/>
          </p:nvPr>
        </p:nvSpPr>
        <p:spPr>
          <a:xfrm>
            <a:off x="5006988" y="3133450"/>
            <a:ext cx="29712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92" name="Google Shape;192;p35"/>
          <p:cNvSpPr txBox="1"/>
          <p:nvPr>
            <p:ph idx="6" type="subTitle"/>
          </p:nvPr>
        </p:nvSpPr>
        <p:spPr>
          <a:xfrm>
            <a:off x="5006988" y="3779000"/>
            <a:ext cx="2971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3">
    <p:bg>
      <p:bgPr>
        <a:solidFill>
          <a:schemeClr val="dk1"/>
        </a:solidFill>
      </p:bgPr>
    </p:bg>
    <p:spTree>
      <p:nvGrpSpPr>
        <p:cNvPr id="193" name="Shape 193"/>
        <p:cNvGrpSpPr/>
        <p:nvPr/>
      </p:nvGrpSpPr>
      <p:grpSpPr>
        <a:xfrm>
          <a:off x="0" y="0"/>
          <a:ext cx="0" cy="0"/>
          <a:chOff x="0" y="0"/>
          <a:chExt cx="0" cy="0"/>
        </a:xfrm>
      </p:grpSpPr>
      <p:sp>
        <p:nvSpPr>
          <p:cNvPr id="194" name="Google Shape;194;p36"/>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 name="Google Shape;195;p36"/>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96" name="Google Shape;196;p3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97" name="Google Shape;197;p36"/>
          <p:cNvSpPr txBox="1"/>
          <p:nvPr>
            <p:ph hasCustomPrompt="1" idx="2" type="title"/>
          </p:nvPr>
        </p:nvSpPr>
        <p:spPr>
          <a:xfrm>
            <a:off x="1153250" y="2777249"/>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98" name="Google Shape;198;p36"/>
          <p:cNvSpPr txBox="1"/>
          <p:nvPr>
            <p:ph idx="1" type="subTitle"/>
          </p:nvPr>
        </p:nvSpPr>
        <p:spPr>
          <a:xfrm>
            <a:off x="1153250" y="3575299"/>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36"/>
          <p:cNvSpPr txBox="1"/>
          <p:nvPr>
            <p:ph hasCustomPrompt="1" idx="3" type="title"/>
          </p:nvPr>
        </p:nvSpPr>
        <p:spPr>
          <a:xfrm>
            <a:off x="3476088" y="2777249"/>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200" name="Google Shape;200;p36"/>
          <p:cNvSpPr txBox="1"/>
          <p:nvPr>
            <p:ph idx="4" type="subTitle"/>
          </p:nvPr>
        </p:nvSpPr>
        <p:spPr>
          <a:xfrm>
            <a:off x="3476100" y="3575295"/>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 name="Google Shape;201;p36"/>
          <p:cNvSpPr txBox="1"/>
          <p:nvPr>
            <p:ph hasCustomPrompt="1" idx="5" type="title"/>
          </p:nvPr>
        </p:nvSpPr>
        <p:spPr>
          <a:xfrm>
            <a:off x="5798944" y="2777254"/>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202" name="Google Shape;202;p36"/>
          <p:cNvSpPr txBox="1"/>
          <p:nvPr>
            <p:ph idx="6" type="subTitle"/>
          </p:nvPr>
        </p:nvSpPr>
        <p:spPr>
          <a:xfrm>
            <a:off x="5798944" y="3575198"/>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
    <p:bg>
      <p:bgPr>
        <a:solidFill>
          <a:schemeClr val="dk1"/>
        </a:solidFill>
      </p:bgPr>
    </p:bg>
    <p:spTree>
      <p:nvGrpSpPr>
        <p:cNvPr id="203" name="Shape 203"/>
        <p:cNvGrpSpPr/>
        <p:nvPr/>
      </p:nvGrpSpPr>
      <p:grpSpPr>
        <a:xfrm>
          <a:off x="0" y="0"/>
          <a:ext cx="0" cy="0"/>
          <a:chOff x="0" y="0"/>
          <a:chExt cx="0" cy="0"/>
        </a:xfrm>
      </p:grpSpPr>
      <p:grpSp>
        <p:nvGrpSpPr>
          <p:cNvPr id="204" name="Google Shape;204;p37"/>
          <p:cNvGrpSpPr/>
          <p:nvPr/>
        </p:nvGrpSpPr>
        <p:grpSpPr>
          <a:xfrm>
            <a:off x="713225" y="539500"/>
            <a:ext cx="7717500" cy="4064400"/>
            <a:chOff x="713225" y="539500"/>
            <a:chExt cx="7717500" cy="4064400"/>
          </a:xfrm>
        </p:grpSpPr>
        <p:sp>
          <p:nvSpPr>
            <p:cNvPr id="205" name="Google Shape;205;p3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6" name="Google Shape;206;p3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07" name="Google Shape;207;p3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1">
    <p:bg>
      <p:bgPr>
        <a:solidFill>
          <a:schemeClr val="dk1"/>
        </a:solidFill>
      </p:bgPr>
    </p:bg>
    <p:spTree>
      <p:nvGrpSpPr>
        <p:cNvPr id="208" name="Shape 208"/>
        <p:cNvGrpSpPr/>
        <p:nvPr/>
      </p:nvGrpSpPr>
      <p:grpSpPr>
        <a:xfrm>
          <a:off x="0" y="0"/>
          <a:ext cx="0" cy="0"/>
          <a:chOff x="0" y="0"/>
          <a:chExt cx="0" cy="0"/>
        </a:xfrm>
      </p:grpSpPr>
      <p:grpSp>
        <p:nvGrpSpPr>
          <p:cNvPr id="209" name="Google Shape;209;p38"/>
          <p:cNvGrpSpPr/>
          <p:nvPr/>
        </p:nvGrpSpPr>
        <p:grpSpPr>
          <a:xfrm>
            <a:off x="713225" y="539500"/>
            <a:ext cx="7717500" cy="4064400"/>
            <a:chOff x="713225" y="539500"/>
            <a:chExt cx="7717500" cy="4064400"/>
          </a:xfrm>
        </p:grpSpPr>
        <p:sp>
          <p:nvSpPr>
            <p:cNvPr id="210" name="Google Shape;210;p3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 name="Google Shape;211;p38"/>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12" name="Google Shape;212;p38"/>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_1">
    <p:bg>
      <p:bgPr>
        <a:solidFill>
          <a:schemeClr val="dk1"/>
        </a:solidFill>
      </p:bgPr>
    </p:bg>
    <p:spTree>
      <p:nvGrpSpPr>
        <p:cNvPr id="213" name="Shape 213"/>
        <p:cNvGrpSpPr/>
        <p:nvPr/>
      </p:nvGrpSpPr>
      <p:grpSpPr>
        <a:xfrm>
          <a:off x="0" y="0"/>
          <a:ext cx="0" cy="0"/>
          <a:chOff x="0" y="0"/>
          <a:chExt cx="0" cy="0"/>
        </a:xfrm>
      </p:grpSpPr>
      <p:grpSp>
        <p:nvGrpSpPr>
          <p:cNvPr id="214" name="Google Shape;214;p39"/>
          <p:cNvGrpSpPr/>
          <p:nvPr/>
        </p:nvGrpSpPr>
        <p:grpSpPr>
          <a:xfrm>
            <a:off x="713225" y="539500"/>
            <a:ext cx="7717500" cy="4064400"/>
            <a:chOff x="713225" y="539500"/>
            <a:chExt cx="7717500" cy="4064400"/>
          </a:xfrm>
        </p:grpSpPr>
        <p:sp>
          <p:nvSpPr>
            <p:cNvPr id="215" name="Google Shape;215;p3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 name="Google Shape;216;p3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17" name="Google Shape;217;p39"/>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1_1_1_3">
    <p:bg>
      <p:bgPr>
        <a:solidFill>
          <a:schemeClr val="dk1"/>
        </a:solidFill>
      </p:bgPr>
    </p:bg>
    <p:spTree>
      <p:nvGrpSpPr>
        <p:cNvPr id="218" name="Shape 218"/>
        <p:cNvGrpSpPr/>
        <p:nvPr/>
      </p:nvGrpSpPr>
      <p:grpSpPr>
        <a:xfrm>
          <a:off x="0" y="0"/>
          <a:ext cx="0" cy="0"/>
          <a:chOff x="0" y="0"/>
          <a:chExt cx="0" cy="0"/>
        </a:xfrm>
      </p:grpSpPr>
      <p:grpSp>
        <p:nvGrpSpPr>
          <p:cNvPr id="219" name="Google Shape;219;p40"/>
          <p:cNvGrpSpPr/>
          <p:nvPr/>
        </p:nvGrpSpPr>
        <p:grpSpPr>
          <a:xfrm>
            <a:off x="713225" y="539500"/>
            <a:ext cx="7717500" cy="4064400"/>
            <a:chOff x="713225" y="539500"/>
            <a:chExt cx="7717500" cy="4064400"/>
          </a:xfrm>
        </p:grpSpPr>
        <p:sp>
          <p:nvSpPr>
            <p:cNvPr id="220" name="Google Shape;220;p4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40"/>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22" name="Google Shape;222;p40"/>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BLANK_1_1_1_1_1_1_3_1">
    <p:bg>
      <p:bgPr>
        <a:solidFill>
          <a:schemeClr val="dk1"/>
        </a:solidFill>
      </p:bgPr>
    </p:bg>
    <p:spTree>
      <p:nvGrpSpPr>
        <p:cNvPr id="223" name="Shape 223"/>
        <p:cNvGrpSpPr/>
        <p:nvPr/>
      </p:nvGrpSpPr>
      <p:grpSpPr>
        <a:xfrm>
          <a:off x="0" y="0"/>
          <a:ext cx="0" cy="0"/>
          <a:chOff x="0" y="0"/>
          <a:chExt cx="0" cy="0"/>
        </a:xfrm>
      </p:grpSpPr>
      <p:grpSp>
        <p:nvGrpSpPr>
          <p:cNvPr id="224" name="Google Shape;224;p41"/>
          <p:cNvGrpSpPr/>
          <p:nvPr/>
        </p:nvGrpSpPr>
        <p:grpSpPr>
          <a:xfrm>
            <a:off x="713225" y="539500"/>
            <a:ext cx="7717500" cy="4064400"/>
            <a:chOff x="713225" y="539500"/>
            <a:chExt cx="7717500" cy="4064400"/>
          </a:xfrm>
        </p:grpSpPr>
        <p:sp>
          <p:nvSpPr>
            <p:cNvPr id="225" name="Google Shape;225;p4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6" name="Google Shape;226;p41"/>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27" name="Google Shape;227;p41"/>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0">
    <p:bg>
      <p:bgPr>
        <a:solidFill>
          <a:schemeClr val="dk1"/>
        </a:solidFill>
      </p:bgPr>
    </p:bg>
    <p:spTree>
      <p:nvGrpSpPr>
        <p:cNvPr id="228" name="Shape 228"/>
        <p:cNvGrpSpPr/>
        <p:nvPr/>
      </p:nvGrpSpPr>
      <p:grpSpPr>
        <a:xfrm>
          <a:off x="0" y="0"/>
          <a:ext cx="0" cy="0"/>
          <a:chOff x="0" y="0"/>
          <a:chExt cx="0" cy="0"/>
        </a:xfrm>
      </p:grpSpPr>
      <p:sp>
        <p:nvSpPr>
          <p:cNvPr id="229" name="Google Shape;229;p4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2"/>
          <p:cNvSpPr txBox="1"/>
          <p:nvPr>
            <p:ph type="title"/>
          </p:nvPr>
        </p:nvSpPr>
        <p:spPr>
          <a:xfrm>
            <a:off x="1369300" y="1357875"/>
            <a:ext cx="5620200" cy="2139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_1_1_1_2">
    <p:bg>
      <p:bgPr>
        <a:solidFill>
          <a:schemeClr val="dk1"/>
        </a:solidFill>
      </p:bgPr>
    </p:bg>
    <p:spTree>
      <p:nvGrpSpPr>
        <p:cNvPr id="231" name="Shape 231"/>
        <p:cNvGrpSpPr/>
        <p:nvPr/>
      </p:nvGrpSpPr>
      <p:grpSpPr>
        <a:xfrm>
          <a:off x="0" y="0"/>
          <a:ext cx="0" cy="0"/>
          <a:chOff x="0" y="0"/>
          <a:chExt cx="0" cy="0"/>
        </a:xfrm>
      </p:grpSpPr>
      <p:sp>
        <p:nvSpPr>
          <p:cNvPr id="232" name="Google Shape;232;p43"/>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3"/>
          <p:cNvSpPr txBox="1"/>
          <p:nvPr>
            <p:ph type="title"/>
          </p:nvPr>
        </p:nvSpPr>
        <p:spPr>
          <a:xfrm>
            <a:off x="1263200" y="1298488"/>
            <a:ext cx="2732700" cy="109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234" name="Google Shape;234;p43"/>
          <p:cNvSpPr txBox="1"/>
          <p:nvPr>
            <p:ph idx="1" type="subTitle"/>
          </p:nvPr>
        </p:nvSpPr>
        <p:spPr>
          <a:xfrm>
            <a:off x="1263200" y="2394813"/>
            <a:ext cx="2732700" cy="154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_1_1_2_1">
    <p:bg>
      <p:bgPr>
        <a:solidFill>
          <a:schemeClr val="dk1"/>
        </a:solidFill>
      </p:bgPr>
    </p:bg>
    <p:spTree>
      <p:nvGrpSpPr>
        <p:cNvPr id="235" name="Shape 235"/>
        <p:cNvGrpSpPr/>
        <p:nvPr/>
      </p:nvGrpSpPr>
      <p:grpSpPr>
        <a:xfrm>
          <a:off x="0" y="0"/>
          <a:ext cx="0" cy="0"/>
          <a:chOff x="0" y="0"/>
          <a:chExt cx="0" cy="0"/>
        </a:xfrm>
      </p:grpSpPr>
      <p:sp>
        <p:nvSpPr>
          <p:cNvPr id="236" name="Google Shape;236;p44"/>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4"/>
          <p:cNvSpPr txBox="1"/>
          <p:nvPr>
            <p:ph type="title"/>
          </p:nvPr>
        </p:nvSpPr>
        <p:spPr>
          <a:xfrm>
            <a:off x="948875" y="1767400"/>
            <a:ext cx="2518200" cy="50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238" name="Google Shape;238;p44"/>
          <p:cNvSpPr txBox="1"/>
          <p:nvPr>
            <p:ph idx="1" type="subTitle"/>
          </p:nvPr>
        </p:nvSpPr>
        <p:spPr>
          <a:xfrm>
            <a:off x="948875" y="2274200"/>
            <a:ext cx="2518200" cy="12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1_1_1_2_1_1_1">
    <p:bg>
      <p:bgPr>
        <a:solidFill>
          <a:schemeClr val="dk1"/>
        </a:solidFill>
      </p:bgPr>
    </p:bg>
    <p:spTree>
      <p:nvGrpSpPr>
        <p:cNvPr id="239" name="Shape 239"/>
        <p:cNvGrpSpPr/>
        <p:nvPr/>
      </p:nvGrpSpPr>
      <p:grpSpPr>
        <a:xfrm>
          <a:off x="0" y="0"/>
          <a:ext cx="0" cy="0"/>
          <a:chOff x="0" y="0"/>
          <a:chExt cx="0" cy="0"/>
        </a:xfrm>
      </p:grpSpPr>
      <p:grpSp>
        <p:nvGrpSpPr>
          <p:cNvPr id="240" name="Google Shape;240;p45"/>
          <p:cNvGrpSpPr/>
          <p:nvPr/>
        </p:nvGrpSpPr>
        <p:grpSpPr>
          <a:xfrm>
            <a:off x="713225" y="539500"/>
            <a:ext cx="7717500" cy="4064400"/>
            <a:chOff x="713225" y="539500"/>
            <a:chExt cx="7717500" cy="4064400"/>
          </a:xfrm>
        </p:grpSpPr>
        <p:sp>
          <p:nvSpPr>
            <p:cNvPr id="241" name="Google Shape;241;p4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 name="Google Shape;242;p4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43" name="Google Shape;243;p4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4" name="Google Shape;244;p45"/>
          <p:cNvSpPr txBox="1"/>
          <p:nvPr>
            <p:ph idx="1" type="subTitle"/>
          </p:nvPr>
        </p:nvSpPr>
        <p:spPr>
          <a:xfrm>
            <a:off x="862402" y="2181950"/>
            <a:ext cx="74778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245" name="Google Shape;245;p45"/>
          <p:cNvSpPr txBox="1"/>
          <p:nvPr>
            <p:ph idx="2" type="subTitle"/>
          </p:nvPr>
        </p:nvSpPr>
        <p:spPr>
          <a:xfrm>
            <a:off x="853775" y="2571350"/>
            <a:ext cx="7477800" cy="193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246" name="Google Shape;246;p45"/>
          <p:cNvSpPr txBox="1"/>
          <p:nvPr>
            <p:ph idx="3" type="subTitle"/>
          </p:nvPr>
        </p:nvSpPr>
        <p:spPr>
          <a:xfrm>
            <a:off x="821225" y="1404325"/>
            <a:ext cx="7609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9">
    <p:bg>
      <p:bgPr>
        <a:solidFill>
          <a:schemeClr val="dk1"/>
        </a:solidFill>
      </p:bgPr>
    </p:bg>
    <p:spTree>
      <p:nvGrpSpPr>
        <p:cNvPr id="247" name="Shape 247"/>
        <p:cNvGrpSpPr/>
        <p:nvPr/>
      </p:nvGrpSpPr>
      <p:grpSpPr>
        <a:xfrm>
          <a:off x="0" y="0"/>
          <a:ext cx="0" cy="0"/>
          <a:chOff x="0" y="0"/>
          <a:chExt cx="0" cy="0"/>
        </a:xfrm>
      </p:grpSpPr>
      <p:sp>
        <p:nvSpPr>
          <p:cNvPr id="248" name="Google Shape;248;p46"/>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6"/>
          <p:cNvSpPr txBox="1"/>
          <p:nvPr>
            <p:ph type="title"/>
          </p:nvPr>
        </p:nvSpPr>
        <p:spPr>
          <a:xfrm>
            <a:off x="4762538" y="1024043"/>
            <a:ext cx="3159900" cy="2028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250" name="Google Shape;250;p46"/>
          <p:cNvSpPr txBox="1"/>
          <p:nvPr>
            <p:ph idx="1" type="subTitle"/>
          </p:nvPr>
        </p:nvSpPr>
        <p:spPr>
          <a:xfrm>
            <a:off x="1263200" y="3761225"/>
            <a:ext cx="6531300" cy="58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3">
    <p:bg>
      <p:bgPr>
        <a:solidFill>
          <a:schemeClr val="dk1"/>
        </a:solidFill>
      </p:bgPr>
    </p:bg>
    <p:spTree>
      <p:nvGrpSpPr>
        <p:cNvPr id="251" name="Shape 251"/>
        <p:cNvGrpSpPr/>
        <p:nvPr/>
      </p:nvGrpSpPr>
      <p:grpSpPr>
        <a:xfrm>
          <a:off x="0" y="0"/>
          <a:ext cx="0" cy="0"/>
          <a:chOff x="0" y="0"/>
          <a:chExt cx="0" cy="0"/>
        </a:xfrm>
      </p:grpSpPr>
      <p:sp>
        <p:nvSpPr>
          <p:cNvPr id="252" name="Google Shape;252;p47"/>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7"/>
          <p:cNvSpPr txBox="1"/>
          <p:nvPr>
            <p:ph type="title"/>
          </p:nvPr>
        </p:nvSpPr>
        <p:spPr>
          <a:xfrm>
            <a:off x="954338" y="1773175"/>
            <a:ext cx="2518200" cy="50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254" name="Google Shape;254;p47"/>
          <p:cNvSpPr txBox="1"/>
          <p:nvPr>
            <p:ph idx="1" type="subTitle"/>
          </p:nvPr>
        </p:nvSpPr>
        <p:spPr>
          <a:xfrm>
            <a:off x="954338" y="2279975"/>
            <a:ext cx="2518200" cy="12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
    <p:bg>
      <p:bgPr>
        <a:solidFill>
          <a:schemeClr val="dk1"/>
        </a:solidFill>
      </p:bgPr>
    </p:bg>
    <p:spTree>
      <p:nvGrpSpPr>
        <p:cNvPr id="255" name="Shape 255"/>
        <p:cNvGrpSpPr/>
        <p:nvPr/>
      </p:nvGrpSpPr>
      <p:grpSpPr>
        <a:xfrm>
          <a:off x="0" y="0"/>
          <a:ext cx="0" cy="0"/>
          <a:chOff x="0" y="0"/>
          <a:chExt cx="0" cy="0"/>
        </a:xfrm>
      </p:grpSpPr>
      <p:grpSp>
        <p:nvGrpSpPr>
          <p:cNvPr id="256" name="Google Shape;256;p48"/>
          <p:cNvGrpSpPr/>
          <p:nvPr/>
        </p:nvGrpSpPr>
        <p:grpSpPr>
          <a:xfrm>
            <a:off x="713225" y="539500"/>
            <a:ext cx="7717500" cy="4064400"/>
            <a:chOff x="713225" y="539500"/>
            <a:chExt cx="7717500" cy="4064400"/>
          </a:xfrm>
        </p:grpSpPr>
        <p:sp>
          <p:nvSpPr>
            <p:cNvPr id="257" name="Google Shape;257;p4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48"/>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59" name="Google Shape;259;p4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60" name="Google Shape;260;p48"/>
          <p:cNvSpPr txBox="1"/>
          <p:nvPr>
            <p:ph idx="1" type="subTitle"/>
          </p:nvPr>
        </p:nvSpPr>
        <p:spPr>
          <a:xfrm>
            <a:off x="461532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261" name="Google Shape;261;p48"/>
          <p:cNvSpPr txBox="1"/>
          <p:nvPr>
            <p:ph idx="2" type="subTitle"/>
          </p:nvPr>
        </p:nvSpPr>
        <p:spPr>
          <a:xfrm>
            <a:off x="85377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262" name="Google Shape;262;p48"/>
          <p:cNvSpPr txBox="1"/>
          <p:nvPr>
            <p:ph idx="3" type="subTitle"/>
          </p:nvPr>
        </p:nvSpPr>
        <p:spPr>
          <a:xfrm>
            <a:off x="853775" y="2571192"/>
            <a:ext cx="3599100" cy="154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263" name="Google Shape;263;p48"/>
          <p:cNvSpPr txBox="1"/>
          <p:nvPr>
            <p:ph idx="4" type="subTitle"/>
          </p:nvPr>
        </p:nvSpPr>
        <p:spPr>
          <a:xfrm>
            <a:off x="799625" y="1404325"/>
            <a:ext cx="7523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264" name="Google Shape;264;p48"/>
          <p:cNvSpPr txBox="1"/>
          <p:nvPr>
            <p:ph idx="5" type="subTitle"/>
          </p:nvPr>
        </p:nvSpPr>
        <p:spPr>
          <a:xfrm>
            <a:off x="4615325" y="2570500"/>
            <a:ext cx="3599100" cy="154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1_1_1">
    <p:bg>
      <p:bgPr>
        <a:solidFill>
          <a:schemeClr val="dk1"/>
        </a:solidFill>
      </p:bgPr>
    </p:bg>
    <p:spTree>
      <p:nvGrpSpPr>
        <p:cNvPr id="265" name="Shape 265"/>
        <p:cNvGrpSpPr/>
        <p:nvPr/>
      </p:nvGrpSpPr>
      <p:grpSpPr>
        <a:xfrm>
          <a:off x="0" y="0"/>
          <a:ext cx="0" cy="0"/>
          <a:chOff x="0" y="0"/>
          <a:chExt cx="0" cy="0"/>
        </a:xfrm>
      </p:grpSpPr>
      <p:grpSp>
        <p:nvGrpSpPr>
          <p:cNvPr id="266" name="Google Shape;266;p49"/>
          <p:cNvGrpSpPr/>
          <p:nvPr/>
        </p:nvGrpSpPr>
        <p:grpSpPr>
          <a:xfrm>
            <a:off x="713225" y="539500"/>
            <a:ext cx="7717500" cy="4064400"/>
            <a:chOff x="713225" y="539500"/>
            <a:chExt cx="7717500" cy="4064400"/>
          </a:xfrm>
        </p:grpSpPr>
        <p:sp>
          <p:nvSpPr>
            <p:cNvPr id="267" name="Google Shape;267;p4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 name="Google Shape;268;p4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69" name="Google Shape;269;p4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70" name="Google Shape;270;p49"/>
          <p:cNvSpPr txBox="1"/>
          <p:nvPr>
            <p:ph idx="1" type="subTitle"/>
          </p:nvPr>
        </p:nvSpPr>
        <p:spPr>
          <a:xfrm>
            <a:off x="1422663" y="3527586"/>
            <a:ext cx="23847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71" name="Google Shape;271;p49"/>
          <p:cNvSpPr txBox="1"/>
          <p:nvPr>
            <p:ph idx="2" type="subTitle"/>
          </p:nvPr>
        </p:nvSpPr>
        <p:spPr>
          <a:xfrm>
            <a:off x="1422663" y="3098062"/>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49"/>
          <p:cNvSpPr txBox="1"/>
          <p:nvPr>
            <p:ph idx="3" type="subTitle"/>
          </p:nvPr>
        </p:nvSpPr>
        <p:spPr>
          <a:xfrm>
            <a:off x="5336638" y="3527925"/>
            <a:ext cx="23847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73" name="Google Shape;273;p49"/>
          <p:cNvSpPr txBox="1"/>
          <p:nvPr>
            <p:ph idx="4" type="subTitle"/>
          </p:nvPr>
        </p:nvSpPr>
        <p:spPr>
          <a:xfrm>
            <a:off x="5336638" y="3098050"/>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8">
    <p:bg>
      <p:bgPr>
        <a:solidFill>
          <a:schemeClr val="dk1"/>
        </a:solidFill>
      </p:bgPr>
    </p:bg>
    <p:spTree>
      <p:nvGrpSpPr>
        <p:cNvPr id="274" name="Shape 274"/>
        <p:cNvGrpSpPr/>
        <p:nvPr/>
      </p:nvGrpSpPr>
      <p:grpSpPr>
        <a:xfrm>
          <a:off x="0" y="0"/>
          <a:ext cx="0" cy="0"/>
          <a:chOff x="0" y="0"/>
          <a:chExt cx="0" cy="0"/>
        </a:xfrm>
      </p:grpSpPr>
      <p:grpSp>
        <p:nvGrpSpPr>
          <p:cNvPr id="275" name="Google Shape;275;p50"/>
          <p:cNvGrpSpPr/>
          <p:nvPr/>
        </p:nvGrpSpPr>
        <p:grpSpPr>
          <a:xfrm>
            <a:off x="713225" y="539500"/>
            <a:ext cx="7717500" cy="4064400"/>
            <a:chOff x="713225" y="539500"/>
            <a:chExt cx="7717500" cy="4064400"/>
          </a:xfrm>
        </p:grpSpPr>
        <p:sp>
          <p:nvSpPr>
            <p:cNvPr id="276" name="Google Shape;276;p5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50"/>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78" name="Google Shape;278;p5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79" name="Google Shape;279;p50"/>
          <p:cNvSpPr txBox="1"/>
          <p:nvPr>
            <p:ph idx="1" type="subTitle"/>
          </p:nvPr>
        </p:nvSpPr>
        <p:spPr>
          <a:xfrm>
            <a:off x="2965993" y="1780597"/>
            <a:ext cx="3506400" cy="80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80" name="Google Shape;280;p50"/>
          <p:cNvSpPr txBox="1"/>
          <p:nvPr>
            <p:ph idx="2" type="subTitle"/>
          </p:nvPr>
        </p:nvSpPr>
        <p:spPr>
          <a:xfrm>
            <a:off x="2965993" y="1351073"/>
            <a:ext cx="35064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1" name="Google Shape;281;p50"/>
          <p:cNvSpPr txBox="1"/>
          <p:nvPr>
            <p:ph idx="3" type="subTitle"/>
          </p:nvPr>
        </p:nvSpPr>
        <p:spPr>
          <a:xfrm>
            <a:off x="2280193" y="3541819"/>
            <a:ext cx="3506400" cy="809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82" name="Google Shape;282;p50"/>
          <p:cNvSpPr txBox="1"/>
          <p:nvPr>
            <p:ph idx="4" type="subTitle"/>
          </p:nvPr>
        </p:nvSpPr>
        <p:spPr>
          <a:xfrm>
            <a:off x="2280193" y="3111944"/>
            <a:ext cx="3506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2">
    <p:bg>
      <p:bgPr>
        <a:solidFill>
          <a:schemeClr val="dk1"/>
        </a:solidFill>
      </p:bgPr>
    </p:bg>
    <p:spTree>
      <p:nvGrpSpPr>
        <p:cNvPr id="283" name="Shape 283"/>
        <p:cNvGrpSpPr/>
        <p:nvPr/>
      </p:nvGrpSpPr>
      <p:grpSpPr>
        <a:xfrm>
          <a:off x="0" y="0"/>
          <a:ext cx="0" cy="0"/>
          <a:chOff x="0" y="0"/>
          <a:chExt cx="0" cy="0"/>
        </a:xfrm>
      </p:grpSpPr>
      <p:grpSp>
        <p:nvGrpSpPr>
          <p:cNvPr id="284" name="Google Shape;284;p51"/>
          <p:cNvGrpSpPr/>
          <p:nvPr/>
        </p:nvGrpSpPr>
        <p:grpSpPr>
          <a:xfrm>
            <a:off x="713225" y="539500"/>
            <a:ext cx="7717500" cy="4064400"/>
            <a:chOff x="713225" y="539500"/>
            <a:chExt cx="7717500" cy="4064400"/>
          </a:xfrm>
        </p:grpSpPr>
        <p:sp>
          <p:nvSpPr>
            <p:cNvPr id="285" name="Google Shape;285;p5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6" name="Google Shape;286;p51"/>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87" name="Google Shape;287;p5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88" name="Google Shape;288;p51"/>
          <p:cNvSpPr txBox="1"/>
          <p:nvPr>
            <p:ph idx="1" type="subTitle"/>
          </p:nvPr>
        </p:nvSpPr>
        <p:spPr>
          <a:xfrm>
            <a:off x="1041662" y="2850162"/>
            <a:ext cx="16644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89" name="Google Shape;289;p51"/>
          <p:cNvSpPr txBox="1"/>
          <p:nvPr>
            <p:ph idx="2" type="subTitle"/>
          </p:nvPr>
        </p:nvSpPr>
        <p:spPr>
          <a:xfrm>
            <a:off x="1041662" y="2192038"/>
            <a:ext cx="16644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51"/>
          <p:cNvSpPr txBox="1"/>
          <p:nvPr>
            <p:ph idx="3" type="subTitle"/>
          </p:nvPr>
        </p:nvSpPr>
        <p:spPr>
          <a:xfrm>
            <a:off x="6437934" y="2850513"/>
            <a:ext cx="16644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91" name="Google Shape;291;p51"/>
          <p:cNvSpPr txBox="1"/>
          <p:nvPr>
            <p:ph idx="4" type="subTitle"/>
          </p:nvPr>
        </p:nvSpPr>
        <p:spPr>
          <a:xfrm>
            <a:off x="6437934" y="2192038"/>
            <a:ext cx="16644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CUSTOM_26">
    <p:bg>
      <p:bgPr>
        <a:solidFill>
          <a:schemeClr val="dk1"/>
        </a:solidFill>
      </p:bgPr>
    </p:bg>
    <p:spTree>
      <p:nvGrpSpPr>
        <p:cNvPr id="292" name="Shape 292"/>
        <p:cNvGrpSpPr/>
        <p:nvPr/>
      </p:nvGrpSpPr>
      <p:grpSpPr>
        <a:xfrm>
          <a:off x="0" y="0"/>
          <a:ext cx="0" cy="0"/>
          <a:chOff x="0" y="0"/>
          <a:chExt cx="0" cy="0"/>
        </a:xfrm>
      </p:grpSpPr>
      <p:grpSp>
        <p:nvGrpSpPr>
          <p:cNvPr id="293" name="Google Shape;293;p52"/>
          <p:cNvGrpSpPr/>
          <p:nvPr/>
        </p:nvGrpSpPr>
        <p:grpSpPr>
          <a:xfrm>
            <a:off x="713225" y="539500"/>
            <a:ext cx="7717500" cy="4064400"/>
            <a:chOff x="713225" y="539500"/>
            <a:chExt cx="7717500" cy="4064400"/>
          </a:xfrm>
        </p:grpSpPr>
        <p:sp>
          <p:nvSpPr>
            <p:cNvPr id="294" name="Google Shape;294;p5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5" name="Google Shape;295;p5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96" name="Google Shape;296;p5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7" name="Google Shape;297;p52"/>
          <p:cNvSpPr txBox="1"/>
          <p:nvPr>
            <p:ph idx="1" type="subTitle"/>
          </p:nvPr>
        </p:nvSpPr>
        <p:spPr>
          <a:xfrm>
            <a:off x="1425525" y="1808851"/>
            <a:ext cx="2384700" cy="237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solidFill>
                  <a:schemeClr val="lt1"/>
                </a:solidFill>
              </a:defRPr>
            </a:lvl1pPr>
            <a:lvl2pPr lvl="1" rtl="0" algn="ctr">
              <a:lnSpc>
                <a:spcPct val="100000"/>
              </a:lnSpc>
              <a:spcBef>
                <a:spcPts val="0"/>
              </a:spcBef>
              <a:spcAft>
                <a:spcPts val="0"/>
              </a:spcAft>
              <a:buClr>
                <a:schemeClr val="lt1"/>
              </a:buClr>
              <a:buSzPts val="1400"/>
              <a:buChar char="○"/>
              <a:defRPr>
                <a:solidFill>
                  <a:schemeClr val="lt1"/>
                </a:solidFill>
              </a:defRPr>
            </a:lvl2pPr>
            <a:lvl3pPr lvl="2" rtl="0" algn="ctr">
              <a:lnSpc>
                <a:spcPct val="100000"/>
              </a:lnSpc>
              <a:spcBef>
                <a:spcPts val="0"/>
              </a:spcBef>
              <a:spcAft>
                <a:spcPts val="0"/>
              </a:spcAft>
              <a:buClr>
                <a:schemeClr val="lt1"/>
              </a:buClr>
              <a:buSzPts val="1400"/>
              <a:buChar char="■"/>
              <a:defRPr>
                <a:solidFill>
                  <a:schemeClr val="lt1"/>
                </a:solidFill>
              </a:defRPr>
            </a:lvl3pPr>
            <a:lvl4pPr lvl="3" rtl="0" algn="ctr">
              <a:lnSpc>
                <a:spcPct val="100000"/>
              </a:lnSpc>
              <a:spcBef>
                <a:spcPts val="0"/>
              </a:spcBef>
              <a:spcAft>
                <a:spcPts val="0"/>
              </a:spcAft>
              <a:buClr>
                <a:schemeClr val="lt1"/>
              </a:buClr>
              <a:buSzPts val="1400"/>
              <a:buChar char="●"/>
              <a:defRPr>
                <a:solidFill>
                  <a:schemeClr val="lt1"/>
                </a:solidFill>
              </a:defRPr>
            </a:lvl4pPr>
            <a:lvl5pPr lvl="4" rtl="0" algn="ctr">
              <a:lnSpc>
                <a:spcPct val="100000"/>
              </a:lnSpc>
              <a:spcBef>
                <a:spcPts val="0"/>
              </a:spcBef>
              <a:spcAft>
                <a:spcPts val="0"/>
              </a:spcAft>
              <a:buClr>
                <a:schemeClr val="lt1"/>
              </a:buClr>
              <a:buSzPts val="1400"/>
              <a:buChar char="○"/>
              <a:defRPr>
                <a:solidFill>
                  <a:schemeClr val="lt1"/>
                </a:solidFill>
              </a:defRPr>
            </a:lvl5pPr>
            <a:lvl6pPr lvl="5" rtl="0" algn="ctr">
              <a:lnSpc>
                <a:spcPct val="100000"/>
              </a:lnSpc>
              <a:spcBef>
                <a:spcPts val="0"/>
              </a:spcBef>
              <a:spcAft>
                <a:spcPts val="0"/>
              </a:spcAft>
              <a:buClr>
                <a:schemeClr val="lt1"/>
              </a:buClr>
              <a:buSzPts val="1400"/>
              <a:buChar char="■"/>
              <a:defRPr>
                <a:solidFill>
                  <a:schemeClr val="lt1"/>
                </a:solidFill>
              </a:defRPr>
            </a:lvl6pPr>
            <a:lvl7pPr lvl="6" rtl="0" algn="ctr">
              <a:lnSpc>
                <a:spcPct val="100000"/>
              </a:lnSpc>
              <a:spcBef>
                <a:spcPts val="0"/>
              </a:spcBef>
              <a:spcAft>
                <a:spcPts val="0"/>
              </a:spcAft>
              <a:buClr>
                <a:schemeClr val="lt1"/>
              </a:buClr>
              <a:buSzPts val="1400"/>
              <a:buChar char="●"/>
              <a:defRPr>
                <a:solidFill>
                  <a:schemeClr val="lt1"/>
                </a:solidFill>
              </a:defRPr>
            </a:lvl7pPr>
            <a:lvl8pPr lvl="7" rtl="0" algn="ctr">
              <a:lnSpc>
                <a:spcPct val="100000"/>
              </a:lnSpc>
              <a:spcBef>
                <a:spcPts val="0"/>
              </a:spcBef>
              <a:spcAft>
                <a:spcPts val="0"/>
              </a:spcAft>
              <a:buClr>
                <a:schemeClr val="lt1"/>
              </a:buClr>
              <a:buSzPts val="1400"/>
              <a:buChar char="○"/>
              <a:defRPr>
                <a:solidFill>
                  <a:schemeClr val="lt1"/>
                </a:solidFill>
              </a:defRPr>
            </a:lvl8pPr>
            <a:lvl9pPr lvl="8" rtl="0" algn="ctr">
              <a:lnSpc>
                <a:spcPct val="100000"/>
              </a:lnSpc>
              <a:spcBef>
                <a:spcPts val="0"/>
              </a:spcBef>
              <a:spcAft>
                <a:spcPts val="0"/>
              </a:spcAft>
              <a:buClr>
                <a:schemeClr val="lt1"/>
              </a:buClr>
              <a:buSzPts val="1400"/>
              <a:buChar char="■"/>
              <a:defRPr>
                <a:solidFill>
                  <a:schemeClr val="lt1"/>
                </a:solidFill>
              </a:defRPr>
            </a:lvl9pPr>
          </a:lstStyle>
          <a:p/>
        </p:txBody>
      </p:sp>
      <p:sp>
        <p:nvSpPr>
          <p:cNvPr id="298" name="Google Shape;298;p52"/>
          <p:cNvSpPr txBox="1"/>
          <p:nvPr>
            <p:ph idx="2" type="subTitle"/>
          </p:nvPr>
        </p:nvSpPr>
        <p:spPr>
          <a:xfrm>
            <a:off x="5333725" y="1808850"/>
            <a:ext cx="2384700" cy="235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solidFill>
                  <a:schemeClr val="lt1"/>
                </a:solidFill>
              </a:defRPr>
            </a:lvl1pPr>
            <a:lvl2pPr lvl="1" rtl="0" algn="ctr">
              <a:lnSpc>
                <a:spcPct val="100000"/>
              </a:lnSpc>
              <a:spcBef>
                <a:spcPts val="0"/>
              </a:spcBef>
              <a:spcAft>
                <a:spcPts val="0"/>
              </a:spcAft>
              <a:buClr>
                <a:schemeClr val="lt1"/>
              </a:buClr>
              <a:buSzPts val="1400"/>
              <a:buChar char="○"/>
              <a:defRPr>
                <a:solidFill>
                  <a:schemeClr val="lt1"/>
                </a:solidFill>
              </a:defRPr>
            </a:lvl2pPr>
            <a:lvl3pPr lvl="2" rtl="0" algn="ctr">
              <a:lnSpc>
                <a:spcPct val="100000"/>
              </a:lnSpc>
              <a:spcBef>
                <a:spcPts val="0"/>
              </a:spcBef>
              <a:spcAft>
                <a:spcPts val="0"/>
              </a:spcAft>
              <a:buClr>
                <a:schemeClr val="lt1"/>
              </a:buClr>
              <a:buSzPts val="1400"/>
              <a:buChar char="■"/>
              <a:defRPr>
                <a:solidFill>
                  <a:schemeClr val="lt1"/>
                </a:solidFill>
              </a:defRPr>
            </a:lvl3pPr>
            <a:lvl4pPr lvl="3" rtl="0" algn="ctr">
              <a:lnSpc>
                <a:spcPct val="100000"/>
              </a:lnSpc>
              <a:spcBef>
                <a:spcPts val="0"/>
              </a:spcBef>
              <a:spcAft>
                <a:spcPts val="0"/>
              </a:spcAft>
              <a:buClr>
                <a:schemeClr val="lt1"/>
              </a:buClr>
              <a:buSzPts val="1400"/>
              <a:buChar char="●"/>
              <a:defRPr>
                <a:solidFill>
                  <a:schemeClr val="lt1"/>
                </a:solidFill>
              </a:defRPr>
            </a:lvl4pPr>
            <a:lvl5pPr lvl="4" rtl="0" algn="ctr">
              <a:lnSpc>
                <a:spcPct val="100000"/>
              </a:lnSpc>
              <a:spcBef>
                <a:spcPts val="0"/>
              </a:spcBef>
              <a:spcAft>
                <a:spcPts val="0"/>
              </a:spcAft>
              <a:buClr>
                <a:schemeClr val="lt1"/>
              </a:buClr>
              <a:buSzPts val="1400"/>
              <a:buChar char="○"/>
              <a:defRPr>
                <a:solidFill>
                  <a:schemeClr val="lt1"/>
                </a:solidFill>
              </a:defRPr>
            </a:lvl5pPr>
            <a:lvl6pPr lvl="5" rtl="0" algn="ctr">
              <a:lnSpc>
                <a:spcPct val="100000"/>
              </a:lnSpc>
              <a:spcBef>
                <a:spcPts val="0"/>
              </a:spcBef>
              <a:spcAft>
                <a:spcPts val="0"/>
              </a:spcAft>
              <a:buClr>
                <a:schemeClr val="lt1"/>
              </a:buClr>
              <a:buSzPts val="1400"/>
              <a:buChar char="■"/>
              <a:defRPr>
                <a:solidFill>
                  <a:schemeClr val="lt1"/>
                </a:solidFill>
              </a:defRPr>
            </a:lvl6pPr>
            <a:lvl7pPr lvl="6" rtl="0" algn="ctr">
              <a:lnSpc>
                <a:spcPct val="100000"/>
              </a:lnSpc>
              <a:spcBef>
                <a:spcPts val="0"/>
              </a:spcBef>
              <a:spcAft>
                <a:spcPts val="0"/>
              </a:spcAft>
              <a:buClr>
                <a:schemeClr val="lt1"/>
              </a:buClr>
              <a:buSzPts val="1400"/>
              <a:buChar char="●"/>
              <a:defRPr>
                <a:solidFill>
                  <a:schemeClr val="lt1"/>
                </a:solidFill>
              </a:defRPr>
            </a:lvl7pPr>
            <a:lvl8pPr lvl="7" rtl="0" algn="ctr">
              <a:lnSpc>
                <a:spcPct val="100000"/>
              </a:lnSpc>
              <a:spcBef>
                <a:spcPts val="0"/>
              </a:spcBef>
              <a:spcAft>
                <a:spcPts val="0"/>
              </a:spcAft>
              <a:buClr>
                <a:schemeClr val="lt1"/>
              </a:buClr>
              <a:buSzPts val="1400"/>
              <a:buChar char="○"/>
              <a:defRPr>
                <a:solidFill>
                  <a:schemeClr val="lt1"/>
                </a:solidFill>
              </a:defRPr>
            </a:lvl8pPr>
            <a:lvl9pPr lvl="8" rtl="0" algn="ctr">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_1_1_1">
    <p:bg>
      <p:bgPr>
        <a:solidFill>
          <a:schemeClr val="dk1"/>
        </a:solidFill>
      </p:bgPr>
    </p:bg>
    <p:spTree>
      <p:nvGrpSpPr>
        <p:cNvPr id="299" name="Shape 299"/>
        <p:cNvGrpSpPr/>
        <p:nvPr/>
      </p:nvGrpSpPr>
      <p:grpSpPr>
        <a:xfrm>
          <a:off x="0" y="0"/>
          <a:ext cx="0" cy="0"/>
          <a:chOff x="0" y="0"/>
          <a:chExt cx="0" cy="0"/>
        </a:xfrm>
      </p:grpSpPr>
      <p:grpSp>
        <p:nvGrpSpPr>
          <p:cNvPr id="300" name="Google Shape;300;p53"/>
          <p:cNvGrpSpPr/>
          <p:nvPr/>
        </p:nvGrpSpPr>
        <p:grpSpPr>
          <a:xfrm>
            <a:off x="713225" y="539500"/>
            <a:ext cx="7717500" cy="4064400"/>
            <a:chOff x="713225" y="539500"/>
            <a:chExt cx="7717500" cy="4064400"/>
          </a:xfrm>
        </p:grpSpPr>
        <p:sp>
          <p:nvSpPr>
            <p:cNvPr id="301" name="Google Shape;301;p5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2" name="Google Shape;302;p53"/>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303" name="Google Shape;303;p5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04" name="Google Shape;304;p53"/>
          <p:cNvSpPr txBox="1"/>
          <p:nvPr>
            <p:ph idx="1" type="subTitle"/>
          </p:nvPr>
        </p:nvSpPr>
        <p:spPr>
          <a:xfrm>
            <a:off x="852300" y="1647337"/>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05" name="Google Shape;305;p53"/>
          <p:cNvSpPr txBox="1"/>
          <p:nvPr>
            <p:ph idx="2" type="subTitle"/>
          </p:nvPr>
        </p:nvSpPr>
        <p:spPr>
          <a:xfrm>
            <a:off x="852300" y="12178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6" name="Google Shape;306;p53"/>
          <p:cNvSpPr txBox="1"/>
          <p:nvPr>
            <p:ph idx="3" type="subTitle"/>
          </p:nvPr>
        </p:nvSpPr>
        <p:spPr>
          <a:xfrm>
            <a:off x="852300" y="2781937"/>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07" name="Google Shape;307;p53"/>
          <p:cNvSpPr txBox="1"/>
          <p:nvPr>
            <p:ph idx="4" type="subTitle"/>
          </p:nvPr>
        </p:nvSpPr>
        <p:spPr>
          <a:xfrm>
            <a:off x="852300" y="23524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8" name="Google Shape;308;p53"/>
          <p:cNvSpPr txBox="1"/>
          <p:nvPr>
            <p:ph idx="5" type="subTitle"/>
          </p:nvPr>
        </p:nvSpPr>
        <p:spPr>
          <a:xfrm>
            <a:off x="852300" y="3916538"/>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09" name="Google Shape;309;p53"/>
          <p:cNvSpPr txBox="1"/>
          <p:nvPr>
            <p:ph idx="6" type="subTitle"/>
          </p:nvPr>
        </p:nvSpPr>
        <p:spPr>
          <a:xfrm>
            <a:off x="852300" y="34870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4">
    <p:bg>
      <p:bgPr>
        <a:solidFill>
          <a:schemeClr val="dk1"/>
        </a:solidFill>
      </p:bgPr>
    </p:bg>
    <p:spTree>
      <p:nvGrpSpPr>
        <p:cNvPr id="310" name="Shape 310"/>
        <p:cNvGrpSpPr/>
        <p:nvPr/>
      </p:nvGrpSpPr>
      <p:grpSpPr>
        <a:xfrm>
          <a:off x="0" y="0"/>
          <a:ext cx="0" cy="0"/>
          <a:chOff x="0" y="0"/>
          <a:chExt cx="0" cy="0"/>
        </a:xfrm>
      </p:grpSpPr>
      <p:grpSp>
        <p:nvGrpSpPr>
          <p:cNvPr id="311" name="Google Shape;311;p54"/>
          <p:cNvGrpSpPr/>
          <p:nvPr/>
        </p:nvGrpSpPr>
        <p:grpSpPr>
          <a:xfrm>
            <a:off x="713225" y="539500"/>
            <a:ext cx="7717500" cy="4064400"/>
            <a:chOff x="713225" y="539500"/>
            <a:chExt cx="7717500" cy="4064400"/>
          </a:xfrm>
        </p:grpSpPr>
        <p:sp>
          <p:nvSpPr>
            <p:cNvPr id="312" name="Google Shape;312;p5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3" name="Google Shape;313;p5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314" name="Google Shape;314;p5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15" name="Google Shape;315;p54"/>
          <p:cNvSpPr txBox="1"/>
          <p:nvPr>
            <p:ph idx="1" type="subTitle"/>
          </p:nvPr>
        </p:nvSpPr>
        <p:spPr>
          <a:xfrm>
            <a:off x="919850"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16" name="Google Shape;316;p54"/>
          <p:cNvSpPr txBox="1"/>
          <p:nvPr>
            <p:ph idx="2" type="subTitle"/>
          </p:nvPr>
        </p:nvSpPr>
        <p:spPr>
          <a:xfrm>
            <a:off x="919850"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54"/>
          <p:cNvSpPr txBox="1"/>
          <p:nvPr>
            <p:ph idx="3" type="subTitle"/>
          </p:nvPr>
        </p:nvSpPr>
        <p:spPr>
          <a:xfrm>
            <a:off x="3500699"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18" name="Google Shape;318;p54"/>
          <p:cNvSpPr txBox="1"/>
          <p:nvPr>
            <p:ph idx="4" type="subTitle"/>
          </p:nvPr>
        </p:nvSpPr>
        <p:spPr>
          <a:xfrm>
            <a:off x="3500697"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54"/>
          <p:cNvSpPr txBox="1"/>
          <p:nvPr>
            <p:ph idx="5" type="subTitle"/>
          </p:nvPr>
        </p:nvSpPr>
        <p:spPr>
          <a:xfrm>
            <a:off x="6069048"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20" name="Google Shape;320;p54"/>
          <p:cNvSpPr txBox="1"/>
          <p:nvPr>
            <p:ph idx="6" type="subTitle"/>
          </p:nvPr>
        </p:nvSpPr>
        <p:spPr>
          <a:xfrm>
            <a:off x="6069043"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1_1_1_1_1_1">
    <p:bg>
      <p:bgPr>
        <a:solidFill>
          <a:schemeClr val="dk1"/>
        </a:solidFill>
      </p:bgPr>
    </p:bg>
    <p:spTree>
      <p:nvGrpSpPr>
        <p:cNvPr id="321" name="Shape 321"/>
        <p:cNvGrpSpPr/>
        <p:nvPr/>
      </p:nvGrpSpPr>
      <p:grpSpPr>
        <a:xfrm>
          <a:off x="0" y="0"/>
          <a:ext cx="0" cy="0"/>
          <a:chOff x="0" y="0"/>
          <a:chExt cx="0" cy="0"/>
        </a:xfrm>
      </p:grpSpPr>
      <p:grpSp>
        <p:nvGrpSpPr>
          <p:cNvPr id="322" name="Google Shape;322;p55"/>
          <p:cNvGrpSpPr/>
          <p:nvPr/>
        </p:nvGrpSpPr>
        <p:grpSpPr>
          <a:xfrm>
            <a:off x="713225" y="539500"/>
            <a:ext cx="7717500" cy="4064400"/>
            <a:chOff x="713225" y="539500"/>
            <a:chExt cx="7717500" cy="4064400"/>
          </a:xfrm>
        </p:grpSpPr>
        <p:sp>
          <p:nvSpPr>
            <p:cNvPr id="323" name="Google Shape;323;p5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5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325" name="Google Shape;325;p5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26" name="Google Shape;326;p55"/>
          <p:cNvSpPr txBox="1"/>
          <p:nvPr>
            <p:ph idx="1" type="subTitle"/>
          </p:nvPr>
        </p:nvSpPr>
        <p:spPr>
          <a:xfrm>
            <a:off x="919850" y="28955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27" name="Google Shape;327;p55"/>
          <p:cNvSpPr txBox="1"/>
          <p:nvPr>
            <p:ph idx="2" type="subTitle"/>
          </p:nvPr>
        </p:nvSpPr>
        <p:spPr>
          <a:xfrm>
            <a:off x="919850" y="23982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8" name="Google Shape;328;p55"/>
          <p:cNvSpPr txBox="1"/>
          <p:nvPr>
            <p:ph idx="3" type="subTitle"/>
          </p:nvPr>
        </p:nvSpPr>
        <p:spPr>
          <a:xfrm>
            <a:off x="3500700" y="32003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29" name="Google Shape;329;p55"/>
          <p:cNvSpPr txBox="1"/>
          <p:nvPr>
            <p:ph idx="4" type="subTitle"/>
          </p:nvPr>
        </p:nvSpPr>
        <p:spPr>
          <a:xfrm>
            <a:off x="3500697" y="27030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0" name="Google Shape;330;p55"/>
          <p:cNvSpPr txBox="1"/>
          <p:nvPr>
            <p:ph idx="5" type="subTitle"/>
          </p:nvPr>
        </p:nvSpPr>
        <p:spPr>
          <a:xfrm>
            <a:off x="6069049" y="35051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31" name="Google Shape;331;p55"/>
          <p:cNvSpPr txBox="1"/>
          <p:nvPr>
            <p:ph idx="6" type="subTitle"/>
          </p:nvPr>
        </p:nvSpPr>
        <p:spPr>
          <a:xfrm>
            <a:off x="6069043" y="30078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1_1_1_1_1_1_1_1_1">
    <p:bg>
      <p:bgPr>
        <a:solidFill>
          <a:schemeClr val="dk1"/>
        </a:solidFill>
      </p:bgPr>
    </p:bg>
    <p:spTree>
      <p:nvGrpSpPr>
        <p:cNvPr id="332" name="Shape 332"/>
        <p:cNvGrpSpPr/>
        <p:nvPr/>
      </p:nvGrpSpPr>
      <p:grpSpPr>
        <a:xfrm>
          <a:off x="0" y="0"/>
          <a:ext cx="0" cy="0"/>
          <a:chOff x="0" y="0"/>
          <a:chExt cx="0" cy="0"/>
        </a:xfrm>
      </p:grpSpPr>
      <p:grpSp>
        <p:nvGrpSpPr>
          <p:cNvPr id="333" name="Google Shape;333;p56"/>
          <p:cNvGrpSpPr/>
          <p:nvPr/>
        </p:nvGrpSpPr>
        <p:grpSpPr>
          <a:xfrm>
            <a:off x="713225" y="539500"/>
            <a:ext cx="7717500" cy="4064400"/>
            <a:chOff x="713225" y="539500"/>
            <a:chExt cx="7717500" cy="4064400"/>
          </a:xfrm>
        </p:grpSpPr>
        <p:sp>
          <p:nvSpPr>
            <p:cNvPr id="334" name="Google Shape;334;p5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5" name="Google Shape;335;p5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336" name="Google Shape;336;p5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37" name="Google Shape;337;p56"/>
          <p:cNvSpPr txBox="1"/>
          <p:nvPr>
            <p:ph idx="1" type="subTitle"/>
          </p:nvPr>
        </p:nvSpPr>
        <p:spPr>
          <a:xfrm>
            <a:off x="1112975" y="32328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38" name="Google Shape;338;p56"/>
          <p:cNvSpPr txBox="1"/>
          <p:nvPr>
            <p:ph idx="2" type="subTitle"/>
          </p:nvPr>
        </p:nvSpPr>
        <p:spPr>
          <a:xfrm>
            <a:off x="1112975" y="27355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56"/>
          <p:cNvSpPr txBox="1"/>
          <p:nvPr>
            <p:ph idx="3" type="subTitle"/>
          </p:nvPr>
        </p:nvSpPr>
        <p:spPr>
          <a:xfrm>
            <a:off x="3497250" y="18612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40" name="Google Shape;340;p56"/>
          <p:cNvSpPr txBox="1"/>
          <p:nvPr>
            <p:ph idx="4" type="subTitle"/>
          </p:nvPr>
        </p:nvSpPr>
        <p:spPr>
          <a:xfrm>
            <a:off x="3497250" y="13639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1" name="Google Shape;341;p56"/>
          <p:cNvSpPr txBox="1"/>
          <p:nvPr>
            <p:ph idx="5" type="subTitle"/>
          </p:nvPr>
        </p:nvSpPr>
        <p:spPr>
          <a:xfrm>
            <a:off x="5881525" y="32328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42" name="Google Shape;342;p56"/>
          <p:cNvSpPr txBox="1"/>
          <p:nvPr>
            <p:ph idx="6" type="subTitle"/>
          </p:nvPr>
        </p:nvSpPr>
        <p:spPr>
          <a:xfrm>
            <a:off x="5881525" y="27355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
    <p:bg>
      <p:bgPr>
        <a:solidFill>
          <a:schemeClr val="dk1"/>
        </a:solidFill>
      </p:bgPr>
    </p:bg>
    <p:spTree>
      <p:nvGrpSpPr>
        <p:cNvPr id="343" name="Shape 343"/>
        <p:cNvGrpSpPr/>
        <p:nvPr/>
      </p:nvGrpSpPr>
      <p:grpSpPr>
        <a:xfrm>
          <a:off x="0" y="0"/>
          <a:ext cx="0" cy="0"/>
          <a:chOff x="0" y="0"/>
          <a:chExt cx="0" cy="0"/>
        </a:xfrm>
      </p:grpSpPr>
      <p:grpSp>
        <p:nvGrpSpPr>
          <p:cNvPr id="344" name="Google Shape;344;p57"/>
          <p:cNvGrpSpPr/>
          <p:nvPr/>
        </p:nvGrpSpPr>
        <p:grpSpPr>
          <a:xfrm>
            <a:off x="713225" y="539500"/>
            <a:ext cx="7717500" cy="4064400"/>
            <a:chOff x="713225" y="539500"/>
            <a:chExt cx="7717500" cy="4064400"/>
          </a:xfrm>
        </p:grpSpPr>
        <p:sp>
          <p:nvSpPr>
            <p:cNvPr id="345" name="Google Shape;345;p5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5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347" name="Google Shape;347;p5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48" name="Google Shape;348;p57"/>
          <p:cNvSpPr txBox="1"/>
          <p:nvPr>
            <p:ph idx="1" type="subTitle"/>
          </p:nvPr>
        </p:nvSpPr>
        <p:spPr>
          <a:xfrm>
            <a:off x="945800" y="1875950"/>
            <a:ext cx="30444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49" name="Google Shape;349;p57"/>
          <p:cNvSpPr txBox="1"/>
          <p:nvPr>
            <p:ph idx="2" type="subTitle"/>
          </p:nvPr>
        </p:nvSpPr>
        <p:spPr>
          <a:xfrm>
            <a:off x="945800" y="1446425"/>
            <a:ext cx="3044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50" name="Google Shape;350;p57"/>
          <p:cNvSpPr txBox="1"/>
          <p:nvPr>
            <p:ph idx="3" type="subTitle"/>
          </p:nvPr>
        </p:nvSpPr>
        <p:spPr>
          <a:xfrm>
            <a:off x="5153800" y="2781950"/>
            <a:ext cx="3044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51" name="Google Shape;351;p57"/>
          <p:cNvSpPr txBox="1"/>
          <p:nvPr>
            <p:ph idx="4" type="subTitle"/>
          </p:nvPr>
        </p:nvSpPr>
        <p:spPr>
          <a:xfrm>
            <a:off x="5153800" y="2352425"/>
            <a:ext cx="30444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52" name="Google Shape;352;p57"/>
          <p:cNvSpPr txBox="1"/>
          <p:nvPr>
            <p:ph idx="5" type="subTitle"/>
          </p:nvPr>
        </p:nvSpPr>
        <p:spPr>
          <a:xfrm>
            <a:off x="945800" y="3687950"/>
            <a:ext cx="30444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53" name="Google Shape;353;p57"/>
          <p:cNvSpPr txBox="1"/>
          <p:nvPr>
            <p:ph idx="6" type="subTitle"/>
          </p:nvPr>
        </p:nvSpPr>
        <p:spPr>
          <a:xfrm>
            <a:off x="945800" y="3258425"/>
            <a:ext cx="3044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5">
    <p:bg>
      <p:bgPr>
        <a:solidFill>
          <a:schemeClr val="dk1"/>
        </a:solidFill>
      </p:bgPr>
    </p:bg>
    <p:spTree>
      <p:nvGrpSpPr>
        <p:cNvPr id="354" name="Shape 354"/>
        <p:cNvGrpSpPr/>
        <p:nvPr/>
      </p:nvGrpSpPr>
      <p:grpSpPr>
        <a:xfrm>
          <a:off x="0" y="0"/>
          <a:ext cx="0" cy="0"/>
          <a:chOff x="0" y="0"/>
          <a:chExt cx="0" cy="0"/>
        </a:xfrm>
      </p:grpSpPr>
      <p:grpSp>
        <p:nvGrpSpPr>
          <p:cNvPr id="355" name="Google Shape;355;p58"/>
          <p:cNvGrpSpPr/>
          <p:nvPr/>
        </p:nvGrpSpPr>
        <p:grpSpPr>
          <a:xfrm>
            <a:off x="713225" y="539500"/>
            <a:ext cx="7717500" cy="4064400"/>
            <a:chOff x="713225" y="539500"/>
            <a:chExt cx="7717500" cy="4064400"/>
          </a:xfrm>
        </p:grpSpPr>
        <p:sp>
          <p:nvSpPr>
            <p:cNvPr id="356" name="Google Shape;356;p5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7" name="Google Shape;357;p58"/>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358" name="Google Shape;358;p5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9" name="Google Shape;359;p58"/>
          <p:cNvSpPr txBox="1"/>
          <p:nvPr>
            <p:ph idx="1" type="subTitle"/>
          </p:nvPr>
        </p:nvSpPr>
        <p:spPr>
          <a:xfrm>
            <a:off x="1658100" y="1978846"/>
            <a:ext cx="62850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60" name="Google Shape;360;p58"/>
          <p:cNvSpPr txBox="1"/>
          <p:nvPr>
            <p:ph idx="2" type="subTitle"/>
          </p:nvPr>
        </p:nvSpPr>
        <p:spPr>
          <a:xfrm>
            <a:off x="1658100" y="1549321"/>
            <a:ext cx="62850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61" name="Google Shape;361;p58"/>
          <p:cNvSpPr txBox="1"/>
          <p:nvPr>
            <p:ph idx="3" type="subTitle"/>
          </p:nvPr>
        </p:nvSpPr>
        <p:spPr>
          <a:xfrm>
            <a:off x="1658100" y="2884846"/>
            <a:ext cx="62850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62" name="Google Shape;362;p58"/>
          <p:cNvSpPr txBox="1"/>
          <p:nvPr>
            <p:ph idx="4" type="subTitle"/>
          </p:nvPr>
        </p:nvSpPr>
        <p:spPr>
          <a:xfrm>
            <a:off x="1658100" y="2455321"/>
            <a:ext cx="62850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63" name="Google Shape;363;p58"/>
          <p:cNvSpPr txBox="1"/>
          <p:nvPr>
            <p:ph idx="5" type="subTitle"/>
          </p:nvPr>
        </p:nvSpPr>
        <p:spPr>
          <a:xfrm>
            <a:off x="1658100" y="3790846"/>
            <a:ext cx="62850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64" name="Google Shape;364;p58"/>
          <p:cNvSpPr txBox="1"/>
          <p:nvPr>
            <p:ph idx="6" type="subTitle"/>
          </p:nvPr>
        </p:nvSpPr>
        <p:spPr>
          <a:xfrm>
            <a:off x="1658100" y="3361321"/>
            <a:ext cx="62850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6">
  <p:cSld name="CUSTOM_24">
    <p:bg>
      <p:bgPr>
        <a:solidFill>
          <a:schemeClr val="dk1"/>
        </a:solidFill>
      </p:bgPr>
    </p:bg>
    <p:spTree>
      <p:nvGrpSpPr>
        <p:cNvPr id="365" name="Shape 365"/>
        <p:cNvGrpSpPr/>
        <p:nvPr/>
      </p:nvGrpSpPr>
      <p:grpSpPr>
        <a:xfrm>
          <a:off x="0" y="0"/>
          <a:ext cx="0" cy="0"/>
          <a:chOff x="0" y="0"/>
          <a:chExt cx="0" cy="0"/>
        </a:xfrm>
      </p:grpSpPr>
      <p:grpSp>
        <p:nvGrpSpPr>
          <p:cNvPr id="366" name="Google Shape;366;p59"/>
          <p:cNvGrpSpPr/>
          <p:nvPr/>
        </p:nvGrpSpPr>
        <p:grpSpPr>
          <a:xfrm>
            <a:off x="713225" y="539500"/>
            <a:ext cx="7717500" cy="4064400"/>
            <a:chOff x="713225" y="539500"/>
            <a:chExt cx="7717500" cy="4064400"/>
          </a:xfrm>
        </p:grpSpPr>
        <p:sp>
          <p:nvSpPr>
            <p:cNvPr id="367" name="Google Shape;367;p5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8" name="Google Shape;368;p5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369" name="Google Shape;369;p5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70" name="Google Shape;370;p59"/>
          <p:cNvSpPr txBox="1"/>
          <p:nvPr>
            <p:ph idx="1" type="subTitle"/>
          </p:nvPr>
        </p:nvSpPr>
        <p:spPr>
          <a:xfrm>
            <a:off x="461532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371" name="Google Shape;371;p59"/>
          <p:cNvSpPr txBox="1"/>
          <p:nvPr>
            <p:ph idx="2" type="subTitle"/>
          </p:nvPr>
        </p:nvSpPr>
        <p:spPr>
          <a:xfrm>
            <a:off x="85377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372" name="Google Shape;372;p59"/>
          <p:cNvSpPr txBox="1"/>
          <p:nvPr>
            <p:ph idx="3" type="subTitle"/>
          </p:nvPr>
        </p:nvSpPr>
        <p:spPr>
          <a:xfrm>
            <a:off x="853775" y="2571196"/>
            <a:ext cx="3599100" cy="66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hlink"/>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373" name="Google Shape;373;p59"/>
          <p:cNvSpPr txBox="1"/>
          <p:nvPr>
            <p:ph idx="4" type="subTitle"/>
          </p:nvPr>
        </p:nvSpPr>
        <p:spPr>
          <a:xfrm>
            <a:off x="799625" y="1404325"/>
            <a:ext cx="7523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374" name="Google Shape;374;p59"/>
          <p:cNvSpPr txBox="1"/>
          <p:nvPr>
            <p:ph idx="5" type="subTitle"/>
          </p:nvPr>
        </p:nvSpPr>
        <p:spPr>
          <a:xfrm>
            <a:off x="4452875" y="2570500"/>
            <a:ext cx="3761700" cy="172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375" name="Google Shape;375;p59"/>
          <p:cNvSpPr txBox="1"/>
          <p:nvPr>
            <p:ph idx="6" type="subTitle"/>
          </p:nvPr>
        </p:nvSpPr>
        <p:spPr>
          <a:xfrm>
            <a:off x="853775" y="323750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376" name="Google Shape;376;p59"/>
          <p:cNvSpPr txBox="1"/>
          <p:nvPr>
            <p:ph idx="7" type="subTitle"/>
          </p:nvPr>
        </p:nvSpPr>
        <p:spPr>
          <a:xfrm>
            <a:off x="853775" y="3626746"/>
            <a:ext cx="3599100" cy="66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hlink"/>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1">
    <p:bg>
      <p:bgPr>
        <a:solidFill>
          <a:schemeClr val="dk1"/>
        </a:solidFill>
      </p:bgPr>
    </p:bg>
    <p:spTree>
      <p:nvGrpSpPr>
        <p:cNvPr id="377" name="Shape 377"/>
        <p:cNvGrpSpPr/>
        <p:nvPr/>
      </p:nvGrpSpPr>
      <p:grpSpPr>
        <a:xfrm>
          <a:off x="0" y="0"/>
          <a:ext cx="0" cy="0"/>
          <a:chOff x="0" y="0"/>
          <a:chExt cx="0" cy="0"/>
        </a:xfrm>
      </p:grpSpPr>
      <p:grpSp>
        <p:nvGrpSpPr>
          <p:cNvPr id="378" name="Google Shape;378;p60"/>
          <p:cNvGrpSpPr/>
          <p:nvPr/>
        </p:nvGrpSpPr>
        <p:grpSpPr>
          <a:xfrm>
            <a:off x="713225" y="539500"/>
            <a:ext cx="7717500" cy="4064400"/>
            <a:chOff x="713225" y="539500"/>
            <a:chExt cx="7717500" cy="4064400"/>
          </a:xfrm>
        </p:grpSpPr>
        <p:sp>
          <p:nvSpPr>
            <p:cNvPr id="379" name="Google Shape;379;p6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0" name="Google Shape;380;p60"/>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381" name="Google Shape;381;p6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82" name="Google Shape;382;p60"/>
          <p:cNvSpPr txBox="1"/>
          <p:nvPr>
            <p:ph idx="1" type="subTitle"/>
          </p:nvPr>
        </p:nvSpPr>
        <p:spPr>
          <a:xfrm>
            <a:off x="1112425" y="1982250"/>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83" name="Google Shape;383;p60"/>
          <p:cNvSpPr txBox="1"/>
          <p:nvPr>
            <p:ph idx="2" type="subTitle"/>
          </p:nvPr>
        </p:nvSpPr>
        <p:spPr>
          <a:xfrm>
            <a:off x="1112425" y="1463550"/>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4" name="Google Shape;384;p60"/>
          <p:cNvSpPr txBox="1"/>
          <p:nvPr>
            <p:ph idx="3" type="subTitle"/>
          </p:nvPr>
        </p:nvSpPr>
        <p:spPr>
          <a:xfrm>
            <a:off x="5584150" y="1982250"/>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85" name="Google Shape;385;p60"/>
          <p:cNvSpPr txBox="1"/>
          <p:nvPr>
            <p:ph idx="4" type="subTitle"/>
          </p:nvPr>
        </p:nvSpPr>
        <p:spPr>
          <a:xfrm>
            <a:off x="5584150" y="1463550"/>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6" name="Google Shape;386;p60"/>
          <p:cNvSpPr txBox="1"/>
          <p:nvPr>
            <p:ph idx="5" type="subTitle"/>
          </p:nvPr>
        </p:nvSpPr>
        <p:spPr>
          <a:xfrm>
            <a:off x="1112425" y="3636625"/>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87" name="Google Shape;387;p60"/>
          <p:cNvSpPr txBox="1"/>
          <p:nvPr>
            <p:ph idx="6" type="subTitle"/>
          </p:nvPr>
        </p:nvSpPr>
        <p:spPr>
          <a:xfrm>
            <a:off x="1112425" y="3117925"/>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8" name="Google Shape;388;p60"/>
          <p:cNvSpPr txBox="1"/>
          <p:nvPr>
            <p:ph idx="7" type="subTitle"/>
          </p:nvPr>
        </p:nvSpPr>
        <p:spPr>
          <a:xfrm>
            <a:off x="5584150" y="3636625"/>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89" name="Google Shape;389;p60"/>
          <p:cNvSpPr txBox="1"/>
          <p:nvPr>
            <p:ph idx="8" type="subTitle"/>
          </p:nvPr>
        </p:nvSpPr>
        <p:spPr>
          <a:xfrm>
            <a:off x="5584150" y="3117925"/>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1_1_1_1_1_1_1_1">
    <p:bg>
      <p:bgPr>
        <a:solidFill>
          <a:schemeClr val="dk1"/>
        </a:solidFill>
      </p:bgPr>
    </p:bg>
    <p:spTree>
      <p:nvGrpSpPr>
        <p:cNvPr id="390" name="Shape 390"/>
        <p:cNvGrpSpPr/>
        <p:nvPr/>
      </p:nvGrpSpPr>
      <p:grpSpPr>
        <a:xfrm>
          <a:off x="0" y="0"/>
          <a:ext cx="0" cy="0"/>
          <a:chOff x="0" y="0"/>
          <a:chExt cx="0" cy="0"/>
        </a:xfrm>
      </p:grpSpPr>
      <p:grpSp>
        <p:nvGrpSpPr>
          <p:cNvPr id="391" name="Google Shape;391;p61"/>
          <p:cNvGrpSpPr/>
          <p:nvPr/>
        </p:nvGrpSpPr>
        <p:grpSpPr>
          <a:xfrm>
            <a:off x="713300" y="539550"/>
            <a:ext cx="7717500" cy="4064400"/>
            <a:chOff x="713300" y="539550"/>
            <a:chExt cx="7717500" cy="4064400"/>
          </a:xfrm>
        </p:grpSpPr>
        <p:cxnSp>
          <p:nvCxnSpPr>
            <p:cNvPr id="392" name="Google Shape;392;p61"/>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393" name="Google Shape;393;p61"/>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6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5" name="Google Shape;395;p61"/>
          <p:cNvSpPr txBox="1"/>
          <p:nvPr>
            <p:ph idx="1" type="subTitle"/>
          </p:nvPr>
        </p:nvSpPr>
        <p:spPr>
          <a:xfrm>
            <a:off x="1016600" y="1940562"/>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96" name="Google Shape;396;p61"/>
          <p:cNvSpPr txBox="1"/>
          <p:nvPr>
            <p:ph idx="2" type="subTitle"/>
          </p:nvPr>
        </p:nvSpPr>
        <p:spPr>
          <a:xfrm>
            <a:off x="1016600" y="1511038"/>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7" name="Google Shape;397;p61"/>
          <p:cNvSpPr txBox="1"/>
          <p:nvPr>
            <p:ph idx="3" type="subTitle"/>
          </p:nvPr>
        </p:nvSpPr>
        <p:spPr>
          <a:xfrm>
            <a:off x="1016625" y="3708400"/>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98" name="Google Shape;398;p61"/>
          <p:cNvSpPr txBox="1"/>
          <p:nvPr>
            <p:ph idx="4" type="subTitle"/>
          </p:nvPr>
        </p:nvSpPr>
        <p:spPr>
          <a:xfrm>
            <a:off x="1016625" y="3278875"/>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9" name="Google Shape;399;p61"/>
          <p:cNvSpPr txBox="1"/>
          <p:nvPr>
            <p:ph idx="5" type="subTitle"/>
          </p:nvPr>
        </p:nvSpPr>
        <p:spPr>
          <a:xfrm>
            <a:off x="4809400" y="1940562"/>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00" name="Google Shape;400;p61"/>
          <p:cNvSpPr txBox="1"/>
          <p:nvPr>
            <p:ph idx="6" type="subTitle"/>
          </p:nvPr>
        </p:nvSpPr>
        <p:spPr>
          <a:xfrm>
            <a:off x="4809400" y="1511038"/>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1" name="Google Shape;401;p61"/>
          <p:cNvSpPr txBox="1"/>
          <p:nvPr>
            <p:ph idx="7" type="subTitle"/>
          </p:nvPr>
        </p:nvSpPr>
        <p:spPr>
          <a:xfrm>
            <a:off x="4809425" y="3708400"/>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02" name="Google Shape;402;p61"/>
          <p:cNvSpPr txBox="1"/>
          <p:nvPr>
            <p:ph idx="8" type="subTitle"/>
          </p:nvPr>
        </p:nvSpPr>
        <p:spPr>
          <a:xfrm>
            <a:off x="4809425" y="3278875"/>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1_1_1_1_1_1_1_1_1_1_1_1_1">
    <p:bg>
      <p:bgPr>
        <a:solidFill>
          <a:schemeClr val="dk1"/>
        </a:solidFill>
      </p:bgPr>
    </p:bg>
    <p:spTree>
      <p:nvGrpSpPr>
        <p:cNvPr id="403" name="Shape 403"/>
        <p:cNvGrpSpPr/>
        <p:nvPr/>
      </p:nvGrpSpPr>
      <p:grpSpPr>
        <a:xfrm>
          <a:off x="0" y="0"/>
          <a:ext cx="0" cy="0"/>
          <a:chOff x="0" y="0"/>
          <a:chExt cx="0" cy="0"/>
        </a:xfrm>
      </p:grpSpPr>
      <p:grpSp>
        <p:nvGrpSpPr>
          <p:cNvPr id="404" name="Google Shape;404;p62"/>
          <p:cNvGrpSpPr/>
          <p:nvPr/>
        </p:nvGrpSpPr>
        <p:grpSpPr>
          <a:xfrm>
            <a:off x="713225" y="539500"/>
            <a:ext cx="7717500" cy="4064400"/>
            <a:chOff x="713225" y="539500"/>
            <a:chExt cx="7717500" cy="4064400"/>
          </a:xfrm>
        </p:grpSpPr>
        <p:sp>
          <p:nvSpPr>
            <p:cNvPr id="405" name="Google Shape;405;p6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6" name="Google Shape;406;p6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407" name="Google Shape;407;p6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08" name="Google Shape;408;p62"/>
          <p:cNvSpPr txBox="1"/>
          <p:nvPr>
            <p:ph idx="1" type="subTitle"/>
          </p:nvPr>
        </p:nvSpPr>
        <p:spPr>
          <a:xfrm>
            <a:off x="884475"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09" name="Google Shape;409;p62"/>
          <p:cNvSpPr txBox="1"/>
          <p:nvPr>
            <p:ph idx="2" type="subTitle"/>
          </p:nvPr>
        </p:nvSpPr>
        <p:spPr>
          <a:xfrm>
            <a:off x="884474"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0" name="Google Shape;410;p62"/>
          <p:cNvSpPr txBox="1"/>
          <p:nvPr>
            <p:ph idx="3" type="subTitle"/>
          </p:nvPr>
        </p:nvSpPr>
        <p:spPr>
          <a:xfrm>
            <a:off x="2767708"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11" name="Google Shape;411;p62"/>
          <p:cNvSpPr txBox="1"/>
          <p:nvPr>
            <p:ph idx="4" type="subTitle"/>
          </p:nvPr>
        </p:nvSpPr>
        <p:spPr>
          <a:xfrm>
            <a:off x="2767709"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2" name="Google Shape;412;p62"/>
          <p:cNvSpPr txBox="1"/>
          <p:nvPr>
            <p:ph idx="5" type="subTitle"/>
          </p:nvPr>
        </p:nvSpPr>
        <p:spPr>
          <a:xfrm>
            <a:off x="4650942"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13" name="Google Shape;413;p62"/>
          <p:cNvSpPr txBox="1"/>
          <p:nvPr>
            <p:ph idx="6" type="subTitle"/>
          </p:nvPr>
        </p:nvSpPr>
        <p:spPr>
          <a:xfrm>
            <a:off x="4650945"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4" name="Google Shape;414;p62"/>
          <p:cNvSpPr txBox="1"/>
          <p:nvPr>
            <p:ph idx="7" type="subTitle"/>
          </p:nvPr>
        </p:nvSpPr>
        <p:spPr>
          <a:xfrm>
            <a:off x="6534175"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15" name="Google Shape;415;p62"/>
          <p:cNvSpPr txBox="1"/>
          <p:nvPr>
            <p:ph idx="8" type="subTitle"/>
          </p:nvPr>
        </p:nvSpPr>
        <p:spPr>
          <a:xfrm>
            <a:off x="6534180"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7">
    <p:bg>
      <p:bgPr>
        <a:solidFill>
          <a:schemeClr val="dk1"/>
        </a:solidFill>
      </p:bgPr>
    </p:bg>
    <p:spTree>
      <p:nvGrpSpPr>
        <p:cNvPr id="416" name="Shape 416"/>
        <p:cNvGrpSpPr/>
        <p:nvPr/>
      </p:nvGrpSpPr>
      <p:grpSpPr>
        <a:xfrm>
          <a:off x="0" y="0"/>
          <a:ext cx="0" cy="0"/>
          <a:chOff x="0" y="0"/>
          <a:chExt cx="0" cy="0"/>
        </a:xfrm>
      </p:grpSpPr>
      <p:grpSp>
        <p:nvGrpSpPr>
          <p:cNvPr id="417" name="Google Shape;417;p63"/>
          <p:cNvGrpSpPr/>
          <p:nvPr/>
        </p:nvGrpSpPr>
        <p:grpSpPr>
          <a:xfrm>
            <a:off x="713225" y="539500"/>
            <a:ext cx="7717500" cy="4064400"/>
            <a:chOff x="713225" y="539500"/>
            <a:chExt cx="7717500" cy="4064400"/>
          </a:xfrm>
        </p:grpSpPr>
        <p:sp>
          <p:nvSpPr>
            <p:cNvPr id="418" name="Google Shape;418;p6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63"/>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420" name="Google Shape;420;p6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21" name="Google Shape;421;p63"/>
          <p:cNvSpPr txBox="1"/>
          <p:nvPr>
            <p:ph idx="1" type="subTitle"/>
          </p:nvPr>
        </p:nvSpPr>
        <p:spPr>
          <a:xfrm>
            <a:off x="1909431" y="1906051"/>
            <a:ext cx="22632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422" name="Google Shape;422;p63"/>
          <p:cNvSpPr txBox="1"/>
          <p:nvPr>
            <p:ph idx="2" type="subTitle"/>
          </p:nvPr>
        </p:nvSpPr>
        <p:spPr>
          <a:xfrm>
            <a:off x="1909431" y="1387350"/>
            <a:ext cx="22632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3" name="Google Shape;423;p63"/>
          <p:cNvSpPr txBox="1"/>
          <p:nvPr>
            <p:ph idx="3" type="subTitle"/>
          </p:nvPr>
        </p:nvSpPr>
        <p:spPr>
          <a:xfrm>
            <a:off x="4971369" y="1906050"/>
            <a:ext cx="22632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424" name="Google Shape;424;p63"/>
          <p:cNvSpPr txBox="1"/>
          <p:nvPr>
            <p:ph idx="4" type="subTitle"/>
          </p:nvPr>
        </p:nvSpPr>
        <p:spPr>
          <a:xfrm>
            <a:off x="4971369" y="1387350"/>
            <a:ext cx="22632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5" name="Google Shape;425;p63"/>
          <p:cNvSpPr txBox="1"/>
          <p:nvPr>
            <p:ph idx="5" type="subTitle"/>
          </p:nvPr>
        </p:nvSpPr>
        <p:spPr>
          <a:xfrm>
            <a:off x="1909431" y="3654425"/>
            <a:ext cx="22632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426" name="Google Shape;426;p63"/>
          <p:cNvSpPr txBox="1"/>
          <p:nvPr>
            <p:ph idx="6" type="subTitle"/>
          </p:nvPr>
        </p:nvSpPr>
        <p:spPr>
          <a:xfrm>
            <a:off x="1909431" y="3135724"/>
            <a:ext cx="22632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7" name="Google Shape;427;p63"/>
          <p:cNvSpPr txBox="1"/>
          <p:nvPr>
            <p:ph idx="7" type="subTitle"/>
          </p:nvPr>
        </p:nvSpPr>
        <p:spPr>
          <a:xfrm>
            <a:off x="4971369" y="3654424"/>
            <a:ext cx="22632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428" name="Google Shape;428;p63"/>
          <p:cNvSpPr txBox="1"/>
          <p:nvPr>
            <p:ph idx="8" type="subTitle"/>
          </p:nvPr>
        </p:nvSpPr>
        <p:spPr>
          <a:xfrm>
            <a:off x="4971369" y="3135724"/>
            <a:ext cx="22632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1_1_1_1_1_1_1_1_2">
    <p:bg>
      <p:bgPr>
        <a:solidFill>
          <a:schemeClr val="dk1"/>
        </a:solidFill>
      </p:bgPr>
    </p:bg>
    <p:spTree>
      <p:nvGrpSpPr>
        <p:cNvPr id="429" name="Shape 429"/>
        <p:cNvGrpSpPr/>
        <p:nvPr/>
      </p:nvGrpSpPr>
      <p:grpSpPr>
        <a:xfrm>
          <a:off x="0" y="0"/>
          <a:ext cx="0" cy="0"/>
          <a:chOff x="0" y="0"/>
          <a:chExt cx="0" cy="0"/>
        </a:xfrm>
      </p:grpSpPr>
      <p:grpSp>
        <p:nvGrpSpPr>
          <p:cNvPr id="430" name="Google Shape;430;p64"/>
          <p:cNvGrpSpPr/>
          <p:nvPr/>
        </p:nvGrpSpPr>
        <p:grpSpPr>
          <a:xfrm>
            <a:off x="713225" y="539500"/>
            <a:ext cx="7717500" cy="4064400"/>
            <a:chOff x="713225" y="539500"/>
            <a:chExt cx="7717500" cy="4064400"/>
          </a:xfrm>
        </p:grpSpPr>
        <p:sp>
          <p:nvSpPr>
            <p:cNvPr id="431" name="Google Shape;431;p6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2" name="Google Shape;432;p6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433" name="Google Shape;433;p6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34" name="Google Shape;434;p64"/>
          <p:cNvSpPr txBox="1"/>
          <p:nvPr>
            <p:ph idx="1" type="subTitle"/>
          </p:nvPr>
        </p:nvSpPr>
        <p:spPr>
          <a:xfrm>
            <a:off x="958125"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35" name="Google Shape;435;p64"/>
          <p:cNvSpPr txBox="1"/>
          <p:nvPr>
            <p:ph idx="2" type="subTitle"/>
          </p:nvPr>
        </p:nvSpPr>
        <p:spPr>
          <a:xfrm>
            <a:off x="958125"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6" name="Google Shape;436;p64"/>
          <p:cNvSpPr txBox="1"/>
          <p:nvPr>
            <p:ph idx="3" type="subTitle"/>
          </p:nvPr>
        </p:nvSpPr>
        <p:spPr>
          <a:xfrm>
            <a:off x="3420000"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37" name="Google Shape;437;p64"/>
          <p:cNvSpPr txBox="1"/>
          <p:nvPr>
            <p:ph idx="4" type="subTitle"/>
          </p:nvPr>
        </p:nvSpPr>
        <p:spPr>
          <a:xfrm>
            <a:off x="3420000"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8" name="Google Shape;438;p64"/>
          <p:cNvSpPr txBox="1"/>
          <p:nvPr>
            <p:ph idx="5" type="subTitle"/>
          </p:nvPr>
        </p:nvSpPr>
        <p:spPr>
          <a:xfrm>
            <a:off x="5881875"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39" name="Google Shape;439;p64"/>
          <p:cNvSpPr txBox="1"/>
          <p:nvPr>
            <p:ph idx="6" type="subTitle"/>
          </p:nvPr>
        </p:nvSpPr>
        <p:spPr>
          <a:xfrm>
            <a:off x="5881875"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0" name="Google Shape;440;p64"/>
          <p:cNvSpPr txBox="1"/>
          <p:nvPr>
            <p:ph idx="7" type="subTitle"/>
          </p:nvPr>
        </p:nvSpPr>
        <p:spPr>
          <a:xfrm>
            <a:off x="2189050" y="3626000"/>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41" name="Google Shape;441;p64"/>
          <p:cNvSpPr txBox="1"/>
          <p:nvPr>
            <p:ph idx="8" type="subTitle"/>
          </p:nvPr>
        </p:nvSpPr>
        <p:spPr>
          <a:xfrm>
            <a:off x="2189050" y="3107300"/>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2" name="Google Shape;442;p64"/>
          <p:cNvSpPr txBox="1"/>
          <p:nvPr>
            <p:ph idx="9" type="subTitle"/>
          </p:nvPr>
        </p:nvSpPr>
        <p:spPr>
          <a:xfrm>
            <a:off x="4650925" y="3626000"/>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43" name="Google Shape;443;p64"/>
          <p:cNvSpPr txBox="1"/>
          <p:nvPr>
            <p:ph idx="13" type="subTitle"/>
          </p:nvPr>
        </p:nvSpPr>
        <p:spPr>
          <a:xfrm>
            <a:off x="4650925" y="3107300"/>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_1_1_1_1_1_1">
    <p:bg>
      <p:bgPr>
        <a:solidFill>
          <a:schemeClr val="dk1"/>
        </a:solidFill>
      </p:bgPr>
    </p:bg>
    <p:spTree>
      <p:nvGrpSpPr>
        <p:cNvPr id="444" name="Shape 444"/>
        <p:cNvGrpSpPr/>
        <p:nvPr/>
      </p:nvGrpSpPr>
      <p:grpSpPr>
        <a:xfrm>
          <a:off x="0" y="0"/>
          <a:ext cx="0" cy="0"/>
          <a:chOff x="0" y="0"/>
          <a:chExt cx="0" cy="0"/>
        </a:xfrm>
      </p:grpSpPr>
      <p:grpSp>
        <p:nvGrpSpPr>
          <p:cNvPr id="445" name="Google Shape;445;p65"/>
          <p:cNvGrpSpPr/>
          <p:nvPr/>
        </p:nvGrpSpPr>
        <p:grpSpPr>
          <a:xfrm>
            <a:off x="713225" y="539500"/>
            <a:ext cx="7717500" cy="4064400"/>
            <a:chOff x="713225" y="539500"/>
            <a:chExt cx="7717500" cy="4064400"/>
          </a:xfrm>
        </p:grpSpPr>
        <p:sp>
          <p:nvSpPr>
            <p:cNvPr id="446" name="Google Shape;446;p6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7" name="Google Shape;447;p6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448" name="Google Shape;448;p6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49" name="Google Shape;449;p65"/>
          <p:cNvSpPr txBox="1"/>
          <p:nvPr>
            <p:ph idx="1" type="subTitle"/>
          </p:nvPr>
        </p:nvSpPr>
        <p:spPr>
          <a:xfrm>
            <a:off x="1134425"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50" name="Google Shape;450;p65"/>
          <p:cNvSpPr txBox="1"/>
          <p:nvPr>
            <p:ph idx="2" type="subTitle"/>
          </p:nvPr>
        </p:nvSpPr>
        <p:spPr>
          <a:xfrm>
            <a:off x="1134425"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1" name="Google Shape;451;p65"/>
          <p:cNvSpPr txBox="1"/>
          <p:nvPr>
            <p:ph idx="3" type="subTitle"/>
          </p:nvPr>
        </p:nvSpPr>
        <p:spPr>
          <a:xfrm>
            <a:off x="3495738"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52" name="Google Shape;452;p65"/>
          <p:cNvSpPr txBox="1"/>
          <p:nvPr>
            <p:ph idx="4" type="subTitle"/>
          </p:nvPr>
        </p:nvSpPr>
        <p:spPr>
          <a:xfrm>
            <a:off x="3495750"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3" name="Google Shape;453;p65"/>
          <p:cNvSpPr txBox="1"/>
          <p:nvPr>
            <p:ph idx="5" type="subTitle"/>
          </p:nvPr>
        </p:nvSpPr>
        <p:spPr>
          <a:xfrm>
            <a:off x="5857051"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54" name="Google Shape;454;p65"/>
          <p:cNvSpPr txBox="1"/>
          <p:nvPr>
            <p:ph idx="6" type="subTitle"/>
          </p:nvPr>
        </p:nvSpPr>
        <p:spPr>
          <a:xfrm>
            <a:off x="5857075"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5" name="Google Shape;455;p65"/>
          <p:cNvSpPr txBox="1"/>
          <p:nvPr>
            <p:ph idx="7" type="subTitle"/>
          </p:nvPr>
        </p:nvSpPr>
        <p:spPr>
          <a:xfrm>
            <a:off x="1134425"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56" name="Google Shape;456;p65"/>
          <p:cNvSpPr txBox="1"/>
          <p:nvPr>
            <p:ph idx="8" type="subTitle"/>
          </p:nvPr>
        </p:nvSpPr>
        <p:spPr>
          <a:xfrm>
            <a:off x="1134425"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7" name="Google Shape;457;p65"/>
          <p:cNvSpPr txBox="1"/>
          <p:nvPr>
            <p:ph idx="9" type="subTitle"/>
          </p:nvPr>
        </p:nvSpPr>
        <p:spPr>
          <a:xfrm>
            <a:off x="3495738"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58" name="Google Shape;458;p65"/>
          <p:cNvSpPr txBox="1"/>
          <p:nvPr>
            <p:ph idx="13" type="subTitle"/>
          </p:nvPr>
        </p:nvSpPr>
        <p:spPr>
          <a:xfrm>
            <a:off x="3495750"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9" name="Google Shape;459;p65"/>
          <p:cNvSpPr txBox="1"/>
          <p:nvPr>
            <p:ph idx="14" type="subTitle"/>
          </p:nvPr>
        </p:nvSpPr>
        <p:spPr>
          <a:xfrm>
            <a:off x="5857051"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60" name="Google Shape;460;p65"/>
          <p:cNvSpPr txBox="1"/>
          <p:nvPr>
            <p:ph idx="15" type="subTitle"/>
          </p:nvPr>
        </p:nvSpPr>
        <p:spPr>
          <a:xfrm>
            <a:off x="5857075"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1">
    <p:bg>
      <p:bgPr>
        <a:solidFill>
          <a:schemeClr val="dk1"/>
        </a:solidFill>
      </p:bgPr>
    </p:bg>
    <p:spTree>
      <p:nvGrpSpPr>
        <p:cNvPr id="461" name="Shape 461"/>
        <p:cNvGrpSpPr/>
        <p:nvPr/>
      </p:nvGrpSpPr>
      <p:grpSpPr>
        <a:xfrm>
          <a:off x="0" y="0"/>
          <a:ext cx="0" cy="0"/>
          <a:chOff x="0" y="0"/>
          <a:chExt cx="0" cy="0"/>
        </a:xfrm>
      </p:grpSpPr>
      <p:grpSp>
        <p:nvGrpSpPr>
          <p:cNvPr id="462" name="Google Shape;462;p66"/>
          <p:cNvGrpSpPr/>
          <p:nvPr/>
        </p:nvGrpSpPr>
        <p:grpSpPr>
          <a:xfrm>
            <a:off x="713225" y="539500"/>
            <a:ext cx="7717500" cy="4064400"/>
            <a:chOff x="713225" y="539500"/>
            <a:chExt cx="7717500" cy="4064400"/>
          </a:xfrm>
        </p:grpSpPr>
        <p:sp>
          <p:nvSpPr>
            <p:cNvPr id="463" name="Google Shape;463;p6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4" name="Google Shape;464;p6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465" name="Google Shape;465;p6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66" name="Google Shape;466;p66"/>
          <p:cNvSpPr txBox="1"/>
          <p:nvPr>
            <p:ph idx="1" type="subTitle"/>
          </p:nvPr>
        </p:nvSpPr>
        <p:spPr>
          <a:xfrm>
            <a:off x="1059065" y="174819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67" name="Google Shape;467;p66"/>
          <p:cNvSpPr txBox="1"/>
          <p:nvPr>
            <p:ph idx="2" type="subTitle"/>
          </p:nvPr>
        </p:nvSpPr>
        <p:spPr>
          <a:xfrm>
            <a:off x="1059065" y="13958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8" name="Google Shape;468;p66"/>
          <p:cNvSpPr txBox="1"/>
          <p:nvPr>
            <p:ph idx="3" type="subTitle"/>
          </p:nvPr>
        </p:nvSpPr>
        <p:spPr>
          <a:xfrm>
            <a:off x="1059052" y="2806879"/>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69" name="Google Shape;469;p66"/>
          <p:cNvSpPr txBox="1"/>
          <p:nvPr>
            <p:ph idx="4" type="subTitle"/>
          </p:nvPr>
        </p:nvSpPr>
        <p:spPr>
          <a:xfrm>
            <a:off x="1059070" y="2454554"/>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0" name="Google Shape;470;p66"/>
          <p:cNvSpPr txBox="1"/>
          <p:nvPr>
            <p:ph idx="5" type="subTitle"/>
          </p:nvPr>
        </p:nvSpPr>
        <p:spPr>
          <a:xfrm>
            <a:off x="5042599" y="174819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71" name="Google Shape;471;p66"/>
          <p:cNvSpPr txBox="1"/>
          <p:nvPr>
            <p:ph idx="6" type="subTitle"/>
          </p:nvPr>
        </p:nvSpPr>
        <p:spPr>
          <a:xfrm>
            <a:off x="5042634" y="13958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2" name="Google Shape;472;p66"/>
          <p:cNvSpPr txBox="1"/>
          <p:nvPr>
            <p:ph idx="7" type="subTitle"/>
          </p:nvPr>
        </p:nvSpPr>
        <p:spPr>
          <a:xfrm>
            <a:off x="1059065" y="386554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73" name="Google Shape;473;p66"/>
          <p:cNvSpPr txBox="1"/>
          <p:nvPr>
            <p:ph idx="8" type="subTitle"/>
          </p:nvPr>
        </p:nvSpPr>
        <p:spPr>
          <a:xfrm>
            <a:off x="1059065" y="3513242"/>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4" name="Google Shape;474;p66"/>
          <p:cNvSpPr txBox="1"/>
          <p:nvPr>
            <p:ph idx="9" type="subTitle"/>
          </p:nvPr>
        </p:nvSpPr>
        <p:spPr>
          <a:xfrm>
            <a:off x="5042630" y="2806867"/>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75" name="Google Shape;475;p66"/>
          <p:cNvSpPr txBox="1"/>
          <p:nvPr>
            <p:ph idx="13" type="subTitle"/>
          </p:nvPr>
        </p:nvSpPr>
        <p:spPr>
          <a:xfrm>
            <a:off x="5042648" y="24545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6" name="Google Shape;476;p66"/>
          <p:cNvSpPr txBox="1"/>
          <p:nvPr>
            <p:ph idx="14" type="subTitle"/>
          </p:nvPr>
        </p:nvSpPr>
        <p:spPr>
          <a:xfrm>
            <a:off x="5042599" y="386554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77" name="Google Shape;477;p66"/>
          <p:cNvSpPr txBox="1"/>
          <p:nvPr>
            <p:ph idx="15" type="subTitle"/>
          </p:nvPr>
        </p:nvSpPr>
        <p:spPr>
          <a:xfrm>
            <a:off x="5042634" y="3513242"/>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_1_1_1_1_1">
    <p:bg>
      <p:bgPr>
        <a:solidFill>
          <a:schemeClr val="dk1"/>
        </a:solidFill>
      </p:bgPr>
    </p:bg>
    <p:spTree>
      <p:nvGrpSpPr>
        <p:cNvPr id="478" name="Shape 478"/>
        <p:cNvGrpSpPr/>
        <p:nvPr/>
      </p:nvGrpSpPr>
      <p:grpSpPr>
        <a:xfrm>
          <a:off x="0" y="0"/>
          <a:ext cx="0" cy="0"/>
          <a:chOff x="0" y="0"/>
          <a:chExt cx="0" cy="0"/>
        </a:xfrm>
      </p:grpSpPr>
      <p:grpSp>
        <p:nvGrpSpPr>
          <p:cNvPr id="479" name="Google Shape;479;p67"/>
          <p:cNvGrpSpPr/>
          <p:nvPr/>
        </p:nvGrpSpPr>
        <p:grpSpPr>
          <a:xfrm>
            <a:off x="713225" y="539500"/>
            <a:ext cx="7717500" cy="4064400"/>
            <a:chOff x="713225" y="539500"/>
            <a:chExt cx="7717500" cy="4064400"/>
          </a:xfrm>
        </p:grpSpPr>
        <p:sp>
          <p:nvSpPr>
            <p:cNvPr id="480" name="Google Shape;480;p6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1" name="Google Shape;481;p67"/>
            <p:cNvCxnSpPr/>
            <p:nvPr/>
          </p:nvCxnSpPr>
          <p:spPr>
            <a:xfrm>
              <a:off x="734825" y="1483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482" name="Google Shape;482;p67"/>
          <p:cNvSpPr txBox="1"/>
          <p:nvPr>
            <p:ph type="title"/>
          </p:nvPr>
        </p:nvSpPr>
        <p:spPr>
          <a:xfrm>
            <a:off x="3607800" y="539500"/>
            <a:ext cx="4519200" cy="93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r">
              <a:spcBef>
                <a:spcPts val="0"/>
              </a:spcBef>
              <a:spcAft>
                <a:spcPts val="0"/>
              </a:spcAft>
              <a:buClr>
                <a:schemeClr val="lt1"/>
              </a:buClr>
              <a:buSzPts val="4800"/>
              <a:buNone/>
              <a:defRPr sz="4800">
                <a:solidFill>
                  <a:schemeClr val="lt1"/>
                </a:solidFill>
              </a:defRPr>
            </a:lvl2pPr>
            <a:lvl3pPr lvl="2" rtl="0" algn="r">
              <a:spcBef>
                <a:spcPts val="0"/>
              </a:spcBef>
              <a:spcAft>
                <a:spcPts val="0"/>
              </a:spcAft>
              <a:buClr>
                <a:schemeClr val="lt1"/>
              </a:buClr>
              <a:buSzPts val="4800"/>
              <a:buNone/>
              <a:defRPr sz="4800">
                <a:solidFill>
                  <a:schemeClr val="lt1"/>
                </a:solidFill>
              </a:defRPr>
            </a:lvl3pPr>
            <a:lvl4pPr lvl="3" rtl="0" algn="r">
              <a:spcBef>
                <a:spcPts val="0"/>
              </a:spcBef>
              <a:spcAft>
                <a:spcPts val="0"/>
              </a:spcAft>
              <a:buClr>
                <a:schemeClr val="lt1"/>
              </a:buClr>
              <a:buSzPts val="4800"/>
              <a:buNone/>
              <a:defRPr sz="4800">
                <a:solidFill>
                  <a:schemeClr val="lt1"/>
                </a:solidFill>
              </a:defRPr>
            </a:lvl4pPr>
            <a:lvl5pPr lvl="4" rtl="0" algn="r">
              <a:spcBef>
                <a:spcPts val="0"/>
              </a:spcBef>
              <a:spcAft>
                <a:spcPts val="0"/>
              </a:spcAft>
              <a:buClr>
                <a:schemeClr val="lt1"/>
              </a:buClr>
              <a:buSzPts val="4800"/>
              <a:buNone/>
              <a:defRPr sz="4800">
                <a:solidFill>
                  <a:schemeClr val="lt1"/>
                </a:solidFill>
              </a:defRPr>
            </a:lvl5pPr>
            <a:lvl6pPr lvl="5" rtl="0" algn="r">
              <a:spcBef>
                <a:spcPts val="0"/>
              </a:spcBef>
              <a:spcAft>
                <a:spcPts val="0"/>
              </a:spcAft>
              <a:buClr>
                <a:schemeClr val="lt1"/>
              </a:buClr>
              <a:buSzPts val="4800"/>
              <a:buNone/>
              <a:defRPr sz="4800">
                <a:solidFill>
                  <a:schemeClr val="lt1"/>
                </a:solidFill>
              </a:defRPr>
            </a:lvl6pPr>
            <a:lvl7pPr lvl="6" rtl="0" algn="r">
              <a:spcBef>
                <a:spcPts val="0"/>
              </a:spcBef>
              <a:spcAft>
                <a:spcPts val="0"/>
              </a:spcAft>
              <a:buClr>
                <a:schemeClr val="lt1"/>
              </a:buClr>
              <a:buSzPts val="4800"/>
              <a:buNone/>
              <a:defRPr sz="4800">
                <a:solidFill>
                  <a:schemeClr val="lt1"/>
                </a:solidFill>
              </a:defRPr>
            </a:lvl7pPr>
            <a:lvl8pPr lvl="7" rtl="0" algn="r">
              <a:spcBef>
                <a:spcPts val="0"/>
              </a:spcBef>
              <a:spcAft>
                <a:spcPts val="0"/>
              </a:spcAft>
              <a:buClr>
                <a:schemeClr val="lt1"/>
              </a:buClr>
              <a:buSzPts val="4800"/>
              <a:buNone/>
              <a:defRPr sz="4800">
                <a:solidFill>
                  <a:schemeClr val="lt1"/>
                </a:solidFill>
              </a:defRPr>
            </a:lvl8pPr>
            <a:lvl9pPr lvl="8" rtl="0" algn="r">
              <a:spcBef>
                <a:spcPts val="0"/>
              </a:spcBef>
              <a:spcAft>
                <a:spcPts val="0"/>
              </a:spcAft>
              <a:buClr>
                <a:schemeClr val="lt1"/>
              </a:buClr>
              <a:buSzPts val="4800"/>
              <a:buNone/>
              <a:defRPr sz="4800">
                <a:solidFill>
                  <a:schemeClr val="lt1"/>
                </a:solidFill>
              </a:defRPr>
            </a:lvl9pPr>
          </a:lstStyle>
          <a:p/>
        </p:txBody>
      </p:sp>
      <p:sp>
        <p:nvSpPr>
          <p:cNvPr id="483" name="Google Shape;483;p67"/>
          <p:cNvSpPr txBox="1"/>
          <p:nvPr>
            <p:ph idx="1" type="subTitle"/>
          </p:nvPr>
        </p:nvSpPr>
        <p:spPr>
          <a:xfrm>
            <a:off x="3607800" y="2278000"/>
            <a:ext cx="4519200" cy="74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r">
              <a:lnSpc>
                <a:spcPct val="100000"/>
              </a:lnSpc>
              <a:spcBef>
                <a:spcPts val="0"/>
              </a:spcBef>
              <a:spcAft>
                <a:spcPts val="0"/>
              </a:spcAft>
              <a:buClr>
                <a:schemeClr val="lt1"/>
              </a:buClr>
              <a:buSzPts val="2800"/>
              <a:buNone/>
              <a:defRPr sz="2800">
                <a:solidFill>
                  <a:schemeClr val="lt1"/>
                </a:solidFill>
              </a:defRPr>
            </a:lvl2pPr>
            <a:lvl3pPr lvl="2" rtl="0" algn="r">
              <a:lnSpc>
                <a:spcPct val="100000"/>
              </a:lnSpc>
              <a:spcBef>
                <a:spcPts val="0"/>
              </a:spcBef>
              <a:spcAft>
                <a:spcPts val="0"/>
              </a:spcAft>
              <a:buClr>
                <a:schemeClr val="lt1"/>
              </a:buClr>
              <a:buSzPts val="2800"/>
              <a:buNone/>
              <a:defRPr sz="2800">
                <a:solidFill>
                  <a:schemeClr val="lt1"/>
                </a:solidFill>
              </a:defRPr>
            </a:lvl3pPr>
            <a:lvl4pPr lvl="3" rtl="0" algn="r">
              <a:lnSpc>
                <a:spcPct val="100000"/>
              </a:lnSpc>
              <a:spcBef>
                <a:spcPts val="0"/>
              </a:spcBef>
              <a:spcAft>
                <a:spcPts val="0"/>
              </a:spcAft>
              <a:buClr>
                <a:schemeClr val="lt1"/>
              </a:buClr>
              <a:buSzPts val="2800"/>
              <a:buNone/>
              <a:defRPr sz="2800">
                <a:solidFill>
                  <a:schemeClr val="lt1"/>
                </a:solidFill>
              </a:defRPr>
            </a:lvl4pPr>
            <a:lvl5pPr lvl="4" rtl="0" algn="r">
              <a:lnSpc>
                <a:spcPct val="100000"/>
              </a:lnSpc>
              <a:spcBef>
                <a:spcPts val="0"/>
              </a:spcBef>
              <a:spcAft>
                <a:spcPts val="0"/>
              </a:spcAft>
              <a:buClr>
                <a:schemeClr val="lt1"/>
              </a:buClr>
              <a:buSzPts val="2800"/>
              <a:buNone/>
              <a:defRPr sz="2800">
                <a:solidFill>
                  <a:schemeClr val="lt1"/>
                </a:solidFill>
              </a:defRPr>
            </a:lvl5pPr>
            <a:lvl6pPr lvl="5" rtl="0" algn="r">
              <a:lnSpc>
                <a:spcPct val="100000"/>
              </a:lnSpc>
              <a:spcBef>
                <a:spcPts val="0"/>
              </a:spcBef>
              <a:spcAft>
                <a:spcPts val="0"/>
              </a:spcAft>
              <a:buClr>
                <a:schemeClr val="lt1"/>
              </a:buClr>
              <a:buSzPts val="2800"/>
              <a:buNone/>
              <a:defRPr sz="2800">
                <a:solidFill>
                  <a:schemeClr val="lt1"/>
                </a:solidFill>
              </a:defRPr>
            </a:lvl6pPr>
            <a:lvl7pPr lvl="6" rtl="0" algn="r">
              <a:lnSpc>
                <a:spcPct val="100000"/>
              </a:lnSpc>
              <a:spcBef>
                <a:spcPts val="0"/>
              </a:spcBef>
              <a:spcAft>
                <a:spcPts val="0"/>
              </a:spcAft>
              <a:buClr>
                <a:schemeClr val="lt1"/>
              </a:buClr>
              <a:buSzPts val="2800"/>
              <a:buNone/>
              <a:defRPr sz="2800">
                <a:solidFill>
                  <a:schemeClr val="lt1"/>
                </a:solidFill>
              </a:defRPr>
            </a:lvl7pPr>
            <a:lvl8pPr lvl="7" rtl="0" algn="r">
              <a:lnSpc>
                <a:spcPct val="100000"/>
              </a:lnSpc>
              <a:spcBef>
                <a:spcPts val="0"/>
              </a:spcBef>
              <a:spcAft>
                <a:spcPts val="0"/>
              </a:spcAft>
              <a:buClr>
                <a:schemeClr val="lt1"/>
              </a:buClr>
              <a:buSzPts val="2800"/>
              <a:buNone/>
              <a:defRPr sz="2800">
                <a:solidFill>
                  <a:schemeClr val="lt1"/>
                </a:solidFill>
              </a:defRPr>
            </a:lvl8pPr>
            <a:lvl9pPr lvl="8" rtl="0" algn="r">
              <a:lnSpc>
                <a:spcPct val="100000"/>
              </a:lnSpc>
              <a:spcBef>
                <a:spcPts val="0"/>
              </a:spcBef>
              <a:spcAft>
                <a:spcPts val="0"/>
              </a:spcAft>
              <a:buClr>
                <a:schemeClr val="lt1"/>
              </a:buClr>
              <a:buSzPts val="2800"/>
              <a:buNone/>
              <a:defRPr sz="2800">
                <a:solidFill>
                  <a:schemeClr val="lt1"/>
                </a:solidFill>
              </a:defRPr>
            </a:lvl9pPr>
          </a:lstStyle>
          <a:p/>
        </p:txBody>
      </p:sp>
      <p:sp>
        <p:nvSpPr>
          <p:cNvPr id="484" name="Google Shape;484;p67"/>
          <p:cNvSpPr txBox="1"/>
          <p:nvPr>
            <p:ph idx="2" type="subTitle"/>
          </p:nvPr>
        </p:nvSpPr>
        <p:spPr>
          <a:xfrm>
            <a:off x="3607800" y="1769750"/>
            <a:ext cx="4519200" cy="51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485" name="Google Shape;485;p67"/>
          <p:cNvSpPr txBox="1"/>
          <p:nvPr/>
        </p:nvSpPr>
        <p:spPr>
          <a:xfrm>
            <a:off x="3508050" y="3477600"/>
            <a:ext cx="4718700" cy="55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lt1"/>
                </a:solidFill>
                <a:latin typeface="Roboto"/>
                <a:ea typeface="Roboto"/>
                <a:cs typeface="Roboto"/>
                <a:sym typeface="Roboto"/>
              </a:rPr>
              <a:t> This presentation template was created by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b="1" lang="en" sz="1200">
                <a:solidFill>
                  <a:schemeClr val="accent6"/>
                </a:solidFill>
                <a:latin typeface="Roboto"/>
                <a:ea typeface="Roboto"/>
                <a:cs typeface="Roboto"/>
                <a:sym typeface="Roboto"/>
              </a:rPr>
              <a:t>,</a:t>
            </a:r>
            <a:r>
              <a:rPr lang="en" sz="1200">
                <a:solidFill>
                  <a:schemeClr val="lt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lt1"/>
                </a:solidFill>
                <a:latin typeface="Roboto"/>
                <a:ea typeface="Roboto"/>
                <a:cs typeface="Roboto"/>
                <a:sym typeface="Roboto"/>
              </a:rPr>
              <a:t>, and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accent1"/>
              </a:solidFill>
              <a:latin typeface="Roboto"/>
              <a:ea typeface="Roboto"/>
              <a:cs typeface="Roboto"/>
              <a:sym typeface="Roboto"/>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_1_1_1_1_1">
    <p:bg>
      <p:bgPr>
        <a:solidFill>
          <a:schemeClr val="dk1"/>
        </a:solidFill>
      </p:bgPr>
    </p:bg>
    <p:spTree>
      <p:nvGrpSpPr>
        <p:cNvPr id="486" name="Shape 486"/>
        <p:cNvGrpSpPr/>
        <p:nvPr/>
      </p:nvGrpSpPr>
      <p:grpSpPr>
        <a:xfrm>
          <a:off x="0" y="0"/>
          <a:ext cx="0" cy="0"/>
          <a:chOff x="0" y="0"/>
          <a:chExt cx="0" cy="0"/>
        </a:xfrm>
      </p:grpSpPr>
      <p:sp>
        <p:nvSpPr>
          <p:cNvPr id="487" name="Google Shape;487;p6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_1_1_1_1_1_1_1_1">
    <p:bg>
      <p:bgPr>
        <a:solidFill>
          <a:schemeClr val="dk1"/>
        </a:solidFill>
      </p:bgPr>
    </p:bg>
    <p:spTree>
      <p:nvGrpSpPr>
        <p:cNvPr id="488" name="Shape 488"/>
        <p:cNvGrpSpPr/>
        <p:nvPr/>
      </p:nvGrpSpPr>
      <p:grpSpPr>
        <a:xfrm>
          <a:off x="0" y="0"/>
          <a:ext cx="0" cy="0"/>
          <a:chOff x="0" y="0"/>
          <a:chExt cx="0" cy="0"/>
        </a:xfrm>
      </p:grpSpPr>
      <p:grpSp>
        <p:nvGrpSpPr>
          <p:cNvPr id="489" name="Google Shape;489;p69"/>
          <p:cNvGrpSpPr/>
          <p:nvPr/>
        </p:nvGrpSpPr>
        <p:grpSpPr>
          <a:xfrm>
            <a:off x="713225" y="539500"/>
            <a:ext cx="7717500" cy="4064400"/>
            <a:chOff x="713225" y="539500"/>
            <a:chExt cx="7717500" cy="4064400"/>
          </a:xfrm>
        </p:grpSpPr>
        <p:sp>
          <p:nvSpPr>
            <p:cNvPr id="490" name="Google Shape;490;p6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1" name="Google Shape;491;p6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496" name="Shape 496"/>
        <p:cNvGrpSpPr/>
        <p:nvPr/>
      </p:nvGrpSpPr>
      <p:grpSpPr>
        <a:xfrm>
          <a:off x="0" y="0"/>
          <a:ext cx="0" cy="0"/>
          <a:chOff x="0" y="0"/>
          <a:chExt cx="0" cy="0"/>
        </a:xfrm>
      </p:grpSpPr>
      <p:sp>
        <p:nvSpPr>
          <p:cNvPr id="497" name="Google Shape;497;p7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1"/>
          <p:cNvSpPr txBox="1"/>
          <p:nvPr>
            <p:ph type="ctrTitle"/>
          </p:nvPr>
        </p:nvSpPr>
        <p:spPr>
          <a:xfrm>
            <a:off x="2048825" y="848600"/>
            <a:ext cx="5046300" cy="1030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499" name="Google Shape;499;p71"/>
          <p:cNvSpPr txBox="1"/>
          <p:nvPr>
            <p:ph idx="1" type="subTitle"/>
          </p:nvPr>
        </p:nvSpPr>
        <p:spPr>
          <a:xfrm>
            <a:off x="2048825" y="3798375"/>
            <a:ext cx="5046300" cy="44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500" name="Google Shape;500;p71"/>
          <p:cNvSpPr txBox="1"/>
          <p:nvPr>
            <p:ph idx="2" type="subTitle"/>
          </p:nvPr>
        </p:nvSpPr>
        <p:spPr>
          <a:xfrm>
            <a:off x="2902475" y="1879100"/>
            <a:ext cx="3339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01" name="Shape 501"/>
        <p:cNvGrpSpPr/>
        <p:nvPr/>
      </p:nvGrpSpPr>
      <p:grpSpPr>
        <a:xfrm>
          <a:off x="0" y="0"/>
          <a:ext cx="0" cy="0"/>
          <a:chOff x="0" y="0"/>
          <a:chExt cx="0" cy="0"/>
        </a:xfrm>
      </p:grpSpPr>
      <p:sp>
        <p:nvSpPr>
          <p:cNvPr id="502" name="Google Shape;502;p7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2"/>
          <p:cNvSpPr/>
          <p:nvPr/>
        </p:nvSpPr>
        <p:spPr>
          <a:xfrm flipH="1" rot="-5400000">
            <a:off x="-1114550" y="743900"/>
            <a:ext cx="3655500" cy="3655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2"/>
          <p:cNvSpPr txBox="1"/>
          <p:nvPr>
            <p:ph type="title"/>
          </p:nvPr>
        </p:nvSpPr>
        <p:spPr>
          <a:xfrm>
            <a:off x="2971613" y="1574875"/>
            <a:ext cx="53511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05" name="Google Shape;505;p72"/>
          <p:cNvSpPr txBox="1"/>
          <p:nvPr>
            <p:ph hasCustomPrompt="1" idx="2" type="title"/>
          </p:nvPr>
        </p:nvSpPr>
        <p:spPr>
          <a:xfrm>
            <a:off x="821288" y="1574875"/>
            <a:ext cx="21504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506" name="Google Shape;506;p72"/>
          <p:cNvSpPr txBox="1"/>
          <p:nvPr>
            <p:ph idx="1" type="subTitle"/>
          </p:nvPr>
        </p:nvSpPr>
        <p:spPr>
          <a:xfrm>
            <a:off x="2971613" y="3240775"/>
            <a:ext cx="5351100" cy="44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507" name="Shape 507"/>
        <p:cNvGrpSpPr/>
        <p:nvPr/>
      </p:nvGrpSpPr>
      <p:grpSpPr>
        <a:xfrm>
          <a:off x="0" y="0"/>
          <a:ext cx="0" cy="0"/>
          <a:chOff x="0" y="0"/>
          <a:chExt cx="0" cy="0"/>
        </a:xfrm>
      </p:grpSpPr>
      <p:grpSp>
        <p:nvGrpSpPr>
          <p:cNvPr id="508" name="Google Shape;508;p73"/>
          <p:cNvGrpSpPr/>
          <p:nvPr/>
        </p:nvGrpSpPr>
        <p:grpSpPr>
          <a:xfrm>
            <a:off x="713225" y="539500"/>
            <a:ext cx="7717500" cy="4064400"/>
            <a:chOff x="713225" y="539500"/>
            <a:chExt cx="7717500" cy="4064400"/>
          </a:xfrm>
        </p:grpSpPr>
        <p:cxnSp>
          <p:nvCxnSpPr>
            <p:cNvPr id="509" name="Google Shape;509;p73"/>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510" name="Google Shape;510;p7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7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12" name="Google Shape;512;p73"/>
          <p:cNvSpPr txBox="1"/>
          <p:nvPr>
            <p:ph idx="1" type="subTitle"/>
          </p:nvPr>
        </p:nvSpPr>
        <p:spPr>
          <a:xfrm>
            <a:off x="2817300" y="2114400"/>
            <a:ext cx="3509400" cy="152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6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513" name="Shape 513"/>
        <p:cNvGrpSpPr/>
        <p:nvPr/>
      </p:nvGrpSpPr>
      <p:grpSpPr>
        <a:xfrm>
          <a:off x="0" y="0"/>
          <a:ext cx="0" cy="0"/>
          <a:chOff x="0" y="0"/>
          <a:chExt cx="0" cy="0"/>
        </a:xfrm>
      </p:grpSpPr>
      <p:grpSp>
        <p:nvGrpSpPr>
          <p:cNvPr id="514" name="Google Shape;514;p74"/>
          <p:cNvGrpSpPr/>
          <p:nvPr/>
        </p:nvGrpSpPr>
        <p:grpSpPr>
          <a:xfrm>
            <a:off x="713225" y="539500"/>
            <a:ext cx="7717500" cy="4064400"/>
            <a:chOff x="713225" y="539500"/>
            <a:chExt cx="7717500" cy="4064400"/>
          </a:xfrm>
        </p:grpSpPr>
        <p:sp>
          <p:nvSpPr>
            <p:cNvPr id="515" name="Google Shape;515;p7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6" name="Google Shape;516;p7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517" name="Google Shape;517;p7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18" name="Google Shape;518;p74"/>
          <p:cNvSpPr txBox="1"/>
          <p:nvPr>
            <p:ph idx="1" type="subTitle"/>
          </p:nvPr>
        </p:nvSpPr>
        <p:spPr>
          <a:xfrm>
            <a:off x="1425525" y="3298725"/>
            <a:ext cx="23847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519" name="Google Shape;519;p74"/>
          <p:cNvSpPr txBox="1"/>
          <p:nvPr>
            <p:ph idx="2" type="subTitle"/>
          </p:nvPr>
        </p:nvSpPr>
        <p:spPr>
          <a:xfrm>
            <a:off x="1425525" y="2867137"/>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0" name="Google Shape;520;p74"/>
          <p:cNvSpPr txBox="1"/>
          <p:nvPr>
            <p:ph idx="3" type="subTitle"/>
          </p:nvPr>
        </p:nvSpPr>
        <p:spPr>
          <a:xfrm>
            <a:off x="5333725" y="3288525"/>
            <a:ext cx="23847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521" name="Google Shape;521;p74"/>
          <p:cNvSpPr txBox="1"/>
          <p:nvPr>
            <p:ph idx="4" type="subTitle"/>
          </p:nvPr>
        </p:nvSpPr>
        <p:spPr>
          <a:xfrm>
            <a:off x="5333725" y="2858650"/>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522" name="Shape 522"/>
        <p:cNvGrpSpPr/>
        <p:nvPr/>
      </p:nvGrpSpPr>
      <p:grpSpPr>
        <a:xfrm>
          <a:off x="0" y="0"/>
          <a:ext cx="0" cy="0"/>
          <a:chOff x="0" y="0"/>
          <a:chExt cx="0" cy="0"/>
        </a:xfrm>
      </p:grpSpPr>
      <p:grpSp>
        <p:nvGrpSpPr>
          <p:cNvPr id="523" name="Google Shape;523;p75"/>
          <p:cNvGrpSpPr/>
          <p:nvPr/>
        </p:nvGrpSpPr>
        <p:grpSpPr>
          <a:xfrm>
            <a:off x="713225" y="539500"/>
            <a:ext cx="7717500" cy="4064400"/>
            <a:chOff x="713225" y="539500"/>
            <a:chExt cx="7717500" cy="4064400"/>
          </a:xfrm>
        </p:grpSpPr>
        <p:sp>
          <p:nvSpPr>
            <p:cNvPr id="524" name="Google Shape;524;p7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5" name="Google Shape;525;p7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526" name="Google Shape;526;p7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527" name="Shape 527"/>
        <p:cNvGrpSpPr/>
        <p:nvPr/>
      </p:nvGrpSpPr>
      <p:grpSpPr>
        <a:xfrm>
          <a:off x="0" y="0"/>
          <a:ext cx="0" cy="0"/>
          <a:chOff x="0" y="0"/>
          <a:chExt cx="0" cy="0"/>
        </a:xfrm>
      </p:grpSpPr>
      <p:grpSp>
        <p:nvGrpSpPr>
          <p:cNvPr id="528" name="Google Shape;528;p76"/>
          <p:cNvGrpSpPr/>
          <p:nvPr/>
        </p:nvGrpSpPr>
        <p:grpSpPr>
          <a:xfrm>
            <a:off x="713225" y="539500"/>
            <a:ext cx="7717500" cy="4064400"/>
            <a:chOff x="713225" y="539500"/>
            <a:chExt cx="7717500" cy="4064400"/>
          </a:xfrm>
        </p:grpSpPr>
        <p:cxnSp>
          <p:nvCxnSpPr>
            <p:cNvPr id="529" name="Google Shape;529;p7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530" name="Google Shape;530;p7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 name="Google Shape;531;p7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32" name="Google Shape;532;p76"/>
          <p:cNvSpPr txBox="1"/>
          <p:nvPr>
            <p:ph idx="1" type="subTitle"/>
          </p:nvPr>
        </p:nvSpPr>
        <p:spPr>
          <a:xfrm>
            <a:off x="2105700" y="1543900"/>
            <a:ext cx="4932600" cy="255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800"/>
              <a:buChar char="●"/>
              <a:defRPr sz="1600">
                <a:solidFill>
                  <a:schemeClr val="lt1"/>
                </a:solidFill>
              </a:defRPr>
            </a:lvl1pPr>
            <a:lvl2pPr lvl="1" rtl="0">
              <a:lnSpc>
                <a:spcPct val="100000"/>
              </a:lnSpc>
              <a:spcBef>
                <a:spcPts val="0"/>
              </a:spcBef>
              <a:spcAft>
                <a:spcPts val="0"/>
              </a:spcAft>
              <a:buClr>
                <a:schemeClr val="lt1"/>
              </a:buClr>
              <a:buSzPts val="2800"/>
              <a:buChar char="○"/>
              <a:defRPr sz="2800">
                <a:solidFill>
                  <a:schemeClr val="lt1"/>
                </a:solidFill>
              </a:defRPr>
            </a:lvl2pPr>
            <a:lvl3pPr lvl="2" rtl="0">
              <a:lnSpc>
                <a:spcPct val="100000"/>
              </a:lnSpc>
              <a:spcBef>
                <a:spcPts val="0"/>
              </a:spcBef>
              <a:spcAft>
                <a:spcPts val="0"/>
              </a:spcAft>
              <a:buClr>
                <a:schemeClr val="lt1"/>
              </a:buClr>
              <a:buSzPts val="2800"/>
              <a:buChar char="■"/>
              <a:defRPr sz="2800">
                <a:solidFill>
                  <a:schemeClr val="lt1"/>
                </a:solidFill>
              </a:defRPr>
            </a:lvl3pPr>
            <a:lvl4pPr lvl="3" rtl="0">
              <a:lnSpc>
                <a:spcPct val="100000"/>
              </a:lnSpc>
              <a:spcBef>
                <a:spcPts val="0"/>
              </a:spcBef>
              <a:spcAft>
                <a:spcPts val="0"/>
              </a:spcAft>
              <a:buClr>
                <a:schemeClr val="lt1"/>
              </a:buClr>
              <a:buSzPts val="2800"/>
              <a:buChar char="●"/>
              <a:defRPr sz="2800">
                <a:solidFill>
                  <a:schemeClr val="lt1"/>
                </a:solidFill>
              </a:defRPr>
            </a:lvl4pPr>
            <a:lvl5pPr lvl="4" rtl="0">
              <a:lnSpc>
                <a:spcPct val="100000"/>
              </a:lnSpc>
              <a:spcBef>
                <a:spcPts val="0"/>
              </a:spcBef>
              <a:spcAft>
                <a:spcPts val="0"/>
              </a:spcAft>
              <a:buClr>
                <a:schemeClr val="lt1"/>
              </a:buClr>
              <a:buSzPts val="2800"/>
              <a:buChar char="○"/>
              <a:defRPr sz="2800">
                <a:solidFill>
                  <a:schemeClr val="lt1"/>
                </a:solidFill>
              </a:defRPr>
            </a:lvl5pPr>
            <a:lvl6pPr lvl="5" rtl="0">
              <a:lnSpc>
                <a:spcPct val="100000"/>
              </a:lnSpc>
              <a:spcBef>
                <a:spcPts val="0"/>
              </a:spcBef>
              <a:spcAft>
                <a:spcPts val="0"/>
              </a:spcAft>
              <a:buClr>
                <a:schemeClr val="lt1"/>
              </a:buClr>
              <a:buSzPts val="2800"/>
              <a:buChar char="■"/>
              <a:defRPr sz="2800">
                <a:solidFill>
                  <a:schemeClr val="lt1"/>
                </a:solidFill>
              </a:defRPr>
            </a:lvl6pPr>
            <a:lvl7pPr lvl="6" rtl="0">
              <a:lnSpc>
                <a:spcPct val="100000"/>
              </a:lnSpc>
              <a:spcBef>
                <a:spcPts val="0"/>
              </a:spcBef>
              <a:spcAft>
                <a:spcPts val="0"/>
              </a:spcAft>
              <a:buClr>
                <a:schemeClr val="lt1"/>
              </a:buClr>
              <a:buSzPts val="2800"/>
              <a:buChar char="●"/>
              <a:defRPr sz="2800">
                <a:solidFill>
                  <a:schemeClr val="lt1"/>
                </a:solidFill>
              </a:defRPr>
            </a:lvl7pPr>
            <a:lvl8pPr lvl="7" rtl="0">
              <a:lnSpc>
                <a:spcPct val="100000"/>
              </a:lnSpc>
              <a:spcBef>
                <a:spcPts val="0"/>
              </a:spcBef>
              <a:spcAft>
                <a:spcPts val="0"/>
              </a:spcAft>
              <a:buClr>
                <a:schemeClr val="lt1"/>
              </a:buClr>
              <a:buSzPts val="2800"/>
              <a:buChar char="○"/>
              <a:defRPr sz="2800">
                <a:solidFill>
                  <a:schemeClr val="lt1"/>
                </a:solidFill>
              </a:defRPr>
            </a:lvl8pPr>
            <a:lvl9pPr lvl="8" rtl="0">
              <a:lnSpc>
                <a:spcPct val="100000"/>
              </a:lnSpc>
              <a:spcBef>
                <a:spcPts val="0"/>
              </a:spcBef>
              <a:spcAft>
                <a:spcPts val="0"/>
              </a:spcAft>
              <a:buClr>
                <a:schemeClr val="lt1"/>
              </a:buClr>
              <a:buSzPts val="2800"/>
              <a:buChar char="■"/>
              <a:defRPr sz="2800">
                <a:solidFill>
                  <a:schemeClr val="lt1"/>
                </a:solidFill>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533" name="Shape 533"/>
        <p:cNvGrpSpPr/>
        <p:nvPr/>
      </p:nvGrpSpPr>
      <p:grpSpPr>
        <a:xfrm>
          <a:off x="0" y="0"/>
          <a:ext cx="0" cy="0"/>
          <a:chOff x="0" y="0"/>
          <a:chExt cx="0" cy="0"/>
        </a:xfrm>
      </p:grpSpPr>
      <p:sp>
        <p:nvSpPr>
          <p:cNvPr id="534" name="Google Shape;534;p7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7"/>
          <p:cNvSpPr txBox="1"/>
          <p:nvPr>
            <p:ph type="title"/>
          </p:nvPr>
        </p:nvSpPr>
        <p:spPr>
          <a:xfrm>
            <a:off x="1388100" y="1392600"/>
            <a:ext cx="6367800" cy="235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536" name="Shape 536"/>
        <p:cNvGrpSpPr/>
        <p:nvPr/>
      </p:nvGrpSpPr>
      <p:grpSpPr>
        <a:xfrm>
          <a:off x="0" y="0"/>
          <a:ext cx="0" cy="0"/>
          <a:chOff x="0" y="0"/>
          <a:chExt cx="0" cy="0"/>
        </a:xfrm>
      </p:grpSpPr>
      <p:grpSp>
        <p:nvGrpSpPr>
          <p:cNvPr id="537" name="Google Shape;537;p78"/>
          <p:cNvGrpSpPr/>
          <p:nvPr/>
        </p:nvGrpSpPr>
        <p:grpSpPr>
          <a:xfrm>
            <a:off x="713225" y="539500"/>
            <a:ext cx="7717500" cy="4064400"/>
            <a:chOff x="713225" y="539500"/>
            <a:chExt cx="7717500" cy="4064400"/>
          </a:xfrm>
        </p:grpSpPr>
        <p:cxnSp>
          <p:nvCxnSpPr>
            <p:cNvPr id="538" name="Google Shape;538;p78"/>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539" name="Google Shape;539;p7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0" name="Google Shape;540;p78"/>
            <p:cNvCxnSpPr/>
            <p:nvPr/>
          </p:nvCxnSpPr>
          <p:spPr>
            <a:xfrm rot="10800000">
              <a:off x="4876775" y="1096300"/>
              <a:ext cx="0" cy="3507600"/>
            </a:xfrm>
            <a:prstGeom prst="straightConnector1">
              <a:avLst/>
            </a:prstGeom>
            <a:noFill/>
            <a:ln cap="flat" cmpd="sng" w="38100">
              <a:solidFill>
                <a:schemeClr val="accent1"/>
              </a:solidFill>
              <a:prstDash val="solid"/>
              <a:round/>
              <a:headEnd len="med" w="med" type="none"/>
              <a:tailEnd len="med" w="med" type="none"/>
            </a:ln>
          </p:spPr>
        </p:cxnSp>
      </p:grpSp>
      <p:sp>
        <p:nvSpPr>
          <p:cNvPr id="541" name="Google Shape;541;p7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42" name="Google Shape;542;p78"/>
          <p:cNvSpPr txBox="1"/>
          <p:nvPr>
            <p:ph idx="1" type="subTitle"/>
          </p:nvPr>
        </p:nvSpPr>
        <p:spPr>
          <a:xfrm>
            <a:off x="1312950" y="2327975"/>
            <a:ext cx="2973000" cy="13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543" name="Google Shape;543;p78"/>
          <p:cNvSpPr txBox="1"/>
          <p:nvPr>
            <p:ph idx="2" type="subTitle"/>
          </p:nvPr>
        </p:nvSpPr>
        <p:spPr>
          <a:xfrm>
            <a:off x="1312950" y="1809275"/>
            <a:ext cx="29730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544" name="Shape 544"/>
        <p:cNvGrpSpPr/>
        <p:nvPr/>
      </p:nvGrpSpPr>
      <p:grpSpPr>
        <a:xfrm>
          <a:off x="0" y="0"/>
          <a:ext cx="0" cy="0"/>
          <a:chOff x="0" y="0"/>
          <a:chExt cx="0" cy="0"/>
        </a:xfrm>
      </p:grpSpPr>
      <p:sp>
        <p:nvSpPr>
          <p:cNvPr id="545" name="Google Shape;545;p79"/>
          <p:cNvSpPr txBox="1"/>
          <p:nvPr>
            <p:ph type="title"/>
          </p:nvPr>
        </p:nvSpPr>
        <p:spPr>
          <a:xfrm>
            <a:off x="865625" y="3328700"/>
            <a:ext cx="6367800" cy="14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6" name="Shape 546"/>
        <p:cNvGrpSpPr/>
        <p:nvPr/>
      </p:nvGrpSpPr>
      <p:grpSpPr>
        <a:xfrm>
          <a:off x="0" y="0"/>
          <a:ext cx="0" cy="0"/>
          <a:chOff x="0" y="0"/>
          <a:chExt cx="0" cy="0"/>
        </a:xfrm>
      </p:grpSpPr>
      <p:sp>
        <p:nvSpPr>
          <p:cNvPr id="547" name="Google Shape;547;p8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80"/>
          <p:cNvSpPr txBox="1"/>
          <p:nvPr>
            <p:ph hasCustomPrompt="1" type="title"/>
          </p:nvPr>
        </p:nvSpPr>
        <p:spPr>
          <a:xfrm>
            <a:off x="994200" y="1505850"/>
            <a:ext cx="7155600" cy="133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549" name="Google Shape;549;p80"/>
          <p:cNvSpPr txBox="1"/>
          <p:nvPr>
            <p:ph idx="1" type="subTitle"/>
          </p:nvPr>
        </p:nvSpPr>
        <p:spPr>
          <a:xfrm>
            <a:off x="994200" y="2838150"/>
            <a:ext cx="4774200" cy="79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0" name="Shape 550"/>
        <p:cNvGrpSpPr/>
        <p:nvPr/>
      </p:nvGrpSpPr>
      <p:grpSpPr>
        <a:xfrm>
          <a:off x="0" y="0"/>
          <a:ext cx="0" cy="0"/>
          <a:chOff x="0" y="0"/>
          <a:chExt cx="0" cy="0"/>
        </a:xfrm>
      </p:grpSpPr>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otnote 1">
  <p:cSld name="CUSTOM_25">
    <p:bg>
      <p:bgPr>
        <a:solidFill>
          <a:schemeClr val="dk1"/>
        </a:solidFill>
      </p:bgPr>
    </p:bg>
    <p:spTree>
      <p:nvGrpSpPr>
        <p:cNvPr id="551" name="Shape 551"/>
        <p:cNvGrpSpPr/>
        <p:nvPr/>
      </p:nvGrpSpPr>
      <p:grpSpPr>
        <a:xfrm>
          <a:off x="0" y="0"/>
          <a:ext cx="0" cy="0"/>
          <a:chOff x="0" y="0"/>
          <a:chExt cx="0" cy="0"/>
        </a:xfrm>
      </p:grpSpPr>
      <p:sp>
        <p:nvSpPr>
          <p:cNvPr id="552" name="Google Shape;552;p82"/>
          <p:cNvSpPr txBox="1"/>
          <p:nvPr>
            <p:ph type="title"/>
          </p:nvPr>
        </p:nvSpPr>
        <p:spPr>
          <a:xfrm>
            <a:off x="713225" y="685625"/>
            <a:ext cx="3048300" cy="20715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553" name="Shape 553"/>
        <p:cNvGrpSpPr/>
        <p:nvPr/>
      </p:nvGrpSpPr>
      <p:grpSpPr>
        <a:xfrm>
          <a:off x="0" y="0"/>
          <a:ext cx="0" cy="0"/>
          <a:chOff x="0" y="0"/>
          <a:chExt cx="0" cy="0"/>
        </a:xfrm>
      </p:grpSpPr>
      <p:grpSp>
        <p:nvGrpSpPr>
          <p:cNvPr id="554" name="Google Shape;554;p83"/>
          <p:cNvGrpSpPr/>
          <p:nvPr/>
        </p:nvGrpSpPr>
        <p:grpSpPr>
          <a:xfrm>
            <a:off x="713200" y="539513"/>
            <a:ext cx="7717600" cy="4064400"/>
            <a:chOff x="713125" y="539500"/>
            <a:chExt cx="7717600" cy="4064400"/>
          </a:xfrm>
        </p:grpSpPr>
        <p:cxnSp>
          <p:nvCxnSpPr>
            <p:cNvPr id="555" name="Google Shape;555;p83"/>
            <p:cNvCxnSpPr/>
            <p:nvPr/>
          </p:nvCxnSpPr>
          <p:spPr>
            <a:xfrm>
              <a:off x="734825" y="12544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556" name="Google Shape;556;p8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7" name="Google Shape;557;p83"/>
            <p:cNvCxnSpPr>
              <a:stCxn id="556" idx="2"/>
            </p:cNvCxnSpPr>
            <p:nvPr/>
          </p:nvCxnSpPr>
          <p:spPr>
            <a:xfrm rot="10800000">
              <a:off x="4571975" y="1254400"/>
              <a:ext cx="0" cy="3349500"/>
            </a:xfrm>
            <a:prstGeom prst="straightConnector1">
              <a:avLst/>
            </a:prstGeom>
            <a:noFill/>
            <a:ln cap="flat" cmpd="sng" w="38100">
              <a:solidFill>
                <a:schemeClr val="accent1"/>
              </a:solidFill>
              <a:prstDash val="solid"/>
              <a:round/>
              <a:headEnd len="med" w="med" type="none"/>
              <a:tailEnd len="med" w="med" type="none"/>
            </a:ln>
          </p:spPr>
        </p:cxnSp>
        <p:cxnSp>
          <p:nvCxnSpPr>
            <p:cNvPr id="558" name="Google Shape;558;p83"/>
            <p:cNvCxnSpPr/>
            <p:nvPr/>
          </p:nvCxnSpPr>
          <p:spPr>
            <a:xfrm rot="10800000">
              <a:off x="713125" y="2912025"/>
              <a:ext cx="7709100" cy="0"/>
            </a:xfrm>
            <a:prstGeom prst="straightConnector1">
              <a:avLst/>
            </a:prstGeom>
            <a:noFill/>
            <a:ln cap="flat" cmpd="sng" w="38100">
              <a:solidFill>
                <a:schemeClr val="accent1"/>
              </a:solidFill>
              <a:prstDash val="solid"/>
              <a:round/>
              <a:headEnd len="med" w="med" type="none"/>
              <a:tailEnd len="med" w="med" type="none"/>
            </a:ln>
          </p:spPr>
        </p:cxnSp>
        <p:cxnSp>
          <p:nvCxnSpPr>
            <p:cNvPr id="559" name="Google Shape;559;p83"/>
            <p:cNvCxnSpPr/>
            <p:nvPr/>
          </p:nvCxnSpPr>
          <p:spPr>
            <a:xfrm rot="10800000">
              <a:off x="1760275" y="1254400"/>
              <a:ext cx="0" cy="3349500"/>
            </a:xfrm>
            <a:prstGeom prst="straightConnector1">
              <a:avLst/>
            </a:prstGeom>
            <a:noFill/>
            <a:ln cap="flat" cmpd="sng" w="38100">
              <a:solidFill>
                <a:schemeClr val="accent1"/>
              </a:solidFill>
              <a:prstDash val="solid"/>
              <a:round/>
              <a:headEnd len="med" w="med" type="none"/>
              <a:tailEnd len="med" w="med" type="none"/>
            </a:ln>
          </p:spPr>
        </p:cxnSp>
        <p:cxnSp>
          <p:nvCxnSpPr>
            <p:cNvPr id="560" name="Google Shape;560;p83"/>
            <p:cNvCxnSpPr/>
            <p:nvPr/>
          </p:nvCxnSpPr>
          <p:spPr>
            <a:xfrm rot="10800000">
              <a:off x="7378100" y="1254400"/>
              <a:ext cx="0" cy="3349500"/>
            </a:xfrm>
            <a:prstGeom prst="straightConnector1">
              <a:avLst/>
            </a:prstGeom>
            <a:noFill/>
            <a:ln cap="flat" cmpd="sng" w="38100">
              <a:solidFill>
                <a:schemeClr val="accent1"/>
              </a:solidFill>
              <a:prstDash val="solid"/>
              <a:round/>
              <a:headEnd len="med" w="med" type="none"/>
              <a:tailEnd len="med" w="med" type="none"/>
            </a:ln>
          </p:spPr>
        </p:cxnSp>
      </p:grpSp>
      <p:sp>
        <p:nvSpPr>
          <p:cNvPr id="561" name="Google Shape;561;p83"/>
          <p:cNvSpPr txBox="1"/>
          <p:nvPr>
            <p:ph type="title"/>
          </p:nvPr>
        </p:nvSpPr>
        <p:spPr>
          <a:xfrm>
            <a:off x="713250" y="6157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62" name="Google Shape;562;p83"/>
          <p:cNvSpPr txBox="1"/>
          <p:nvPr>
            <p:ph idx="1" type="subTitle"/>
          </p:nvPr>
        </p:nvSpPr>
        <p:spPr>
          <a:xfrm>
            <a:off x="1924988" y="2036825"/>
            <a:ext cx="24474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563" name="Google Shape;563;p83"/>
          <p:cNvSpPr txBox="1"/>
          <p:nvPr>
            <p:ph idx="2" type="subTitle"/>
          </p:nvPr>
        </p:nvSpPr>
        <p:spPr>
          <a:xfrm>
            <a:off x="1924988" y="1518125"/>
            <a:ext cx="24474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4" name="Google Shape;564;p83"/>
          <p:cNvSpPr txBox="1"/>
          <p:nvPr>
            <p:ph hasCustomPrompt="1" idx="3" type="title"/>
          </p:nvPr>
        </p:nvSpPr>
        <p:spPr>
          <a:xfrm>
            <a:off x="819799" y="181825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565" name="Google Shape;565;p83"/>
          <p:cNvSpPr txBox="1"/>
          <p:nvPr>
            <p:ph idx="4" type="subTitle"/>
          </p:nvPr>
        </p:nvSpPr>
        <p:spPr>
          <a:xfrm>
            <a:off x="4760188" y="2036825"/>
            <a:ext cx="24474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566" name="Google Shape;566;p83"/>
          <p:cNvSpPr txBox="1"/>
          <p:nvPr>
            <p:ph idx="5" type="subTitle"/>
          </p:nvPr>
        </p:nvSpPr>
        <p:spPr>
          <a:xfrm>
            <a:off x="4760188" y="1518125"/>
            <a:ext cx="24474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67" name="Google Shape;567;p83"/>
          <p:cNvSpPr txBox="1"/>
          <p:nvPr>
            <p:ph hasCustomPrompt="1" idx="6" type="title"/>
          </p:nvPr>
        </p:nvSpPr>
        <p:spPr>
          <a:xfrm>
            <a:off x="7484299" y="181825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
        <p:nvSpPr>
          <p:cNvPr id="568" name="Google Shape;568;p83"/>
          <p:cNvSpPr txBox="1"/>
          <p:nvPr>
            <p:ph idx="7" type="subTitle"/>
          </p:nvPr>
        </p:nvSpPr>
        <p:spPr>
          <a:xfrm>
            <a:off x="1924988" y="3691200"/>
            <a:ext cx="24474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569" name="Google Shape;569;p83"/>
          <p:cNvSpPr txBox="1"/>
          <p:nvPr>
            <p:ph idx="8" type="subTitle"/>
          </p:nvPr>
        </p:nvSpPr>
        <p:spPr>
          <a:xfrm>
            <a:off x="1924988" y="3172500"/>
            <a:ext cx="24474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0" name="Google Shape;570;p83"/>
          <p:cNvSpPr txBox="1"/>
          <p:nvPr>
            <p:ph hasCustomPrompt="1" idx="9" type="title"/>
          </p:nvPr>
        </p:nvSpPr>
        <p:spPr>
          <a:xfrm>
            <a:off x="819800" y="346450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571" name="Google Shape;571;p83"/>
          <p:cNvSpPr txBox="1"/>
          <p:nvPr>
            <p:ph idx="13" type="subTitle"/>
          </p:nvPr>
        </p:nvSpPr>
        <p:spPr>
          <a:xfrm>
            <a:off x="4760200" y="3673200"/>
            <a:ext cx="24474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572" name="Google Shape;572;p83"/>
          <p:cNvSpPr txBox="1"/>
          <p:nvPr>
            <p:ph idx="14" type="subTitle"/>
          </p:nvPr>
        </p:nvSpPr>
        <p:spPr>
          <a:xfrm>
            <a:off x="4760200" y="3154500"/>
            <a:ext cx="24474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73" name="Google Shape;573;p83"/>
          <p:cNvSpPr txBox="1"/>
          <p:nvPr>
            <p:ph hasCustomPrompt="1" idx="15" type="title"/>
          </p:nvPr>
        </p:nvSpPr>
        <p:spPr>
          <a:xfrm>
            <a:off x="7488624" y="3475788"/>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
    <p:bg>
      <p:bgPr>
        <a:solidFill>
          <a:schemeClr val="dk1"/>
        </a:solidFill>
      </p:bgPr>
    </p:bg>
    <p:spTree>
      <p:nvGrpSpPr>
        <p:cNvPr id="574" name="Shape 574"/>
        <p:cNvGrpSpPr/>
        <p:nvPr/>
      </p:nvGrpSpPr>
      <p:grpSpPr>
        <a:xfrm>
          <a:off x="0" y="0"/>
          <a:ext cx="0" cy="0"/>
          <a:chOff x="0" y="0"/>
          <a:chExt cx="0" cy="0"/>
        </a:xfrm>
      </p:grpSpPr>
      <p:grpSp>
        <p:nvGrpSpPr>
          <p:cNvPr id="575" name="Google Shape;575;p84"/>
          <p:cNvGrpSpPr/>
          <p:nvPr/>
        </p:nvGrpSpPr>
        <p:grpSpPr>
          <a:xfrm>
            <a:off x="713300" y="539513"/>
            <a:ext cx="7717500" cy="4064400"/>
            <a:chOff x="713225" y="539500"/>
            <a:chExt cx="7717500" cy="4064400"/>
          </a:xfrm>
        </p:grpSpPr>
        <p:cxnSp>
          <p:nvCxnSpPr>
            <p:cNvPr id="576" name="Google Shape;576;p84"/>
            <p:cNvCxnSpPr/>
            <p:nvPr/>
          </p:nvCxnSpPr>
          <p:spPr>
            <a:xfrm>
              <a:off x="734825" y="12544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577" name="Google Shape;577;p8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84"/>
          <p:cNvSpPr txBox="1"/>
          <p:nvPr>
            <p:ph type="title"/>
          </p:nvPr>
        </p:nvSpPr>
        <p:spPr>
          <a:xfrm>
            <a:off x="713250" y="6157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79" name="Google Shape;579;p84"/>
          <p:cNvSpPr txBox="1"/>
          <p:nvPr>
            <p:ph idx="1" type="subTitle"/>
          </p:nvPr>
        </p:nvSpPr>
        <p:spPr>
          <a:xfrm>
            <a:off x="897170"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580" name="Google Shape;580;p84"/>
          <p:cNvSpPr txBox="1"/>
          <p:nvPr>
            <p:ph idx="2" type="subTitle"/>
          </p:nvPr>
        </p:nvSpPr>
        <p:spPr>
          <a:xfrm>
            <a:off x="897170"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1" name="Google Shape;581;p84"/>
          <p:cNvSpPr txBox="1"/>
          <p:nvPr>
            <p:ph hasCustomPrompt="1" idx="3" type="title"/>
          </p:nvPr>
        </p:nvSpPr>
        <p:spPr>
          <a:xfrm>
            <a:off x="1261666"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582" name="Google Shape;582;p84"/>
          <p:cNvSpPr txBox="1"/>
          <p:nvPr>
            <p:ph idx="4" type="subTitle"/>
          </p:nvPr>
        </p:nvSpPr>
        <p:spPr>
          <a:xfrm>
            <a:off x="4752758"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583" name="Google Shape;583;p84"/>
          <p:cNvSpPr txBox="1"/>
          <p:nvPr>
            <p:ph idx="5" type="subTitle"/>
          </p:nvPr>
        </p:nvSpPr>
        <p:spPr>
          <a:xfrm>
            <a:off x="4752758"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84" name="Google Shape;584;p84"/>
          <p:cNvSpPr txBox="1"/>
          <p:nvPr>
            <p:ph hasCustomPrompt="1" idx="6" type="title"/>
          </p:nvPr>
        </p:nvSpPr>
        <p:spPr>
          <a:xfrm>
            <a:off x="5117252"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
        <p:nvSpPr>
          <p:cNvPr id="585" name="Google Shape;585;p84"/>
          <p:cNvSpPr txBox="1"/>
          <p:nvPr>
            <p:ph idx="7" type="subTitle"/>
          </p:nvPr>
        </p:nvSpPr>
        <p:spPr>
          <a:xfrm>
            <a:off x="2824958"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586" name="Google Shape;586;p84"/>
          <p:cNvSpPr txBox="1"/>
          <p:nvPr>
            <p:ph idx="8" type="subTitle"/>
          </p:nvPr>
        </p:nvSpPr>
        <p:spPr>
          <a:xfrm>
            <a:off x="2824958"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7" name="Google Shape;587;p84"/>
          <p:cNvSpPr txBox="1"/>
          <p:nvPr>
            <p:ph hasCustomPrompt="1" idx="9" type="title"/>
          </p:nvPr>
        </p:nvSpPr>
        <p:spPr>
          <a:xfrm>
            <a:off x="3189459"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588" name="Google Shape;588;p84"/>
          <p:cNvSpPr txBox="1"/>
          <p:nvPr>
            <p:ph idx="13" type="subTitle"/>
          </p:nvPr>
        </p:nvSpPr>
        <p:spPr>
          <a:xfrm>
            <a:off x="6680545"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589" name="Google Shape;589;p84"/>
          <p:cNvSpPr txBox="1"/>
          <p:nvPr>
            <p:ph idx="14" type="subTitle"/>
          </p:nvPr>
        </p:nvSpPr>
        <p:spPr>
          <a:xfrm>
            <a:off x="6680545"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90" name="Google Shape;590;p84"/>
          <p:cNvSpPr txBox="1"/>
          <p:nvPr>
            <p:ph hasCustomPrompt="1" idx="15" type="title"/>
          </p:nvPr>
        </p:nvSpPr>
        <p:spPr>
          <a:xfrm>
            <a:off x="7045045" y="1975647"/>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bg>
      <p:bgPr>
        <a:solidFill>
          <a:schemeClr val="dk1"/>
        </a:solidFill>
      </p:bgPr>
    </p:bg>
    <p:spTree>
      <p:nvGrpSpPr>
        <p:cNvPr id="591" name="Shape 591"/>
        <p:cNvGrpSpPr/>
        <p:nvPr/>
      </p:nvGrpSpPr>
      <p:grpSpPr>
        <a:xfrm>
          <a:off x="0" y="0"/>
          <a:ext cx="0" cy="0"/>
          <a:chOff x="0" y="0"/>
          <a:chExt cx="0" cy="0"/>
        </a:xfrm>
      </p:grpSpPr>
      <p:sp>
        <p:nvSpPr>
          <p:cNvPr id="592" name="Google Shape;592;p8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5"/>
          <p:cNvSpPr txBox="1"/>
          <p:nvPr>
            <p:ph type="title"/>
          </p:nvPr>
        </p:nvSpPr>
        <p:spPr>
          <a:xfrm>
            <a:off x="1131175" y="2463675"/>
            <a:ext cx="5351100" cy="1264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94" name="Google Shape;594;p85"/>
          <p:cNvSpPr txBox="1"/>
          <p:nvPr>
            <p:ph hasCustomPrompt="1" idx="2" type="title"/>
          </p:nvPr>
        </p:nvSpPr>
        <p:spPr>
          <a:xfrm>
            <a:off x="1131163" y="968025"/>
            <a:ext cx="21504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595" name="Google Shape;595;p85"/>
          <p:cNvSpPr txBox="1"/>
          <p:nvPr>
            <p:ph idx="1" type="subTitle"/>
          </p:nvPr>
        </p:nvSpPr>
        <p:spPr>
          <a:xfrm>
            <a:off x="1131163" y="3728475"/>
            <a:ext cx="5351100" cy="44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4">
    <p:bg>
      <p:bgPr>
        <a:solidFill>
          <a:schemeClr val="dk1"/>
        </a:solidFill>
      </p:bgPr>
    </p:bg>
    <p:spTree>
      <p:nvGrpSpPr>
        <p:cNvPr id="596" name="Shape 596"/>
        <p:cNvGrpSpPr/>
        <p:nvPr/>
      </p:nvGrpSpPr>
      <p:grpSpPr>
        <a:xfrm>
          <a:off x="0" y="0"/>
          <a:ext cx="0" cy="0"/>
          <a:chOff x="0" y="0"/>
          <a:chExt cx="0" cy="0"/>
        </a:xfrm>
      </p:grpSpPr>
      <p:sp>
        <p:nvSpPr>
          <p:cNvPr id="597" name="Google Shape;597;p8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6"/>
          <p:cNvSpPr txBox="1"/>
          <p:nvPr>
            <p:ph type="title"/>
          </p:nvPr>
        </p:nvSpPr>
        <p:spPr>
          <a:xfrm>
            <a:off x="1714350" y="2559925"/>
            <a:ext cx="5715300" cy="106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99" name="Google Shape;599;p86"/>
          <p:cNvSpPr txBox="1"/>
          <p:nvPr>
            <p:ph hasCustomPrompt="1" idx="2" type="title"/>
          </p:nvPr>
        </p:nvSpPr>
        <p:spPr>
          <a:xfrm>
            <a:off x="3496800" y="894025"/>
            <a:ext cx="2150400" cy="166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600" name="Google Shape;600;p86"/>
          <p:cNvSpPr txBox="1"/>
          <p:nvPr>
            <p:ph idx="1" type="subTitle"/>
          </p:nvPr>
        </p:nvSpPr>
        <p:spPr>
          <a:xfrm>
            <a:off x="1896450" y="3802475"/>
            <a:ext cx="5351100" cy="44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601" name="Shape 601"/>
        <p:cNvGrpSpPr/>
        <p:nvPr/>
      </p:nvGrpSpPr>
      <p:grpSpPr>
        <a:xfrm>
          <a:off x="0" y="0"/>
          <a:ext cx="0" cy="0"/>
          <a:chOff x="0" y="0"/>
          <a:chExt cx="0" cy="0"/>
        </a:xfrm>
      </p:grpSpPr>
      <p:sp>
        <p:nvSpPr>
          <p:cNvPr id="602" name="Google Shape;602;p8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7"/>
          <p:cNvSpPr txBox="1"/>
          <p:nvPr>
            <p:ph type="title"/>
          </p:nvPr>
        </p:nvSpPr>
        <p:spPr>
          <a:xfrm>
            <a:off x="1952375" y="3189813"/>
            <a:ext cx="4629600" cy="491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604" name="Google Shape;604;p87"/>
          <p:cNvSpPr txBox="1"/>
          <p:nvPr>
            <p:ph idx="1" type="subTitle"/>
          </p:nvPr>
        </p:nvSpPr>
        <p:spPr>
          <a:xfrm>
            <a:off x="1952375" y="1995238"/>
            <a:ext cx="4629600" cy="111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
    <p:bg>
      <p:bgPr>
        <a:solidFill>
          <a:schemeClr val="dk1"/>
        </a:solidFill>
      </p:bgPr>
    </p:bg>
    <p:spTree>
      <p:nvGrpSpPr>
        <p:cNvPr id="605" name="Shape 605"/>
        <p:cNvGrpSpPr/>
        <p:nvPr/>
      </p:nvGrpSpPr>
      <p:grpSpPr>
        <a:xfrm>
          <a:off x="0" y="0"/>
          <a:ext cx="0" cy="0"/>
          <a:chOff x="0" y="0"/>
          <a:chExt cx="0" cy="0"/>
        </a:xfrm>
      </p:grpSpPr>
      <p:sp>
        <p:nvSpPr>
          <p:cNvPr id="606" name="Google Shape;606;p88"/>
          <p:cNvSpPr txBox="1"/>
          <p:nvPr>
            <p:ph type="title"/>
          </p:nvPr>
        </p:nvSpPr>
        <p:spPr>
          <a:xfrm>
            <a:off x="713250" y="5395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atin typeface="Roboto"/>
                <a:ea typeface="Roboto"/>
                <a:cs typeface="Roboto"/>
                <a:sym typeface="Roboto"/>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607" name="Google Shape;607;p8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8"/>
          <p:cNvSpPr txBox="1"/>
          <p:nvPr>
            <p:ph idx="2" type="title"/>
          </p:nvPr>
        </p:nvSpPr>
        <p:spPr>
          <a:xfrm>
            <a:off x="3364525" y="3430088"/>
            <a:ext cx="4629600" cy="49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609" name="Google Shape;609;p88"/>
          <p:cNvSpPr txBox="1"/>
          <p:nvPr>
            <p:ph idx="1" type="subTitle"/>
          </p:nvPr>
        </p:nvSpPr>
        <p:spPr>
          <a:xfrm>
            <a:off x="3364525" y="2235513"/>
            <a:ext cx="4629600" cy="111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0">
    <p:bg>
      <p:bgPr>
        <a:solidFill>
          <a:schemeClr val="dk1"/>
        </a:solidFill>
      </p:bgPr>
    </p:bg>
    <p:spTree>
      <p:nvGrpSpPr>
        <p:cNvPr id="610" name="Shape 610"/>
        <p:cNvGrpSpPr/>
        <p:nvPr/>
      </p:nvGrpSpPr>
      <p:grpSpPr>
        <a:xfrm>
          <a:off x="0" y="0"/>
          <a:ext cx="0" cy="0"/>
          <a:chOff x="0" y="0"/>
          <a:chExt cx="0" cy="0"/>
        </a:xfrm>
      </p:grpSpPr>
      <p:sp>
        <p:nvSpPr>
          <p:cNvPr id="611" name="Google Shape;611;p8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9"/>
          <p:cNvSpPr txBox="1"/>
          <p:nvPr>
            <p:ph hasCustomPrompt="1" type="title"/>
          </p:nvPr>
        </p:nvSpPr>
        <p:spPr>
          <a:xfrm>
            <a:off x="2070613" y="1505850"/>
            <a:ext cx="4774200" cy="133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613" name="Google Shape;613;p89"/>
          <p:cNvSpPr txBox="1"/>
          <p:nvPr>
            <p:ph idx="1" type="subTitle"/>
          </p:nvPr>
        </p:nvSpPr>
        <p:spPr>
          <a:xfrm>
            <a:off x="2070613" y="2838150"/>
            <a:ext cx="4774200" cy="7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CUSTOM_22">
    <p:bg>
      <p:bgPr>
        <a:solidFill>
          <a:schemeClr val="dk1"/>
        </a:solidFill>
      </p:bgPr>
    </p:bg>
    <p:spTree>
      <p:nvGrpSpPr>
        <p:cNvPr id="614" name="Shape 614"/>
        <p:cNvGrpSpPr/>
        <p:nvPr/>
      </p:nvGrpSpPr>
      <p:grpSpPr>
        <a:xfrm>
          <a:off x="0" y="0"/>
          <a:ext cx="0" cy="0"/>
          <a:chOff x="0" y="0"/>
          <a:chExt cx="0" cy="0"/>
        </a:xfrm>
      </p:grpSpPr>
      <p:sp>
        <p:nvSpPr>
          <p:cNvPr id="615" name="Google Shape;615;p90"/>
          <p:cNvSpPr txBox="1"/>
          <p:nvPr>
            <p:ph hasCustomPrompt="1" type="title"/>
          </p:nvPr>
        </p:nvSpPr>
        <p:spPr>
          <a:xfrm>
            <a:off x="2337663" y="1768700"/>
            <a:ext cx="2299800" cy="120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616" name="Google Shape;616;p90"/>
          <p:cNvSpPr txBox="1"/>
          <p:nvPr>
            <p:ph idx="1" type="subTitle"/>
          </p:nvPr>
        </p:nvSpPr>
        <p:spPr>
          <a:xfrm>
            <a:off x="4989538" y="1768700"/>
            <a:ext cx="3188400" cy="120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7" name="Google Shape;617;p90"/>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8" name="Google Shape;618;p90"/>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619" name="Google Shape;619;p90"/>
          <p:cNvSpPr txBox="1"/>
          <p:nvPr>
            <p:ph idx="2"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
    <p:bg>
      <p:bgPr>
        <a:solidFill>
          <a:schemeClr val="dk1"/>
        </a:solidFill>
      </p:bgPr>
    </p:bg>
    <p:spTree>
      <p:nvGrpSpPr>
        <p:cNvPr id="620" name="Shape 620"/>
        <p:cNvGrpSpPr/>
        <p:nvPr/>
      </p:nvGrpSpPr>
      <p:grpSpPr>
        <a:xfrm>
          <a:off x="0" y="0"/>
          <a:ext cx="0" cy="0"/>
          <a:chOff x="0" y="0"/>
          <a:chExt cx="0" cy="0"/>
        </a:xfrm>
      </p:grpSpPr>
      <p:sp>
        <p:nvSpPr>
          <p:cNvPr id="621" name="Google Shape;621;p91"/>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2" name="Google Shape;622;p91"/>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623" name="Google Shape;623;p9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624" name="Google Shape;624;p91"/>
          <p:cNvSpPr txBox="1"/>
          <p:nvPr>
            <p:ph hasCustomPrompt="1" idx="2" type="title"/>
          </p:nvPr>
        </p:nvSpPr>
        <p:spPr>
          <a:xfrm>
            <a:off x="1153250" y="1714350"/>
            <a:ext cx="2299800" cy="103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625" name="Google Shape;625;p91"/>
          <p:cNvSpPr txBox="1"/>
          <p:nvPr>
            <p:ph idx="1" type="subTitle"/>
          </p:nvPr>
        </p:nvSpPr>
        <p:spPr>
          <a:xfrm>
            <a:off x="1153250" y="2750550"/>
            <a:ext cx="2299800" cy="105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6" name="Google Shape;626;p91"/>
          <p:cNvSpPr txBox="1"/>
          <p:nvPr>
            <p:ph hasCustomPrompt="1" idx="3" type="title"/>
          </p:nvPr>
        </p:nvSpPr>
        <p:spPr>
          <a:xfrm>
            <a:off x="5006988" y="1378188"/>
            <a:ext cx="29712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627" name="Google Shape;627;p91"/>
          <p:cNvSpPr txBox="1"/>
          <p:nvPr>
            <p:ph idx="4" type="subTitle"/>
          </p:nvPr>
        </p:nvSpPr>
        <p:spPr>
          <a:xfrm>
            <a:off x="5006988" y="2023850"/>
            <a:ext cx="2971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8" name="Google Shape;628;p91"/>
          <p:cNvSpPr txBox="1"/>
          <p:nvPr>
            <p:ph hasCustomPrompt="1" idx="5" type="title"/>
          </p:nvPr>
        </p:nvSpPr>
        <p:spPr>
          <a:xfrm>
            <a:off x="5006988" y="3133450"/>
            <a:ext cx="29712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629" name="Google Shape;629;p91"/>
          <p:cNvSpPr txBox="1"/>
          <p:nvPr>
            <p:ph idx="6" type="subTitle"/>
          </p:nvPr>
        </p:nvSpPr>
        <p:spPr>
          <a:xfrm>
            <a:off x="5006988" y="3779000"/>
            <a:ext cx="2971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3">
    <p:bg>
      <p:bgPr>
        <a:solidFill>
          <a:schemeClr val="dk1"/>
        </a:solidFill>
      </p:bgPr>
    </p:bg>
    <p:spTree>
      <p:nvGrpSpPr>
        <p:cNvPr id="630" name="Shape 630"/>
        <p:cNvGrpSpPr/>
        <p:nvPr/>
      </p:nvGrpSpPr>
      <p:grpSpPr>
        <a:xfrm>
          <a:off x="0" y="0"/>
          <a:ext cx="0" cy="0"/>
          <a:chOff x="0" y="0"/>
          <a:chExt cx="0" cy="0"/>
        </a:xfrm>
      </p:grpSpPr>
      <p:sp>
        <p:nvSpPr>
          <p:cNvPr id="631" name="Google Shape;631;p92"/>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 name="Google Shape;632;p92"/>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633" name="Google Shape;633;p9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634" name="Google Shape;634;p92"/>
          <p:cNvSpPr txBox="1"/>
          <p:nvPr>
            <p:ph hasCustomPrompt="1" idx="2" type="title"/>
          </p:nvPr>
        </p:nvSpPr>
        <p:spPr>
          <a:xfrm>
            <a:off x="1153250" y="2777249"/>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635" name="Google Shape;635;p92"/>
          <p:cNvSpPr txBox="1"/>
          <p:nvPr>
            <p:ph idx="1" type="subTitle"/>
          </p:nvPr>
        </p:nvSpPr>
        <p:spPr>
          <a:xfrm>
            <a:off x="1153250" y="3575299"/>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6" name="Google Shape;636;p92"/>
          <p:cNvSpPr txBox="1"/>
          <p:nvPr>
            <p:ph hasCustomPrompt="1" idx="3" type="title"/>
          </p:nvPr>
        </p:nvSpPr>
        <p:spPr>
          <a:xfrm>
            <a:off x="3476088" y="2777249"/>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637" name="Google Shape;637;p92"/>
          <p:cNvSpPr txBox="1"/>
          <p:nvPr>
            <p:ph idx="4" type="subTitle"/>
          </p:nvPr>
        </p:nvSpPr>
        <p:spPr>
          <a:xfrm>
            <a:off x="3476100" y="3575295"/>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8" name="Google Shape;638;p92"/>
          <p:cNvSpPr txBox="1"/>
          <p:nvPr>
            <p:ph hasCustomPrompt="1" idx="5" type="title"/>
          </p:nvPr>
        </p:nvSpPr>
        <p:spPr>
          <a:xfrm>
            <a:off x="5798944" y="2777254"/>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639" name="Google Shape;639;p92"/>
          <p:cNvSpPr txBox="1"/>
          <p:nvPr>
            <p:ph idx="6" type="subTitle"/>
          </p:nvPr>
        </p:nvSpPr>
        <p:spPr>
          <a:xfrm>
            <a:off x="5798944" y="3575198"/>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
    <p:bg>
      <p:bgPr>
        <a:solidFill>
          <a:schemeClr val="dk1"/>
        </a:solidFill>
      </p:bgPr>
    </p:bg>
    <p:spTree>
      <p:nvGrpSpPr>
        <p:cNvPr id="640" name="Shape 640"/>
        <p:cNvGrpSpPr/>
        <p:nvPr/>
      </p:nvGrpSpPr>
      <p:grpSpPr>
        <a:xfrm>
          <a:off x="0" y="0"/>
          <a:ext cx="0" cy="0"/>
          <a:chOff x="0" y="0"/>
          <a:chExt cx="0" cy="0"/>
        </a:xfrm>
      </p:grpSpPr>
      <p:grpSp>
        <p:nvGrpSpPr>
          <p:cNvPr id="641" name="Google Shape;641;p93"/>
          <p:cNvGrpSpPr/>
          <p:nvPr/>
        </p:nvGrpSpPr>
        <p:grpSpPr>
          <a:xfrm>
            <a:off x="713225" y="539500"/>
            <a:ext cx="7717500" cy="4064400"/>
            <a:chOff x="713225" y="539500"/>
            <a:chExt cx="7717500" cy="4064400"/>
          </a:xfrm>
        </p:grpSpPr>
        <p:sp>
          <p:nvSpPr>
            <p:cNvPr id="642" name="Google Shape;642;p9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93"/>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644" name="Google Shape;644;p9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1">
    <p:bg>
      <p:bgPr>
        <a:solidFill>
          <a:schemeClr val="dk1"/>
        </a:solidFill>
      </p:bgPr>
    </p:bg>
    <p:spTree>
      <p:nvGrpSpPr>
        <p:cNvPr id="645" name="Shape 645"/>
        <p:cNvGrpSpPr/>
        <p:nvPr/>
      </p:nvGrpSpPr>
      <p:grpSpPr>
        <a:xfrm>
          <a:off x="0" y="0"/>
          <a:ext cx="0" cy="0"/>
          <a:chOff x="0" y="0"/>
          <a:chExt cx="0" cy="0"/>
        </a:xfrm>
      </p:grpSpPr>
      <p:grpSp>
        <p:nvGrpSpPr>
          <p:cNvPr id="646" name="Google Shape;646;p94"/>
          <p:cNvGrpSpPr/>
          <p:nvPr/>
        </p:nvGrpSpPr>
        <p:grpSpPr>
          <a:xfrm>
            <a:off x="713225" y="539500"/>
            <a:ext cx="7717500" cy="4064400"/>
            <a:chOff x="713225" y="539500"/>
            <a:chExt cx="7717500" cy="4064400"/>
          </a:xfrm>
        </p:grpSpPr>
        <p:sp>
          <p:nvSpPr>
            <p:cNvPr id="647" name="Google Shape;647;p9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8" name="Google Shape;648;p9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649" name="Google Shape;649;p94"/>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_1">
    <p:bg>
      <p:bgPr>
        <a:solidFill>
          <a:schemeClr val="dk1"/>
        </a:solidFill>
      </p:bgPr>
    </p:bg>
    <p:spTree>
      <p:nvGrpSpPr>
        <p:cNvPr id="650" name="Shape 650"/>
        <p:cNvGrpSpPr/>
        <p:nvPr/>
      </p:nvGrpSpPr>
      <p:grpSpPr>
        <a:xfrm>
          <a:off x="0" y="0"/>
          <a:ext cx="0" cy="0"/>
          <a:chOff x="0" y="0"/>
          <a:chExt cx="0" cy="0"/>
        </a:xfrm>
      </p:grpSpPr>
      <p:grpSp>
        <p:nvGrpSpPr>
          <p:cNvPr id="651" name="Google Shape;651;p95"/>
          <p:cNvGrpSpPr/>
          <p:nvPr/>
        </p:nvGrpSpPr>
        <p:grpSpPr>
          <a:xfrm>
            <a:off x="713225" y="539500"/>
            <a:ext cx="7717500" cy="4064400"/>
            <a:chOff x="713225" y="539500"/>
            <a:chExt cx="7717500" cy="4064400"/>
          </a:xfrm>
        </p:grpSpPr>
        <p:sp>
          <p:nvSpPr>
            <p:cNvPr id="652" name="Google Shape;652;p9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3" name="Google Shape;653;p9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654" name="Google Shape;654;p95"/>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1_1_1_3">
    <p:bg>
      <p:bgPr>
        <a:solidFill>
          <a:schemeClr val="dk1"/>
        </a:solidFill>
      </p:bgPr>
    </p:bg>
    <p:spTree>
      <p:nvGrpSpPr>
        <p:cNvPr id="655" name="Shape 655"/>
        <p:cNvGrpSpPr/>
        <p:nvPr/>
      </p:nvGrpSpPr>
      <p:grpSpPr>
        <a:xfrm>
          <a:off x="0" y="0"/>
          <a:ext cx="0" cy="0"/>
          <a:chOff x="0" y="0"/>
          <a:chExt cx="0" cy="0"/>
        </a:xfrm>
      </p:grpSpPr>
      <p:grpSp>
        <p:nvGrpSpPr>
          <p:cNvPr id="656" name="Google Shape;656;p96"/>
          <p:cNvGrpSpPr/>
          <p:nvPr/>
        </p:nvGrpSpPr>
        <p:grpSpPr>
          <a:xfrm>
            <a:off x="713225" y="539500"/>
            <a:ext cx="7717500" cy="4064400"/>
            <a:chOff x="713225" y="539500"/>
            <a:chExt cx="7717500" cy="4064400"/>
          </a:xfrm>
        </p:grpSpPr>
        <p:sp>
          <p:nvSpPr>
            <p:cNvPr id="657" name="Google Shape;657;p9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8" name="Google Shape;658;p9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659" name="Google Shape;659;p96"/>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BLANK_1_1_1_1_1_1_3_1">
    <p:bg>
      <p:bgPr>
        <a:solidFill>
          <a:schemeClr val="dk1"/>
        </a:solidFill>
      </p:bgPr>
    </p:bg>
    <p:spTree>
      <p:nvGrpSpPr>
        <p:cNvPr id="660" name="Shape 660"/>
        <p:cNvGrpSpPr/>
        <p:nvPr/>
      </p:nvGrpSpPr>
      <p:grpSpPr>
        <a:xfrm>
          <a:off x="0" y="0"/>
          <a:ext cx="0" cy="0"/>
          <a:chOff x="0" y="0"/>
          <a:chExt cx="0" cy="0"/>
        </a:xfrm>
      </p:grpSpPr>
      <p:grpSp>
        <p:nvGrpSpPr>
          <p:cNvPr id="661" name="Google Shape;661;p97"/>
          <p:cNvGrpSpPr/>
          <p:nvPr/>
        </p:nvGrpSpPr>
        <p:grpSpPr>
          <a:xfrm>
            <a:off x="713225" y="539500"/>
            <a:ext cx="7717500" cy="4064400"/>
            <a:chOff x="713225" y="539500"/>
            <a:chExt cx="7717500" cy="4064400"/>
          </a:xfrm>
        </p:grpSpPr>
        <p:sp>
          <p:nvSpPr>
            <p:cNvPr id="662" name="Google Shape;662;p9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3" name="Google Shape;663;p9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664" name="Google Shape;664;p97"/>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0">
    <p:bg>
      <p:bgPr>
        <a:solidFill>
          <a:schemeClr val="dk1"/>
        </a:solidFill>
      </p:bgPr>
    </p:bg>
    <p:spTree>
      <p:nvGrpSpPr>
        <p:cNvPr id="665" name="Shape 665"/>
        <p:cNvGrpSpPr/>
        <p:nvPr/>
      </p:nvGrpSpPr>
      <p:grpSpPr>
        <a:xfrm>
          <a:off x="0" y="0"/>
          <a:ext cx="0" cy="0"/>
          <a:chOff x="0" y="0"/>
          <a:chExt cx="0" cy="0"/>
        </a:xfrm>
      </p:grpSpPr>
      <p:sp>
        <p:nvSpPr>
          <p:cNvPr id="666" name="Google Shape;666;p9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8"/>
          <p:cNvSpPr txBox="1"/>
          <p:nvPr>
            <p:ph type="title"/>
          </p:nvPr>
        </p:nvSpPr>
        <p:spPr>
          <a:xfrm>
            <a:off x="1369300" y="1357875"/>
            <a:ext cx="5620200" cy="2139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_1_1_1_2">
    <p:bg>
      <p:bgPr>
        <a:solidFill>
          <a:schemeClr val="dk1"/>
        </a:solidFill>
      </p:bgPr>
    </p:bg>
    <p:spTree>
      <p:nvGrpSpPr>
        <p:cNvPr id="668" name="Shape 668"/>
        <p:cNvGrpSpPr/>
        <p:nvPr/>
      </p:nvGrpSpPr>
      <p:grpSpPr>
        <a:xfrm>
          <a:off x="0" y="0"/>
          <a:ext cx="0" cy="0"/>
          <a:chOff x="0" y="0"/>
          <a:chExt cx="0" cy="0"/>
        </a:xfrm>
      </p:grpSpPr>
      <p:sp>
        <p:nvSpPr>
          <p:cNvPr id="669" name="Google Shape;669;p99"/>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9"/>
          <p:cNvSpPr txBox="1"/>
          <p:nvPr>
            <p:ph type="title"/>
          </p:nvPr>
        </p:nvSpPr>
        <p:spPr>
          <a:xfrm>
            <a:off x="1263200" y="1298488"/>
            <a:ext cx="2732700" cy="109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671" name="Google Shape;671;p99"/>
          <p:cNvSpPr txBox="1"/>
          <p:nvPr>
            <p:ph idx="1" type="subTitle"/>
          </p:nvPr>
        </p:nvSpPr>
        <p:spPr>
          <a:xfrm>
            <a:off x="1263200" y="2394813"/>
            <a:ext cx="2732700" cy="154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_1_1_2_1">
    <p:bg>
      <p:bgPr>
        <a:solidFill>
          <a:schemeClr val="dk1"/>
        </a:solidFill>
      </p:bgPr>
    </p:bg>
    <p:spTree>
      <p:nvGrpSpPr>
        <p:cNvPr id="672" name="Shape 672"/>
        <p:cNvGrpSpPr/>
        <p:nvPr/>
      </p:nvGrpSpPr>
      <p:grpSpPr>
        <a:xfrm>
          <a:off x="0" y="0"/>
          <a:ext cx="0" cy="0"/>
          <a:chOff x="0" y="0"/>
          <a:chExt cx="0" cy="0"/>
        </a:xfrm>
      </p:grpSpPr>
      <p:sp>
        <p:nvSpPr>
          <p:cNvPr id="673" name="Google Shape;673;p100"/>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00"/>
          <p:cNvSpPr txBox="1"/>
          <p:nvPr>
            <p:ph type="title"/>
          </p:nvPr>
        </p:nvSpPr>
        <p:spPr>
          <a:xfrm>
            <a:off x="948875" y="1767400"/>
            <a:ext cx="2518200" cy="50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675" name="Google Shape;675;p100"/>
          <p:cNvSpPr txBox="1"/>
          <p:nvPr>
            <p:ph idx="1" type="subTitle"/>
          </p:nvPr>
        </p:nvSpPr>
        <p:spPr>
          <a:xfrm>
            <a:off x="948875" y="2274200"/>
            <a:ext cx="2518200" cy="12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1_1_1_2_1_1_1">
    <p:bg>
      <p:bgPr>
        <a:solidFill>
          <a:schemeClr val="dk1"/>
        </a:solidFill>
      </p:bgPr>
    </p:bg>
    <p:spTree>
      <p:nvGrpSpPr>
        <p:cNvPr id="676" name="Shape 676"/>
        <p:cNvGrpSpPr/>
        <p:nvPr/>
      </p:nvGrpSpPr>
      <p:grpSpPr>
        <a:xfrm>
          <a:off x="0" y="0"/>
          <a:ext cx="0" cy="0"/>
          <a:chOff x="0" y="0"/>
          <a:chExt cx="0" cy="0"/>
        </a:xfrm>
      </p:grpSpPr>
      <p:grpSp>
        <p:nvGrpSpPr>
          <p:cNvPr id="677" name="Google Shape;677;p101"/>
          <p:cNvGrpSpPr/>
          <p:nvPr/>
        </p:nvGrpSpPr>
        <p:grpSpPr>
          <a:xfrm>
            <a:off x="713225" y="539500"/>
            <a:ext cx="7717500" cy="4064400"/>
            <a:chOff x="713225" y="539500"/>
            <a:chExt cx="7717500" cy="4064400"/>
          </a:xfrm>
        </p:grpSpPr>
        <p:sp>
          <p:nvSpPr>
            <p:cNvPr id="678" name="Google Shape;678;p10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9" name="Google Shape;679;p101"/>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680" name="Google Shape;680;p10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681" name="Google Shape;681;p101"/>
          <p:cNvSpPr txBox="1"/>
          <p:nvPr>
            <p:ph idx="1" type="subTitle"/>
          </p:nvPr>
        </p:nvSpPr>
        <p:spPr>
          <a:xfrm>
            <a:off x="862402" y="2181950"/>
            <a:ext cx="74778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682" name="Google Shape;682;p101"/>
          <p:cNvSpPr txBox="1"/>
          <p:nvPr>
            <p:ph idx="2" type="subTitle"/>
          </p:nvPr>
        </p:nvSpPr>
        <p:spPr>
          <a:xfrm>
            <a:off x="853775" y="2571350"/>
            <a:ext cx="7477800" cy="193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683" name="Google Shape;683;p101"/>
          <p:cNvSpPr txBox="1"/>
          <p:nvPr>
            <p:ph idx="3" type="subTitle"/>
          </p:nvPr>
        </p:nvSpPr>
        <p:spPr>
          <a:xfrm>
            <a:off x="821225" y="1404325"/>
            <a:ext cx="7609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9">
    <p:bg>
      <p:bgPr>
        <a:solidFill>
          <a:schemeClr val="dk1"/>
        </a:solidFill>
      </p:bgPr>
    </p:bg>
    <p:spTree>
      <p:nvGrpSpPr>
        <p:cNvPr id="684" name="Shape 684"/>
        <p:cNvGrpSpPr/>
        <p:nvPr/>
      </p:nvGrpSpPr>
      <p:grpSpPr>
        <a:xfrm>
          <a:off x="0" y="0"/>
          <a:ext cx="0" cy="0"/>
          <a:chOff x="0" y="0"/>
          <a:chExt cx="0" cy="0"/>
        </a:xfrm>
      </p:grpSpPr>
      <p:sp>
        <p:nvSpPr>
          <p:cNvPr id="685" name="Google Shape;685;p102"/>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02"/>
          <p:cNvSpPr txBox="1"/>
          <p:nvPr>
            <p:ph type="title"/>
          </p:nvPr>
        </p:nvSpPr>
        <p:spPr>
          <a:xfrm>
            <a:off x="4762538" y="1024043"/>
            <a:ext cx="3159900" cy="2028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687" name="Google Shape;687;p102"/>
          <p:cNvSpPr txBox="1"/>
          <p:nvPr>
            <p:ph idx="1" type="subTitle"/>
          </p:nvPr>
        </p:nvSpPr>
        <p:spPr>
          <a:xfrm>
            <a:off x="1263200" y="3761225"/>
            <a:ext cx="6531300" cy="58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2.xml"/><Relationship Id="rId42" Type="http://schemas.openxmlformats.org/officeDocument/2006/relationships/slideLayout" Target="../slideLayouts/slideLayout54.xml"/><Relationship Id="rId41" Type="http://schemas.openxmlformats.org/officeDocument/2006/relationships/slideLayout" Target="../slideLayouts/slideLayout53.xml"/><Relationship Id="rId44" Type="http://schemas.openxmlformats.org/officeDocument/2006/relationships/slideLayout" Target="../slideLayouts/slideLayout56.xml"/><Relationship Id="rId43" Type="http://schemas.openxmlformats.org/officeDocument/2006/relationships/slideLayout" Target="../slideLayouts/slideLayout55.xml"/><Relationship Id="rId46" Type="http://schemas.openxmlformats.org/officeDocument/2006/relationships/slideLayout" Target="../slideLayouts/slideLayout58.xml"/><Relationship Id="rId45" Type="http://schemas.openxmlformats.org/officeDocument/2006/relationships/slideLayout" Target="../slideLayouts/slideLayout57.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48" Type="http://schemas.openxmlformats.org/officeDocument/2006/relationships/slideLayout" Target="../slideLayouts/slideLayout60.xml"/><Relationship Id="rId47" Type="http://schemas.openxmlformats.org/officeDocument/2006/relationships/slideLayout" Target="../slideLayouts/slideLayout59.xml"/><Relationship Id="rId49" Type="http://schemas.openxmlformats.org/officeDocument/2006/relationships/slideLayout" Target="../slideLayouts/slideLayout6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31" Type="http://schemas.openxmlformats.org/officeDocument/2006/relationships/slideLayout" Target="../slideLayouts/slideLayout43.xml"/><Relationship Id="rId30" Type="http://schemas.openxmlformats.org/officeDocument/2006/relationships/slideLayout" Target="../slideLayouts/slideLayout42.xml"/><Relationship Id="rId33" Type="http://schemas.openxmlformats.org/officeDocument/2006/relationships/slideLayout" Target="../slideLayouts/slideLayout45.xml"/><Relationship Id="rId32" Type="http://schemas.openxmlformats.org/officeDocument/2006/relationships/slideLayout" Target="../slideLayouts/slideLayout44.xml"/><Relationship Id="rId35" Type="http://schemas.openxmlformats.org/officeDocument/2006/relationships/slideLayout" Target="../slideLayouts/slideLayout47.xml"/><Relationship Id="rId34" Type="http://schemas.openxmlformats.org/officeDocument/2006/relationships/slideLayout" Target="../slideLayouts/slideLayout46.xml"/><Relationship Id="rId37" Type="http://schemas.openxmlformats.org/officeDocument/2006/relationships/slideLayout" Target="../slideLayouts/slideLayout49.xml"/><Relationship Id="rId36" Type="http://schemas.openxmlformats.org/officeDocument/2006/relationships/slideLayout" Target="../slideLayouts/slideLayout48.xml"/><Relationship Id="rId39" Type="http://schemas.openxmlformats.org/officeDocument/2006/relationships/slideLayout" Target="../slideLayouts/slideLayout51.xml"/><Relationship Id="rId38" Type="http://schemas.openxmlformats.org/officeDocument/2006/relationships/slideLayout" Target="../slideLayouts/slideLayout50.xml"/><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8" Type="http://schemas.openxmlformats.org/officeDocument/2006/relationships/slideLayout" Target="../slideLayouts/slideLayout40.xml"/><Relationship Id="rId27" Type="http://schemas.openxmlformats.org/officeDocument/2006/relationships/slideLayout" Target="../slideLayouts/slideLayout39.xml"/><Relationship Id="rId29" Type="http://schemas.openxmlformats.org/officeDocument/2006/relationships/slideLayout" Target="../slideLayouts/slideLayout41.xml"/><Relationship Id="rId51" Type="http://schemas.openxmlformats.org/officeDocument/2006/relationships/slideLayout" Target="../slideLayouts/slideLayout63.xml"/><Relationship Id="rId50" Type="http://schemas.openxmlformats.org/officeDocument/2006/relationships/slideLayout" Target="../slideLayouts/slideLayout62.xml"/><Relationship Id="rId53" Type="http://schemas.openxmlformats.org/officeDocument/2006/relationships/slideLayout" Target="../slideLayouts/slideLayout65.xml"/><Relationship Id="rId52" Type="http://schemas.openxmlformats.org/officeDocument/2006/relationships/slideLayout" Target="../slideLayouts/slideLayout64.xml"/><Relationship Id="rId11" Type="http://schemas.openxmlformats.org/officeDocument/2006/relationships/slideLayout" Target="../slideLayouts/slideLayout23.xml"/><Relationship Id="rId55" Type="http://schemas.openxmlformats.org/officeDocument/2006/relationships/slideLayout" Target="../slideLayouts/slideLayout67.xml"/><Relationship Id="rId10" Type="http://schemas.openxmlformats.org/officeDocument/2006/relationships/slideLayout" Target="../slideLayouts/slideLayout22.xml"/><Relationship Id="rId54" Type="http://schemas.openxmlformats.org/officeDocument/2006/relationships/slideLayout" Target="../slideLayouts/slideLayout6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56" Type="http://schemas.openxmlformats.org/officeDocument/2006/relationships/theme" Target="../theme/theme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107.xml"/><Relationship Id="rId42" Type="http://schemas.openxmlformats.org/officeDocument/2006/relationships/slideLayout" Target="../slideLayouts/slideLayout109.xml"/><Relationship Id="rId41" Type="http://schemas.openxmlformats.org/officeDocument/2006/relationships/slideLayout" Target="../slideLayouts/slideLayout108.xml"/><Relationship Id="rId44" Type="http://schemas.openxmlformats.org/officeDocument/2006/relationships/slideLayout" Target="../slideLayouts/slideLayout111.xml"/><Relationship Id="rId43" Type="http://schemas.openxmlformats.org/officeDocument/2006/relationships/slideLayout" Target="../slideLayouts/slideLayout110.xml"/><Relationship Id="rId46" Type="http://schemas.openxmlformats.org/officeDocument/2006/relationships/slideLayout" Target="../slideLayouts/slideLayout113.xml"/><Relationship Id="rId45" Type="http://schemas.openxmlformats.org/officeDocument/2006/relationships/slideLayout" Target="../slideLayouts/slideLayout112.xml"/><Relationship Id="rId1" Type="http://schemas.openxmlformats.org/officeDocument/2006/relationships/slideLayout" Target="../slideLayouts/slideLayout68.xml"/><Relationship Id="rId2" Type="http://schemas.openxmlformats.org/officeDocument/2006/relationships/slideLayout" Target="../slideLayouts/slideLayout69.xml"/><Relationship Id="rId3" Type="http://schemas.openxmlformats.org/officeDocument/2006/relationships/slideLayout" Target="../slideLayouts/slideLayout70.xml"/><Relationship Id="rId4" Type="http://schemas.openxmlformats.org/officeDocument/2006/relationships/slideLayout" Target="../slideLayouts/slideLayout71.xml"/><Relationship Id="rId9" Type="http://schemas.openxmlformats.org/officeDocument/2006/relationships/slideLayout" Target="../slideLayouts/slideLayout76.xml"/><Relationship Id="rId48" Type="http://schemas.openxmlformats.org/officeDocument/2006/relationships/slideLayout" Target="../slideLayouts/slideLayout115.xml"/><Relationship Id="rId47" Type="http://schemas.openxmlformats.org/officeDocument/2006/relationships/slideLayout" Target="../slideLayouts/slideLayout114.xml"/><Relationship Id="rId49" Type="http://schemas.openxmlformats.org/officeDocument/2006/relationships/slideLayout" Target="../slideLayouts/slideLayout116.xml"/><Relationship Id="rId5" Type="http://schemas.openxmlformats.org/officeDocument/2006/relationships/slideLayout" Target="../slideLayouts/slideLayout72.xml"/><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31" Type="http://schemas.openxmlformats.org/officeDocument/2006/relationships/slideLayout" Target="../slideLayouts/slideLayout98.xml"/><Relationship Id="rId30" Type="http://schemas.openxmlformats.org/officeDocument/2006/relationships/slideLayout" Target="../slideLayouts/slideLayout97.xml"/><Relationship Id="rId33" Type="http://schemas.openxmlformats.org/officeDocument/2006/relationships/slideLayout" Target="../slideLayouts/slideLayout100.xml"/><Relationship Id="rId32" Type="http://schemas.openxmlformats.org/officeDocument/2006/relationships/slideLayout" Target="../slideLayouts/slideLayout99.xml"/><Relationship Id="rId35" Type="http://schemas.openxmlformats.org/officeDocument/2006/relationships/slideLayout" Target="../slideLayouts/slideLayout102.xml"/><Relationship Id="rId34" Type="http://schemas.openxmlformats.org/officeDocument/2006/relationships/slideLayout" Target="../slideLayouts/slideLayout101.xml"/><Relationship Id="rId37" Type="http://schemas.openxmlformats.org/officeDocument/2006/relationships/slideLayout" Target="../slideLayouts/slideLayout104.xml"/><Relationship Id="rId36" Type="http://schemas.openxmlformats.org/officeDocument/2006/relationships/slideLayout" Target="../slideLayouts/slideLayout103.xml"/><Relationship Id="rId39" Type="http://schemas.openxmlformats.org/officeDocument/2006/relationships/slideLayout" Target="../slideLayouts/slideLayout106.xml"/><Relationship Id="rId38" Type="http://schemas.openxmlformats.org/officeDocument/2006/relationships/slideLayout" Target="../slideLayouts/slideLayout105.xml"/><Relationship Id="rId20" Type="http://schemas.openxmlformats.org/officeDocument/2006/relationships/slideLayout" Target="../slideLayouts/slideLayout87.xml"/><Relationship Id="rId22" Type="http://schemas.openxmlformats.org/officeDocument/2006/relationships/slideLayout" Target="../slideLayouts/slideLayout89.xml"/><Relationship Id="rId21" Type="http://schemas.openxmlformats.org/officeDocument/2006/relationships/slideLayout" Target="../slideLayouts/slideLayout88.xml"/><Relationship Id="rId24" Type="http://schemas.openxmlformats.org/officeDocument/2006/relationships/slideLayout" Target="../slideLayouts/slideLayout91.xml"/><Relationship Id="rId23" Type="http://schemas.openxmlformats.org/officeDocument/2006/relationships/slideLayout" Target="../slideLayouts/slideLayout90.xml"/><Relationship Id="rId26" Type="http://schemas.openxmlformats.org/officeDocument/2006/relationships/slideLayout" Target="../slideLayouts/slideLayout93.xml"/><Relationship Id="rId25" Type="http://schemas.openxmlformats.org/officeDocument/2006/relationships/slideLayout" Target="../slideLayouts/slideLayout92.xml"/><Relationship Id="rId28" Type="http://schemas.openxmlformats.org/officeDocument/2006/relationships/slideLayout" Target="../slideLayouts/slideLayout95.xml"/><Relationship Id="rId27" Type="http://schemas.openxmlformats.org/officeDocument/2006/relationships/slideLayout" Target="../slideLayouts/slideLayout94.xml"/><Relationship Id="rId29" Type="http://schemas.openxmlformats.org/officeDocument/2006/relationships/slideLayout" Target="../slideLayouts/slideLayout96.xml"/><Relationship Id="rId51" Type="http://schemas.openxmlformats.org/officeDocument/2006/relationships/slideLayout" Target="../slideLayouts/slideLayout118.xml"/><Relationship Id="rId50" Type="http://schemas.openxmlformats.org/officeDocument/2006/relationships/slideLayout" Target="../slideLayouts/slideLayout117.xml"/><Relationship Id="rId53" Type="http://schemas.openxmlformats.org/officeDocument/2006/relationships/slideLayout" Target="../slideLayouts/slideLayout120.xml"/><Relationship Id="rId52" Type="http://schemas.openxmlformats.org/officeDocument/2006/relationships/slideLayout" Target="../slideLayouts/slideLayout119.xml"/><Relationship Id="rId11" Type="http://schemas.openxmlformats.org/officeDocument/2006/relationships/slideLayout" Target="../slideLayouts/slideLayout78.xml"/><Relationship Id="rId55" Type="http://schemas.openxmlformats.org/officeDocument/2006/relationships/slideLayout" Target="../slideLayouts/slideLayout122.xml"/><Relationship Id="rId10" Type="http://schemas.openxmlformats.org/officeDocument/2006/relationships/slideLayout" Target="../slideLayouts/slideLayout77.xml"/><Relationship Id="rId54" Type="http://schemas.openxmlformats.org/officeDocument/2006/relationships/slideLayout" Target="../slideLayouts/slideLayout121.xml"/><Relationship Id="rId13" Type="http://schemas.openxmlformats.org/officeDocument/2006/relationships/slideLayout" Target="../slideLayouts/slideLayout80.xml"/><Relationship Id="rId12" Type="http://schemas.openxmlformats.org/officeDocument/2006/relationships/slideLayout" Target="../slideLayouts/slideLayout79.xml"/><Relationship Id="rId56" Type="http://schemas.openxmlformats.org/officeDocument/2006/relationships/theme" Target="../theme/theme2.xml"/><Relationship Id="rId15" Type="http://schemas.openxmlformats.org/officeDocument/2006/relationships/slideLayout" Target="../slideLayouts/slideLayout82.xml"/><Relationship Id="rId14" Type="http://schemas.openxmlformats.org/officeDocument/2006/relationships/slideLayout" Target="../slideLayouts/slideLayout81.xml"/><Relationship Id="rId17" Type="http://schemas.openxmlformats.org/officeDocument/2006/relationships/slideLayout" Target="../slideLayouts/slideLayout84.xml"/><Relationship Id="rId16" Type="http://schemas.openxmlformats.org/officeDocument/2006/relationships/slideLayout" Target="../slideLayouts/slideLayout83.xml"/><Relationship Id="rId19" Type="http://schemas.openxmlformats.org/officeDocument/2006/relationships/slideLayout" Target="../slideLayouts/slideLayout86.xml"/><Relationship Id="rId18" Type="http://schemas.openxmlformats.org/officeDocument/2006/relationships/slideLayout" Target="../slideLayouts/slideLayout85.xml"/></Relationships>
</file>

<file path=ppt/slideMasters/_rels/slideMaster4.xml.rels><?xml version="1.0" encoding="UTF-8" standalone="yes"?><Relationships xmlns="http://schemas.openxmlformats.org/package/2006/relationships"><Relationship Id="rId40" Type="http://schemas.openxmlformats.org/officeDocument/2006/relationships/slideLayout" Target="../slideLayouts/slideLayout162.xml"/><Relationship Id="rId42" Type="http://schemas.openxmlformats.org/officeDocument/2006/relationships/slideLayout" Target="../slideLayouts/slideLayout164.xml"/><Relationship Id="rId41" Type="http://schemas.openxmlformats.org/officeDocument/2006/relationships/slideLayout" Target="../slideLayouts/slideLayout163.xml"/><Relationship Id="rId44" Type="http://schemas.openxmlformats.org/officeDocument/2006/relationships/slideLayout" Target="../slideLayouts/slideLayout166.xml"/><Relationship Id="rId43" Type="http://schemas.openxmlformats.org/officeDocument/2006/relationships/slideLayout" Target="../slideLayouts/slideLayout165.xml"/><Relationship Id="rId46" Type="http://schemas.openxmlformats.org/officeDocument/2006/relationships/slideLayout" Target="../slideLayouts/slideLayout168.xml"/><Relationship Id="rId45" Type="http://schemas.openxmlformats.org/officeDocument/2006/relationships/slideLayout" Target="../slideLayouts/slideLayout167.xml"/><Relationship Id="rId1" Type="http://schemas.openxmlformats.org/officeDocument/2006/relationships/slideLayout" Target="../slideLayouts/slideLayout123.xml"/><Relationship Id="rId2" Type="http://schemas.openxmlformats.org/officeDocument/2006/relationships/slideLayout" Target="../slideLayouts/slideLayout124.xml"/><Relationship Id="rId3" Type="http://schemas.openxmlformats.org/officeDocument/2006/relationships/slideLayout" Target="../slideLayouts/slideLayout125.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48" Type="http://schemas.openxmlformats.org/officeDocument/2006/relationships/slideLayout" Target="../slideLayouts/slideLayout170.xml"/><Relationship Id="rId47" Type="http://schemas.openxmlformats.org/officeDocument/2006/relationships/slideLayout" Target="../slideLayouts/slideLayout169.xml"/><Relationship Id="rId49" Type="http://schemas.openxmlformats.org/officeDocument/2006/relationships/slideLayout" Target="../slideLayouts/slideLayout171.xml"/><Relationship Id="rId5" Type="http://schemas.openxmlformats.org/officeDocument/2006/relationships/slideLayout" Target="../slideLayouts/slideLayout127.xml"/><Relationship Id="rId6" Type="http://schemas.openxmlformats.org/officeDocument/2006/relationships/slideLayout" Target="../slideLayouts/slideLayout128.xml"/><Relationship Id="rId7" Type="http://schemas.openxmlformats.org/officeDocument/2006/relationships/slideLayout" Target="../slideLayouts/slideLayout129.xml"/><Relationship Id="rId8" Type="http://schemas.openxmlformats.org/officeDocument/2006/relationships/slideLayout" Target="../slideLayouts/slideLayout130.xml"/><Relationship Id="rId31" Type="http://schemas.openxmlformats.org/officeDocument/2006/relationships/slideLayout" Target="../slideLayouts/slideLayout153.xml"/><Relationship Id="rId30" Type="http://schemas.openxmlformats.org/officeDocument/2006/relationships/slideLayout" Target="../slideLayouts/slideLayout152.xml"/><Relationship Id="rId33" Type="http://schemas.openxmlformats.org/officeDocument/2006/relationships/slideLayout" Target="../slideLayouts/slideLayout155.xml"/><Relationship Id="rId32" Type="http://schemas.openxmlformats.org/officeDocument/2006/relationships/slideLayout" Target="../slideLayouts/slideLayout154.xml"/><Relationship Id="rId35" Type="http://schemas.openxmlformats.org/officeDocument/2006/relationships/slideLayout" Target="../slideLayouts/slideLayout157.xml"/><Relationship Id="rId34" Type="http://schemas.openxmlformats.org/officeDocument/2006/relationships/slideLayout" Target="../slideLayouts/slideLayout156.xml"/><Relationship Id="rId37" Type="http://schemas.openxmlformats.org/officeDocument/2006/relationships/slideLayout" Target="../slideLayouts/slideLayout159.xml"/><Relationship Id="rId36" Type="http://schemas.openxmlformats.org/officeDocument/2006/relationships/slideLayout" Target="../slideLayouts/slideLayout158.xml"/><Relationship Id="rId39" Type="http://schemas.openxmlformats.org/officeDocument/2006/relationships/slideLayout" Target="../slideLayouts/slideLayout161.xml"/><Relationship Id="rId38" Type="http://schemas.openxmlformats.org/officeDocument/2006/relationships/slideLayout" Target="../slideLayouts/slideLayout160.xml"/><Relationship Id="rId20" Type="http://schemas.openxmlformats.org/officeDocument/2006/relationships/slideLayout" Target="../slideLayouts/slideLayout142.xml"/><Relationship Id="rId22" Type="http://schemas.openxmlformats.org/officeDocument/2006/relationships/slideLayout" Target="../slideLayouts/slideLayout144.xml"/><Relationship Id="rId21" Type="http://schemas.openxmlformats.org/officeDocument/2006/relationships/slideLayout" Target="../slideLayouts/slideLayout143.xml"/><Relationship Id="rId24" Type="http://schemas.openxmlformats.org/officeDocument/2006/relationships/slideLayout" Target="../slideLayouts/slideLayout146.xml"/><Relationship Id="rId23" Type="http://schemas.openxmlformats.org/officeDocument/2006/relationships/slideLayout" Target="../slideLayouts/slideLayout145.xml"/><Relationship Id="rId26" Type="http://schemas.openxmlformats.org/officeDocument/2006/relationships/slideLayout" Target="../slideLayouts/slideLayout148.xml"/><Relationship Id="rId25" Type="http://schemas.openxmlformats.org/officeDocument/2006/relationships/slideLayout" Target="../slideLayouts/slideLayout147.xml"/><Relationship Id="rId28" Type="http://schemas.openxmlformats.org/officeDocument/2006/relationships/slideLayout" Target="../slideLayouts/slideLayout150.xml"/><Relationship Id="rId27" Type="http://schemas.openxmlformats.org/officeDocument/2006/relationships/slideLayout" Target="../slideLayouts/slideLayout149.xml"/><Relationship Id="rId29" Type="http://schemas.openxmlformats.org/officeDocument/2006/relationships/slideLayout" Target="../slideLayouts/slideLayout151.xml"/><Relationship Id="rId51" Type="http://schemas.openxmlformats.org/officeDocument/2006/relationships/slideLayout" Target="../slideLayouts/slideLayout173.xml"/><Relationship Id="rId50" Type="http://schemas.openxmlformats.org/officeDocument/2006/relationships/slideLayout" Target="../slideLayouts/slideLayout172.xml"/><Relationship Id="rId53" Type="http://schemas.openxmlformats.org/officeDocument/2006/relationships/slideLayout" Target="../slideLayouts/slideLayout175.xml"/><Relationship Id="rId52" Type="http://schemas.openxmlformats.org/officeDocument/2006/relationships/slideLayout" Target="../slideLayouts/slideLayout174.xml"/><Relationship Id="rId11" Type="http://schemas.openxmlformats.org/officeDocument/2006/relationships/slideLayout" Target="../slideLayouts/slideLayout133.xml"/><Relationship Id="rId55" Type="http://schemas.openxmlformats.org/officeDocument/2006/relationships/slideLayout" Target="../slideLayouts/slideLayout177.xml"/><Relationship Id="rId10" Type="http://schemas.openxmlformats.org/officeDocument/2006/relationships/slideLayout" Target="../slideLayouts/slideLayout132.xml"/><Relationship Id="rId54" Type="http://schemas.openxmlformats.org/officeDocument/2006/relationships/slideLayout" Target="../slideLayouts/slideLayout176.xml"/><Relationship Id="rId13" Type="http://schemas.openxmlformats.org/officeDocument/2006/relationships/slideLayout" Target="../slideLayouts/slideLayout135.xml"/><Relationship Id="rId12" Type="http://schemas.openxmlformats.org/officeDocument/2006/relationships/slideLayout" Target="../slideLayouts/slideLayout134.xml"/><Relationship Id="rId56" Type="http://schemas.openxmlformats.org/officeDocument/2006/relationships/theme" Target="../theme/theme6.xml"/><Relationship Id="rId15" Type="http://schemas.openxmlformats.org/officeDocument/2006/relationships/slideLayout" Target="../slideLayouts/slideLayout137.xml"/><Relationship Id="rId14" Type="http://schemas.openxmlformats.org/officeDocument/2006/relationships/slideLayout" Target="../slideLayouts/slideLayout136.xml"/><Relationship Id="rId17" Type="http://schemas.openxmlformats.org/officeDocument/2006/relationships/slideLayout" Target="../slideLayouts/slideLayout139.xml"/><Relationship Id="rId16" Type="http://schemas.openxmlformats.org/officeDocument/2006/relationships/slideLayout" Target="../slideLayouts/slideLayout138.xml"/><Relationship Id="rId19" Type="http://schemas.openxmlformats.org/officeDocument/2006/relationships/slideLayout" Target="../slideLayouts/slideLayout141.xml"/><Relationship Id="rId18" Type="http://schemas.openxmlformats.org/officeDocument/2006/relationships/slideLayout" Target="../slideLayouts/slideLayout140.xml"/></Relationships>
</file>

<file path=ppt/slideMasters/_rels/slideMaster5.xml.rels><?xml version="1.0" encoding="UTF-8" standalone="yes"?><Relationships xmlns="http://schemas.openxmlformats.org/package/2006/relationships"><Relationship Id="rId40" Type="http://schemas.openxmlformats.org/officeDocument/2006/relationships/slideLayout" Target="../slideLayouts/slideLayout217.xml"/><Relationship Id="rId42" Type="http://schemas.openxmlformats.org/officeDocument/2006/relationships/slideLayout" Target="../slideLayouts/slideLayout219.xml"/><Relationship Id="rId41" Type="http://schemas.openxmlformats.org/officeDocument/2006/relationships/slideLayout" Target="../slideLayouts/slideLayout218.xml"/><Relationship Id="rId44" Type="http://schemas.openxmlformats.org/officeDocument/2006/relationships/slideLayout" Target="../slideLayouts/slideLayout221.xml"/><Relationship Id="rId43" Type="http://schemas.openxmlformats.org/officeDocument/2006/relationships/slideLayout" Target="../slideLayouts/slideLayout220.xml"/><Relationship Id="rId46" Type="http://schemas.openxmlformats.org/officeDocument/2006/relationships/slideLayout" Target="../slideLayouts/slideLayout223.xml"/><Relationship Id="rId45" Type="http://schemas.openxmlformats.org/officeDocument/2006/relationships/slideLayout" Target="../slideLayouts/slideLayout222.xml"/><Relationship Id="rId1" Type="http://schemas.openxmlformats.org/officeDocument/2006/relationships/slideLayout" Target="../slideLayouts/slideLayout178.xml"/><Relationship Id="rId2" Type="http://schemas.openxmlformats.org/officeDocument/2006/relationships/slideLayout" Target="../slideLayouts/slideLayout179.xml"/><Relationship Id="rId3" Type="http://schemas.openxmlformats.org/officeDocument/2006/relationships/slideLayout" Target="../slideLayouts/slideLayout180.xml"/><Relationship Id="rId4" Type="http://schemas.openxmlformats.org/officeDocument/2006/relationships/slideLayout" Target="../slideLayouts/slideLayout181.xml"/><Relationship Id="rId9" Type="http://schemas.openxmlformats.org/officeDocument/2006/relationships/slideLayout" Target="../slideLayouts/slideLayout186.xml"/><Relationship Id="rId48" Type="http://schemas.openxmlformats.org/officeDocument/2006/relationships/slideLayout" Target="../slideLayouts/slideLayout225.xml"/><Relationship Id="rId47" Type="http://schemas.openxmlformats.org/officeDocument/2006/relationships/slideLayout" Target="../slideLayouts/slideLayout224.xml"/><Relationship Id="rId49" Type="http://schemas.openxmlformats.org/officeDocument/2006/relationships/slideLayout" Target="../slideLayouts/slideLayout226.xml"/><Relationship Id="rId5" Type="http://schemas.openxmlformats.org/officeDocument/2006/relationships/slideLayout" Target="../slideLayouts/slideLayout182.xml"/><Relationship Id="rId6" Type="http://schemas.openxmlformats.org/officeDocument/2006/relationships/slideLayout" Target="../slideLayouts/slideLayout183.xml"/><Relationship Id="rId7" Type="http://schemas.openxmlformats.org/officeDocument/2006/relationships/slideLayout" Target="../slideLayouts/slideLayout184.xml"/><Relationship Id="rId8" Type="http://schemas.openxmlformats.org/officeDocument/2006/relationships/slideLayout" Target="../slideLayouts/slideLayout185.xml"/><Relationship Id="rId31" Type="http://schemas.openxmlformats.org/officeDocument/2006/relationships/slideLayout" Target="../slideLayouts/slideLayout208.xml"/><Relationship Id="rId30" Type="http://schemas.openxmlformats.org/officeDocument/2006/relationships/slideLayout" Target="../slideLayouts/slideLayout207.xml"/><Relationship Id="rId33" Type="http://schemas.openxmlformats.org/officeDocument/2006/relationships/slideLayout" Target="../slideLayouts/slideLayout210.xml"/><Relationship Id="rId32" Type="http://schemas.openxmlformats.org/officeDocument/2006/relationships/slideLayout" Target="../slideLayouts/slideLayout209.xml"/><Relationship Id="rId35" Type="http://schemas.openxmlformats.org/officeDocument/2006/relationships/slideLayout" Target="../slideLayouts/slideLayout212.xml"/><Relationship Id="rId34" Type="http://schemas.openxmlformats.org/officeDocument/2006/relationships/slideLayout" Target="../slideLayouts/slideLayout211.xml"/><Relationship Id="rId37" Type="http://schemas.openxmlformats.org/officeDocument/2006/relationships/slideLayout" Target="../slideLayouts/slideLayout214.xml"/><Relationship Id="rId36" Type="http://schemas.openxmlformats.org/officeDocument/2006/relationships/slideLayout" Target="../slideLayouts/slideLayout213.xml"/><Relationship Id="rId39" Type="http://schemas.openxmlformats.org/officeDocument/2006/relationships/slideLayout" Target="../slideLayouts/slideLayout216.xml"/><Relationship Id="rId38" Type="http://schemas.openxmlformats.org/officeDocument/2006/relationships/slideLayout" Target="../slideLayouts/slideLayout215.xml"/><Relationship Id="rId20" Type="http://schemas.openxmlformats.org/officeDocument/2006/relationships/slideLayout" Target="../slideLayouts/slideLayout197.xml"/><Relationship Id="rId22" Type="http://schemas.openxmlformats.org/officeDocument/2006/relationships/slideLayout" Target="../slideLayouts/slideLayout199.xml"/><Relationship Id="rId21" Type="http://schemas.openxmlformats.org/officeDocument/2006/relationships/slideLayout" Target="../slideLayouts/slideLayout198.xml"/><Relationship Id="rId24" Type="http://schemas.openxmlformats.org/officeDocument/2006/relationships/slideLayout" Target="../slideLayouts/slideLayout201.xml"/><Relationship Id="rId23" Type="http://schemas.openxmlformats.org/officeDocument/2006/relationships/slideLayout" Target="../slideLayouts/slideLayout200.xml"/><Relationship Id="rId26" Type="http://schemas.openxmlformats.org/officeDocument/2006/relationships/slideLayout" Target="../slideLayouts/slideLayout203.xml"/><Relationship Id="rId25" Type="http://schemas.openxmlformats.org/officeDocument/2006/relationships/slideLayout" Target="../slideLayouts/slideLayout202.xml"/><Relationship Id="rId28" Type="http://schemas.openxmlformats.org/officeDocument/2006/relationships/slideLayout" Target="../slideLayouts/slideLayout205.xml"/><Relationship Id="rId27" Type="http://schemas.openxmlformats.org/officeDocument/2006/relationships/slideLayout" Target="../slideLayouts/slideLayout204.xml"/><Relationship Id="rId29" Type="http://schemas.openxmlformats.org/officeDocument/2006/relationships/slideLayout" Target="../slideLayouts/slideLayout206.xml"/><Relationship Id="rId51" Type="http://schemas.openxmlformats.org/officeDocument/2006/relationships/slideLayout" Target="../slideLayouts/slideLayout228.xml"/><Relationship Id="rId50" Type="http://schemas.openxmlformats.org/officeDocument/2006/relationships/slideLayout" Target="../slideLayouts/slideLayout227.xml"/><Relationship Id="rId53" Type="http://schemas.openxmlformats.org/officeDocument/2006/relationships/slideLayout" Target="../slideLayouts/slideLayout230.xml"/><Relationship Id="rId52" Type="http://schemas.openxmlformats.org/officeDocument/2006/relationships/slideLayout" Target="../slideLayouts/slideLayout229.xml"/><Relationship Id="rId11" Type="http://schemas.openxmlformats.org/officeDocument/2006/relationships/slideLayout" Target="../slideLayouts/slideLayout188.xml"/><Relationship Id="rId55" Type="http://schemas.openxmlformats.org/officeDocument/2006/relationships/slideLayout" Target="../slideLayouts/slideLayout232.xml"/><Relationship Id="rId10" Type="http://schemas.openxmlformats.org/officeDocument/2006/relationships/slideLayout" Target="../slideLayouts/slideLayout187.xml"/><Relationship Id="rId54" Type="http://schemas.openxmlformats.org/officeDocument/2006/relationships/slideLayout" Target="../slideLayouts/slideLayout231.xml"/><Relationship Id="rId13" Type="http://schemas.openxmlformats.org/officeDocument/2006/relationships/slideLayout" Target="../slideLayouts/slideLayout190.xml"/><Relationship Id="rId12" Type="http://schemas.openxmlformats.org/officeDocument/2006/relationships/slideLayout" Target="../slideLayouts/slideLayout189.xml"/><Relationship Id="rId56" Type="http://schemas.openxmlformats.org/officeDocument/2006/relationships/theme" Target="../theme/theme5.xml"/><Relationship Id="rId15" Type="http://schemas.openxmlformats.org/officeDocument/2006/relationships/slideLayout" Target="../slideLayouts/slideLayout192.xml"/><Relationship Id="rId14" Type="http://schemas.openxmlformats.org/officeDocument/2006/relationships/slideLayout" Target="../slideLayouts/slideLayout191.xml"/><Relationship Id="rId17" Type="http://schemas.openxmlformats.org/officeDocument/2006/relationships/slideLayout" Target="../slideLayouts/slideLayout194.xml"/><Relationship Id="rId16" Type="http://schemas.openxmlformats.org/officeDocument/2006/relationships/slideLayout" Target="../slideLayouts/slideLayout193.xml"/><Relationship Id="rId19" Type="http://schemas.openxmlformats.org/officeDocument/2006/relationships/slideLayout" Target="../slideLayouts/slideLayout196.xml"/><Relationship Id="rId18" Type="http://schemas.openxmlformats.org/officeDocument/2006/relationships/slideLayout" Target="../slideLayouts/slideLayout195.xml"/></Relationships>
</file>

<file path=ppt/slideMasters/_rels/slideMaster6.xml.rels><?xml version="1.0" encoding="UTF-8" standalone="yes"?><Relationships xmlns="http://schemas.openxmlformats.org/package/2006/relationships"><Relationship Id="rId40" Type="http://schemas.openxmlformats.org/officeDocument/2006/relationships/slideLayout" Target="../slideLayouts/slideLayout272.xml"/><Relationship Id="rId42" Type="http://schemas.openxmlformats.org/officeDocument/2006/relationships/slideLayout" Target="../slideLayouts/slideLayout274.xml"/><Relationship Id="rId41" Type="http://schemas.openxmlformats.org/officeDocument/2006/relationships/slideLayout" Target="../slideLayouts/slideLayout273.xml"/><Relationship Id="rId44" Type="http://schemas.openxmlformats.org/officeDocument/2006/relationships/slideLayout" Target="../slideLayouts/slideLayout276.xml"/><Relationship Id="rId43" Type="http://schemas.openxmlformats.org/officeDocument/2006/relationships/slideLayout" Target="../slideLayouts/slideLayout275.xml"/><Relationship Id="rId46" Type="http://schemas.openxmlformats.org/officeDocument/2006/relationships/slideLayout" Target="../slideLayouts/slideLayout278.xml"/><Relationship Id="rId45" Type="http://schemas.openxmlformats.org/officeDocument/2006/relationships/slideLayout" Target="../slideLayouts/slideLayout277.xml"/><Relationship Id="rId1" Type="http://schemas.openxmlformats.org/officeDocument/2006/relationships/slideLayout" Target="../slideLayouts/slideLayout233.xml"/><Relationship Id="rId2" Type="http://schemas.openxmlformats.org/officeDocument/2006/relationships/slideLayout" Target="../slideLayouts/slideLayout234.xml"/><Relationship Id="rId3" Type="http://schemas.openxmlformats.org/officeDocument/2006/relationships/slideLayout" Target="../slideLayouts/slideLayout235.xml"/><Relationship Id="rId4" Type="http://schemas.openxmlformats.org/officeDocument/2006/relationships/slideLayout" Target="../slideLayouts/slideLayout236.xml"/><Relationship Id="rId9" Type="http://schemas.openxmlformats.org/officeDocument/2006/relationships/slideLayout" Target="../slideLayouts/slideLayout241.xml"/><Relationship Id="rId48" Type="http://schemas.openxmlformats.org/officeDocument/2006/relationships/slideLayout" Target="../slideLayouts/slideLayout280.xml"/><Relationship Id="rId47" Type="http://schemas.openxmlformats.org/officeDocument/2006/relationships/slideLayout" Target="../slideLayouts/slideLayout279.xml"/><Relationship Id="rId49" Type="http://schemas.openxmlformats.org/officeDocument/2006/relationships/slideLayout" Target="../slideLayouts/slideLayout281.xml"/><Relationship Id="rId5" Type="http://schemas.openxmlformats.org/officeDocument/2006/relationships/slideLayout" Target="../slideLayouts/slideLayout237.xml"/><Relationship Id="rId6" Type="http://schemas.openxmlformats.org/officeDocument/2006/relationships/slideLayout" Target="../slideLayouts/slideLayout238.xml"/><Relationship Id="rId7" Type="http://schemas.openxmlformats.org/officeDocument/2006/relationships/slideLayout" Target="../slideLayouts/slideLayout239.xml"/><Relationship Id="rId8" Type="http://schemas.openxmlformats.org/officeDocument/2006/relationships/slideLayout" Target="../slideLayouts/slideLayout240.xml"/><Relationship Id="rId31" Type="http://schemas.openxmlformats.org/officeDocument/2006/relationships/slideLayout" Target="../slideLayouts/slideLayout263.xml"/><Relationship Id="rId30" Type="http://schemas.openxmlformats.org/officeDocument/2006/relationships/slideLayout" Target="../slideLayouts/slideLayout262.xml"/><Relationship Id="rId33" Type="http://schemas.openxmlformats.org/officeDocument/2006/relationships/slideLayout" Target="../slideLayouts/slideLayout265.xml"/><Relationship Id="rId32" Type="http://schemas.openxmlformats.org/officeDocument/2006/relationships/slideLayout" Target="../slideLayouts/slideLayout264.xml"/><Relationship Id="rId35" Type="http://schemas.openxmlformats.org/officeDocument/2006/relationships/slideLayout" Target="../slideLayouts/slideLayout267.xml"/><Relationship Id="rId34" Type="http://schemas.openxmlformats.org/officeDocument/2006/relationships/slideLayout" Target="../slideLayouts/slideLayout266.xml"/><Relationship Id="rId37" Type="http://schemas.openxmlformats.org/officeDocument/2006/relationships/slideLayout" Target="../slideLayouts/slideLayout269.xml"/><Relationship Id="rId36" Type="http://schemas.openxmlformats.org/officeDocument/2006/relationships/slideLayout" Target="../slideLayouts/slideLayout268.xml"/><Relationship Id="rId39" Type="http://schemas.openxmlformats.org/officeDocument/2006/relationships/slideLayout" Target="../slideLayouts/slideLayout271.xml"/><Relationship Id="rId38" Type="http://schemas.openxmlformats.org/officeDocument/2006/relationships/slideLayout" Target="../slideLayouts/slideLayout270.xml"/><Relationship Id="rId20" Type="http://schemas.openxmlformats.org/officeDocument/2006/relationships/slideLayout" Target="../slideLayouts/slideLayout252.xml"/><Relationship Id="rId22" Type="http://schemas.openxmlformats.org/officeDocument/2006/relationships/slideLayout" Target="../slideLayouts/slideLayout254.xml"/><Relationship Id="rId21" Type="http://schemas.openxmlformats.org/officeDocument/2006/relationships/slideLayout" Target="../slideLayouts/slideLayout253.xml"/><Relationship Id="rId24" Type="http://schemas.openxmlformats.org/officeDocument/2006/relationships/slideLayout" Target="../slideLayouts/slideLayout256.xml"/><Relationship Id="rId23" Type="http://schemas.openxmlformats.org/officeDocument/2006/relationships/slideLayout" Target="../slideLayouts/slideLayout255.xml"/><Relationship Id="rId26" Type="http://schemas.openxmlformats.org/officeDocument/2006/relationships/slideLayout" Target="../slideLayouts/slideLayout258.xml"/><Relationship Id="rId25" Type="http://schemas.openxmlformats.org/officeDocument/2006/relationships/slideLayout" Target="../slideLayouts/slideLayout257.xml"/><Relationship Id="rId28" Type="http://schemas.openxmlformats.org/officeDocument/2006/relationships/slideLayout" Target="../slideLayouts/slideLayout260.xml"/><Relationship Id="rId27" Type="http://schemas.openxmlformats.org/officeDocument/2006/relationships/slideLayout" Target="../slideLayouts/slideLayout259.xml"/><Relationship Id="rId29" Type="http://schemas.openxmlformats.org/officeDocument/2006/relationships/slideLayout" Target="../slideLayouts/slideLayout261.xml"/><Relationship Id="rId51" Type="http://schemas.openxmlformats.org/officeDocument/2006/relationships/slideLayout" Target="../slideLayouts/slideLayout283.xml"/><Relationship Id="rId50" Type="http://schemas.openxmlformats.org/officeDocument/2006/relationships/slideLayout" Target="../slideLayouts/slideLayout282.xml"/><Relationship Id="rId53" Type="http://schemas.openxmlformats.org/officeDocument/2006/relationships/slideLayout" Target="../slideLayouts/slideLayout285.xml"/><Relationship Id="rId52" Type="http://schemas.openxmlformats.org/officeDocument/2006/relationships/slideLayout" Target="../slideLayouts/slideLayout284.xml"/><Relationship Id="rId11" Type="http://schemas.openxmlformats.org/officeDocument/2006/relationships/slideLayout" Target="../slideLayouts/slideLayout243.xml"/><Relationship Id="rId55" Type="http://schemas.openxmlformats.org/officeDocument/2006/relationships/slideLayout" Target="../slideLayouts/slideLayout287.xml"/><Relationship Id="rId10" Type="http://schemas.openxmlformats.org/officeDocument/2006/relationships/slideLayout" Target="../slideLayouts/slideLayout242.xml"/><Relationship Id="rId54" Type="http://schemas.openxmlformats.org/officeDocument/2006/relationships/slideLayout" Target="../slideLayouts/slideLayout286.xml"/><Relationship Id="rId13" Type="http://schemas.openxmlformats.org/officeDocument/2006/relationships/slideLayout" Target="../slideLayouts/slideLayout245.xml"/><Relationship Id="rId12" Type="http://schemas.openxmlformats.org/officeDocument/2006/relationships/slideLayout" Target="../slideLayouts/slideLayout244.xml"/><Relationship Id="rId56" Type="http://schemas.openxmlformats.org/officeDocument/2006/relationships/theme" Target="../theme/theme7.xml"/><Relationship Id="rId15" Type="http://schemas.openxmlformats.org/officeDocument/2006/relationships/slideLayout" Target="../slideLayouts/slideLayout247.xml"/><Relationship Id="rId14" Type="http://schemas.openxmlformats.org/officeDocument/2006/relationships/slideLayout" Target="../slideLayouts/slideLayout246.xml"/><Relationship Id="rId17" Type="http://schemas.openxmlformats.org/officeDocument/2006/relationships/slideLayout" Target="../slideLayouts/slideLayout249.xml"/><Relationship Id="rId16" Type="http://schemas.openxmlformats.org/officeDocument/2006/relationships/slideLayout" Target="../slideLayouts/slideLayout248.xml"/><Relationship Id="rId19" Type="http://schemas.openxmlformats.org/officeDocument/2006/relationships/slideLayout" Target="../slideLayouts/slideLayout251.xml"/><Relationship Id="rId18" Type="http://schemas.openxmlformats.org/officeDocument/2006/relationships/slideLayout" Target="../slideLayouts/slideLayout25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5" name="Shape 55"/>
        <p:cNvGrpSpPr/>
        <p:nvPr/>
      </p:nvGrpSpPr>
      <p:grpSpPr>
        <a:xfrm>
          <a:off x="0" y="0"/>
          <a:ext cx="0" cy="0"/>
          <a:chOff x="0" y="0"/>
          <a:chExt cx="0" cy="0"/>
        </a:xfrm>
      </p:grpSpPr>
      <p:sp>
        <p:nvSpPr>
          <p:cNvPr id="56" name="Google Shape;56;p14"/>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7" name="Google Shape;57;p14"/>
          <p:cNvSpPr txBox="1"/>
          <p:nvPr>
            <p:ph idx="1" type="body"/>
          </p:nvPr>
        </p:nvSpPr>
        <p:spPr>
          <a:xfrm>
            <a:off x="713250" y="1246975"/>
            <a:ext cx="7717500" cy="3357000"/>
          </a:xfrm>
          <a:prstGeom prst="rect">
            <a:avLst/>
          </a:prstGeom>
          <a:noFill/>
          <a:ln>
            <a:noFill/>
          </a:ln>
        </p:spPr>
        <p:txBody>
          <a:bodyPr anchorCtr="0" anchor="ctr"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92" name="Shape 492"/>
        <p:cNvGrpSpPr/>
        <p:nvPr/>
      </p:nvGrpSpPr>
      <p:grpSpPr>
        <a:xfrm>
          <a:off x="0" y="0"/>
          <a:ext cx="0" cy="0"/>
          <a:chOff x="0" y="0"/>
          <a:chExt cx="0" cy="0"/>
        </a:xfrm>
      </p:grpSpPr>
      <p:sp>
        <p:nvSpPr>
          <p:cNvPr id="493" name="Google Shape;493;p70"/>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494" name="Google Shape;494;p70"/>
          <p:cNvSpPr txBox="1"/>
          <p:nvPr>
            <p:ph idx="1" type="body"/>
          </p:nvPr>
        </p:nvSpPr>
        <p:spPr>
          <a:xfrm>
            <a:off x="713250" y="1246975"/>
            <a:ext cx="7717500" cy="3357000"/>
          </a:xfrm>
          <a:prstGeom prst="rect">
            <a:avLst/>
          </a:prstGeom>
          <a:noFill/>
          <a:ln>
            <a:noFill/>
          </a:ln>
        </p:spPr>
        <p:txBody>
          <a:bodyPr anchorCtr="0" anchor="ctr"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495" name="Google Shape;495;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 id="2147483745" r:id="rId31"/>
    <p:sldLayoutId id="2147483746" r:id="rId32"/>
    <p:sldLayoutId id="2147483747" r:id="rId33"/>
    <p:sldLayoutId id="2147483748" r:id="rId34"/>
    <p:sldLayoutId id="2147483749" r:id="rId35"/>
    <p:sldLayoutId id="2147483750" r:id="rId36"/>
    <p:sldLayoutId id="2147483751" r:id="rId37"/>
    <p:sldLayoutId id="2147483752" r:id="rId38"/>
    <p:sldLayoutId id="2147483753" r:id="rId39"/>
    <p:sldLayoutId id="2147483754" r:id="rId40"/>
    <p:sldLayoutId id="2147483755" r:id="rId41"/>
    <p:sldLayoutId id="2147483756" r:id="rId42"/>
    <p:sldLayoutId id="2147483757" r:id="rId43"/>
    <p:sldLayoutId id="2147483758" r:id="rId44"/>
    <p:sldLayoutId id="2147483759" r:id="rId45"/>
    <p:sldLayoutId id="2147483760" r:id="rId46"/>
    <p:sldLayoutId id="2147483761" r:id="rId47"/>
    <p:sldLayoutId id="2147483762" r:id="rId48"/>
    <p:sldLayoutId id="2147483763" r:id="rId49"/>
    <p:sldLayoutId id="2147483764" r:id="rId50"/>
    <p:sldLayoutId id="2147483765" r:id="rId51"/>
    <p:sldLayoutId id="2147483766" r:id="rId52"/>
    <p:sldLayoutId id="2147483767" r:id="rId53"/>
    <p:sldLayoutId id="2147483768" r:id="rId54"/>
    <p:sldLayoutId id="2147483769" r:id="rId5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29" name="Shape 929"/>
        <p:cNvGrpSpPr/>
        <p:nvPr/>
      </p:nvGrpSpPr>
      <p:grpSpPr>
        <a:xfrm>
          <a:off x="0" y="0"/>
          <a:ext cx="0" cy="0"/>
          <a:chOff x="0" y="0"/>
          <a:chExt cx="0" cy="0"/>
        </a:xfrm>
      </p:grpSpPr>
      <p:sp>
        <p:nvSpPr>
          <p:cNvPr id="930" name="Google Shape;930;p126"/>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31" name="Google Shape;931;p126"/>
          <p:cNvSpPr txBox="1"/>
          <p:nvPr>
            <p:ph idx="1" type="body"/>
          </p:nvPr>
        </p:nvSpPr>
        <p:spPr>
          <a:xfrm>
            <a:off x="713250" y="1246975"/>
            <a:ext cx="7717500" cy="3357000"/>
          </a:xfrm>
          <a:prstGeom prst="rect">
            <a:avLst/>
          </a:prstGeom>
          <a:noFill/>
          <a:ln>
            <a:noFill/>
          </a:ln>
        </p:spPr>
        <p:txBody>
          <a:bodyPr anchorCtr="0" anchor="ctr"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932" name="Google Shape;932;p1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8" r:id="rId29"/>
    <p:sldLayoutId id="2147483799" r:id="rId30"/>
    <p:sldLayoutId id="2147483800" r:id="rId31"/>
    <p:sldLayoutId id="2147483801" r:id="rId32"/>
    <p:sldLayoutId id="2147483802" r:id="rId33"/>
    <p:sldLayoutId id="2147483803" r:id="rId34"/>
    <p:sldLayoutId id="2147483804" r:id="rId35"/>
    <p:sldLayoutId id="2147483805" r:id="rId36"/>
    <p:sldLayoutId id="2147483806" r:id="rId37"/>
    <p:sldLayoutId id="2147483807" r:id="rId38"/>
    <p:sldLayoutId id="2147483808" r:id="rId39"/>
    <p:sldLayoutId id="2147483809" r:id="rId40"/>
    <p:sldLayoutId id="2147483810" r:id="rId41"/>
    <p:sldLayoutId id="2147483811" r:id="rId42"/>
    <p:sldLayoutId id="2147483812" r:id="rId43"/>
    <p:sldLayoutId id="2147483813" r:id="rId44"/>
    <p:sldLayoutId id="2147483814" r:id="rId45"/>
    <p:sldLayoutId id="2147483815" r:id="rId46"/>
    <p:sldLayoutId id="2147483816" r:id="rId47"/>
    <p:sldLayoutId id="2147483817" r:id="rId48"/>
    <p:sldLayoutId id="2147483818" r:id="rId49"/>
    <p:sldLayoutId id="2147483819" r:id="rId50"/>
    <p:sldLayoutId id="2147483820" r:id="rId51"/>
    <p:sldLayoutId id="2147483821" r:id="rId52"/>
    <p:sldLayoutId id="2147483822" r:id="rId53"/>
    <p:sldLayoutId id="2147483823" r:id="rId54"/>
    <p:sldLayoutId id="2147483824" r:id="rId5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366" name="Shape 1366"/>
        <p:cNvGrpSpPr/>
        <p:nvPr/>
      </p:nvGrpSpPr>
      <p:grpSpPr>
        <a:xfrm>
          <a:off x="0" y="0"/>
          <a:ext cx="0" cy="0"/>
          <a:chOff x="0" y="0"/>
          <a:chExt cx="0" cy="0"/>
        </a:xfrm>
      </p:grpSpPr>
      <p:sp>
        <p:nvSpPr>
          <p:cNvPr id="1367" name="Google Shape;1367;p182"/>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368" name="Google Shape;1368;p182"/>
          <p:cNvSpPr txBox="1"/>
          <p:nvPr>
            <p:ph idx="1" type="body"/>
          </p:nvPr>
        </p:nvSpPr>
        <p:spPr>
          <a:xfrm>
            <a:off x="713250" y="1246975"/>
            <a:ext cx="7717500" cy="3357000"/>
          </a:xfrm>
          <a:prstGeom prst="rect">
            <a:avLst/>
          </a:prstGeom>
          <a:noFill/>
          <a:ln>
            <a:noFill/>
          </a:ln>
        </p:spPr>
        <p:txBody>
          <a:bodyPr anchorCtr="0" anchor="ctr"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1369" name="Google Shape;1369;p1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4"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 id="2147483858" r:id="rId34"/>
    <p:sldLayoutId id="2147483859" r:id="rId35"/>
    <p:sldLayoutId id="2147483860" r:id="rId36"/>
    <p:sldLayoutId id="2147483861" r:id="rId37"/>
    <p:sldLayoutId id="2147483862" r:id="rId38"/>
    <p:sldLayoutId id="2147483863" r:id="rId39"/>
    <p:sldLayoutId id="2147483864" r:id="rId40"/>
    <p:sldLayoutId id="2147483865" r:id="rId41"/>
    <p:sldLayoutId id="2147483866" r:id="rId42"/>
    <p:sldLayoutId id="2147483867" r:id="rId43"/>
    <p:sldLayoutId id="2147483868" r:id="rId44"/>
    <p:sldLayoutId id="2147483869" r:id="rId45"/>
    <p:sldLayoutId id="2147483870" r:id="rId46"/>
    <p:sldLayoutId id="2147483871" r:id="rId47"/>
    <p:sldLayoutId id="2147483872" r:id="rId48"/>
    <p:sldLayoutId id="2147483873" r:id="rId49"/>
    <p:sldLayoutId id="2147483874" r:id="rId50"/>
    <p:sldLayoutId id="2147483875" r:id="rId51"/>
    <p:sldLayoutId id="2147483876" r:id="rId52"/>
    <p:sldLayoutId id="2147483877" r:id="rId53"/>
    <p:sldLayoutId id="2147483878" r:id="rId54"/>
    <p:sldLayoutId id="2147483879" r:id="rId5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803" name="Shape 1803"/>
        <p:cNvGrpSpPr/>
        <p:nvPr/>
      </p:nvGrpSpPr>
      <p:grpSpPr>
        <a:xfrm>
          <a:off x="0" y="0"/>
          <a:ext cx="0" cy="0"/>
          <a:chOff x="0" y="0"/>
          <a:chExt cx="0" cy="0"/>
        </a:xfrm>
      </p:grpSpPr>
      <p:sp>
        <p:nvSpPr>
          <p:cNvPr id="1804" name="Google Shape;1804;p238"/>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05" name="Google Shape;1805;p238"/>
          <p:cNvSpPr txBox="1"/>
          <p:nvPr>
            <p:ph idx="1" type="body"/>
          </p:nvPr>
        </p:nvSpPr>
        <p:spPr>
          <a:xfrm>
            <a:off x="713250" y="1246975"/>
            <a:ext cx="7717500" cy="3357000"/>
          </a:xfrm>
          <a:prstGeom prst="rect">
            <a:avLst/>
          </a:prstGeom>
          <a:noFill/>
          <a:ln>
            <a:noFill/>
          </a:ln>
        </p:spPr>
        <p:txBody>
          <a:bodyPr anchorCtr="0" anchor="ctr"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1806" name="Google Shape;1806;p2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 id="2147483897" r:id="rId18"/>
    <p:sldLayoutId id="2147483898" r:id="rId19"/>
    <p:sldLayoutId id="2147483899" r:id="rId20"/>
    <p:sldLayoutId id="2147483900" r:id="rId21"/>
    <p:sldLayoutId id="2147483901" r:id="rId22"/>
    <p:sldLayoutId id="2147483902" r:id="rId23"/>
    <p:sldLayoutId id="2147483903" r:id="rId24"/>
    <p:sldLayoutId id="2147483904" r:id="rId25"/>
    <p:sldLayoutId id="2147483905" r:id="rId26"/>
    <p:sldLayoutId id="2147483906" r:id="rId27"/>
    <p:sldLayoutId id="2147483907" r:id="rId28"/>
    <p:sldLayoutId id="2147483908" r:id="rId29"/>
    <p:sldLayoutId id="2147483909" r:id="rId30"/>
    <p:sldLayoutId id="2147483910" r:id="rId31"/>
    <p:sldLayoutId id="2147483911" r:id="rId32"/>
    <p:sldLayoutId id="2147483912" r:id="rId33"/>
    <p:sldLayoutId id="2147483913" r:id="rId34"/>
    <p:sldLayoutId id="2147483914" r:id="rId35"/>
    <p:sldLayoutId id="2147483915" r:id="rId36"/>
    <p:sldLayoutId id="2147483916" r:id="rId37"/>
    <p:sldLayoutId id="2147483917" r:id="rId38"/>
    <p:sldLayoutId id="2147483918" r:id="rId39"/>
    <p:sldLayoutId id="2147483919" r:id="rId40"/>
    <p:sldLayoutId id="2147483920" r:id="rId41"/>
    <p:sldLayoutId id="2147483921" r:id="rId42"/>
    <p:sldLayoutId id="2147483922" r:id="rId43"/>
    <p:sldLayoutId id="2147483923" r:id="rId44"/>
    <p:sldLayoutId id="2147483924" r:id="rId45"/>
    <p:sldLayoutId id="2147483925" r:id="rId46"/>
    <p:sldLayoutId id="2147483926" r:id="rId47"/>
    <p:sldLayoutId id="2147483927" r:id="rId48"/>
    <p:sldLayoutId id="2147483928" r:id="rId49"/>
    <p:sldLayoutId id="2147483929" r:id="rId50"/>
    <p:sldLayoutId id="2147483930" r:id="rId51"/>
    <p:sldLayoutId id="2147483931" r:id="rId52"/>
    <p:sldLayoutId id="2147483932" r:id="rId53"/>
    <p:sldLayoutId id="2147483933" r:id="rId54"/>
    <p:sldLayoutId id="2147483934" r:id="rId5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9.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3" name="Shape 2243"/>
        <p:cNvGrpSpPr/>
        <p:nvPr/>
      </p:nvGrpSpPr>
      <p:grpSpPr>
        <a:xfrm>
          <a:off x="0" y="0"/>
          <a:ext cx="0" cy="0"/>
          <a:chOff x="0" y="0"/>
          <a:chExt cx="0" cy="0"/>
        </a:xfrm>
      </p:grpSpPr>
      <p:sp>
        <p:nvSpPr>
          <p:cNvPr id="2244" name="Google Shape;2244;p294"/>
          <p:cNvSpPr txBox="1"/>
          <p:nvPr>
            <p:ph type="ctrTitle"/>
          </p:nvPr>
        </p:nvSpPr>
        <p:spPr>
          <a:xfrm>
            <a:off x="2048825" y="848600"/>
            <a:ext cx="5046300" cy="103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NBA STATS GROUP 1</a:t>
            </a:r>
            <a:endParaRPr/>
          </a:p>
        </p:txBody>
      </p:sp>
      <p:sp>
        <p:nvSpPr>
          <p:cNvPr id="2245" name="Google Shape;2245;p294"/>
          <p:cNvSpPr txBox="1"/>
          <p:nvPr>
            <p:ph idx="1" type="subTitle"/>
          </p:nvPr>
        </p:nvSpPr>
        <p:spPr>
          <a:xfrm>
            <a:off x="1321200" y="3872975"/>
            <a:ext cx="6501600" cy="4470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050">
                <a:solidFill>
                  <a:schemeClr val="accent6"/>
                </a:solidFill>
                <a:latin typeface="inherit"/>
                <a:ea typeface="inherit"/>
                <a:cs typeface="inherit"/>
                <a:sym typeface="inherit"/>
              </a:rPr>
              <a:t>Authors: Loc Bryan Truong  Anthony Cardoza, Jose Eichenseer, Tro Haboian, John McCarty, Vinh Nguyen</a:t>
            </a:r>
            <a:endParaRPr>
              <a:solidFill>
                <a:schemeClr val="accent6"/>
              </a:solidFill>
            </a:endParaRPr>
          </a:p>
        </p:txBody>
      </p:sp>
      <p:grpSp>
        <p:nvGrpSpPr>
          <p:cNvPr id="2246" name="Google Shape;2246;p294"/>
          <p:cNvGrpSpPr/>
          <p:nvPr/>
        </p:nvGrpSpPr>
        <p:grpSpPr>
          <a:xfrm>
            <a:off x="4259475" y="2450706"/>
            <a:ext cx="624975" cy="624950"/>
            <a:chOff x="4259475" y="2709406"/>
            <a:chExt cx="624975" cy="624950"/>
          </a:xfrm>
        </p:grpSpPr>
        <p:sp>
          <p:nvSpPr>
            <p:cNvPr id="2247" name="Google Shape;2247;p294"/>
            <p:cNvSpPr/>
            <p:nvPr/>
          </p:nvSpPr>
          <p:spPr>
            <a:xfrm>
              <a:off x="4275975" y="2725906"/>
              <a:ext cx="591950" cy="592400"/>
            </a:xfrm>
            <a:custGeom>
              <a:rect b="b" l="l" r="r" t="t"/>
              <a:pathLst>
                <a:path extrusionOk="0" h="23696" w="23678">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94"/>
            <p:cNvSpPr/>
            <p:nvPr/>
          </p:nvSpPr>
          <p:spPr>
            <a:xfrm>
              <a:off x="4259475" y="2709406"/>
              <a:ext cx="624975" cy="624950"/>
            </a:xfrm>
            <a:custGeom>
              <a:rect b="b" l="l" r="r" t="t"/>
              <a:pathLst>
                <a:path extrusionOk="0" h="24998" w="24999">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9" name="Google Shape;2249;p294"/>
          <p:cNvGrpSpPr/>
          <p:nvPr/>
        </p:nvGrpSpPr>
        <p:grpSpPr>
          <a:xfrm>
            <a:off x="5150900" y="2846356"/>
            <a:ext cx="624975" cy="624950"/>
            <a:chOff x="5150900" y="2709406"/>
            <a:chExt cx="624975" cy="624950"/>
          </a:xfrm>
        </p:grpSpPr>
        <p:sp>
          <p:nvSpPr>
            <p:cNvPr id="2250" name="Google Shape;2250;p294"/>
            <p:cNvSpPr/>
            <p:nvPr/>
          </p:nvSpPr>
          <p:spPr>
            <a:xfrm flipH="1" rot="10800000">
              <a:off x="5167400" y="2725456"/>
              <a:ext cx="591950" cy="592400"/>
            </a:xfrm>
            <a:custGeom>
              <a:rect b="b" l="l" r="r" t="t"/>
              <a:pathLst>
                <a:path extrusionOk="0" h="23696" w="23678">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94"/>
            <p:cNvSpPr/>
            <p:nvPr/>
          </p:nvSpPr>
          <p:spPr>
            <a:xfrm flipH="1" rot="10800000">
              <a:off x="5150900" y="2709406"/>
              <a:ext cx="624975" cy="624950"/>
            </a:xfrm>
            <a:custGeom>
              <a:rect b="b" l="l" r="r" t="t"/>
              <a:pathLst>
                <a:path extrusionOk="0" h="24998" w="24999">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2" name="Google Shape;2252;p294"/>
          <p:cNvGrpSpPr/>
          <p:nvPr/>
        </p:nvGrpSpPr>
        <p:grpSpPr>
          <a:xfrm>
            <a:off x="3368050" y="2846356"/>
            <a:ext cx="624975" cy="624950"/>
            <a:chOff x="3368050" y="2709406"/>
            <a:chExt cx="624975" cy="624950"/>
          </a:xfrm>
        </p:grpSpPr>
        <p:sp>
          <p:nvSpPr>
            <p:cNvPr id="2253" name="Google Shape;2253;p294"/>
            <p:cNvSpPr/>
            <p:nvPr/>
          </p:nvSpPr>
          <p:spPr>
            <a:xfrm flipH="1">
              <a:off x="3384575" y="2725906"/>
              <a:ext cx="591950" cy="592400"/>
            </a:xfrm>
            <a:custGeom>
              <a:rect b="b" l="l" r="r" t="t"/>
              <a:pathLst>
                <a:path extrusionOk="0" h="23696" w="23678">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94"/>
            <p:cNvSpPr/>
            <p:nvPr/>
          </p:nvSpPr>
          <p:spPr>
            <a:xfrm flipH="1">
              <a:off x="3368050" y="2709406"/>
              <a:ext cx="624975" cy="624950"/>
            </a:xfrm>
            <a:custGeom>
              <a:rect b="b" l="l" r="r" t="t"/>
              <a:pathLst>
                <a:path extrusionOk="0" h="24998" w="24999">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5" name="Google Shape;2255;p294"/>
          <p:cNvGrpSpPr/>
          <p:nvPr/>
        </p:nvGrpSpPr>
        <p:grpSpPr>
          <a:xfrm>
            <a:off x="7129475" y="1270475"/>
            <a:ext cx="2602500" cy="2602500"/>
            <a:chOff x="7129475" y="1270500"/>
            <a:chExt cx="2602500" cy="2602500"/>
          </a:xfrm>
        </p:grpSpPr>
        <p:sp>
          <p:nvSpPr>
            <p:cNvPr id="2256" name="Google Shape;2256;p294"/>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94"/>
            <p:cNvSpPr/>
            <p:nvPr/>
          </p:nvSpPr>
          <p:spPr>
            <a:xfrm rot="5400000">
              <a:off x="7129475" y="1270500"/>
              <a:ext cx="2602500" cy="2602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94"/>
            <p:cNvSpPr/>
            <p:nvPr/>
          </p:nvSpPr>
          <p:spPr>
            <a:xfrm>
              <a:off x="7661825" y="2348250"/>
              <a:ext cx="768900" cy="447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9" name="Google Shape;2259;p294"/>
          <p:cNvGrpSpPr/>
          <p:nvPr/>
        </p:nvGrpSpPr>
        <p:grpSpPr>
          <a:xfrm flipH="1">
            <a:off x="-588025" y="1270425"/>
            <a:ext cx="2602500" cy="2602500"/>
            <a:chOff x="7129475" y="1270500"/>
            <a:chExt cx="2602500" cy="2602500"/>
          </a:xfrm>
        </p:grpSpPr>
        <p:sp>
          <p:nvSpPr>
            <p:cNvPr id="2260" name="Google Shape;2260;p294"/>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94"/>
            <p:cNvSpPr/>
            <p:nvPr/>
          </p:nvSpPr>
          <p:spPr>
            <a:xfrm rot="5400000">
              <a:off x="7129475" y="1270500"/>
              <a:ext cx="2602500" cy="2602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94"/>
            <p:cNvSpPr/>
            <p:nvPr/>
          </p:nvSpPr>
          <p:spPr>
            <a:xfrm>
              <a:off x="7661825" y="2348250"/>
              <a:ext cx="768900" cy="447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3" name="Google Shape;2263;p294"/>
          <p:cNvSpPr txBox="1"/>
          <p:nvPr/>
        </p:nvSpPr>
        <p:spPr>
          <a:xfrm>
            <a:off x="1321200" y="4207650"/>
            <a:ext cx="2503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accent6"/>
                </a:solidFill>
                <a:latin typeface="Roboto"/>
                <a:ea typeface="Roboto"/>
                <a:cs typeface="Roboto"/>
                <a:sym typeface="Roboto"/>
              </a:rPr>
              <a:t>Instructor: Jongwook Woo</a:t>
            </a:r>
            <a:endParaRPr sz="700">
              <a:solidFill>
                <a:schemeClr val="accent6"/>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4"/>
                                        </p:tgtEl>
                                        <p:attrNameLst>
                                          <p:attrName>style.visibility</p:attrName>
                                        </p:attrNameLst>
                                      </p:cBhvr>
                                      <p:to>
                                        <p:strVal val="visible"/>
                                      </p:to>
                                    </p:set>
                                    <p:animEffect filter="fade" transition="in">
                                      <p:cBhvr>
                                        <p:cTn dur="1000"/>
                                        <p:tgtEl>
                                          <p:spTgt spid="2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1" name="Shape 2391"/>
        <p:cNvGrpSpPr/>
        <p:nvPr/>
      </p:nvGrpSpPr>
      <p:grpSpPr>
        <a:xfrm>
          <a:off x="0" y="0"/>
          <a:ext cx="0" cy="0"/>
          <a:chOff x="0" y="0"/>
          <a:chExt cx="0" cy="0"/>
        </a:xfrm>
      </p:grpSpPr>
      <p:sp>
        <p:nvSpPr>
          <p:cNvPr id="2392" name="Google Shape;2392;p30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393" name="Google Shape;2393;p303"/>
          <p:cNvSpPr txBox="1"/>
          <p:nvPr>
            <p:ph idx="1" type="subTitle"/>
          </p:nvPr>
        </p:nvSpPr>
        <p:spPr>
          <a:xfrm>
            <a:off x="865100" y="1506075"/>
            <a:ext cx="7316700" cy="27936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sz="2400"/>
              <a:t>Once data imported /processed we can start to make predictions and comparisons to live stats</a:t>
            </a:r>
            <a:endParaRPr sz="2400"/>
          </a:p>
          <a:p>
            <a:pPr indent="-381000" lvl="0" marL="457200" rtl="0" algn="l">
              <a:spcBef>
                <a:spcPts val="0"/>
              </a:spcBef>
              <a:spcAft>
                <a:spcPts val="0"/>
              </a:spcAft>
              <a:buSzPts val="2400"/>
              <a:buChar char="●"/>
            </a:pPr>
            <a:r>
              <a:rPr lang="en" sz="2400"/>
              <a:t>Confirm accuracy by comparing the forecast to the current season</a:t>
            </a:r>
            <a:endParaRPr sz="2400"/>
          </a:p>
          <a:p>
            <a:pPr indent="-381000" lvl="0" marL="457200" rtl="0" algn="l">
              <a:spcBef>
                <a:spcPts val="0"/>
              </a:spcBef>
              <a:spcAft>
                <a:spcPts val="0"/>
              </a:spcAft>
              <a:buSzPts val="2400"/>
              <a:buChar char="●"/>
            </a:pPr>
            <a:r>
              <a:rPr i="1" lang="en" sz="2400"/>
              <a:t>Examples</a:t>
            </a:r>
            <a:endParaRPr i="1" sz="2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394" name="Google Shape;2394;p303"/>
          <p:cNvPicPr preferRelativeResize="0"/>
          <p:nvPr/>
        </p:nvPicPr>
        <p:blipFill>
          <a:blip r:embed="rId3">
            <a:alphaModFix/>
          </a:blip>
          <a:stretch>
            <a:fillRect/>
          </a:stretch>
        </p:blipFill>
        <p:spPr>
          <a:xfrm>
            <a:off x="5797850" y="2847025"/>
            <a:ext cx="2566550" cy="1707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67" name="Shape 2267"/>
        <p:cNvGrpSpPr/>
        <p:nvPr/>
      </p:nvGrpSpPr>
      <p:grpSpPr>
        <a:xfrm>
          <a:off x="0" y="0"/>
          <a:ext cx="0" cy="0"/>
          <a:chOff x="0" y="0"/>
          <a:chExt cx="0" cy="0"/>
        </a:xfrm>
      </p:grpSpPr>
      <p:sp>
        <p:nvSpPr>
          <p:cNvPr id="2268" name="Google Shape;2268;p29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solidFill>
                <a:schemeClr val="lt1"/>
              </a:solidFill>
            </a:endParaRPr>
          </a:p>
        </p:txBody>
      </p:sp>
      <p:sp>
        <p:nvSpPr>
          <p:cNvPr id="2269" name="Google Shape;2269;p295"/>
          <p:cNvSpPr txBox="1"/>
          <p:nvPr/>
        </p:nvSpPr>
        <p:spPr>
          <a:xfrm>
            <a:off x="998350" y="1256872"/>
            <a:ext cx="7147200" cy="2271300"/>
          </a:xfrm>
          <a:prstGeom prst="rect">
            <a:avLst/>
          </a:prstGeom>
          <a:noFill/>
          <a:ln>
            <a:noFill/>
          </a:ln>
        </p:spPr>
        <p:txBody>
          <a:bodyPr anchorCtr="0" anchor="t" bIns="91425" lIns="91425" spcFirstLastPara="1" rIns="0" wrap="square" tIns="91425">
            <a:noAutofit/>
          </a:bodyPr>
          <a:lstStyle/>
          <a:p>
            <a:pPr indent="-381000" lvl="0" marL="457200" rtl="0" algn="l">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NBA Forecast</a:t>
            </a:r>
            <a:endParaRPr sz="2400">
              <a:solidFill>
                <a:schemeClr val="lt1"/>
              </a:solidFill>
              <a:latin typeface="Roboto"/>
              <a:ea typeface="Roboto"/>
              <a:cs typeface="Roboto"/>
              <a:sym typeface="Roboto"/>
            </a:endParaRPr>
          </a:p>
          <a:p>
            <a:pPr indent="-381000" lvl="1" marL="914400" rtl="0" algn="l">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Top 25 players ranked</a:t>
            </a:r>
            <a:endParaRPr sz="2400">
              <a:solidFill>
                <a:schemeClr val="lt1"/>
              </a:solidFill>
              <a:latin typeface="Roboto"/>
              <a:ea typeface="Roboto"/>
              <a:cs typeface="Roboto"/>
              <a:sym typeface="Roboto"/>
            </a:endParaRPr>
          </a:p>
          <a:p>
            <a:pPr indent="-381000" lvl="1" marL="914400" rtl="0" algn="l">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NBA Stats 2017-2021</a:t>
            </a:r>
            <a:endParaRPr sz="2400">
              <a:solidFill>
                <a:schemeClr val="lt1"/>
              </a:solidFill>
              <a:latin typeface="Roboto"/>
              <a:ea typeface="Roboto"/>
              <a:cs typeface="Roboto"/>
              <a:sym typeface="Roboto"/>
            </a:endParaRPr>
          </a:p>
          <a:p>
            <a:pPr indent="-381000" lvl="1" marL="914400" rtl="0" algn="l">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Points, Rebounds, Assists, 3-Point %</a:t>
            </a:r>
            <a:endParaRPr sz="2400">
              <a:solidFill>
                <a:schemeClr val="lt1"/>
              </a:solidFill>
              <a:latin typeface="Roboto"/>
              <a:ea typeface="Roboto"/>
              <a:cs typeface="Roboto"/>
              <a:sym typeface="Roboto"/>
            </a:endParaRPr>
          </a:p>
          <a:p>
            <a:pPr indent="-381000" lvl="0" marL="457200" rtl="0" algn="l">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Software: SAP Cloud Analytics</a:t>
            </a:r>
            <a:endParaRPr sz="2400">
              <a:solidFill>
                <a:schemeClr val="lt1"/>
              </a:solidFill>
              <a:latin typeface="Roboto"/>
              <a:ea typeface="Roboto"/>
              <a:cs typeface="Roboto"/>
              <a:sym typeface="Roboto"/>
            </a:endParaRPr>
          </a:p>
          <a:p>
            <a:pPr indent="-381000" lvl="0" marL="457200" rtl="0" algn="l">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Compare results to 2022 Season</a:t>
            </a:r>
            <a:endParaRPr sz="24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Disclaimer - Outliers from other categories: injuries, sickness, rest time for games, etc.</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p:txBody>
      </p:sp>
      <p:pic>
        <p:nvPicPr>
          <p:cNvPr id="2270" name="Google Shape;2270;p295"/>
          <p:cNvPicPr preferRelativeResize="0"/>
          <p:nvPr/>
        </p:nvPicPr>
        <p:blipFill>
          <a:blip r:embed="rId3">
            <a:alphaModFix/>
          </a:blip>
          <a:stretch>
            <a:fillRect/>
          </a:stretch>
        </p:blipFill>
        <p:spPr>
          <a:xfrm>
            <a:off x="6971197" y="1112225"/>
            <a:ext cx="1459553" cy="145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9">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4" name="Shape 2274"/>
        <p:cNvGrpSpPr/>
        <p:nvPr/>
      </p:nvGrpSpPr>
      <p:grpSpPr>
        <a:xfrm>
          <a:off x="0" y="0"/>
          <a:ext cx="0" cy="0"/>
          <a:chOff x="0" y="0"/>
          <a:chExt cx="0" cy="0"/>
        </a:xfrm>
      </p:grpSpPr>
      <p:sp>
        <p:nvSpPr>
          <p:cNvPr id="2275" name="Google Shape;2275;p296"/>
          <p:cNvSpPr txBox="1"/>
          <p:nvPr>
            <p:ph type="title"/>
          </p:nvPr>
        </p:nvSpPr>
        <p:spPr>
          <a:xfrm>
            <a:off x="1480150" y="416575"/>
            <a:ext cx="5067000" cy="74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Related Work </a:t>
            </a:r>
            <a:endParaRPr/>
          </a:p>
        </p:txBody>
      </p:sp>
      <p:sp>
        <p:nvSpPr>
          <p:cNvPr id="2276" name="Google Shape;2276;p296"/>
          <p:cNvSpPr txBox="1"/>
          <p:nvPr>
            <p:ph idx="1" type="subTitle"/>
          </p:nvPr>
        </p:nvSpPr>
        <p:spPr>
          <a:xfrm>
            <a:off x="1251550" y="1281150"/>
            <a:ext cx="4629300" cy="6030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sz="2400"/>
              <a:t>Stat Prediction Saturation</a:t>
            </a:r>
            <a:endParaRPr sz="1100"/>
          </a:p>
          <a:p>
            <a:pPr indent="0" lvl="0" marL="0" rtl="0" algn="l">
              <a:spcBef>
                <a:spcPts val="0"/>
              </a:spcBef>
              <a:spcAft>
                <a:spcPts val="0"/>
              </a:spcAft>
              <a:buNone/>
            </a:pPr>
            <a:r>
              <a:t/>
            </a:r>
            <a:endParaRPr sz="1100"/>
          </a:p>
        </p:txBody>
      </p:sp>
      <p:grpSp>
        <p:nvGrpSpPr>
          <p:cNvPr id="2277" name="Google Shape;2277;p296"/>
          <p:cNvGrpSpPr/>
          <p:nvPr/>
        </p:nvGrpSpPr>
        <p:grpSpPr>
          <a:xfrm>
            <a:off x="7129475" y="1346675"/>
            <a:ext cx="2602500" cy="2602500"/>
            <a:chOff x="7129475" y="1270500"/>
            <a:chExt cx="2602500" cy="2602500"/>
          </a:xfrm>
        </p:grpSpPr>
        <p:sp>
          <p:nvSpPr>
            <p:cNvPr id="2278" name="Google Shape;2278;p296"/>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96"/>
            <p:cNvSpPr/>
            <p:nvPr/>
          </p:nvSpPr>
          <p:spPr>
            <a:xfrm rot="5400000">
              <a:off x="7129475" y="1270500"/>
              <a:ext cx="2602500" cy="2602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96"/>
            <p:cNvSpPr/>
            <p:nvPr/>
          </p:nvSpPr>
          <p:spPr>
            <a:xfrm>
              <a:off x="7661825" y="2348250"/>
              <a:ext cx="768900" cy="447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1" name="Google Shape;2281;p296"/>
          <p:cNvSpPr txBox="1"/>
          <p:nvPr/>
        </p:nvSpPr>
        <p:spPr>
          <a:xfrm>
            <a:off x="1981425" y="2007125"/>
            <a:ext cx="3000000" cy="554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Depth of Data</a:t>
            </a:r>
            <a:endParaRPr/>
          </a:p>
        </p:txBody>
      </p:sp>
      <p:sp>
        <p:nvSpPr>
          <p:cNvPr id="2282" name="Google Shape;2282;p296"/>
          <p:cNvSpPr txBox="1"/>
          <p:nvPr/>
        </p:nvSpPr>
        <p:spPr>
          <a:xfrm>
            <a:off x="2811488" y="2837200"/>
            <a:ext cx="37758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Information Accuracy vegasodds.com - Profit</a:t>
            </a:r>
            <a:endParaRPr/>
          </a:p>
        </p:txBody>
      </p:sp>
      <p:sp>
        <p:nvSpPr>
          <p:cNvPr id="2283" name="Google Shape;2283;p296"/>
          <p:cNvSpPr txBox="1"/>
          <p:nvPr/>
        </p:nvSpPr>
        <p:spPr>
          <a:xfrm>
            <a:off x="3892300" y="3958225"/>
            <a:ext cx="3936000" cy="554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Comparison Data Sites</a:t>
            </a:r>
            <a:endParaRPr/>
          </a:p>
        </p:txBody>
      </p:sp>
      <p:grpSp>
        <p:nvGrpSpPr>
          <p:cNvPr id="2284" name="Google Shape;2284;p296"/>
          <p:cNvGrpSpPr/>
          <p:nvPr/>
        </p:nvGrpSpPr>
        <p:grpSpPr>
          <a:xfrm flipH="1" rot="10800000">
            <a:off x="914975" y="776383"/>
            <a:ext cx="3962573" cy="3828284"/>
            <a:chOff x="1118875" y="539876"/>
            <a:chExt cx="3962573" cy="3775800"/>
          </a:xfrm>
        </p:grpSpPr>
        <p:grpSp>
          <p:nvGrpSpPr>
            <p:cNvPr id="2285" name="Google Shape;2285;p296"/>
            <p:cNvGrpSpPr/>
            <p:nvPr/>
          </p:nvGrpSpPr>
          <p:grpSpPr>
            <a:xfrm flipH="1" rot="10800000">
              <a:off x="1118875" y="539876"/>
              <a:ext cx="3676800" cy="3775800"/>
              <a:chOff x="1118875" y="824627"/>
              <a:chExt cx="3676800" cy="3775800"/>
            </a:xfrm>
          </p:grpSpPr>
          <p:sp>
            <p:nvSpPr>
              <p:cNvPr id="2286" name="Google Shape;2286;p296"/>
              <p:cNvSpPr/>
              <p:nvPr/>
            </p:nvSpPr>
            <p:spPr>
              <a:xfrm rot="-5400000">
                <a:off x="1118875" y="824627"/>
                <a:ext cx="518100" cy="518100"/>
              </a:xfrm>
              <a:prstGeom prst="ellipse">
                <a:avLst/>
              </a:prstGeom>
              <a:solidFill>
                <a:srgbClr val="242841"/>
              </a:solidFill>
              <a:ln cap="flat" cmpd="sng" w="38100">
                <a:solidFill>
                  <a:srgbClr val="E95E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87" name="Google Shape;2287;p296"/>
              <p:cNvCxnSpPr>
                <a:endCxn id="2286" idx="4"/>
              </p:cNvCxnSpPr>
              <p:nvPr/>
            </p:nvCxnSpPr>
            <p:spPr>
              <a:xfrm rot="10800000">
                <a:off x="1636975" y="1083677"/>
                <a:ext cx="3158700" cy="0"/>
              </a:xfrm>
              <a:prstGeom prst="straightConnector1">
                <a:avLst/>
              </a:prstGeom>
              <a:noFill/>
              <a:ln cap="flat" cmpd="sng" w="38100">
                <a:solidFill>
                  <a:srgbClr val="E95E24"/>
                </a:solidFill>
                <a:prstDash val="dash"/>
                <a:round/>
                <a:headEnd len="med" w="med" type="none"/>
                <a:tailEnd len="med" w="med" type="none"/>
              </a:ln>
            </p:spPr>
          </p:cxnSp>
          <p:cxnSp>
            <p:nvCxnSpPr>
              <p:cNvPr id="2288" name="Google Shape;2288;p296"/>
              <p:cNvCxnSpPr>
                <a:stCxn id="2286" idx="2"/>
              </p:cNvCxnSpPr>
              <p:nvPr/>
            </p:nvCxnSpPr>
            <p:spPr>
              <a:xfrm>
                <a:off x="1377925" y="1342727"/>
                <a:ext cx="0" cy="3257700"/>
              </a:xfrm>
              <a:prstGeom prst="straightConnector1">
                <a:avLst/>
              </a:prstGeom>
              <a:noFill/>
              <a:ln cap="flat" cmpd="sng" w="38100">
                <a:solidFill>
                  <a:srgbClr val="E95E24"/>
                </a:solidFill>
                <a:prstDash val="dash"/>
                <a:round/>
                <a:headEnd len="med" w="med" type="none"/>
                <a:tailEnd len="med" w="med" type="none"/>
              </a:ln>
            </p:spPr>
          </p:cxnSp>
        </p:grpSp>
        <p:grpSp>
          <p:nvGrpSpPr>
            <p:cNvPr id="2289" name="Google Shape;2289;p296"/>
            <p:cNvGrpSpPr/>
            <p:nvPr/>
          </p:nvGrpSpPr>
          <p:grpSpPr>
            <a:xfrm>
              <a:off x="4596058" y="3821385"/>
              <a:ext cx="485391" cy="485391"/>
              <a:chOff x="3365800" y="1183425"/>
              <a:chExt cx="261300" cy="261300"/>
            </a:xfrm>
          </p:grpSpPr>
          <p:cxnSp>
            <p:nvCxnSpPr>
              <p:cNvPr id="2290" name="Google Shape;2290;p296"/>
              <p:cNvCxnSpPr/>
              <p:nvPr/>
            </p:nvCxnSpPr>
            <p:spPr>
              <a:xfrm>
                <a:off x="3365800" y="1183425"/>
                <a:ext cx="261300" cy="261300"/>
              </a:xfrm>
              <a:prstGeom prst="straightConnector1">
                <a:avLst/>
              </a:prstGeom>
              <a:noFill/>
              <a:ln cap="flat" cmpd="sng" w="38100">
                <a:solidFill>
                  <a:srgbClr val="E95E24"/>
                </a:solidFill>
                <a:prstDash val="solid"/>
                <a:round/>
                <a:headEnd len="med" w="med" type="none"/>
                <a:tailEnd len="med" w="med" type="none"/>
              </a:ln>
            </p:spPr>
          </p:cxnSp>
          <p:cxnSp>
            <p:nvCxnSpPr>
              <p:cNvPr id="2291" name="Google Shape;2291;p296"/>
              <p:cNvCxnSpPr/>
              <p:nvPr/>
            </p:nvCxnSpPr>
            <p:spPr>
              <a:xfrm flipH="1">
                <a:off x="3365800" y="1183425"/>
                <a:ext cx="261300" cy="261300"/>
              </a:xfrm>
              <a:prstGeom prst="straightConnector1">
                <a:avLst/>
              </a:prstGeom>
              <a:noFill/>
              <a:ln cap="flat" cmpd="sng" w="38100">
                <a:solidFill>
                  <a:srgbClr val="E95E24"/>
                </a:solidFill>
                <a:prstDash val="solid"/>
                <a:round/>
                <a:headEnd len="med" w="med" type="none"/>
                <a:tailEnd len="med" w="med" type="none"/>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275"/>
                                        </p:tgtEl>
                                        <p:attrNameLst>
                                          <p:attrName>style.visibility</p:attrName>
                                        </p:attrNameLst>
                                      </p:cBhvr>
                                      <p:to>
                                        <p:strVal val="visible"/>
                                      </p:to>
                                    </p:set>
                                    <p:anim calcmode="lin" valueType="num">
                                      <p:cBhvr additive="base">
                                        <p:cTn dur="1000"/>
                                        <p:tgtEl>
                                          <p:spTgt spid="22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284"/>
                                        </p:tgtEl>
                                        <p:attrNameLst>
                                          <p:attrName>style.visibility</p:attrName>
                                        </p:attrNameLst>
                                      </p:cBhvr>
                                      <p:to>
                                        <p:strVal val="visible"/>
                                      </p:to>
                                    </p:set>
                                    <p:anim calcmode="lin" valueType="num">
                                      <p:cBhvr additive="base">
                                        <p:cTn dur="1000"/>
                                        <p:tgtEl>
                                          <p:spTgt spid="22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76"/>
                                        </p:tgtEl>
                                        <p:attrNameLst>
                                          <p:attrName>style.visibility</p:attrName>
                                        </p:attrNameLst>
                                      </p:cBhvr>
                                      <p:to>
                                        <p:strVal val="visible"/>
                                      </p:to>
                                    </p:set>
                                    <p:anim calcmode="lin" valueType="num">
                                      <p:cBhvr additive="base">
                                        <p:cTn dur="1000"/>
                                        <p:tgtEl>
                                          <p:spTgt spid="227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81"/>
                                        </p:tgtEl>
                                        <p:attrNameLst>
                                          <p:attrName>style.visibility</p:attrName>
                                        </p:attrNameLst>
                                      </p:cBhvr>
                                      <p:to>
                                        <p:strVal val="visible"/>
                                      </p:to>
                                    </p:set>
                                    <p:anim calcmode="lin" valueType="num">
                                      <p:cBhvr additive="base">
                                        <p:cTn dur="1100"/>
                                        <p:tgtEl>
                                          <p:spTgt spid="22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82"/>
                                        </p:tgtEl>
                                        <p:attrNameLst>
                                          <p:attrName>style.visibility</p:attrName>
                                        </p:attrNameLst>
                                      </p:cBhvr>
                                      <p:to>
                                        <p:strVal val="visible"/>
                                      </p:to>
                                    </p:set>
                                    <p:anim calcmode="lin" valueType="num">
                                      <p:cBhvr additive="base">
                                        <p:cTn dur="1000"/>
                                        <p:tgtEl>
                                          <p:spTgt spid="228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83"/>
                                        </p:tgtEl>
                                        <p:attrNameLst>
                                          <p:attrName>style.visibility</p:attrName>
                                        </p:attrNameLst>
                                      </p:cBhvr>
                                      <p:to>
                                        <p:strVal val="visible"/>
                                      </p:to>
                                    </p:set>
                                    <p:anim calcmode="lin" valueType="num">
                                      <p:cBhvr additive="base">
                                        <p:cTn dur="1000"/>
                                        <p:tgtEl>
                                          <p:spTgt spid="228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5" name="Shape 2295"/>
        <p:cNvGrpSpPr/>
        <p:nvPr/>
      </p:nvGrpSpPr>
      <p:grpSpPr>
        <a:xfrm>
          <a:off x="0" y="0"/>
          <a:ext cx="0" cy="0"/>
          <a:chOff x="0" y="0"/>
          <a:chExt cx="0" cy="0"/>
        </a:xfrm>
      </p:grpSpPr>
      <p:sp>
        <p:nvSpPr>
          <p:cNvPr id="2296" name="Google Shape;2296;p297"/>
          <p:cNvSpPr txBox="1"/>
          <p:nvPr>
            <p:ph type="title"/>
          </p:nvPr>
        </p:nvSpPr>
        <p:spPr>
          <a:xfrm>
            <a:off x="1362025" y="543050"/>
            <a:ext cx="5430600" cy="95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lfa Slab One"/>
                <a:ea typeface="Alfa Slab One"/>
                <a:cs typeface="Alfa Slab One"/>
                <a:sym typeface="Alfa Slab One"/>
              </a:rPr>
              <a:t>General Instructions</a:t>
            </a:r>
            <a:endParaRPr/>
          </a:p>
        </p:txBody>
      </p:sp>
      <p:sp>
        <p:nvSpPr>
          <p:cNvPr id="2297" name="Google Shape;2297;p297"/>
          <p:cNvSpPr txBox="1"/>
          <p:nvPr>
            <p:ph idx="1" type="subTitle"/>
          </p:nvPr>
        </p:nvSpPr>
        <p:spPr>
          <a:xfrm>
            <a:off x="2606150" y="1052625"/>
            <a:ext cx="5806500" cy="3324900"/>
          </a:xfrm>
          <a:prstGeom prst="rect">
            <a:avLst/>
          </a:prstGeom>
        </p:spPr>
        <p:txBody>
          <a:bodyPr anchorCtr="0" anchor="ctr" bIns="0" lIns="0" spcFirstLastPara="1" rIns="0" wrap="square" tIns="0">
            <a:spAutoFit/>
          </a:bodyPr>
          <a:lstStyle/>
          <a:p>
            <a:pPr indent="-381000" lvl="0" marL="457200" rtl="0" algn="l">
              <a:spcBef>
                <a:spcPts val="0"/>
              </a:spcBef>
              <a:spcAft>
                <a:spcPts val="0"/>
              </a:spcAft>
              <a:buSzPts val="2400"/>
              <a:buChar char="●"/>
            </a:pPr>
            <a:r>
              <a:rPr lang="en" sz="2400"/>
              <a:t>S</a:t>
            </a:r>
            <a:r>
              <a:rPr lang="en" sz="2400"/>
              <a:t>tats from NBA.com </a:t>
            </a:r>
            <a:endParaRPr sz="2400"/>
          </a:p>
          <a:p>
            <a:pPr indent="-381000" lvl="0" marL="457200" rtl="0" algn="l">
              <a:spcBef>
                <a:spcPts val="0"/>
              </a:spcBef>
              <a:spcAft>
                <a:spcPts val="0"/>
              </a:spcAft>
              <a:buSzPts val="2400"/>
              <a:buChar char="●"/>
            </a:pPr>
            <a:r>
              <a:rPr lang="en" sz="2400"/>
              <a:t>Last five year top 25 ranked players</a:t>
            </a:r>
            <a:endParaRPr sz="2400"/>
          </a:p>
          <a:p>
            <a:pPr indent="-381000" lvl="1" marL="914400" rtl="0" algn="l">
              <a:spcBef>
                <a:spcPts val="0"/>
              </a:spcBef>
              <a:spcAft>
                <a:spcPts val="0"/>
              </a:spcAft>
              <a:buSzPts val="2400"/>
              <a:buChar char="○"/>
            </a:pPr>
            <a:r>
              <a:rPr lang="en" sz="2400"/>
              <a:t>Top 25 players within a 5 year period</a:t>
            </a:r>
            <a:endParaRPr sz="2400"/>
          </a:p>
          <a:p>
            <a:pPr indent="-381000" lvl="1" marL="914400" rtl="0" algn="l">
              <a:spcBef>
                <a:spcPts val="0"/>
              </a:spcBef>
              <a:spcAft>
                <a:spcPts val="0"/>
              </a:spcAft>
              <a:buSzPts val="2400"/>
              <a:buChar char="○"/>
            </a:pPr>
            <a:r>
              <a:rPr lang="en" sz="2400"/>
              <a:t>Top 25 ranked players consistently within the last 5 year</a:t>
            </a:r>
            <a:endParaRPr sz="2400"/>
          </a:p>
          <a:p>
            <a:pPr indent="-381000" lvl="0" marL="457200" rtl="0" algn="l">
              <a:spcBef>
                <a:spcPts val="0"/>
              </a:spcBef>
              <a:spcAft>
                <a:spcPts val="0"/>
              </a:spcAft>
              <a:buSzPts val="2400"/>
              <a:buChar char="●"/>
            </a:pPr>
            <a:r>
              <a:rPr lang="en" sz="2400"/>
              <a:t>Most updated information</a:t>
            </a:r>
            <a:endParaRPr sz="2400"/>
          </a:p>
          <a:p>
            <a:pPr indent="-381000" lvl="0" marL="457200" rtl="0" algn="l">
              <a:spcBef>
                <a:spcPts val="0"/>
              </a:spcBef>
              <a:spcAft>
                <a:spcPts val="0"/>
              </a:spcAft>
              <a:buSzPts val="2400"/>
              <a:buChar char="●"/>
            </a:pPr>
            <a:r>
              <a:rPr lang="en" sz="2400"/>
              <a:t>M</a:t>
            </a:r>
            <a:r>
              <a:rPr lang="en" sz="2400"/>
              <a:t>ost accurate information</a:t>
            </a:r>
            <a:endParaRPr sz="2400"/>
          </a:p>
          <a:p>
            <a:pPr indent="-381000" lvl="0" marL="457200" rtl="0" algn="l">
              <a:spcBef>
                <a:spcPts val="0"/>
              </a:spcBef>
              <a:spcAft>
                <a:spcPts val="0"/>
              </a:spcAft>
              <a:buSzPts val="2400"/>
              <a:buChar char="●"/>
            </a:pPr>
            <a:r>
              <a:rPr lang="en" sz="2400"/>
              <a:t>Updated hourly</a:t>
            </a:r>
            <a:endParaRPr sz="2400"/>
          </a:p>
        </p:txBody>
      </p:sp>
      <p:grpSp>
        <p:nvGrpSpPr>
          <p:cNvPr id="2298" name="Google Shape;2298;p297"/>
          <p:cNvGrpSpPr/>
          <p:nvPr/>
        </p:nvGrpSpPr>
        <p:grpSpPr>
          <a:xfrm>
            <a:off x="1018050" y="543050"/>
            <a:ext cx="2008200" cy="4047300"/>
            <a:chOff x="5635325" y="543050"/>
            <a:chExt cx="2008200" cy="4047300"/>
          </a:xfrm>
        </p:grpSpPr>
        <p:cxnSp>
          <p:nvCxnSpPr>
            <p:cNvPr id="2299" name="Google Shape;2299;p297"/>
            <p:cNvCxnSpPr/>
            <p:nvPr/>
          </p:nvCxnSpPr>
          <p:spPr>
            <a:xfrm>
              <a:off x="6639425" y="543050"/>
              <a:ext cx="0" cy="4047300"/>
            </a:xfrm>
            <a:prstGeom prst="straightConnector1">
              <a:avLst/>
            </a:prstGeom>
            <a:noFill/>
            <a:ln cap="flat" cmpd="sng" w="38100">
              <a:solidFill>
                <a:schemeClr val="accent1"/>
              </a:solidFill>
              <a:prstDash val="solid"/>
              <a:round/>
              <a:headEnd len="med" w="med" type="none"/>
              <a:tailEnd len="med" w="med" type="none"/>
            </a:ln>
          </p:spPr>
        </p:cxnSp>
        <p:sp>
          <p:nvSpPr>
            <p:cNvPr id="2300" name="Google Shape;2300;p297"/>
            <p:cNvSpPr/>
            <p:nvPr/>
          </p:nvSpPr>
          <p:spPr>
            <a:xfrm>
              <a:off x="5635325" y="1567650"/>
              <a:ext cx="2008200" cy="20082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7"/>
                                        </p:tgtEl>
                                        <p:attrNameLst>
                                          <p:attrName>style.visibility</p:attrName>
                                        </p:attrNameLst>
                                      </p:cBhvr>
                                      <p:to>
                                        <p:strVal val="visible"/>
                                      </p:to>
                                    </p:set>
                                    <p:animEffect filter="fade" transition="in">
                                      <p:cBhvr>
                                        <p:cTn dur="1000"/>
                                        <p:tgtEl>
                                          <p:spTgt spid="2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4" name="Shape 2304"/>
        <p:cNvGrpSpPr/>
        <p:nvPr/>
      </p:nvGrpSpPr>
      <p:grpSpPr>
        <a:xfrm>
          <a:off x="0" y="0"/>
          <a:ext cx="0" cy="0"/>
          <a:chOff x="0" y="0"/>
          <a:chExt cx="0" cy="0"/>
        </a:xfrm>
      </p:grpSpPr>
      <p:sp>
        <p:nvSpPr>
          <p:cNvPr id="2305" name="Google Shape;2305;p29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Implementing Data</a:t>
            </a:r>
            <a:endParaRPr/>
          </a:p>
        </p:txBody>
      </p:sp>
      <p:sp>
        <p:nvSpPr>
          <p:cNvPr id="2306" name="Google Shape;2306;p298"/>
          <p:cNvSpPr txBox="1"/>
          <p:nvPr>
            <p:ph idx="2" type="subTitle"/>
          </p:nvPr>
        </p:nvSpPr>
        <p:spPr>
          <a:xfrm>
            <a:off x="904050" y="1578488"/>
            <a:ext cx="3348600" cy="431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2400"/>
              <a:t>NBA.com Data</a:t>
            </a:r>
            <a:endParaRPr sz="2400"/>
          </a:p>
        </p:txBody>
      </p:sp>
      <p:sp>
        <p:nvSpPr>
          <p:cNvPr id="2307" name="Google Shape;2307;p298"/>
          <p:cNvSpPr txBox="1"/>
          <p:nvPr>
            <p:ph idx="4" type="subTitle"/>
          </p:nvPr>
        </p:nvSpPr>
        <p:spPr>
          <a:xfrm>
            <a:off x="967150" y="2633063"/>
            <a:ext cx="3348600" cy="431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2400"/>
              <a:t>Player Stats</a:t>
            </a:r>
            <a:endParaRPr sz="2400"/>
          </a:p>
        </p:txBody>
      </p:sp>
      <p:sp>
        <p:nvSpPr>
          <p:cNvPr id="2308" name="Google Shape;2308;p298"/>
          <p:cNvSpPr txBox="1"/>
          <p:nvPr>
            <p:ph idx="6" type="subTitle"/>
          </p:nvPr>
        </p:nvSpPr>
        <p:spPr>
          <a:xfrm>
            <a:off x="967150" y="3687638"/>
            <a:ext cx="3348600" cy="431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2400"/>
              <a:t>Customizable</a:t>
            </a:r>
            <a:endParaRPr sz="2400"/>
          </a:p>
        </p:txBody>
      </p:sp>
      <p:sp>
        <p:nvSpPr>
          <p:cNvPr id="2309" name="Google Shape;2309;p298"/>
          <p:cNvSpPr/>
          <p:nvPr/>
        </p:nvSpPr>
        <p:spPr>
          <a:xfrm>
            <a:off x="4315753" y="1489000"/>
            <a:ext cx="658500" cy="65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98"/>
          <p:cNvSpPr/>
          <p:nvPr/>
        </p:nvSpPr>
        <p:spPr>
          <a:xfrm>
            <a:off x="4315753" y="2531627"/>
            <a:ext cx="658500" cy="658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98"/>
          <p:cNvSpPr/>
          <p:nvPr/>
        </p:nvSpPr>
        <p:spPr>
          <a:xfrm>
            <a:off x="4315753" y="3574253"/>
            <a:ext cx="658500" cy="65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2" name="Google Shape;2312;p298"/>
          <p:cNvGrpSpPr/>
          <p:nvPr/>
        </p:nvGrpSpPr>
        <p:grpSpPr>
          <a:xfrm>
            <a:off x="6278575" y="1112225"/>
            <a:ext cx="1483500" cy="3473400"/>
            <a:chOff x="6278575" y="1116825"/>
            <a:chExt cx="1483500" cy="3473400"/>
          </a:xfrm>
        </p:grpSpPr>
        <p:cxnSp>
          <p:nvCxnSpPr>
            <p:cNvPr id="2313" name="Google Shape;2313;p298"/>
            <p:cNvCxnSpPr/>
            <p:nvPr/>
          </p:nvCxnSpPr>
          <p:spPr>
            <a:xfrm>
              <a:off x="7020425" y="1116825"/>
              <a:ext cx="0" cy="3473400"/>
            </a:xfrm>
            <a:prstGeom prst="straightConnector1">
              <a:avLst/>
            </a:prstGeom>
            <a:noFill/>
            <a:ln cap="flat" cmpd="sng" w="38100">
              <a:solidFill>
                <a:schemeClr val="accent3"/>
              </a:solidFill>
              <a:prstDash val="dash"/>
              <a:round/>
              <a:headEnd len="med" w="med" type="none"/>
              <a:tailEnd len="med" w="med" type="none"/>
            </a:ln>
          </p:spPr>
        </p:cxnSp>
        <p:sp>
          <p:nvSpPr>
            <p:cNvPr id="2314" name="Google Shape;2314;p298"/>
            <p:cNvSpPr/>
            <p:nvPr/>
          </p:nvSpPr>
          <p:spPr>
            <a:xfrm>
              <a:off x="6278575" y="2515700"/>
              <a:ext cx="1483500" cy="1483500"/>
            </a:xfrm>
            <a:prstGeom prst="ellipse">
              <a:avLst/>
            </a:pr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15" name="Google Shape;2315;p298"/>
          <p:cNvPicPr preferRelativeResize="0"/>
          <p:nvPr/>
        </p:nvPicPr>
        <p:blipFill>
          <a:blip r:embed="rId3">
            <a:alphaModFix/>
          </a:blip>
          <a:stretch>
            <a:fillRect/>
          </a:stretch>
        </p:blipFill>
        <p:spPr>
          <a:xfrm>
            <a:off x="4572000" y="1345088"/>
            <a:ext cx="3657050" cy="3007675"/>
          </a:xfrm>
          <a:prstGeom prst="rect">
            <a:avLst/>
          </a:prstGeom>
          <a:noFill/>
          <a:ln>
            <a:noFill/>
          </a:ln>
        </p:spPr>
      </p:pic>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9" name="Shape 2319"/>
        <p:cNvGrpSpPr/>
        <p:nvPr/>
      </p:nvGrpSpPr>
      <p:grpSpPr>
        <a:xfrm>
          <a:off x="0" y="0"/>
          <a:ext cx="0" cy="0"/>
          <a:chOff x="0" y="0"/>
          <a:chExt cx="0" cy="0"/>
        </a:xfrm>
      </p:grpSpPr>
      <p:sp>
        <p:nvSpPr>
          <p:cNvPr id="2320" name="Google Shape;2320;p29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Processing Data</a:t>
            </a:r>
            <a:endParaRPr/>
          </a:p>
        </p:txBody>
      </p:sp>
      <p:sp>
        <p:nvSpPr>
          <p:cNvPr id="2321" name="Google Shape;2321;p299"/>
          <p:cNvSpPr txBox="1"/>
          <p:nvPr>
            <p:ph idx="1" type="subTitle"/>
          </p:nvPr>
        </p:nvSpPr>
        <p:spPr>
          <a:xfrm>
            <a:off x="1909431" y="1906051"/>
            <a:ext cx="2263200" cy="64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00"/>
              <a:t>When we were setting up our data to be processed by SAP we had clarity as a top priority, having the data at hand is one part, being able to read and fully understand the data as a user is the other part.</a:t>
            </a:r>
            <a:endParaRPr sz="900"/>
          </a:p>
          <a:p>
            <a:pPr indent="0" lvl="0" marL="0" rtl="0" algn="l">
              <a:spcBef>
                <a:spcPts val="0"/>
              </a:spcBef>
              <a:spcAft>
                <a:spcPts val="0"/>
              </a:spcAft>
              <a:buNone/>
            </a:pPr>
            <a:r>
              <a:t/>
            </a:r>
            <a:endParaRPr sz="900"/>
          </a:p>
        </p:txBody>
      </p:sp>
      <p:sp>
        <p:nvSpPr>
          <p:cNvPr id="2322" name="Google Shape;2322;p299"/>
          <p:cNvSpPr txBox="1"/>
          <p:nvPr>
            <p:ph idx="2" type="subTitle"/>
          </p:nvPr>
        </p:nvSpPr>
        <p:spPr>
          <a:xfrm>
            <a:off x="1909431" y="1219275"/>
            <a:ext cx="2263200" cy="518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ACTIVITIES</a:t>
            </a:r>
            <a:endParaRPr/>
          </a:p>
        </p:txBody>
      </p:sp>
      <p:sp>
        <p:nvSpPr>
          <p:cNvPr id="2323" name="Google Shape;2323;p299"/>
          <p:cNvSpPr txBox="1"/>
          <p:nvPr>
            <p:ph idx="3" type="subTitle"/>
          </p:nvPr>
        </p:nvSpPr>
        <p:spPr>
          <a:xfrm>
            <a:off x="4971369" y="1906050"/>
            <a:ext cx="2263200" cy="64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100"/>
              <a:t>When uploading data we wanted each table to demonstrate a year of regular season, instead of showing all seasons of players in one table.</a:t>
            </a:r>
            <a:endParaRPr sz="1100"/>
          </a:p>
        </p:txBody>
      </p:sp>
      <p:sp>
        <p:nvSpPr>
          <p:cNvPr id="2324" name="Google Shape;2324;p299"/>
          <p:cNvSpPr txBox="1"/>
          <p:nvPr>
            <p:ph idx="4" type="subTitle"/>
          </p:nvPr>
        </p:nvSpPr>
        <p:spPr>
          <a:xfrm>
            <a:off x="4971369" y="1249788"/>
            <a:ext cx="2263200" cy="5187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FEEDBACK</a:t>
            </a:r>
            <a:endParaRPr/>
          </a:p>
        </p:txBody>
      </p:sp>
      <p:sp>
        <p:nvSpPr>
          <p:cNvPr id="2325" name="Google Shape;2325;p299"/>
          <p:cNvSpPr txBox="1"/>
          <p:nvPr>
            <p:ph idx="5" type="subTitle"/>
          </p:nvPr>
        </p:nvSpPr>
        <p:spPr>
          <a:xfrm>
            <a:off x="1909431" y="3654425"/>
            <a:ext cx="2263200" cy="64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t>Once we had imported and created each table for regular seasons it was time to create a forecast graph.</a:t>
            </a:r>
            <a:endParaRPr sz="1100"/>
          </a:p>
        </p:txBody>
      </p:sp>
      <p:sp>
        <p:nvSpPr>
          <p:cNvPr id="2326" name="Google Shape;2326;p299"/>
          <p:cNvSpPr txBox="1"/>
          <p:nvPr>
            <p:ph idx="7" type="subTitle"/>
          </p:nvPr>
        </p:nvSpPr>
        <p:spPr>
          <a:xfrm>
            <a:off x="4971369" y="3654424"/>
            <a:ext cx="2263200" cy="64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900"/>
              <a:t>The forecast graph consists of players that were ranked top 25 for the past five years consistently; total 9 players.</a:t>
            </a:r>
            <a:endParaRPr sz="900"/>
          </a:p>
          <a:p>
            <a:pPr indent="0" lvl="0" marL="0" rtl="0" algn="r">
              <a:spcBef>
                <a:spcPts val="0"/>
              </a:spcBef>
              <a:spcAft>
                <a:spcPts val="0"/>
              </a:spcAft>
              <a:buNone/>
            </a:pPr>
            <a:r>
              <a:t/>
            </a:r>
            <a:endParaRPr sz="900"/>
          </a:p>
        </p:txBody>
      </p:sp>
      <p:sp>
        <p:nvSpPr>
          <p:cNvPr id="2327" name="Google Shape;2327;p299"/>
          <p:cNvSpPr txBox="1"/>
          <p:nvPr>
            <p:ph idx="8" type="subTitle"/>
          </p:nvPr>
        </p:nvSpPr>
        <p:spPr>
          <a:xfrm>
            <a:off x="4971369" y="3135724"/>
            <a:ext cx="2263200" cy="5187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EVALUATION</a:t>
            </a:r>
            <a:endParaRPr/>
          </a:p>
        </p:txBody>
      </p:sp>
      <p:sp>
        <p:nvSpPr>
          <p:cNvPr id="2328" name="Google Shape;2328;p299"/>
          <p:cNvSpPr txBox="1"/>
          <p:nvPr>
            <p:ph idx="6" type="subTitle"/>
          </p:nvPr>
        </p:nvSpPr>
        <p:spPr>
          <a:xfrm>
            <a:off x="1909431" y="3135724"/>
            <a:ext cx="2263200" cy="518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GOALS</a:t>
            </a:r>
            <a:endParaRPr/>
          </a:p>
        </p:txBody>
      </p:sp>
      <p:sp>
        <p:nvSpPr>
          <p:cNvPr id="2329" name="Google Shape;2329;p299"/>
          <p:cNvSpPr/>
          <p:nvPr/>
        </p:nvSpPr>
        <p:spPr>
          <a:xfrm>
            <a:off x="1098521" y="1629600"/>
            <a:ext cx="658500" cy="65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99"/>
          <p:cNvSpPr/>
          <p:nvPr/>
        </p:nvSpPr>
        <p:spPr>
          <a:xfrm>
            <a:off x="1098521" y="3396572"/>
            <a:ext cx="658500" cy="65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99"/>
          <p:cNvSpPr/>
          <p:nvPr/>
        </p:nvSpPr>
        <p:spPr>
          <a:xfrm>
            <a:off x="7386959" y="1629600"/>
            <a:ext cx="658500" cy="65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99"/>
          <p:cNvSpPr/>
          <p:nvPr/>
        </p:nvSpPr>
        <p:spPr>
          <a:xfrm>
            <a:off x="7386959" y="3396572"/>
            <a:ext cx="658500" cy="658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3" name="Google Shape;2333;p299"/>
          <p:cNvGrpSpPr/>
          <p:nvPr/>
        </p:nvGrpSpPr>
        <p:grpSpPr>
          <a:xfrm>
            <a:off x="717450" y="1112250"/>
            <a:ext cx="7709100" cy="3491700"/>
            <a:chOff x="717500" y="1112250"/>
            <a:chExt cx="7709100" cy="3491700"/>
          </a:xfrm>
        </p:grpSpPr>
        <p:cxnSp>
          <p:nvCxnSpPr>
            <p:cNvPr id="2334" name="Google Shape;2334;p299"/>
            <p:cNvCxnSpPr/>
            <p:nvPr/>
          </p:nvCxnSpPr>
          <p:spPr>
            <a:xfrm rot="10800000">
              <a:off x="4572050" y="1112250"/>
              <a:ext cx="0" cy="3491700"/>
            </a:xfrm>
            <a:prstGeom prst="straightConnector1">
              <a:avLst/>
            </a:prstGeom>
            <a:noFill/>
            <a:ln cap="flat" cmpd="sng" w="38100">
              <a:solidFill>
                <a:schemeClr val="accent1"/>
              </a:solidFill>
              <a:prstDash val="solid"/>
              <a:round/>
              <a:headEnd len="med" w="med" type="none"/>
              <a:tailEnd len="med" w="med" type="none"/>
            </a:ln>
          </p:spPr>
        </p:cxnSp>
        <p:cxnSp>
          <p:nvCxnSpPr>
            <p:cNvPr id="2335" name="Google Shape;2335;p299"/>
            <p:cNvCxnSpPr/>
            <p:nvPr/>
          </p:nvCxnSpPr>
          <p:spPr>
            <a:xfrm rot="10800000">
              <a:off x="717500" y="2830100"/>
              <a:ext cx="7709100" cy="0"/>
            </a:xfrm>
            <a:prstGeom prst="straightConnector1">
              <a:avLst/>
            </a:prstGeom>
            <a:noFill/>
            <a:ln cap="flat" cmpd="sng" w="38100">
              <a:solidFill>
                <a:schemeClr val="accent1"/>
              </a:solidFill>
              <a:prstDash val="solid"/>
              <a:round/>
              <a:headEnd len="med" w="med" type="none"/>
              <a:tailEnd len="med" w="med" type="none"/>
            </a:ln>
          </p:spPr>
        </p:cxnSp>
      </p:grpSp>
      <p:sp>
        <p:nvSpPr>
          <p:cNvPr id="2336" name="Google Shape;2336;p299"/>
          <p:cNvSpPr/>
          <p:nvPr/>
        </p:nvSpPr>
        <p:spPr>
          <a:xfrm>
            <a:off x="4121100" y="2392473"/>
            <a:ext cx="901800" cy="9018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7" name="Google Shape;2337;p299"/>
          <p:cNvGrpSpPr/>
          <p:nvPr/>
        </p:nvGrpSpPr>
        <p:grpSpPr>
          <a:xfrm>
            <a:off x="1261039" y="3545620"/>
            <a:ext cx="333471" cy="360401"/>
            <a:chOff x="2664743" y="2429125"/>
            <a:chExt cx="291776" cy="315311"/>
          </a:xfrm>
        </p:grpSpPr>
        <p:sp>
          <p:nvSpPr>
            <p:cNvPr id="2338" name="Google Shape;2338;p299"/>
            <p:cNvSpPr/>
            <p:nvPr/>
          </p:nvSpPr>
          <p:spPr>
            <a:xfrm>
              <a:off x="2685995" y="2448680"/>
              <a:ext cx="57862" cy="55384"/>
            </a:xfrm>
            <a:custGeom>
              <a:rect b="b" l="l" r="r" t="t"/>
              <a:pathLst>
                <a:path extrusionOk="0" h="1620" w="1620">
                  <a:moveTo>
                    <a:pt x="810" y="0"/>
                  </a:moveTo>
                  <a:cubicBezTo>
                    <a:pt x="358" y="0"/>
                    <a:pt x="1" y="357"/>
                    <a:pt x="1" y="810"/>
                  </a:cubicBezTo>
                  <a:cubicBezTo>
                    <a:pt x="1" y="1262"/>
                    <a:pt x="358" y="1620"/>
                    <a:pt x="810" y="1620"/>
                  </a:cubicBezTo>
                  <a:cubicBezTo>
                    <a:pt x="1263" y="1620"/>
                    <a:pt x="1620" y="1262"/>
                    <a:pt x="1620" y="810"/>
                  </a:cubicBezTo>
                  <a:cubicBezTo>
                    <a:pt x="1620" y="357"/>
                    <a:pt x="1263" y="0"/>
                    <a:pt x="8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99"/>
            <p:cNvSpPr/>
            <p:nvPr/>
          </p:nvSpPr>
          <p:spPr>
            <a:xfrm>
              <a:off x="2879083" y="2429125"/>
              <a:ext cx="77436" cy="74939"/>
            </a:xfrm>
            <a:custGeom>
              <a:rect b="b" l="l" r="r" t="t"/>
              <a:pathLst>
                <a:path extrusionOk="0" h="2192" w="2168">
                  <a:moveTo>
                    <a:pt x="1072" y="1"/>
                  </a:moveTo>
                  <a:cubicBezTo>
                    <a:pt x="477" y="1"/>
                    <a:pt x="0" y="525"/>
                    <a:pt x="0" y="1120"/>
                  </a:cubicBezTo>
                  <a:cubicBezTo>
                    <a:pt x="0" y="1715"/>
                    <a:pt x="477" y="2192"/>
                    <a:pt x="1072" y="2192"/>
                  </a:cubicBezTo>
                  <a:cubicBezTo>
                    <a:pt x="1667" y="2192"/>
                    <a:pt x="2168" y="1715"/>
                    <a:pt x="2168" y="1120"/>
                  </a:cubicBezTo>
                  <a:cubicBezTo>
                    <a:pt x="2168" y="525"/>
                    <a:pt x="1667"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99"/>
            <p:cNvSpPr/>
            <p:nvPr/>
          </p:nvSpPr>
          <p:spPr>
            <a:xfrm>
              <a:off x="2695353" y="2457979"/>
              <a:ext cx="137834" cy="268098"/>
            </a:xfrm>
            <a:custGeom>
              <a:rect b="b" l="l" r="r" t="t"/>
              <a:pathLst>
                <a:path extrusionOk="0" h="7842" w="3859">
                  <a:moveTo>
                    <a:pt x="3249" y="1"/>
                  </a:moveTo>
                  <a:cubicBezTo>
                    <a:pt x="3049" y="1"/>
                    <a:pt x="2864" y="114"/>
                    <a:pt x="2763" y="300"/>
                  </a:cubicBezTo>
                  <a:lnTo>
                    <a:pt x="2334" y="1181"/>
                  </a:lnTo>
                  <a:lnTo>
                    <a:pt x="929" y="1633"/>
                  </a:lnTo>
                  <a:cubicBezTo>
                    <a:pt x="763" y="1705"/>
                    <a:pt x="596" y="1848"/>
                    <a:pt x="572" y="2062"/>
                  </a:cubicBezTo>
                  <a:lnTo>
                    <a:pt x="24" y="4777"/>
                  </a:lnTo>
                  <a:cubicBezTo>
                    <a:pt x="0" y="4944"/>
                    <a:pt x="24" y="5086"/>
                    <a:pt x="143" y="5229"/>
                  </a:cubicBezTo>
                  <a:cubicBezTo>
                    <a:pt x="239" y="5348"/>
                    <a:pt x="381" y="5420"/>
                    <a:pt x="548" y="5420"/>
                  </a:cubicBezTo>
                  <a:lnTo>
                    <a:pt x="2025" y="5420"/>
                  </a:lnTo>
                  <a:lnTo>
                    <a:pt x="1382" y="7182"/>
                  </a:lnTo>
                  <a:cubicBezTo>
                    <a:pt x="1310" y="7468"/>
                    <a:pt x="1477" y="7754"/>
                    <a:pt x="1763" y="7825"/>
                  </a:cubicBezTo>
                  <a:cubicBezTo>
                    <a:pt x="1811" y="7836"/>
                    <a:pt x="1859" y="7842"/>
                    <a:pt x="1905" y="7842"/>
                  </a:cubicBezTo>
                  <a:cubicBezTo>
                    <a:pt x="2156" y="7842"/>
                    <a:pt x="2369" y="7685"/>
                    <a:pt x="2430" y="7444"/>
                  </a:cubicBezTo>
                  <a:lnTo>
                    <a:pt x="3073" y="5682"/>
                  </a:lnTo>
                  <a:cubicBezTo>
                    <a:pt x="3239" y="4991"/>
                    <a:pt x="2715" y="4324"/>
                    <a:pt x="2025" y="4324"/>
                  </a:cubicBezTo>
                  <a:lnTo>
                    <a:pt x="1215" y="4324"/>
                  </a:lnTo>
                  <a:lnTo>
                    <a:pt x="1572" y="2562"/>
                  </a:lnTo>
                  <a:lnTo>
                    <a:pt x="2882" y="2134"/>
                  </a:lnTo>
                  <a:cubicBezTo>
                    <a:pt x="3025" y="2086"/>
                    <a:pt x="3120" y="1991"/>
                    <a:pt x="3192" y="1848"/>
                  </a:cubicBezTo>
                  <a:lnTo>
                    <a:pt x="3739" y="776"/>
                  </a:lnTo>
                  <a:cubicBezTo>
                    <a:pt x="3858" y="514"/>
                    <a:pt x="3763" y="181"/>
                    <a:pt x="3501" y="62"/>
                  </a:cubicBezTo>
                  <a:cubicBezTo>
                    <a:pt x="3418" y="20"/>
                    <a:pt x="3332" y="1"/>
                    <a:pt x="3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99"/>
            <p:cNvSpPr/>
            <p:nvPr/>
          </p:nvSpPr>
          <p:spPr>
            <a:xfrm>
              <a:off x="2664743" y="2656267"/>
              <a:ext cx="68935" cy="88170"/>
            </a:xfrm>
            <a:custGeom>
              <a:rect b="b" l="l" r="r" t="t"/>
              <a:pathLst>
                <a:path extrusionOk="0" h="2579" w="1930">
                  <a:moveTo>
                    <a:pt x="857" y="1"/>
                  </a:moveTo>
                  <a:cubicBezTo>
                    <a:pt x="857" y="49"/>
                    <a:pt x="857" y="96"/>
                    <a:pt x="834" y="144"/>
                  </a:cubicBezTo>
                  <a:lnTo>
                    <a:pt x="95" y="1882"/>
                  </a:lnTo>
                  <a:cubicBezTo>
                    <a:pt x="0" y="2168"/>
                    <a:pt x="143" y="2478"/>
                    <a:pt x="429" y="2549"/>
                  </a:cubicBezTo>
                  <a:cubicBezTo>
                    <a:pt x="488" y="2569"/>
                    <a:pt x="549" y="2578"/>
                    <a:pt x="609" y="2578"/>
                  </a:cubicBezTo>
                  <a:cubicBezTo>
                    <a:pt x="834" y="2578"/>
                    <a:pt x="1044" y="2442"/>
                    <a:pt x="1119" y="2216"/>
                  </a:cubicBezTo>
                  <a:lnTo>
                    <a:pt x="1858" y="501"/>
                  </a:lnTo>
                  <a:cubicBezTo>
                    <a:pt x="1905" y="382"/>
                    <a:pt x="1929" y="263"/>
                    <a:pt x="1929" y="168"/>
                  </a:cubicBezTo>
                  <a:lnTo>
                    <a:pt x="1405" y="168"/>
                  </a:lnTo>
                  <a:cubicBezTo>
                    <a:pt x="1215" y="168"/>
                    <a:pt x="1024" y="96"/>
                    <a:pt x="8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2" name="Google Shape;2342;p299"/>
          <p:cNvGrpSpPr/>
          <p:nvPr/>
        </p:nvGrpSpPr>
        <p:grpSpPr>
          <a:xfrm>
            <a:off x="7515425" y="3545633"/>
            <a:ext cx="401551" cy="360401"/>
            <a:chOff x="4731885" y="2438082"/>
            <a:chExt cx="333459" cy="299312"/>
          </a:xfrm>
        </p:grpSpPr>
        <p:sp>
          <p:nvSpPr>
            <p:cNvPr id="2343" name="Google Shape;2343;p299"/>
            <p:cNvSpPr/>
            <p:nvPr/>
          </p:nvSpPr>
          <p:spPr>
            <a:xfrm>
              <a:off x="4731885" y="2503209"/>
              <a:ext cx="333459" cy="233911"/>
            </a:xfrm>
            <a:custGeom>
              <a:rect b="b" l="l" r="r" t="t"/>
              <a:pathLst>
                <a:path extrusionOk="0" h="6842" w="9336">
                  <a:moveTo>
                    <a:pt x="6335" y="1"/>
                  </a:moveTo>
                  <a:cubicBezTo>
                    <a:pt x="6121" y="1"/>
                    <a:pt x="5930" y="120"/>
                    <a:pt x="5835" y="310"/>
                  </a:cubicBezTo>
                  <a:lnTo>
                    <a:pt x="4882" y="2239"/>
                  </a:lnTo>
                  <a:lnTo>
                    <a:pt x="286" y="1930"/>
                  </a:lnTo>
                  <a:cubicBezTo>
                    <a:pt x="274" y="1928"/>
                    <a:pt x="262" y="1927"/>
                    <a:pt x="250" y="1927"/>
                  </a:cubicBezTo>
                  <a:cubicBezTo>
                    <a:pt x="123" y="1927"/>
                    <a:pt x="22" y="2037"/>
                    <a:pt x="0" y="2168"/>
                  </a:cubicBezTo>
                  <a:cubicBezTo>
                    <a:pt x="0" y="2335"/>
                    <a:pt x="96" y="2454"/>
                    <a:pt x="262" y="2454"/>
                  </a:cubicBezTo>
                  <a:lnTo>
                    <a:pt x="4692" y="2763"/>
                  </a:lnTo>
                  <a:cubicBezTo>
                    <a:pt x="4716" y="2906"/>
                    <a:pt x="4763" y="3025"/>
                    <a:pt x="4859" y="3121"/>
                  </a:cubicBezTo>
                  <a:lnTo>
                    <a:pt x="6264" y="4526"/>
                  </a:lnTo>
                  <a:lnTo>
                    <a:pt x="5549" y="6121"/>
                  </a:lnTo>
                  <a:cubicBezTo>
                    <a:pt x="5454" y="6407"/>
                    <a:pt x="5597" y="6716"/>
                    <a:pt x="5883" y="6812"/>
                  </a:cubicBezTo>
                  <a:cubicBezTo>
                    <a:pt x="5942" y="6832"/>
                    <a:pt x="6003" y="6841"/>
                    <a:pt x="6062" y="6841"/>
                  </a:cubicBezTo>
                  <a:cubicBezTo>
                    <a:pt x="6288" y="6841"/>
                    <a:pt x="6498" y="6704"/>
                    <a:pt x="6573" y="6478"/>
                  </a:cubicBezTo>
                  <a:lnTo>
                    <a:pt x="7407" y="4549"/>
                  </a:lnTo>
                  <a:cubicBezTo>
                    <a:pt x="7454" y="4359"/>
                    <a:pt x="7407" y="4145"/>
                    <a:pt x="7264" y="4002"/>
                  </a:cubicBezTo>
                  <a:lnTo>
                    <a:pt x="6073" y="2811"/>
                  </a:lnTo>
                  <a:cubicBezTo>
                    <a:pt x="6145" y="2763"/>
                    <a:pt x="6192" y="2692"/>
                    <a:pt x="6192" y="2597"/>
                  </a:cubicBezTo>
                  <a:cubicBezTo>
                    <a:pt x="6216" y="2478"/>
                    <a:pt x="6145" y="2382"/>
                    <a:pt x="6049" y="2335"/>
                  </a:cubicBezTo>
                  <a:lnTo>
                    <a:pt x="6478" y="1477"/>
                  </a:lnTo>
                  <a:lnTo>
                    <a:pt x="6740" y="1739"/>
                  </a:lnTo>
                  <a:cubicBezTo>
                    <a:pt x="7050" y="2025"/>
                    <a:pt x="7454" y="2192"/>
                    <a:pt x="7883" y="2192"/>
                  </a:cubicBezTo>
                  <a:lnTo>
                    <a:pt x="8788" y="2192"/>
                  </a:lnTo>
                  <a:cubicBezTo>
                    <a:pt x="9098" y="2192"/>
                    <a:pt x="9336" y="1954"/>
                    <a:pt x="9336" y="1644"/>
                  </a:cubicBezTo>
                  <a:cubicBezTo>
                    <a:pt x="9336" y="1334"/>
                    <a:pt x="9098" y="1096"/>
                    <a:pt x="8788" y="1096"/>
                  </a:cubicBezTo>
                  <a:lnTo>
                    <a:pt x="7883" y="1096"/>
                  </a:lnTo>
                  <a:cubicBezTo>
                    <a:pt x="7740" y="1096"/>
                    <a:pt x="7597" y="1049"/>
                    <a:pt x="7502" y="930"/>
                  </a:cubicBezTo>
                  <a:lnTo>
                    <a:pt x="6740" y="168"/>
                  </a:lnTo>
                  <a:cubicBezTo>
                    <a:pt x="6621" y="72"/>
                    <a:pt x="6478" y="1"/>
                    <a:pt x="6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99"/>
            <p:cNvSpPr/>
            <p:nvPr/>
          </p:nvSpPr>
          <p:spPr>
            <a:xfrm>
              <a:off x="4968335" y="2438082"/>
              <a:ext cx="58755" cy="56204"/>
            </a:xfrm>
            <a:custGeom>
              <a:rect b="b" l="l" r="r" t="t"/>
              <a:pathLst>
                <a:path extrusionOk="0" h="1644" w="1645">
                  <a:moveTo>
                    <a:pt x="811" y="1"/>
                  </a:moveTo>
                  <a:cubicBezTo>
                    <a:pt x="358" y="1"/>
                    <a:pt x="1" y="358"/>
                    <a:pt x="1" y="810"/>
                  </a:cubicBezTo>
                  <a:cubicBezTo>
                    <a:pt x="1" y="1263"/>
                    <a:pt x="358" y="1644"/>
                    <a:pt x="811" y="1644"/>
                  </a:cubicBezTo>
                  <a:cubicBezTo>
                    <a:pt x="1263" y="1644"/>
                    <a:pt x="1644" y="1263"/>
                    <a:pt x="1644" y="810"/>
                  </a:cubicBezTo>
                  <a:cubicBezTo>
                    <a:pt x="1644" y="358"/>
                    <a:pt x="1263" y="1"/>
                    <a:pt x="8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99"/>
            <p:cNvSpPr/>
            <p:nvPr/>
          </p:nvSpPr>
          <p:spPr>
            <a:xfrm>
              <a:off x="4828001" y="2616404"/>
              <a:ext cx="85936" cy="120990"/>
            </a:xfrm>
            <a:custGeom>
              <a:rect b="b" l="l" r="r" t="t"/>
              <a:pathLst>
                <a:path extrusionOk="0" h="3539" w="2406">
                  <a:moveTo>
                    <a:pt x="1620" y="0"/>
                  </a:moveTo>
                  <a:lnTo>
                    <a:pt x="143" y="2739"/>
                  </a:lnTo>
                  <a:cubicBezTo>
                    <a:pt x="0" y="3001"/>
                    <a:pt x="120" y="3334"/>
                    <a:pt x="382" y="3477"/>
                  </a:cubicBezTo>
                  <a:cubicBezTo>
                    <a:pt x="465" y="3519"/>
                    <a:pt x="550" y="3538"/>
                    <a:pt x="633" y="3538"/>
                  </a:cubicBezTo>
                  <a:cubicBezTo>
                    <a:pt x="834" y="3538"/>
                    <a:pt x="1019" y="3424"/>
                    <a:pt x="1120" y="3239"/>
                  </a:cubicBezTo>
                  <a:lnTo>
                    <a:pt x="2406" y="834"/>
                  </a:lnTo>
                  <a:lnTo>
                    <a:pt x="1763" y="191"/>
                  </a:lnTo>
                  <a:cubicBezTo>
                    <a:pt x="1715" y="143"/>
                    <a:pt x="1667" y="71"/>
                    <a:pt x="1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99"/>
            <p:cNvSpPr/>
            <p:nvPr/>
          </p:nvSpPr>
          <p:spPr>
            <a:xfrm>
              <a:off x="4838216" y="2503209"/>
              <a:ext cx="85936" cy="56307"/>
            </a:xfrm>
            <a:custGeom>
              <a:rect b="b" l="l" r="r" t="t"/>
              <a:pathLst>
                <a:path extrusionOk="0" h="1647" w="2406">
                  <a:moveTo>
                    <a:pt x="1977" y="1"/>
                  </a:moveTo>
                  <a:cubicBezTo>
                    <a:pt x="1715" y="1"/>
                    <a:pt x="1453" y="72"/>
                    <a:pt x="1239" y="168"/>
                  </a:cubicBezTo>
                  <a:lnTo>
                    <a:pt x="381" y="620"/>
                  </a:lnTo>
                  <a:cubicBezTo>
                    <a:pt x="96" y="739"/>
                    <a:pt x="0" y="1072"/>
                    <a:pt x="119" y="1334"/>
                  </a:cubicBezTo>
                  <a:cubicBezTo>
                    <a:pt x="222" y="1540"/>
                    <a:pt x="423" y="1647"/>
                    <a:pt x="625" y="1647"/>
                  </a:cubicBezTo>
                  <a:cubicBezTo>
                    <a:pt x="704" y="1647"/>
                    <a:pt x="784" y="1630"/>
                    <a:pt x="858" y="1596"/>
                  </a:cubicBezTo>
                  <a:lnTo>
                    <a:pt x="1715" y="1168"/>
                  </a:lnTo>
                  <a:cubicBezTo>
                    <a:pt x="1763" y="1144"/>
                    <a:pt x="1810" y="1120"/>
                    <a:pt x="1858" y="1120"/>
                  </a:cubicBezTo>
                  <a:lnTo>
                    <a:pt x="2382" y="72"/>
                  </a:lnTo>
                  <a:cubicBezTo>
                    <a:pt x="2382" y="48"/>
                    <a:pt x="2406" y="25"/>
                    <a:pt x="2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7" name="Google Shape;2347;p299"/>
          <p:cNvGrpSpPr/>
          <p:nvPr/>
        </p:nvGrpSpPr>
        <p:grpSpPr>
          <a:xfrm>
            <a:off x="7515430" y="1780974"/>
            <a:ext cx="401538" cy="355744"/>
            <a:chOff x="6129267" y="2437262"/>
            <a:chExt cx="339423" cy="300713"/>
          </a:xfrm>
        </p:grpSpPr>
        <p:sp>
          <p:nvSpPr>
            <p:cNvPr id="2348" name="Google Shape;2348;p299"/>
            <p:cNvSpPr/>
            <p:nvPr/>
          </p:nvSpPr>
          <p:spPr>
            <a:xfrm>
              <a:off x="6131803" y="2437262"/>
              <a:ext cx="58755" cy="56238"/>
            </a:xfrm>
            <a:custGeom>
              <a:rect b="b" l="l" r="r" t="t"/>
              <a:pathLst>
                <a:path extrusionOk="0" h="1645" w="1645">
                  <a:moveTo>
                    <a:pt x="834" y="1"/>
                  </a:moveTo>
                  <a:cubicBezTo>
                    <a:pt x="382" y="1"/>
                    <a:pt x="1" y="358"/>
                    <a:pt x="1" y="811"/>
                  </a:cubicBezTo>
                  <a:cubicBezTo>
                    <a:pt x="1" y="1287"/>
                    <a:pt x="382" y="1644"/>
                    <a:pt x="834" y="1644"/>
                  </a:cubicBezTo>
                  <a:cubicBezTo>
                    <a:pt x="1287" y="1644"/>
                    <a:pt x="1644" y="1287"/>
                    <a:pt x="1644" y="811"/>
                  </a:cubicBezTo>
                  <a:cubicBezTo>
                    <a:pt x="1644" y="358"/>
                    <a:pt x="1287" y="1"/>
                    <a:pt x="8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99"/>
            <p:cNvSpPr/>
            <p:nvPr/>
          </p:nvSpPr>
          <p:spPr>
            <a:xfrm>
              <a:off x="6378504" y="2437262"/>
              <a:ext cx="58720" cy="56238"/>
            </a:xfrm>
            <a:custGeom>
              <a:rect b="b" l="l" r="r" t="t"/>
              <a:pathLst>
                <a:path extrusionOk="0" h="1645" w="1644">
                  <a:moveTo>
                    <a:pt x="834" y="1"/>
                  </a:moveTo>
                  <a:cubicBezTo>
                    <a:pt x="381" y="1"/>
                    <a:pt x="0" y="358"/>
                    <a:pt x="0" y="811"/>
                  </a:cubicBezTo>
                  <a:cubicBezTo>
                    <a:pt x="0" y="1287"/>
                    <a:pt x="381" y="1644"/>
                    <a:pt x="834" y="1644"/>
                  </a:cubicBezTo>
                  <a:cubicBezTo>
                    <a:pt x="1286" y="1644"/>
                    <a:pt x="1643" y="1287"/>
                    <a:pt x="1643" y="811"/>
                  </a:cubicBezTo>
                  <a:cubicBezTo>
                    <a:pt x="1643" y="358"/>
                    <a:pt x="1286" y="1"/>
                    <a:pt x="8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99"/>
            <p:cNvSpPr/>
            <p:nvPr/>
          </p:nvSpPr>
          <p:spPr>
            <a:xfrm>
              <a:off x="6131803" y="2502833"/>
              <a:ext cx="138691" cy="234663"/>
            </a:xfrm>
            <a:custGeom>
              <a:rect b="b" l="l" r="r" t="t"/>
              <a:pathLst>
                <a:path extrusionOk="0" h="6864" w="3883">
                  <a:moveTo>
                    <a:pt x="573" y="0"/>
                  </a:moveTo>
                  <a:cubicBezTo>
                    <a:pt x="264" y="0"/>
                    <a:pt x="1" y="242"/>
                    <a:pt x="1" y="560"/>
                  </a:cubicBezTo>
                  <a:lnTo>
                    <a:pt x="1" y="3298"/>
                  </a:lnTo>
                  <a:cubicBezTo>
                    <a:pt x="1" y="3536"/>
                    <a:pt x="168" y="3751"/>
                    <a:pt x="382" y="3822"/>
                  </a:cubicBezTo>
                  <a:lnTo>
                    <a:pt x="1454" y="4179"/>
                  </a:lnTo>
                  <a:cubicBezTo>
                    <a:pt x="1644" y="4251"/>
                    <a:pt x="1787" y="4394"/>
                    <a:pt x="1835" y="4560"/>
                  </a:cubicBezTo>
                  <a:lnTo>
                    <a:pt x="2501" y="6466"/>
                  </a:lnTo>
                  <a:cubicBezTo>
                    <a:pt x="2582" y="6707"/>
                    <a:pt x="2798" y="6863"/>
                    <a:pt x="3035" y="6863"/>
                  </a:cubicBezTo>
                  <a:cubicBezTo>
                    <a:pt x="3079" y="6863"/>
                    <a:pt x="3124" y="6858"/>
                    <a:pt x="3168" y="6847"/>
                  </a:cubicBezTo>
                  <a:cubicBezTo>
                    <a:pt x="3478" y="6775"/>
                    <a:pt x="3644" y="6489"/>
                    <a:pt x="3573" y="6180"/>
                  </a:cubicBezTo>
                  <a:lnTo>
                    <a:pt x="2906" y="4298"/>
                  </a:lnTo>
                  <a:cubicBezTo>
                    <a:pt x="2763" y="3751"/>
                    <a:pt x="2359" y="3322"/>
                    <a:pt x="1835" y="3132"/>
                  </a:cubicBezTo>
                  <a:lnTo>
                    <a:pt x="1096" y="2893"/>
                  </a:lnTo>
                  <a:lnTo>
                    <a:pt x="1096" y="1465"/>
                  </a:lnTo>
                  <a:lnTo>
                    <a:pt x="1430" y="1536"/>
                  </a:lnTo>
                  <a:cubicBezTo>
                    <a:pt x="1531" y="1553"/>
                    <a:pt x="1635" y="1561"/>
                    <a:pt x="1739" y="1561"/>
                  </a:cubicBezTo>
                  <a:cubicBezTo>
                    <a:pt x="1929" y="1561"/>
                    <a:pt x="2118" y="1534"/>
                    <a:pt x="2287" y="1488"/>
                  </a:cubicBezTo>
                  <a:lnTo>
                    <a:pt x="3502" y="1083"/>
                  </a:lnTo>
                  <a:cubicBezTo>
                    <a:pt x="3644" y="1036"/>
                    <a:pt x="3740" y="941"/>
                    <a:pt x="3811" y="798"/>
                  </a:cubicBezTo>
                  <a:cubicBezTo>
                    <a:pt x="3883" y="655"/>
                    <a:pt x="3883" y="512"/>
                    <a:pt x="3835" y="369"/>
                  </a:cubicBezTo>
                  <a:cubicBezTo>
                    <a:pt x="3764" y="155"/>
                    <a:pt x="3549" y="12"/>
                    <a:pt x="3311" y="12"/>
                  </a:cubicBezTo>
                  <a:cubicBezTo>
                    <a:pt x="3263" y="12"/>
                    <a:pt x="3216" y="12"/>
                    <a:pt x="3144" y="36"/>
                  </a:cubicBezTo>
                  <a:lnTo>
                    <a:pt x="1930" y="440"/>
                  </a:lnTo>
                  <a:cubicBezTo>
                    <a:pt x="1875" y="459"/>
                    <a:pt x="1817" y="466"/>
                    <a:pt x="1760" y="466"/>
                  </a:cubicBezTo>
                  <a:cubicBezTo>
                    <a:pt x="1667" y="466"/>
                    <a:pt x="1575" y="446"/>
                    <a:pt x="1501" y="417"/>
                  </a:cubicBezTo>
                  <a:cubicBezTo>
                    <a:pt x="1358" y="345"/>
                    <a:pt x="834" y="59"/>
                    <a:pt x="691" y="12"/>
                  </a:cubicBezTo>
                  <a:cubicBezTo>
                    <a:pt x="652" y="4"/>
                    <a:pt x="612" y="0"/>
                    <a:pt x="5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99"/>
            <p:cNvSpPr/>
            <p:nvPr/>
          </p:nvSpPr>
          <p:spPr>
            <a:xfrm>
              <a:off x="6306176" y="2502765"/>
              <a:ext cx="162515" cy="235210"/>
            </a:xfrm>
            <a:custGeom>
              <a:rect b="b" l="l" r="r" t="t"/>
              <a:pathLst>
                <a:path extrusionOk="0" h="6880" w="4550">
                  <a:moveTo>
                    <a:pt x="647" y="0"/>
                  </a:moveTo>
                  <a:cubicBezTo>
                    <a:pt x="444" y="0"/>
                    <a:pt x="228" y="114"/>
                    <a:pt x="144" y="300"/>
                  </a:cubicBezTo>
                  <a:cubicBezTo>
                    <a:pt x="1" y="585"/>
                    <a:pt x="120" y="919"/>
                    <a:pt x="382" y="1038"/>
                  </a:cubicBezTo>
                  <a:lnTo>
                    <a:pt x="1072" y="1395"/>
                  </a:lnTo>
                  <a:cubicBezTo>
                    <a:pt x="1311" y="1514"/>
                    <a:pt x="1573" y="1562"/>
                    <a:pt x="1835" y="1562"/>
                  </a:cubicBezTo>
                  <a:cubicBezTo>
                    <a:pt x="1906" y="1562"/>
                    <a:pt x="2216" y="1538"/>
                    <a:pt x="2311" y="1514"/>
                  </a:cubicBezTo>
                  <a:lnTo>
                    <a:pt x="2311" y="2610"/>
                  </a:lnTo>
                  <a:lnTo>
                    <a:pt x="1501" y="4205"/>
                  </a:lnTo>
                  <a:cubicBezTo>
                    <a:pt x="1287" y="4681"/>
                    <a:pt x="1287" y="5491"/>
                    <a:pt x="1501" y="5967"/>
                  </a:cubicBezTo>
                  <a:lnTo>
                    <a:pt x="1811" y="6563"/>
                  </a:lnTo>
                  <a:cubicBezTo>
                    <a:pt x="1909" y="6760"/>
                    <a:pt x="2099" y="6867"/>
                    <a:pt x="2293" y="6867"/>
                  </a:cubicBezTo>
                  <a:cubicBezTo>
                    <a:pt x="2380" y="6867"/>
                    <a:pt x="2468" y="6845"/>
                    <a:pt x="2549" y="6801"/>
                  </a:cubicBezTo>
                  <a:cubicBezTo>
                    <a:pt x="2835" y="6682"/>
                    <a:pt x="2930" y="6348"/>
                    <a:pt x="2787" y="6086"/>
                  </a:cubicBezTo>
                  <a:lnTo>
                    <a:pt x="2501" y="5205"/>
                  </a:lnTo>
                  <a:cubicBezTo>
                    <a:pt x="2406" y="5039"/>
                    <a:pt x="2406" y="4848"/>
                    <a:pt x="2501" y="4705"/>
                  </a:cubicBezTo>
                  <a:lnTo>
                    <a:pt x="2978" y="3705"/>
                  </a:lnTo>
                  <a:lnTo>
                    <a:pt x="3406" y="6420"/>
                  </a:lnTo>
                  <a:cubicBezTo>
                    <a:pt x="3449" y="6698"/>
                    <a:pt x="3703" y="6880"/>
                    <a:pt x="3961" y="6880"/>
                  </a:cubicBezTo>
                  <a:cubicBezTo>
                    <a:pt x="3990" y="6880"/>
                    <a:pt x="4020" y="6877"/>
                    <a:pt x="4049" y="6872"/>
                  </a:cubicBezTo>
                  <a:cubicBezTo>
                    <a:pt x="4359" y="6801"/>
                    <a:pt x="4549" y="6515"/>
                    <a:pt x="4502" y="6229"/>
                  </a:cubicBezTo>
                  <a:lnTo>
                    <a:pt x="3954" y="2705"/>
                  </a:lnTo>
                  <a:lnTo>
                    <a:pt x="3954" y="609"/>
                  </a:lnTo>
                  <a:cubicBezTo>
                    <a:pt x="3954" y="235"/>
                    <a:pt x="3726" y="7"/>
                    <a:pt x="3418" y="7"/>
                  </a:cubicBezTo>
                  <a:cubicBezTo>
                    <a:pt x="3353" y="7"/>
                    <a:pt x="3286" y="17"/>
                    <a:pt x="3216" y="38"/>
                  </a:cubicBezTo>
                  <a:cubicBezTo>
                    <a:pt x="2168" y="395"/>
                    <a:pt x="2406" y="300"/>
                    <a:pt x="2001" y="442"/>
                  </a:cubicBezTo>
                  <a:cubicBezTo>
                    <a:pt x="1951" y="459"/>
                    <a:pt x="1900" y="467"/>
                    <a:pt x="1850" y="467"/>
                  </a:cubicBezTo>
                  <a:cubicBezTo>
                    <a:pt x="1760" y="467"/>
                    <a:pt x="1673" y="441"/>
                    <a:pt x="1596" y="395"/>
                  </a:cubicBezTo>
                  <a:lnTo>
                    <a:pt x="882" y="61"/>
                  </a:lnTo>
                  <a:cubicBezTo>
                    <a:pt x="812" y="20"/>
                    <a:pt x="731" y="0"/>
                    <a:pt x="6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99"/>
            <p:cNvSpPr/>
            <p:nvPr/>
          </p:nvSpPr>
          <p:spPr>
            <a:xfrm>
              <a:off x="6251743" y="2455996"/>
              <a:ext cx="75757" cy="57606"/>
            </a:xfrm>
            <a:custGeom>
              <a:rect b="b" l="l" r="r" t="t"/>
              <a:pathLst>
                <a:path extrusionOk="0" h="1685" w="2121">
                  <a:moveTo>
                    <a:pt x="1072" y="1"/>
                  </a:moveTo>
                  <a:cubicBezTo>
                    <a:pt x="548" y="1"/>
                    <a:pt x="120" y="358"/>
                    <a:pt x="1" y="834"/>
                  </a:cubicBezTo>
                  <a:cubicBezTo>
                    <a:pt x="453" y="834"/>
                    <a:pt x="858" y="1144"/>
                    <a:pt x="1001" y="1572"/>
                  </a:cubicBezTo>
                  <a:cubicBezTo>
                    <a:pt x="1027" y="1650"/>
                    <a:pt x="1043" y="1684"/>
                    <a:pt x="1059" y="1684"/>
                  </a:cubicBezTo>
                  <a:cubicBezTo>
                    <a:pt x="1085" y="1684"/>
                    <a:pt x="1107" y="1581"/>
                    <a:pt x="1168" y="1429"/>
                  </a:cubicBezTo>
                  <a:cubicBezTo>
                    <a:pt x="1334" y="1072"/>
                    <a:pt x="1715" y="834"/>
                    <a:pt x="2120" y="834"/>
                  </a:cubicBezTo>
                  <a:cubicBezTo>
                    <a:pt x="2001" y="358"/>
                    <a:pt x="1572"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99"/>
            <p:cNvSpPr/>
            <p:nvPr/>
          </p:nvSpPr>
          <p:spPr>
            <a:xfrm>
              <a:off x="6129267" y="2653839"/>
              <a:ext cx="53612" cy="83999"/>
            </a:xfrm>
            <a:custGeom>
              <a:rect b="b" l="l" r="r" t="t"/>
              <a:pathLst>
                <a:path extrusionOk="0" h="2457" w="1501">
                  <a:moveTo>
                    <a:pt x="524" y="0"/>
                  </a:moveTo>
                  <a:lnTo>
                    <a:pt x="524" y="0"/>
                  </a:lnTo>
                  <a:cubicBezTo>
                    <a:pt x="548" y="96"/>
                    <a:pt x="524" y="167"/>
                    <a:pt x="501" y="239"/>
                  </a:cubicBezTo>
                  <a:lnTo>
                    <a:pt x="96" y="1739"/>
                  </a:lnTo>
                  <a:cubicBezTo>
                    <a:pt x="0" y="2025"/>
                    <a:pt x="167" y="2334"/>
                    <a:pt x="453" y="2430"/>
                  </a:cubicBezTo>
                  <a:cubicBezTo>
                    <a:pt x="508" y="2448"/>
                    <a:pt x="563" y="2456"/>
                    <a:pt x="618" y="2456"/>
                  </a:cubicBezTo>
                  <a:cubicBezTo>
                    <a:pt x="850" y="2456"/>
                    <a:pt x="1067" y="2303"/>
                    <a:pt x="1144" y="2072"/>
                  </a:cubicBezTo>
                  <a:lnTo>
                    <a:pt x="1501" y="739"/>
                  </a:lnTo>
                  <a:lnTo>
                    <a:pt x="1358" y="310"/>
                  </a:lnTo>
                  <a:lnTo>
                    <a:pt x="1358" y="286"/>
                  </a:lnTo>
                  <a:lnTo>
                    <a:pt x="5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4" name="Google Shape;2354;p299"/>
          <p:cNvGrpSpPr/>
          <p:nvPr/>
        </p:nvGrpSpPr>
        <p:grpSpPr>
          <a:xfrm>
            <a:off x="1257981" y="1767512"/>
            <a:ext cx="339588" cy="382685"/>
            <a:chOff x="6861997" y="2435655"/>
            <a:chExt cx="268810" cy="302901"/>
          </a:xfrm>
        </p:grpSpPr>
        <p:sp>
          <p:nvSpPr>
            <p:cNvPr id="2355" name="Google Shape;2355;p299"/>
            <p:cNvSpPr/>
            <p:nvPr/>
          </p:nvSpPr>
          <p:spPr>
            <a:xfrm>
              <a:off x="7013368" y="2435655"/>
              <a:ext cx="58755" cy="57025"/>
            </a:xfrm>
            <a:custGeom>
              <a:rect b="b" l="l" r="r" t="t"/>
              <a:pathLst>
                <a:path extrusionOk="0" h="1668" w="1645">
                  <a:moveTo>
                    <a:pt x="811" y="0"/>
                  </a:moveTo>
                  <a:cubicBezTo>
                    <a:pt x="358" y="0"/>
                    <a:pt x="1" y="381"/>
                    <a:pt x="1" y="834"/>
                  </a:cubicBezTo>
                  <a:cubicBezTo>
                    <a:pt x="1" y="1286"/>
                    <a:pt x="358" y="1667"/>
                    <a:pt x="811" y="1667"/>
                  </a:cubicBezTo>
                  <a:cubicBezTo>
                    <a:pt x="1287" y="1667"/>
                    <a:pt x="1644" y="1286"/>
                    <a:pt x="1644" y="834"/>
                  </a:cubicBezTo>
                  <a:cubicBezTo>
                    <a:pt x="1644" y="381"/>
                    <a:pt x="1287" y="0"/>
                    <a:pt x="8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99"/>
            <p:cNvSpPr/>
            <p:nvPr/>
          </p:nvSpPr>
          <p:spPr>
            <a:xfrm>
              <a:off x="6941933" y="2501602"/>
              <a:ext cx="162515" cy="236954"/>
            </a:xfrm>
            <a:custGeom>
              <a:rect b="b" l="l" r="r" t="t"/>
              <a:pathLst>
                <a:path extrusionOk="0" h="6931" w="4550">
                  <a:moveTo>
                    <a:pt x="1691" y="0"/>
                  </a:moveTo>
                  <a:cubicBezTo>
                    <a:pt x="1501" y="0"/>
                    <a:pt x="1310" y="119"/>
                    <a:pt x="1215" y="334"/>
                  </a:cubicBezTo>
                  <a:cubicBezTo>
                    <a:pt x="1144" y="429"/>
                    <a:pt x="143" y="2429"/>
                    <a:pt x="96" y="2525"/>
                  </a:cubicBezTo>
                  <a:cubicBezTo>
                    <a:pt x="1" y="2739"/>
                    <a:pt x="24" y="3001"/>
                    <a:pt x="191" y="3168"/>
                  </a:cubicBezTo>
                  <a:lnTo>
                    <a:pt x="977" y="3953"/>
                  </a:lnTo>
                  <a:cubicBezTo>
                    <a:pt x="1096" y="4049"/>
                    <a:pt x="1144" y="4192"/>
                    <a:pt x="1144" y="4334"/>
                  </a:cubicBezTo>
                  <a:lnTo>
                    <a:pt x="1144" y="6382"/>
                  </a:lnTo>
                  <a:cubicBezTo>
                    <a:pt x="1144" y="6692"/>
                    <a:pt x="1406" y="6930"/>
                    <a:pt x="1691" y="6930"/>
                  </a:cubicBezTo>
                  <a:cubicBezTo>
                    <a:pt x="2001" y="6930"/>
                    <a:pt x="2263" y="6692"/>
                    <a:pt x="2263" y="6382"/>
                  </a:cubicBezTo>
                  <a:lnTo>
                    <a:pt x="2263" y="4334"/>
                  </a:lnTo>
                  <a:cubicBezTo>
                    <a:pt x="2263" y="3906"/>
                    <a:pt x="2072" y="3477"/>
                    <a:pt x="1763" y="3168"/>
                  </a:cubicBezTo>
                  <a:lnTo>
                    <a:pt x="1263" y="2667"/>
                  </a:lnTo>
                  <a:lnTo>
                    <a:pt x="1858" y="1501"/>
                  </a:lnTo>
                  <a:lnTo>
                    <a:pt x="2287" y="1929"/>
                  </a:lnTo>
                  <a:cubicBezTo>
                    <a:pt x="2406" y="2072"/>
                    <a:pt x="2573" y="2167"/>
                    <a:pt x="2715" y="2239"/>
                  </a:cubicBezTo>
                  <a:lnTo>
                    <a:pt x="3668" y="2715"/>
                  </a:lnTo>
                  <a:cubicBezTo>
                    <a:pt x="3745" y="2757"/>
                    <a:pt x="3827" y="2776"/>
                    <a:pt x="3909" y="2776"/>
                  </a:cubicBezTo>
                  <a:cubicBezTo>
                    <a:pt x="4108" y="2776"/>
                    <a:pt x="4305" y="2662"/>
                    <a:pt x="4406" y="2477"/>
                  </a:cubicBezTo>
                  <a:cubicBezTo>
                    <a:pt x="4549" y="2191"/>
                    <a:pt x="4430" y="1858"/>
                    <a:pt x="4168" y="1739"/>
                  </a:cubicBezTo>
                  <a:lnTo>
                    <a:pt x="3216" y="1262"/>
                  </a:lnTo>
                  <a:cubicBezTo>
                    <a:pt x="3168" y="1239"/>
                    <a:pt x="3120" y="1191"/>
                    <a:pt x="3073" y="1143"/>
                  </a:cubicBezTo>
                  <a:lnTo>
                    <a:pt x="2096" y="167"/>
                  </a:lnTo>
                  <a:cubicBezTo>
                    <a:pt x="1977" y="72"/>
                    <a:pt x="1858" y="0"/>
                    <a:pt x="16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99"/>
            <p:cNvSpPr/>
            <p:nvPr/>
          </p:nvSpPr>
          <p:spPr>
            <a:xfrm>
              <a:off x="6881535" y="2501602"/>
              <a:ext cx="87651" cy="57093"/>
            </a:xfrm>
            <a:custGeom>
              <a:rect b="b" l="l" r="r" t="t"/>
              <a:pathLst>
                <a:path extrusionOk="0" h="1670" w="2454">
                  <a:moveTo>
                    <a:pt x="2001" y="0"/>
                  </a:moveTo>
                  <a:cubicBezTo>
                    <a:pt x="1739" y="0"/>
                    <a:pt x="1477" y="72"/>
                    <a:pt x="1239" y="191"/>
                  </a:cubicBezTo>
                  <a:lnTo>
                    <a:pt x="382" y="619"/>
                  </a:lnTo>
                  <a:cubicBezTo>
                    <a:pt x="96" y="762"/>
                    <a:pt x="1" y="1096"/>
                    <a:pt x="120" y="1358"/>
                  </a:cubicBezTo>
                  <a:cubicBezTo>
                    <a:pt x="222" y="1563"/>
                    <a:pt x="423" y="1670"/>
                    <a:pt x="634" y="1670"/>
                  </a:cubicBezTo>
                  <a:cubicBezTo>
                    <a:pt x="717" y="1670"/>
                    <a:pt x="801" y="1653"/>
                    <a:pt x="882" y="1620"/>
                  </a:cubicBezTo>
                  <a:lnTo>
                    <a:pt x="1739" y="1167"/>
                  </a:lnTo>
                  <a:cubicBezTo>
                    <a:pt x="1787" y="1143"/>
                    <a:pt x="1834" y="1143"/>
                    <a:pt x="1858" y="1143"/>
                  </a:cubicBezTo>
                  <a:cubicBezTo>
                    <a:pt x="2382" y="119"/>
                    <a:pt x="2406" y="72"/>
                    <a:pt x="2406" y="72"/>
                  </a:cubicBezTo>
                  <a:cubicBezTo>
                    <a:pt x="2430" y="48"/>
                    <a:pt x="2430" y="24"/>
                    <a:pt x="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99"/>
            <p:cNvSpPr/>
            <p:nvPr/>
          </p:nvSpPr>
          <p:spPr>
            <a:xfrm>
              <a:off x="6861997" y="2616404"/>
              <a:ext cx="94437" cy="55897"/>
            </a:xfrm>
            <a:custGeom>
              <a:rect b="b" l="l" r="r" t="t"/>
              <a:pathLst>
                <a:path extrusionOk="0" h="1635" w="2644">
                  <a:moveTo>
                    <a:pt x="1905" y="0"/>
                  </a:moveTo>
                  <a:cubicBezTo>
                    <a:pt x="1834" y="71"/>
                    <a:pt x="1762" y="119"/>
                    <a:pt x="1667" y="143"/>
                  </a:cubicBezTo>
                  <a:lnTo>
                    <a:pt x="452" y="548"/>
                  </a:lnTo>
                  <a:cubicBezTo>
                    <a:pt x="143" y="643"/>
                    <a:pt x="0" y="976"/>
                    <a:pt x="95" y="1262"/>
                  </a:cubicBezTo>
                  <a:cubicBezTo>
                    <a:pt x="169" y="1484"/>
                    <a:pt x="373" y="1634"/>
                    <a:pt x="594" y="1634"/>
                  </a:cubicBezTo>
                  <a:cubicBezTo>
                    <a:pt x="657" y="1634"/>
                    <a:pt x="722" y="1622"/>
                    <a:pt x="786" y="1596"/>
                  </a:cubicBezTo>
                  <a:lnTo>
                    <a:pt x="2024" y="1191"/>
                  </a:lnTo>
                  <a:cubicBezTo>
                    <a:pt x="2262" y="1119"/>
                    <a:pt x="2477" y="976"/>
                    <a:pt x="2643" y="810"/>
                  </a:cubicBezTo>
                  <a:lnTo>
                    <a:pt x="2048" y="214"/>
                  </a:lnTo>
                  <a:cubicBezTo>
                    <a:pt x="1977" y="143"/>
                    <a:pt x="1929" y="71"/>
                    <a:pt x="1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99"/>
            <p:cNvSpPr/>
            <p:nvPr/>
          </p:nvSpPr>
          <p:spPr>
            <a:xfrm>
              <a:off x="7051657" y="2596028"/>
              <a:ext cx="79150" cy="66802"/>
            </a:xfrm>
            <a:custGeom>
              <a:rect b="b" l="l" r="r" t="t"/>
              <a:pathLst>
                <a:path extrusionOk="0" h="1954" w="2216">
                  <a:moveTo>
                    <a:pt x="1811" y="1"/>
                  </a:moveTo>
                  <a:cubicBezTo>
                    <a:pt x="1620" y="358"/>
                    <a:pt x="1263" y="572"/>
                    <a:pt x="834" y="572"/>
                  </a:cubicBezTo>
                  <a:cubicBezTo>
                    <a:pt x="548" y="572"/>
                    <a:pt x="382" y="477"/>
                    <a:pt x="144" y="358"/>
                  </a:cubicBezTo>
                  <a:cubicBezTo>
                    <a:pt x="48" y="501"/>
                    <a:pt x="1" y="667"/>
                    <a:pt x="1" y="858"/>
                  </a:cubicBezTo>
                  <a:cubicBezTo>
                    <a:pt x="1" y="1453"/>
                    <a:pt x="501" y="1953"/>
                    <a:pt x="1120" y="1953"/>
                  </a:cubicBezTo>
                  <a:cubicBezTo>
                    <a:pt x="1739" y="1953"/>
                    <a:pt x="2215" y="1453"/>
                    <a:pt x="2215" y="858"/>
                  </a:cubicBezTo>
                  <a:cubicBezTo>
                    <a:pt x="2215" y="501"/>
                    <a:pt x="2072" y="191"/>
                    <a:pt x="18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3" name="Shape 2363"/>
        <p:cNvGrpSpPr/>
        <p:nvPr/>
      </p:nvGrpSpPr>
      <p:grpSpPr>
        <a:xfrm>
          <a:off x="0" y="0"/>
          <a:ext cx="0" cy="0"/>
          <a:chOff x="0" y="0"/>
          <a:chExt cx="0" cy="0"/>
        </a:xfrm>
      </p:grpSpPr>
      <p:sp>
        <p:nvSpPr>
          <p:cNvPr id="2364" name="Google Shape;2364;p30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Processing Data - Graph</a:t>
            </a:r>
            <a:endParaRPr/>
          </a:p>
        </p:txBody>
      </p:sp>
      <p:pic>
        <p:nvPicPr>
          <p:cNvPr id="2365" name="Google Shape;2365;p300"/>
          <p:cNvPicPr preferRelativeResize="0"/>
          <p:nvPr/>
        </p:nvPicPr>
        <p:blipFill>
          <a:blip r:embed="rId3">
            <a:alphaModFix/>
          </a:blip>
          <a:stretch>
            <a:fillRect/>
          </a:stretch>
        </p:blipFill>
        <p:spPr>
          <a:xfrm>
            <a:off x="3358850" y="1358575"/>
            <a:ext cx="4820050" cy="2990225"/>
          </a:xfrm>
          <a:prstGeom prst="rect">
            <a:avLst/>
          </a:prstGeom>
          <a:noFill/>
          <a:ln>
            <a:noFill/>
          </a:ln>
        </p:spPr>
      </p:pic>
      <p:pic>
        <p:nvPicPr>
          <p:cNvPr descr="61+ Cool NBA Wallpapers for iPhone" id="2366" name="Google Shape;2366;p300"/>
          <p:cNvPicPr preferRelativeResize="0"/>
          <p:nvPr/>
        </p:nvPicPr>
        <p:blipFill>
          <a:blip r:embed="rId4">
            <a:alphaModFix/>
          </a:blip>
          <a:stretch>
            <a:fillRect/>
          </a:stretch>
        </p:blipFill>
        <p:spPr>
          <a:xfrm>
            <a:off x="806525" y="1164025"/>
            <a:ext cx="1902450" cy="337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0" name="Shape 2370"/>
        <p:cNvGrpSpPr/>
        <p:nvPr/>
      </p:nvGrpSpPr>
      <p:grpSpPr>
        <a:xfrm>
          <a:off x="0" y="0"/>
          <a:ext cx="0" cy="0"/>
          <a:chOff x="0" y="0"/>
          <a:chExt cx="0" cy="0"/>
        </a:xfrm>
      </p:grpSpPr>
      <p:sp>
        <p:nvSpPr>
          <p:cNvPr id="2371" name="Google Shape;2371;p301"/>
          <p:cNvSpPr txBox="1"/>
          <p:nvPr>
            <p:ph type="title"/>
          </p:nvPr>
        </p:nvSpPr>
        <p:spPr>
          <a:xfrm>
            <a:off x="713250" y="5394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Points, Rebounds, Assists, 3 point %</a:t>
            </a:r>
            <a:endParaRPr sz="2700"/>
          </a:p>
        </p:txBody>
      </p:sp>
      <p:sp>
        <p:nvSpPr>
          <p:cNvPr id="2372" name="Google Shape;2372;p301"/>
          <p:cNvSpPr txBox="1"/>
          <p:nvPr>
            <p:ph idx="5" type="subTitle"/>
          </p:nvPr>
        </p:nvSpPr>
        <p:spPr>
          <a:xfrm>
            <a:off x="4639350" y="1331550"/>
            <a:ext cx="3607200" cy="2480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sz="2400"/>
              <a:t>Dynamic Tables</a:t>
            </a:r>
            <a:endParaRPr sz="2400"/>
          </a:p>
          <a:p>
            <a:pPr indent="-381000" lvl="1" marL="914400" rtl="0" algn="l">
              <a:spcBef>
                <a:spcPts val="0"/>
              </a:spcBef>
              <a:spcAft>
                <a:spcPts val="0"/>
              </a:spcAft>
              <a:buSzPts val="2400"/>
              <a:buChar char="○"/>
            </a:pPr>
            <a:r>
              <a:rPr lang="en" sz="2400"/>
              <a:t>5 Dynamic tables</a:t>
            </a:r>
            <a:endParaRPr sz="2400"/>
          </a:p>
          <a:p>
            <a:pPr indent="-381000" lvl="1" marL="914400" rtl="0" algn="l">
              <a:spcBef>
                <a:spcPts val="0"/>
              </a:spcBef>
              <a:spcAft>
                <a:spcPts val="0"/>
              </a:spcAft>
              <a:buSzPts val="2400"/>
              <a:buChar char="○"/>
            </a:pPr>
            <a:r>
              <a:rPr lang="en" sz="2400"/>
              <a:t>Clarity and </a:t>
            </a:r>
            <a:r>
              <a:rPr lang="en" sz="2400"/>
              <a:t>legible</a:t>
            </a:r>
            <a:r>
              <a:rPr lang="en" sz="2400"/>
              <a:t> </a:t>
            </a:r>
            <a:endParaRPr sz="2400"/>
          </a:p>
          <a:p>
            <a:pPr indent="-381000" lvl="1" marL="914400" rtl="0" algn="l">
              <a:spcBef>
                <a:spcPts val="0"/>
              </a:spcBef>
              <a:spcAft>
                <a:spcPts val="0"/>
              </a:spcAft>
              <a:buSzPts val="2400"/>
              <a:buChar char="○"/>
            </a:pPr>
            <a:r>
              <a:rPr lang="en" sz="2400"/>
              <a:t>When selecting a year and player stats update automatically.</a:t>
            </a:r>
            <a:endParaRPr/>
          </a:p>
        </p:txBody>
      </p:sp>
      <p:sp>
        <p:nvSpPr>
          <p:cNvPr id="2373" name="Google Shape;2373;p301"/>
          <p:cNvSpPr txBox="1"/>
          <p:nvPr>
            <p:ph idx="14" type="subTitle"/>
          </p:nvPr>
        </p:nvSpPr>
        <p:spPr>
          <a:xfrm>
            <a:off x="4639350" y="4413075"/>
            <a:ext cx="3075900" cy="1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
              <a:t>Example: Anthony Davis 2017-18 on the left, Damian Lillard 2021 - 22 on the right.</a:t>
            </a:r>
            <a:endParaRPr sz="600"/>
          </a:p>
          <a:p>
            <a:pPr indent="0" lvl="0" marL="0" rtl="0" algn="ctr">
              <a:spcBef>
                <a:spcPts val="0"/>
              </a:spcBef>
              <a:spcAft>
                <a:spcPts val="0"/>
              </a:spcAft>
              <a:buNone/>
            </a:pPr>
            <a:r>
              <a:t/>
            </a:r>
            <a:endParaRPr sz="1000"/>
          </a:p>
        </p:txBody>
      </p:sp>
      <p:grpSp>
        <p:nvGrpSpPr>
          <p:cNvPr id="2374" name="Google Shape;2374;p301"/>
          <p:cNvGrpSpPr/>
          <p:nvPr/>
        </p:nvGrpSpPr>
        <p:grpSpPr>
          <a:xfrm>
            <a:off x="4356150" y="1112137"/>
            <a:ext cx="431700" cy="3707700"/>
            <a:chOff x="3619250" y="1112137"/>
            <a:chExt cx="431700" cy="3707700"/>
          </a:xfrm>
        </p:grpSpPr>
        <p:cxnSp>
          <p:nvCxnSpPr>
            <p:cNvPr id="2375" name="Google Shape;2375;p301"/>
            <p:cNvCxnSpPr>
              <a:stCxn id="2376" idx="0"/>
              <a:endCxn id="2371" idx="2"/>
            </p:cNvCxnSpPr>
            <p:nvPr/>
          </p:nvCxnSpPr>
          <p:spPr>
            <a:xfrm rot="10800000">
              <a:off x="3835100" y="1112137"/>
              <a:ext cx="0" cy="3276000"/>
            </a:xfrm>
            <a:prstGeom prst="straightConnector1">
              <a:avLst/>
            </a:prstGeom>
            <a:noFill/>
            <a:ln cap="flat" cmpd="sng" w="38100">
              <a:solidFill>
                <a:schemeClr val="accent1"/>
              </a:solidFill>
              <a:prstDash val="dash"/>
              <a:round/>
              <a:headEnd len="med" w="med" type="none"/>
              <a:tailEnd len="med" w="med" type="none"/>
            </a:ln>
          </p:spPr>
        </p:cxnSp>
        <p:sp>
          <p:nvSpPr>
            <p:cNvPr id="2376" name="Google Shape;2376;p301"/>
            <p:cNvSpPr/>
            <p:nvPr/>
          </p:nvSpPr>
          <p:spPr>
            <a:xfrm>
              <a:off x="3619250" y="4388138"/>
              <a:ext cx="431700" cy="4317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77" name="Google Shape;2377;p301"/>
          <p:cNvPicPr preferRelativeResize="0"/>
          <p:nvPr/>
        </p:nvPicPr>
        <p:blipFill>
          <a:blip r:embed="rId3">
            <a:alphaModFix/>
          </a:blip>
          <a:stretch>
            <a:fillRect/>
          </a:stretch>
        </p:blipFill>
        <p:spPr>
          <a:xfrm>
            <a:off x="782375" y="1156150"/>
            <a:ext cx="2243250" cy="2047575"/>
          </a:xfrm>
          <a:prstGeom prst="rect">
            <a:avLst/>
          </a:prstGeom>
          <a:noFill/>
          <a:ln>
            <a:noFill/>
          </a:ln>
        </p:spPr>
      </p:pic>
      <p:pic>
        <p:nvPicPr>
          <p:cNvPr id="2378" name="Google Shape;2378;p301"/>
          <p:cNvPicPr preferRelativeResize="0"/>
          <p:nvPr/>
        </p:nvPicPr>
        <p:blipFill>
          <a:blip r:embed="rId4">
            <a:alphaModFix/>
          </a:blip>
          <a:stretch>
            <a:fillRect/>
          </a:stretch>
        </p:blipFill>
        <p:spPr>
          <a:xfrm>
            <a:off x="2184150" y="2465247"/>
            <a:ext cx="2293675" cy="209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cxnSp>
        <p:nvCxnSpPr>
          <p:cNvPr id="2383" name="Google Shape;2383;p302"/>
          <p:cNvCxnSpPr/>
          <p:nvPr/>
        </p:nvCxnSpPr>
        <p:spPr>
          <a:xfrm rot="10800000">
            <a:off x="4572050" y="1112250"/>
            <a:ext cx="0" cy="3491700"/>
          </a:xfrm>
          <a:prstGeom prst="straightConnector1">
            <a:avLst/>
          </a:prstGeom>
          <a:noFill/>
          <a:ln cap="flat" cmpd="sng" w="38100">
            <a:solidFill>
              <a:schemeClr val="accent1"/>
            </a:solidFill>
            <a:prstDash val="solid"/>
            <a:round/>
            <a:headEnd len="med" w="med" type="none"/>
            <a:tailEnd len="med" w="med" type="none"/>
          </a:ln>
        </p:spPr>
      </p:cxnSp>
      <p:sp>
        <p:nvSpPr>
          <p:cNvPr id="2384" name="Google Shape;2384;p30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Top 25 Ranked Players Consistently Forecast</a:t>
            </a:r>
            <a:endParaRPr sz="2200"/>
          </a:p>
        </p:txBody>
      </p:sp>
      <p:graphicFrame>
        <p:nvGraphicFramePr>
          <p:cNvPr id="2385" name="Google Shape;2385;p302"/>
          <p:cNvGraphicFramePr/>
          <p:nvPr/>
        </p:nvGraphicFramePr>
        <p:xfrm>
          <a:off x="1112363" y="1144850"/>
          <a:ext cx="3000000" cy="3000000"/>
        </p:xfrm>
        <a:graphic>
          <a:graphicData uri="http://schemas.openxmlformats.org/drawingml/2006/table">
            <a:tbl>
              <a:tblPr>
                <a:noFill/>
                <a:tableStyleId>{4AE9B27E-D2A0-4922-8817-59BDC576E659}</a:tableStyleId>
              </a:tblPr>
              <a:tblGrid>
                <a:gridCol w="1420525"/>
                <a:gridCol w="893325"/>
                <a:gridCol w="1156925"/>
                <a:gridCol w="1156925"/>
                <a:gridCol w="1156925"/>
              </a:tblGrid>
              <a:tr h="421325">
                <a:tc>
                  <a:txBody>
                    <a:bodyPr/>
                    <a:lstStyle/>
                    <a:p>
                      <a:pPr indent="0" lvl="0" marL="0" rtl="0" algn="l">
                        <a:spcBef>
                          <a:spcPts val="0"/>
                        </a:spcBef>
                        <a:spcAft>
                          <a:spcPts val="0"/>
                        </a:spcAft>
                        <a:buNone/>
                      </a:pPr>
                      <a:r>
                        <a:rPr lang="en" sz="900">
                          <a:solidFill>
                            <a:srgbClr val="FF9900"/>
                          </a:solidFill>
                        </a:rPr>
                        <a:t>Player </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Upper Confidence </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Lower Confidence </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Average</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Current</a:t>
                      </a:r>
                      <a:endParaRPr sz="900">
                        <a:solidFill>
                          <a:srgbClr val="FF9900"/>
                        </a:solidFill>
                      </a:endParaRPr>
                    </a:p>
                  </a:txBody>
                  <a:tcPr marT="91425" marB="91425" marR="91425" marL="91425"/>
                </a:tc>
              </a:tr>
              <a:tr h="329925">
                <a:tc>
                  <a:txBody>
                    <a:bodyPr/>
                    <a:lstStyle/>
                    <a:p>
                      <a:pPr indent="0" lvl="0" marL="0" rtl="0" algn="l">
                        <a:spcBef>
                          <a:spcPts val="0"/>
                        </a:spcBef>
                        <a:spcAft>
                          <a:spcPts val="0"/>
                        </a:spcAft>
                        <a:buNone/>
                      </a:pPr>
                      <a:r>
                        <a:rPr lang="en" sz="900">
                          <a:solidFill>
                            <a:srgbClr val="FF9900"/>
                          </a:solidFill>
                        </a:rPr>
                        <a:t>Bradley Beal</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34.48</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11.92</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23.20</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23.10</a:t>
                      </a:r>
                      <a:endParaRPr sz="900">
                        <a:solidFill>
                          <a:srgbClr val="FF9900"/>
                        </a:solidFill>
                      </a:endParaRPr>
                    </a:p>
                  </a:txBody>
                  <a:tcPr marT="91425" marB="91425" marR="91425" marL="91425"/>
                </a:tc>
              </a:tr>
              <a:tr h="329925">
                <a:tc>
                  <a:txBody>
                    <a:bodyPr/>
                    <a:lstStyle/>
                    <a:p>
                      <a:pPr indent="0" lvl="0" marL="0" rtl="0" algn="l">
                        <a:spcBef>
                          <a:spcPts val="0"/>
                        </a:spcBef>
                        <a:spcAft>
                          <a:spcPts val="0"/>
                        </a:spcAft>
                        <a:buNone/>
                      </a:pPr>
                      <a:r>
                        <a:rPr lang="en" sz="900">
                          <a:solidFill>
                            <a:srgbClr val="FF9900"/>
                          </a:solidFill>
                        </a:rPr>
                        <a:t>Damian Lillard</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32.70</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22.10</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26.90</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32.23</a:t>
                      </a:r>
                      <a:endParaRPr sz="900">
                        <a:solidFill>
                          <a:srgbClr val="FF9900"/>
                        </a:solidFill>
                      </a:endParaRPr>
                    </a:p>
                  </a:txBody>
                  <a:tcPr marT="91425" marB="91425" marR="91425" marL="91425"/>
                </a:tc>
              </a:tr>
              <a:tr h="329925">
                <a:tc>
                  <a:txBody>
                    <a:bodyPr/>
                    <a:lstStyle/>
                    <a:p>
                      <a:pPr indent="0" lvl="0" marL="0" rtl="0" algn="l">
                        <a:spcBef>
                          <a:spcPts val="0"/>
                        </a:spcBef>
                        <a:spcAft>
                          <a:spcPts val="0"/>
                        </a:spcAft>
                        <a:buNone/>
                      </a:pPr>
                      <a:r>
                        <a:rPr lang="en" sz="900">
                          <a:solidFill>
                            <a:srgbClr val="FF9900"/>
                          </a:solidFill>
                        </a:rPr>
                        <a:t>Devin Booker</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28.05</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24.82</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26.44</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27.00</a:t>
                      </a:r>
                      <a:endParaRPr sz="900">
                        <a:solidFill>
                          <a:srgbClr val="FF9900"/>
                        </a:solidFill>
                      </a:endParaRPr>
                    </a:p>
                  </a:txBody>
                  <a:tcPr marT="91425" marB="91425" marR="91425" marL="91425"/>
                </a:tc>
              </a:tr>
              <a:tr h="329925">
                <a:tc>
                  <a:txBody>
                    <a:bodyPr/>
                    <a:lstStyle/>
                    <a:p>
                      <a:pPr indent="0" lvl="0" marL="0" rtl="0" algn="l">
                        <a:spcBef>
                          <a:spcPts val="0"/>
                        </a:spcBef>
                        <a:spcAft>
                          <a:spcPts val="0"/>
                        </a:spcAft>
                        <a:buNone/>
                      </a:pPr>
                      <a:r>
                        <a:rPr lang="en" sz="900">
                          <a:solidFill>
                            <a:srgbClr val="FF9900"/>
                          </a:solidFill>
                        </a:rPr>
                        <a:t>Donovan Mitchell</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29.44</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24.96</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27.20</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27.50</a:t>
                      </a:r>
                      <a:endParaRPr sz="900">
                        <a:solidFill>
                          <a:srgbClr val="FF9900"/>
                        </a:solidFill>
                      </a:endParaRPr>
                    </a:p>
                  </a:txBody>
                  <a:tcPr marT="91425" marB="91425" marR="91425" marL="91425"/>
                </a:tc>
              </a:tr>
              <a:tr h="329925">
                <a:tc>
                  <a:txBody>
                    <a:bodyPr/>
                    <a:lstStyle/>
                    <a:p>
                      <a:pPr indent="0" lvl="0" marL="0" rtl="0" algn="l">
                        <a:spcBef>
                          <a:spcPts val="0"/>
                        </a:spcBef>
                        <a:spcAft>
                          <a:spcPts val="0"/>
                        </a:spcAft>
                        <a:buNone/>
                      </a:pPr>
                      <a:r>
                        <a:rPr lang="en" sz="900">
                          <a:solidFill>
                            <a:srgbClr val="FF9900"/>
                          </a:solidFill>
                        </a:rPr>
                        <a:t>Giannis Antetokounmpo</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32.29</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28.25</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30.27</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31.30</a:t>
                      </a:r>
                      <a:endParaRPr sz="900">
                        <a:solidFill>
                          <a:srgbClr val="FF9900"/>
                        </a:solidFill>
                      </a:endParaRPr>
                    </a:p>
                  </a:txBody>
                  <a:tcPr marT="91425" marB="91425" marR="91425" marL="91425"/>
                </a:tc>
              </a:tr>
              <a:tr h="329925">
                <a:tc>
                  <a:txBody>
                    <a:bodyPr/>
                    <a:lstStyle/>
                    <a:p>
                      <a:pPr indent="0" lvl="0" marL="0" rtl="0" algn="l">
                        <a:spcBef>
                          <a:spcPts val="0"/>
                        </a:spcBef>
                        <a:spcAft>
                          <a:spcPts val="0"/>
                        </a:spcAft>
                        <a:buNone/>
                      </a:pPr>
                      <a:r>
                        <a:rPr lang="en" sz="900">
                          <a:solidFill>
                            <a:srgbClr val="FF9900"/>
                          </a:solidFill>
                        </a:rPr>
                        <a:t>Joel Embiid</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37.22</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20.89</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29.05</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33.00</a:t>
                      </a:r>
                      <a:endParaRPr sz="900">
                        <a:solidFill>
                          <a:srgbClr val="FF9900"/>
                        </a:solidFill>
                      </a:endParaRPr>
                    </a:p>
                  </a:txBody>
                  <a:tcPr marT="91425" marB="91425" marR="91425" marL="91425"/>
                </a:tc>
              </a:tr>
              <a:tr h="329925">
                <a:tc>
                  <a:txBody>
                    <a:bodyPr/>
                    <a:lstStyle/>
                    <a:p>
                      <a:pPr indent="0" lvl="0" marL="0" rtl="0" algn="l">
                        <a:spcBef>
                          <a:spcPts val="0"/>
                        </a:spcBef>
                        <a:spcAft>
                          <a:spcPts val="0"/>
                        </a:spcAft>
                        <a:buNone/>
                      </a:pPr>
                      <a:r>
                        <a:rPr lang="en" sz="900">
                          <a:solidFill>
                            <a:srgbClr val="FF9900"/>
                          </a:solidFill>
                        </a:rPr>
                        <a:t>Karl-Anthony Towns</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29.90</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19.37</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24.64</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20.80</a:t>
                      </a:r>
                      <a:endParaRPr sz="900">
                        <a:solidFill>
                          <a:srgbClr val="FF9900"/>
                        </a:solidFill>
                      </a:endParaRPr>
                    </a:p>
                  </a:txBody>
                  <a:tcPr marT="91425" marB="91425" marR="91425" marL="91425"/>
                </a:tc>
              </a:tr>
              <a:tr h="329925">
                <a:tc>
                  <a:txBody>
                    <a:bodyPr/>
                    <a:lstStyle/>
                    <a:p>
                      <a:pPr indent="0" lvl="0" marL="0" rtl="0" algn="l">
                        <a:spcBef>
                          <a:spcPts val="0"/>
                        </a:spcBef>
                        <a:spcAft>
                          <a:spcPts val="0"/>
                        </a:spcAft>
                        <a:buNone/>
                      </a:pPr>
                      <a:r>
                        <a:rPr lang="en" sz="900">
                          <a:solidFill>
                            <a:srgbClr val="FF9900"/>
                          </a:solidFill>
                        </a:rPr>
                        <a:t>Kyrie Irving</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28.25</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26.24</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27.24</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27.00</a:t>
                      </a:r>
                      <a:endParaRPr sz="900">
                        <a:solidFill>
                          <a:srgbClr val="FF9900"/>
                        </a:solidFill>
                      </a:endParaRPr>
                    </a:p>
                  </a:txBody>
                  <a:tcPr marT="91425" marB="91425" marR="91425" marL="91425"/>
                </a:tc>
              </a:tr>
              <a:tr h="329925">
                <a:tc>
                  <a:txBody>
                    <a:bodyPr/>
                    <a:lstStyle/>
                    <a:p>
                      <a:pPr indent="0" lvl="0" marL="0" rtl="0" algn="l">
                        <a:spcBef>
                          <a:spcPts val="0"/>
                        </a:spcBef>
                        <a:spcAft>
                          <a:spcPts val="0"/>
                        </a:spcAft>
                        <a:buNone/>
                      </a:pPr>
                      <a:r>
                        <a:rPr lang="en" sz="900">
                          <a:solidFill>
                            <a:srgbClr val="FF9900"/>
                          </a:solidFill>
                        </a:rPr>
                        <a:t>Lebron James</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32.70</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22.30</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27.50</a:t>
                      </a:r>
                      <a:endParaRPr sz="900">
                        <a:solidFill>
                          <a:srgbClr val="FF9900"/>
                        </a:solidFill>
                      </a:endParaRPr>
                    </a:p>
                  </a:txBody>
                  <a:tcPr marT="91425" marB="91425" marR="91425" marL="91425"/>
                </a:tc>
                <a:tc>
                  <a:txBody>
                    <a:bodyPr/>
                    <a:lstStyle/>
                    <a:p>
                      <a:pPr indent="0" lvl="0" marL="0" rtl="0" algn="l">
                        <a:spcBef>
                          <a:spcPts val="0"/>
                        </a:spcBef>
                        <a:spcAft>
                          <a:spcPts val="0"/>
                        </a:spcAft>
                        <a:buNone/>
                      </a:pPr>
                      <a:r>
                        <a:rPr lang="en" sz="900">
                          <a:solidFill>
                            <a:srgbClr val="FF9900"/>
                          </a:solidFill>
                        </a:rPr>
                        <a:t>29.50</a:t>
                      </a:r>
                      <a:endParaRPr sz="900">
                        <a:solidFill>
                          <a:srgbClr val="FF9900"/>
                        </a:solidFill>
                      </a:endParaRPr>
                    </a:p>
                  </a:txBody>
                  <a:tcPr marT="91425" marB="91425" marR="91425" marL="91425"/>
                </a:tc>
              </a:tr>
            </a:tbl>
          </a:graphicData>
        </a:graphic>
      </p:graphicFrame>
      <p:sp>
        <p:nvSpPr>
          <p:cNvPr id="2386" name="Google Shape;2386;p302"/>
          <p:cNvSpPr txBox="1"/>
          <p:nvPr/>
        </p:nvSpPr>
        <p:spPr>
          <a:xfrm>
            <a:off x="6897000" y="4245125"/>
            <a:ext cx="15066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accent6"/>
                </a:solidFill>
                <a:latin typeface="Roboto"/>
                <a:ea typeface="Roboto"/>
                <a:cs typeface="Roboto"/>
                <a:sym typeface="Roboto"/>
              </a:rPr>
              <a:t>Example: Bradley Beal, Damian Lillard</a:t>
            </a:r>
            <a:endParaRPr sz="600">
              <a:solidFill>
                <a:schemeClr val="accent6"/>
              </a:solidFill>
              <a:latin typeface="Roboto"/>
              <a:ea typeface="Roboto"/>
              <a:cs typeface="Roboto"/>
              <a:sym typeface="Roboto"/>
            </a:endParaRPr>
          </a:p>
        </p:txBody>
      </p:sp>
      <p:sp>
        <p:nvSpPr>
          <p:cNvPr id="2387" name="Google Shape;2387;p302"/>
          <p:cNvSpPr txBox="1"/>
          <p:nvPr/>
        </p:nvSpPr>
        <p:spPr>
          <a:xfrm>
            <a:off x="7083725" y="3051100"/>
            <a:ext cx="12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Basketball Training Center by Slidesgo">
  <a:themeElements>
    <a:clrScheme name="Simple Light">
      <a:dk1>
        <a:srgbClr val="242841"/>
      </a:dk1>
      <a:lt1>
        <a:srgbClr val="FFFFFF"/>
      </a:lt1>
      <a:dk2>
        <a:srgbClr val="FFFFFF"/>
      </a:dk2>
      <a:lt2>
        <a:srgbClr val="FFFFFF"/>
      </a:lt2>
      <a:accent1>
        <a:srgbClr val="E95E24"/>
      </a:accent1>
      <a:accent2>
        <a:srgbClr val="F9A350"/>
      </a:accent2>
      <a:accent3>
        <a:srgbClr val="777D99"/>
      </a:accent3>
      <a:accent4>
        <a:srgbClr val="FCC60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ketball Training Center by Slidesgo">
  <a:themeElements>
    <a:clrScheme name="Simple Light">
      <a:dk1>
        <a:srgbClr val="242841"/>
      </a:dk1>
      <a:lt1>
        <a:srgbClr val="FFFFFF"/>
      </a:lt1>
      <a:dk2>
        <a:srgbClr val="FFFFFF"/>
      </a:dk2>
      <a:lt2>
        <a:srgbClr val="FFFFFF"/>
      </a:lt2>
      <a:accent1>
        <a:srgbClr val="E95E24"/>
      </a:accent1>
      <a:accent2>
        <a:srgbClr val="F9A350"/>
      </a:accent2>
      <a:accent3>
        <a:srgbClr val="777D99"/>
      </a:accent3>
      <a:accent4>
        <a:srgbClr val="FCC60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Basketball Training Center by Slidesgo">
  <a:themeElements>
    <a:clrScheme name="Simple Light">
      <a:dk1>
        <a:srgbClr val="242841"/>
      </a:dk1>
      <a:lt1>
        <a:srgbClr val="FFFFFF"/>
      </a:lt1>
      <a:dk2>
        <a:srgbClr val="FFFFFF"/>
      </a:dk2>
      <a:lt2>
        <a:srgbClr val="FFFFFF"/>
      </a:lt2>
      <a:accent1>
        <a:srgbClr val="E95E24"/>
      </a:accent1>
      <a:accent2>
        <a:srgbClr val="F9A350"/>
      </a:accent2>
      <a:accent3>
        <a:srgbClr val="777D99"/>
      </a:accent3>
      <a:accent4>
        <a:srgbClr val="FCC60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Basketball Training Center by Slidesgo">
  <a:themeElements>
    <a:clrScheme name="Simple Light">
      <a:dk1>
        <a:srgbClr val="242841"/>
      </a:dk1>
      <a:lt1>
        <a:srgbClr val="FFFFFF"/>
      </a:lt1>
      <a:dk2>
        <a:srgbClr val="FFFFFF"/>
      </a:dk2>
      <a:lt2>
        <a:srgbClr val="FFFFFF"/>
      </a:lt2>
      <a:accent1>
        <a:srgbClr val="E95E24"/>
      </a:accent1>
      <a:accent2>
        <a:srgbClr val="F9A350"/>
      </a:accent2>
      <a:accent3>
        <a:srgbClr val="777D99"/>
      </a:accent3>
      <a:accent4>
        <a:srgbClr val="FCC60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Basketball Training Center by Slidesgo">
  <a:themeElements>
    <a:clrScheme name="Simple Light">
      <a:dk1>
        <a:srgbClr val="242841"/>
      </a:dk1>
      <a:lt1>
        <a:srgbClr val="FFFFFF"/>
      </a:lt1>
      <a:dk2>
        <a:srgbClr val="FFFFFF"/>
      </a:dk2>
      <a:lt2>
        <a:srgbClr val="FFFFFF"/>
      </a:lt2>
      <a:accent1>
        <a:srgbClr val="E95E24"/>
      </a:accent1>
      <a:accent2>
        <a:srgbClr val="F9A350"/>
      </a:accent2>
      <a:accent3>
        <a:srgbClr val="777D99"/>
      </a:accent3>
      <a:accent4>
        <a:srgbClr val="FCC60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