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0110" y="2477135"/>
            <a:ext cx="10033000" cy="74803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ffectLst/>
              </a:rPr>
              <a:t>Path-based knowledge graph completion</a:t>
            </a:r>
            <a:endParaRPr lang="en-US" altLang="zh-CN" sz="36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Canlin Zhazng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6310"/>
          </a:xfrm>
        </p:spPr>
        <p:txBody>
          <a:bodyPr/>
          <a:p>
            <a:r>
              <a:rPr lang="en-US" sz="2800"/>
              <a:t>What is knowledge graph completion?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68070"/>
            <a:ext cx="10515600" cy="5109210"/>
          </a:xfrm>
        </p:spPr>
        <p:txBody>
          <a:bodyPr/>
          <a:p>
            <a:r>
              <a:rPr lang="en-US" sz="2000"/>
              <a:t>Knowledge graph (KG) completion (or link prediction) means giving the known entities (nodes) and relations (links), we want to predict new links among the entities that could be potentially correct.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Then, transductive link prediction means that the new links are among known entities, while inductive link prediction means that the new links are among unknown ones.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0" y="2086610"/>
            <a:ext cx="5777865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6310"/>
          </a:xfrm>
        </p:spPr>
        <p:txBody>
          <a:bodyPr/>
          <a:p>
            <a:r>
              <a:rPr lang="en-US" sz="2800"/>
              <a:t>Type of inherent regularity in a knowledge graph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68070"/>
            <a:ext cx="10515600" cy="5109210"/>
          </a:xfrm>
        </p:spPr>
        <p:txBody>
          <a:bodyPr/>
          <a:p>
            <a:r>
              <a:rPr lang="en-US" sz="2000"/>
              <a:t>Many different link prediction models: rule-based model, embedding-based model, GNN (graph neural network) based model. </a:t>
            </a:r>
            <a:endParaRPr lang="en-US" sz="2000"/>
          </a:p>
          <a:p>
            <a:endParaRPr lang="en-US" sz="2000"/>
          </a:p>
          <a:p>
            <a:r>
              <a:rPr lang="en-US" sz="2000"/>
              <a:t>No matter which model, the fundamental is to make use of the information or regularity in the KG to predict new links. </a:t>
            </a:r>
            <a:endParaRPr lang="en-US" sz="2000"/>
          </a:p>
          <a:p>
            <a:endParaRPr lang="en-US" sz="2000"/>
          </a:p>
          <a:p>
            <a:r>
              <a:rPr lang="en-US" sz="2000"/>
              <a:t>We can classify the regularity inh</a:t>
            </a:r>
            <a:r>
              <a:rPr lang="en-US" sz="2000"/>
              <a:t>erent in the KG into two types: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1. </a:t>
            </a:r>
            <a:r>
              <a:rPr lang="en-US" sz="2000" b="1"/>
              <a:t>Extrinsic</a:t>
            </a:r>
            <a:r>
              <a:rPr lang="en-US" sz="2000"/>
              <a:t>: involving entities. Say: A is_parent_of B, A is_a </a:t>
            </a:r>
            <a:r>
              <a:rPr lang="en-US" sz="2000" b="1"/>
              <a:t>female </a:t>
            </a:r>
            <a:r>
              <a:rPr lang="en-US" sz="2000"/>
              <a:t>--&gt; A is_mother_of B.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2. </a:t>
            </a:r>
            <a:r>
              <a:rPr lang="en-US" sz="2000" b="1"/>
              <a:t>Intrinsic</a:t>
            </a:r>
            <a:r>
              <a:rPr lang="en-US" sz="2000"/>
              <a:t>: not involving entities. Say: X born_in Y, Y locate_in Z --&gt; X citizen_of Z.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In other words, you cannot obtain extrinsic regularity from the graph property of a KG.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6310"/>
          </a:xfrm>
        </p:spPr>
        <p:txBody>
          <a:bodyPr/>
          <a:p>
            <a:r>
              <a:rPr lang="en-US" sz="2800"/>
              <a:t>Link prediction model combining Intrinsic &amp; Extrinsic 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3272790" y="4116070"/>
            <a:ext cx="36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X</a:t>
            </a:r>
            <a:endParaRPr lang="en-US" sz="2000" b="1"/>
          </a:p>
        </p:txBody>
      </p:sp>
      <p:sp>
        <p:nvSpPr>
          <p:cNvPr id="5" name="Text Box 4"/>
          <p:cNvSpPr txBox="1"/>
          <p:nvPr/>
        </p:nvSpPr>
        <p:spPr>
          <a:xfrm>
            <a:off x="7880350" y="411607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Y</a:t>
            </a:r>
            <a:endParaRPr lang="en-US" sz="2000" b="1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1725" y="3803650"/>
            <a:ext cx="1326515" cy="511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67605" y="3867785"/>
            <a:ext cx="1383030" cy="968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7785" y="4286885"/>
            <a:ext cx="1392555" cy="517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41725" y="4392295"/>
            <a:ext cx="2140585" cy="869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5805170" y="4315460"/>
            <a:ext cx="207518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41725" y="3510280"/>
            <a:ext cx="805180" cy="687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75480" y="3254375"/>
            <a:ext cx="109855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12130" y="3254375"/>
            <a:ext cx="1127125" cy="283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96405" y="3538220"/>
            <a:ext cx="1069975" cy="6159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67760" y="4232910"/>
            <a:ext cx="4186555" cy="123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667760" y="3604895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r1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685030" y="3049270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r2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986145" y="3049270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43175" y="3689985"/>
            <a:ext cx="729615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42970" y="4486275"/>
            <a:ext cx="0" cy="15633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50530" y="4462780"/>
            <a:ext cx="0" cy="16103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252085" y="5578475"/>
            <a:ext cx="107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Intrinsic</a:t>
            </a:r>
            <a:endParaRPr lang="en-US" sz="2000"/>
          </a:p>
        </p:txBody>
      </p:sp>
      <p:sp>
        <p:nvSpPr>
          <p:cNvPr id="26" name="Text Box 25"/>
          <p:cNvSpPr txBox="1"/>
          <p:nvPr/>
        </p:nvSpPr>
        <p:spPr>
          <a:xfrm>
            <a:off x="2082800" y="5578475"/>
            <a:ext cx="1151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Extrinsic</a:t>
            </a:r>
            <a:endParaRPr lang="en-US" sz="2000"/>
          </a:p>
        </p:txBody>
      </p:sp>
      <p:sp>
        <p:nvSpPr>
          <p:cNvPr id="27" name="Text Box 26"/>
          <p:cNvSpPr txBox="1"/>
          <p:nvPr/>
        </p:nvSpPr>
        <p:spPr>
          <a:xfrm>
            <a:off x="8341995" y="5578475"/>
            <a:ext cx="1151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Extrinsic</a:t>
            </a:r>
            <a:endParaRPr lang="en-US" sz="2000"/>
          </a:p>
        </p:txBody>
      </p:sp>
      <p:sp>
        <p:nvSpPr>
          <p:cNvPr id="28" name="Text Box 27"/>
          <p:cNvSpPr txBox="1"/>
          <p:nvPr/>
        </p:nvSpPr>
        <p:spPr>
          <a:xfrm>
            <a:off x="2249170" y="3348355"/>
            <a:ext cx="35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a</a:t>
            </a:r>
            <a:endParaRPr lang="en-US" sz="2000" b="1"/>
          </a:p>
        </p:txBody>
      </p:sp>
      <p:sp>
        <p:nvSpPr>
          <p:cNvPr id="29" name="Text Box 28"/>
          <p:cNvSpPr txBox="1"/>
          <p:nvPr/>
        </p:nvSpPr>
        <p:spPr>
          <a:xfrm>
            <a:off x="1946910" y="4672330"/>
            <a:ext cx="35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b</a:t>
            </a:r>
            <a:endParaRPr lang="en-US" sz="2000" b="1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936875" y="4392295"/>
            <a:ext cx="344805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249170" y="4867275"/>
            <a:ext cx="67246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232775" y="3794125"/>
            <a:ext cx="619125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27695" y="4340860"/>
            <a:ext cx="671830" cy="391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8851900" y="3510280"/>
            <a:ext cx="35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c</a:t>
            </a:r>
            <a:endParaRPr lang="en-US" sz="2000" b="1"/>
          </a:p>
        </p:txBody>
      </p:sp>
      <p:sp>
        <p:nvSpPr>
          <p:cNvPr id="35" name="Text Box 34"/>
          <p:cNvSpPr txBox="1"/>
          <p:nvPr/>
        </p:nvSpPr>
        <p:spPr>
          <a:xfrm>
            <a:off x="8899525" y="4514850"/>
            <a:ext cx="35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d</a:t>
            </a:r>
            <a:endParaRPr lang="en-US" sz="2000" b="1"/>
          </a:p>
        </p:txBody>
      </p:sp>
      <p:sp>
        <p:nvSpPr>
          <p:cNvPr id="36" name="Up Arrow 35"/>
          <p:cNvSpPr/>
          <p:nvPr/>
        </p:nvSpPr>
        <p:spPr>
          <a:xfrm>
            <a:off x="5461000" y="2028825"/>
            <a:ext cx="236220" cy="98171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5697220" y="233807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predict</a:t>
            </a:r>
            <a:endParaRPr lang="en-US"/>
          </a:p>
        </p:txBody>
      </p:sp>
      <p:cxnSp>
        <p:nvCxnSpPr>
          <p:cNvPr id="38" name="Straight Arrow Connector 37"/>
          <p:cNvCxnSpPr>
            <a:endCxn id="41" idx="1"/>
          </p:cNvCxnSpPr>
          <p:nvPr/>
        </p:nvCxnSpPr>
        <p:spPr>
          <a:xfrm>
            <a:off x="3650615" y="1795780"/>
            <a:ext cx="42525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3281680" y="1596390"/>
            <a:ext cx="36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X</a:t>
            </a:r>
            <a:endParaRPr lang="en-US" sz="2000" b="1"/>
          </a:p>
        </p:txBody>
      </p:sp>
      <p:sp>
        <p:nvSpPr>
          <p:cNvPr id="41" name="Text Box 40"/>
          <p:cNvSpPr txBox="1"/>
          <p:nvPr/>
        </p:nvSpPr>
        <p:spPr>
          <a:xfrm>
            <a:off x="7903210" y="1596390"/>
            <a:ext cx="36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Y</a:t>
            </a:r>
            <a:endParaRPr lang="en-US" sz="2000" b="1"/>
          </a:p>
        </p:txBody>
      </p:sp>
      <p:sp>
        <p:nvSpPr>
          <p:cNvPr id="42" name="Text Box 41"/>
          <p:cNvSpPr txBox="1"/>
          <p:nvPr/>
        </p:nvSpPr>
        <p:spPr>
          <a:xfrm>
            <a:off x="5438140" y="1400810"/>
            <a:ext cx="281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r</a:t>
            </a: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Presentation</Application>
  <PresentationFormat>宽屏</PresentationFormat>
  <Paragraphs>66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SimSun</vt:lpstr>
      <vt:lpstr>汉仪书宋二KW</vt:lpstr>
      <vt:lpstr>Office 主题​​</vt:lpstr>
      <vt:lpstr>Path-based knowledge graph completion</vt:lpstr>
      <vt:lpstr>What is knowledge graph completion?</vt:lpstr>
      <vt:lpstr>Type of inherent regularity in a knowledge graph</vt:lpstr>
      <vt:lpstr>Link prediction model combining Intrinsic &amp; Extrinsic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canlinzhang</dc:creator>
  <cp:lastModifiedBy>呆呆草</cp:lastModifiedBy>
  <cp:revision>22</cp:revision>
  <dcterms:created xsi:type="dcterms:W3CDTF">2022-05-13T17:33:03Z</dcterms:created>
  <dcterms:modified xsi:type="dcterms:W3CDTF">2022-05-13T17:33:03Z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1033-3.9.4.6396</vt:lpwstr>
  </property>
</Properties>
</file>