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15"/>
  </p:notesMasterIdLst>
  <p:handoutMasterIdLst>
    <p:handoutMasterId r:id="rId16"/>
  </p:handoutMasterIdLst>
  <p:sldIdLst>
    <p:sldId id="346" r:id="rId5"/>
    <p:sldId id="347" r:id="rId6"/>
    <p:sldId id="349" r:id="rId7"/>
    <p:sldId id="358" r:id="rId8"/>
    <p:sldId id="350" r:id="rId9"/>
    <p:sldId id="352" r:id="rId10"/>
    <p:sldId id="351" r:id="rId11"/>
    <p:sldId id="354" r:id="rId12"/>
    <p:sldId id="359" r:id="rId13"/>
    <p:sldId id="31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3642-A113-43D1-AC94-4FEEAC797BCF}" v="40" dt="2024-08-26T03:42:34.366"/>
  </p1510:revLst>
</p1510:revInfo>
</file>

<file path=ppt/tableStyles.xml><?xml version="1.0" encoding="utf-8"?>
<a:tblStyleLst xmlns:a="http://schemas.openxmlformats.org/drawingml/2006/main" def="{0505E3EF-67EA-436B-97B2-0124C06EBD24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 autoAdjust="0"/>
  </p:normalViewPr>
  <p:slideViewPr>
    <p:cSldViewPr snapToGrid="0">
      <p:cViewPr varScale="1">
        <p:scale>
          <a:sx n="105" d="100"/>
          <a:sy n="105" d="100"/>
        </p:scale>
        <p:origin x="216" y="512"/>
      </p:cViewPr>
      <p:guideLst>
        <p:guide pos="384"/>
        <p:guide orient="horz" pos="432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5021B7-1B22-1F4A-A113-AD9D82C88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A52A-2D7B-7979-E74E-A2537ABF3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0991-0BD2-4555-82A9-FE70E0B25E96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6254-8EAF-6B93-3D5E-58ABE0779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67B0-261F-6078-23E1-11AF939E6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AE50-8885-4B23-A76A-E66140BA9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7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3411" y="276045"/>
            <a:ext cx="6539607" cy="6254151"/>
          </a:xfrm>
          <a:noFill/>
        </p:spPr>
        <p:txBody>
          <a:bodyPr tIns="45720" bIns="45720" anchor="ctr">
            <a:normAutofit/>
          </a:bodyPr>
          <a:lstStyle>
            <a:lvl1pPr algn="l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3675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0604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731D21-7D54-218A-9F03-63AE185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3611880" cy="4232275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EB3AE1A8-5B0F-9196-C9DE-955EBB9EAB4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984750" y="1722120"/>
            <a:ext cx="629285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4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6ED250-9E22-5375-2FCD-5F6686AD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6283884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290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800100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16586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458468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12633" y="1722513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322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F107D1D-FF48-5B8D-9B41-A023F6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EECD4CA-C265-0CEB-41C1-D4F3EC9B6D5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14400" y="1708150"/>
            <a:ext cx="1036320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75961" y="320040"/>
            <a:ext cx="5486400" cy="3685033"/>
          </a:xfrm>
          <a:noFill/>
        </p:spPr>
        <p:txBody>
          <a:bodyPr tIns="45720" bIns="45720" anchor="b">
            <a:normAutofit/>
          </a:bodyPr>
          <a:lstStyle>
            <a:lvl1pPr algn="r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5962" y="4151376"/>
            <a:ext cx="5486399" cy="188366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06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290" y="0"/>
            <a:ext cx="5319711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610408"/>
            <a:ext cx="6574536" cy="1069848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19072"/>
            <a:ext cx="5666994" cy="4828032"/>
          </a:xfrm>
        </p:spPr>
        <p:txBody>
          <a:bodyPr lIns="45720">
            <a:normAutofit/>
          </a:bodyPr>
          <a:lstStyle>
            <a:lvl1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1pPr>
            <a:lvl2pPr marL="4114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9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4590288"/>
            <a:ext cx="11268457" cy="2084832"/>
          </a:xfrm>
          <a:noFill/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49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255" y="0"/>
            <a:ext cx="11277601" cy="4038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2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431281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431281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3017" y="0"/>
            <a:ext cx="466898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4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7843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373E6C-6E1B-99D9-3E64-3A21DE7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10378440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957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2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083809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083809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2801" y="0"/>
            <a:ext cx="50292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4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7775634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773C48-8B94-EF4A-AAEC-0E0BC7B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6" y="1722513"/>
            <a:ext cx="3353233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B2B07F-7B8D-DEC3-9C46-CBE4FF497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24480" y="0"/>
            <a:ext cx="3353233" cy="6858000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620DC6-4855-B19C-9254-765C0A93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512064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000"/>
            </a:lvl2pPr>
            <a:lvl3pPr marL="64008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eriod"/>
              <a:defRPr sz="2000"/>
            </a:lvl3pPr>
            <a:lvl4pPr marL="82296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arenR"/>
              <a:defRPr sz="2000"/>
            </a:lvl4pPr>
            <a:lvl5pPr marL="100584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5" y="1722513"/>
            <a:ext cx="6300216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87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685800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E45C30-4B4B-9EE4-4F4B-0BF4CC40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5193792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43838" y="0"/>
            <a:ext cx="434816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04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1EC-9528-4802-F5FA-B1328BA5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411" y="276045"/>
            <a:ext cx="6539607" cy="625415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Street Friends</a:t>
            </a:r>
            <a:br>
              <a:rPr lang="en-US" sz="6000" dirty="0">
                <a:solidFill>
                  <a:srgbClr val="002060"/>
                </a:solidFill>
              </a:rPr>
            </a:br>
            <a:br>
              <a:rPr lang="en-US" sz="1600" dirty="0">
                <a:solidFill>
                  <a:srgbClr val="002060"/>
                </a:solidFill>
              </a:rPr>
            </a:br>
            <a:br>
              <a:rPr lang="en-US" sz="1600" dirty="0">
                <a:solidFill>
                  <a:srgbClr val="002060"/>
                </a:solidFill>
              </a:rPr>
            </a:b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By: Jose </a:t>
            </a:r>
            <a:r>
              <a:rPr lang="en-US" sz="1600" dirty="0" err="1">
                <a:solidFill>
                  <a:srgbClr val="002060"/>
                </a:solidFill>
              </a:rPr>
              <a:t>Trochez</a:t>
            </a:r>
            <a:br>
              <a:rPr lang="en-US" sz="1600" dirty="0">
                <a:solidFill>
                  <a:srgbClr val="002060"/>
                </a:solidFill>
              </a:rPr>
            </a:b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COM-437-OL01 </a:t>
            </a:r>
            <a:r>
              <a:rPr lang="en-US" sz="1600" dirty="0" err="1">
                <a:solidFill>
                  <a:srgbClr val="002060"/>
                </a:solidFill>
              </a:rPr>
              <a:t>MOBIle</a:t>
            </a:r>
            <a:r>
              <a:rPr lang="en-US" sz="1600" dirty="0">
                <a:solidFill>
                  <a:srgbClr val="002060"/>
                </a:solidFill>
              </a:rPr>
              <a:t> Application Development</a:t>
            </a:r>
          </a:p>
        </p:txBody>
      </p:sp>
      <p:pic>
        <p:nvPicPr>
          <p:cNvPr id="4" name="Picture Placeholder 9" descr="Pop art">
            <a:extLst>
              <a:ext uri="{FF2B5EF4-FFF2-40B4-BE49-F238E27FC236}">
                <a16:creationId xmlns:a16="http://schemas.microsoft.com/office/drawing/2014/main" id="{D5DF8D67-7237-995D-0822-D5FCB24788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>
          <a:xfrm>
            <a:off x="7813675" y="0"/>
            <a:ext cx="4378325" cy="6858000"/>
          </a:xfrm>
        </p:spPr>
      </p:pic>
    </p:spTree>
    <p:extLst>
      <p:ext uri="{BB962C8B-B14F-4D97-AF65-F5344CB8AC3E}">
        <p14:creationId xmlns:p14="http://schemas.microsoft.com/office/powerpoint/2010/main" val="12967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A1B2-A8DC-E71D-1745-FDB3E3D5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320041"/>
            <a:ext cx="5486400" cy="1352006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Placeholder 7" descr="Bright graphic of peoples faces&#10;">
            <a:extLst>
              <a:ext uri="{FF2B5EF4-FFF2-40B4-BE49-F238E27FC236}">
                <a16:creationId xmlns:a16="http://schemas.microsoft.com/office/drawing/2014/main" id="{206C932F-8EE7-DE54-57B0-5868A0FA4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>
          <a:xfrm>
            <a:off x="0" y="0"/>
            <a:ext cx="4378325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AD514-DA53-4A89-FF03-1E8A45577E69}"/>
              </a:ext>
            </a:extLst>
          </p:cNvPr>
          <p:cNvSpPr txBox="1"/>
          <p:nvPr/>
        </p:nvSpPr>
        <p:spPr>
          <a:xfrm>
            <a:off x="5472250" y="1838737"/>
            <a:ext cx="6093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https://github.com/Trochej15/Street-Friends?tab=readme-ov-file#street-friends</a:t>
            </a:r>
          </a:p>
        </p:txBody>
      </p:sp>
    </p:spTree>
    <p:extLst>
      <p:ext uri="{BB962C8B-B14F-4D97-AF65-F5344CB8AC3E}">
        <p14:creationId xmlns:p14="http://schemas.microsoft.com/office/powerpoint/2010/main" val="291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F71C-C438-550C-56B5-9324D60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769D7E6-F69E-C72C-E58A-BF8B541C9E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811" y="4212408"/>
            <a:ext cx="10813403" cy="2363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Project Description</a:t>
            </a:r>
          </a:p>
          <a:p>
            <a:pPr marL="0" indent="0" algn="just">
              <a:buNone/>
            </a:pPr>
            <a:r>
              <a:rPr lang="en-US" dirty="0"/>
              <a:t>Street Friends is a mobile application designed to help people get in touch with their neighbors based on their residential addresses. The app allows its users to engage in conversations and foster a stronger sense of community. With a focus on safety and privacy, Street Friends ensures that users can interact with confidence, making their local area feel more like a family.</a:t>
            </a:r>
          </a:p>
        </p:txBody>
      </p:sp>
      <p:pic>
        <p:nvPicPr>
          <p:cNvPr id="6" name="Picture Placeholder 10" descr="Graphic art of people">
            <a:extLst>
              <a:ext uri="{FF2B5EF4-FFF2-40B4-BE49-F238E27FC236}">
                <a16:creationId xmlns:a16="http://schemas.microsoft.com/office/drawing/2014/main" id="{D403308C-A2DF-1DB9-A5B9-43B98DB5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72" r="1387"/>
          <a:stretch/>
        </p:blipFill>
        <p:spPr>
          <a:xfrm>
            <a:off x="612785" y="0"/>
            <a:ext cx="109664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3EEA9A8-EB71-87F6-3F40-55DFE10E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65" y="270935"/>
            <a:ext cx="7399868" cy="63533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Problem Addressing</a:t>
            </a:r>
          </a:p>
          <a:p>
            <a:pPr algn="just"/>
            <a:r>
              <a:rPr lang="en-US" sz="2000" b="0" dirty="0"/>
              <a:t>Street Friends helps users take the first step in virtually getting to know their neighbors. The app helps neighbors organize gatherings and events and share information securely.</a:t>
            </a:r>
          </a:p>
          <a:p>
            <a:pPr algn="just"/>
            <a:endParaRPr lang="en-US" sz="2000" b="0" dirty="0"/>
          </a:p>
          <a:p>
            <a:pPr algn="just"/>
            <a:r>
              <a:rPr lang="en-US" dirty="0"/>
              <a:t>Front/Back-end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Front-end: </a:t>
            </a:r>
            <a:r>
              <a:rPr lang="en-US" sz="2000" b="0" dirty="0" err="1"/>
              <a:t>Adalo’s</a:t>
            </a:r>
            <a:r>
              <a:rPr lang="en-US" sz="2000" b="0" dirty="0"/>
              <a:t> built-in tools for UI design. </a:t>
            </a:r>
            <a:r>
              <a:rPr lang="en-US" sz="2000" b="0" dirty="0" err="1"/>
              <a:t>Adalo's</a:t>
            </a:r>
            <a:r>
              <a:rPr lang="en-US" sz="2000" b="0" dirty="0"/>
              <a:t> front-end is based on React.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Back-end: </a:t>
            </a:r>
            <a:r>
              <a:rPr lang="en-US" sz="2000" b="0" dirty="0"/>
              <a:t>The database is managed by </a:t>
            </a:r>
            <a:r>
              <a:rPr lang="en-US" sz="2000" b="0" dirty="0" err="1"/>
              <a:t>Adalo’s</a:t>
            </a:r>
            <a:r>
              <a:rPr lang="en-US" sz="2000" b="0" dirty="0"/>
              <a:t> back-end services.</a:t>
            </a:r>
          </a:p>
          <a:p>
            <a:pPr algn="just"/>
            <a:r>
              <a:rPr lang="en-US" sz="2000" b="0" dirty="0" err="1"/>
              <a:t>Adalo's</a:t>
            </a:r>
            <a:r>
              <a:rPr lang="en-US" sz="2000" b="0" dirty="0"/>
              <a:t> back-end is based on a mix of technologies but primarily Node.js.</a:t>
            </a:r>
          </a:p>
          <a:p>
            <a:pPr algn="just"/>
            <a:endParaRPr lang="en-US" sz="2000" b="0" dirty="0"/>
          </a:p>
          <a:p>
            <a:pPr algn="just"/>
            <a:r>
              <a:rPr lang="en-US" dirty="0"/>
              <a:t>Security</a:t>
            </a:r>
          </a:p>
          <a:p>
            <a:pPr algn="just"/>
            <a:r>
              <a:rPr lang="en-US" sz="2000" b="0" dirty="0"/>
              <a:t>Street Friends will implement standard security measures, such as HTTPS, data encryption, and user authentication, which are provided by </a:t>
            </a:r>
            <a:r>
              <a:rPr lang="en-US" sz="2000" b="0" dirty="0" err="1"/>
              <a:t>Adalo</a:t>
            </a:r>
            <a:r>
              <a:rPr lang="en-US" sz="2000" b="0" dirty="0"/>
              <a:t>.</a:t>
            </a:r>
          </a:p>
        </p:txBody>
      </p:sp>
      <p:pic>
        <p:nvPicPr>
          <p:cNvPr id="15" name="Picture Placeholder 14" descr="Illustration of a person walking with a laptop open and on the phone">
            <a:extLst>
              <a:ext uri="{FF2B5EF4-FFF2-40B4-BE49-F238E27FC236}">
                <a16:creationId xmlns:a16="http://schemas.microsoft.com/office/drawing/2014/main" id="{6C314C3C-26EB-2DAC-9879-D3B519EA37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" b="17"/>
          <a:stretch/>
        </p:blipFill>
        <p:spPr>
          <a:xfrm>
            <a:off x="7755467" y="0"/>
            <a:ext cx="4436533" cy="6858000"/>
          </a:xfrm>
        </p:spPr>
      </p:pic>
    </p:spTree>
    <p:extLst>
      <p:ext uri="{BB962C8B-B14F-4D97-AF65-F5344CB8AC3E}">
        <p14:creationId xmlns:p14="http://schemas.microsoft.com/office/powerpoint/2010/main" val="266899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0E6AC2-ECCA-D3AB-06B0-B45E476B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619" y="2209744"/>
            <a:ext cx="4002078" cy="1065994"/>
          </a:xfrm>
        </p:spPr>
        <p:txBody>
          <a:bodyPr/>
          <a:lstStyle/>
          <a:p>
            <a:r>
              <a:rPr lang="en-US" cap="none" dirty="0"/>
              <a:t>Platform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80D83-7EC8-9B2E-ECC5-C170EC1C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4A3F0-4DF6-402B-F3AF-4EC7F93660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1" y="2808056"/>
            <a:ext cx="3651251" cy="2573289"/>
          </a:xfrm>
        </p:spPr>
        <p:txBody>
          <a:bodyPr/>
          <a:lstStyle/>
          <a:p>
            <a:pPr algn="just"/>
            <a:r>
              <a:rPr lang="en-US" b="0" dirty="0"/>
              <a:t>Street Friends is available as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Mobile Application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/>
              <a:t>Web Application</a:t>
            </a:r>
          </a:p>
          <a:p>
            <a:endParaRPr lang="en-US" dirty="0"/>
          </a:p>
        </p:txBody>
      </p:sp>
      <p:pic>
        <p:nvPicPr>
          <p:cNvPr id="7" name="Picture 6" descr="A diagram of a chat bot&#10;&#10;Description automatically generated with medium confidence">
            <a:extLst>
              <a:ext uri="{FF2B5EF4-FFF2-40B4-BE49-F238E27FC236}">
                <a16:creationId xmlns:a16="http://schemas.microsoft.com/office/drawing/2014/main" id="{C64541CD-026B-66FC-E803-AAB02847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416" r="16" b="746"/>
          <a:stretch/>
        </p:blipFill>
        <p:spPr>
          <a:xfrm>
            <a:off x="4671734" y="1020261"/>
            <a:ext cx="7520266" cy="5593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C196B7-0CAA-3272-F097-19AACC284AF4}"/>
              </a:ext>
            </a:extLst>
          </p:cNvPr>
          <p:cNvSpPr txBox="1"/>
          <p:nvPr/>
        </p:nvSpPr>
        <p:spPr>
          <a:xfrm>
            <a:off x="4671734" y="473522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622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A8890-F6A6-0F42-1EE2-14C49F7E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780" y="342628"/>
            <a:ext cx="10378439" cy="592559"/>
          </a:xfrm>
        </p:spPr>
        <p:txBody>
          <a:bodyPr>
            <a:normAutofit/>
          </a:bodyPr>
          <a:lstStyle/>
          <a:p>
            <a:r>
              <a:rPr lang="en-US" cap="none" dirty="0"/>
              <a:t>Design (Wireframes)</a:t>
            </a:r>
            <a:endParaRPr lang="en-US" sz="2800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CBBA-31C1-C6FD-C991-A4A8EEC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C69A1DF-5E7D-0F3D-9988-73453AD061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r="13166"/>
          <a:stretch/>
        </p:blipFill>
        <p:spPr bwMode="auto">
          <a:xfrm>
            <a:off x="2447108" y="1456038"/>
            <a:ext cx="3332980" cy="532234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C02A3387-45CF-6FDA-A9B2-E0F894E29F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8" b="943"/>
          <a:stretch/>
        </p:blipFill>
        <p:spPr bwMode="auto">
          <a:xfrm>
            <a:off x="6831874" y="1408622"/>
            <a:ext cx="2913018" cy="536976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A0AD7-908D-E9A3-2668-C7F2E2320DF1}"/>
              </a:ext>
            </a:extLst>
          </p:cNvPr>
          <p:cNvSpPr txBox="1"/>
          <p:nvPr/>
        </p:nvSpPr>
        <p:spPr>
          <a:xfrm>
            <a:off x="2447108" y="1008512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34AD-D10D-A37C-4290-69FF767BF03D}"/>
              </a:ext>
            </a:extLst>
          </p:cNvPr>
          <p:cNvSpPr txBox="1"/>
          <p:nvPr/>
        </p:nvSpPr>
        <p:spPr>
          <a:xfrm>
            <a:off x="6753497" y="1008512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Communication Chat</a:t>
            </a:r>
          </a:p>
        </p:txBody>
      </p:sp>
    </p:spTree>
    <p:extLst>
      <p:ext uri="{BB962C8B-B14F-4D97-AF65-F5344CB8AC3E}">
        <p14:creationId xmlns:p14="http://schemas.microsoft.com/office/powerpoint/2010/main" val="374382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329E3-B2EA-93D7-04BB-437B8092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8185512" cy="669751"/>
          </a:xfrm>
        </p:spPr>
        <p:txBody>
          <a:bodyPr>
            <a:normAutofit/>
          </a:bodyPr>
          <a:lstStyle/>
          <a:p>
            <a:r>
              <a:rPr lang="en-US" cap="none" dirty="0"/>
              <a:t>Navigation Methodology (User Interface)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88754-8FAB-B9DB-1FCB-073600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C3AE3C-C5CB-6DC1-A44B-78B04C1034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1" y="1280160"/>
            <a:ext cx="7179673" cy="526713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Homepage Navigation: </a:t>
            </a:r>
            <a:r>
              <a:rPr lang="en-US" b="0" dirty="0"/>
              <a:t>Users access the key sections via the main menu and search bar.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User Authentication: </a:t>
            </a:r>
            <a:r>
              <a:rPr lang="en-US" b="0" dirty="0"/>
              <a:t>Signup/Login options provide for account access.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Browsing: </a:t>
            </a:r>
            <a:r>
              <a:rPr lang="en-US" b="0" dirty="0"/>
              <a:t>Users browse, filter, and view posts shared by other users near their neighborhood.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Posting: </a:t>
            </a:r>
            <a:r>
              <a:rPr lang="en-US" b="0" dirty="0"/>
              <a:t>Users easily post stories with their neighbors guided by app submission.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Profile Page: </a:t>
            </a:r>
            <a:r>
              <a:rPr lang="en-US" b="0" dirty="0"/>
              <a:t>Users can view other users’ posts.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Messaging System: </a:t>
            </a:r>
            <a:r>
              <a:rPr lang="en-US" b="0" dirty="0"/>
              <a:t>Users communicate with friends via inbox.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u="sng" dirty="0"/>
              <a:t>Account Management: </a:t>
            </a:r>
            <a:r>
              <a:rPr lang="en-US" b="0" dirty="0"/>
              <a:t>Users access profile settings and history.</a:t>
            </a:r>
          </a:p>
          <a:p>
            <a:pPr algn="just"/>
            <a:endParaRPr lang="en-US" b="0" dirty="0"/>
          </a:p>
        </p:txBody>
      </p:sp>
      <p:pic>
        <p:nvPicPr>
          <p:cNvPr id="9" name="Picture Placeholder 8" descr="Illustration of a person standing with a paper and pen">
            <a:extLst>
              <a:ext uri="{FF2B5EF4-FFF2-40B4-BE49-F238E27FC236}">
                <a16:creationId xmlns:a16="http://schemas.microsoft.com/office/drawing/2014/main" id="{3358D031-ED23-DACA-8893-E26FC674ED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2" b="142"/>
          <a:stretch/>
        </p:blipFill>
        <p:spPr>
          <a:xfrm>
            <a:off x="8824480" y="0"/>
            <a:ext cx="3353233" cy="6858000"/>
          </a:xfrm>
        </p:spPr>
      </p:pic>
    </p:spTree>
    <p:extLst>
      <p:ext uri="{BB962C8B-B14F-4D97-AF65-F5344CB8AC3E}">
        <p14:creationId xmlns:p14="http://schemas.microsoft.com/office/powerpoint/2010/main" val="25615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2E2B8D6-BB01-570C-E9B4-415F337A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53144"/>
            <a:ext cx="6248401" cy="602197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Functionality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User Authentication: </a:t>
            </a:r>
            <a:r>
              <a:rPr lang="en-US" sz="2000" b="0" dirty="0"/>
              <a:t>Feature ensures that only users with verified location can access the site.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Discovering: </a:t>
            </a:r>
            <a:r>
              <a:rPr lang="en-US" sz="2000" b="0" dirty="0"/>
              <a:t>Feature allows users to browse and contact their local neighbors based on their location.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Posting: </a:t>
            </a:r>
            <a:r>
              <a:rPr lang="en-US" sz="2000" b="0" dirty="0"/>
              <a:t>Allows users to upload pictures of the memories they want to share with their neighbors.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u="sng" dirty="0"/>
              <a:t>Messaging System: </a:t>
            </a:r>
            <a:r>
              <a:rPr lang="en-US" sz="2000" b="0" dirty="0"/>
              <a:t>Facilitate communications between users.</a:t>
            </a:r>
          </a:p>
          <a:p>
            <a:pPr algn="just"/>
            <a:endParaRPr lang="en-US" b="0" dirty="0"/>
          </a:p>
        </p:txBody>
      </p:sp>
      <p:pic>
        <p:nvPicPr>
          <p:cNvPr id="7" name="Picture Placeholder 6" descr="Illustration of a person standing next to a lightbulb">
            <a:extLst>
              <a:ext uri="{FF2B5EF4-FFF2-40B4-BE49-F238E27FC236}">
                <a16:creationId xmlns:a16="http://schemas.microsoft.com/office/drawing/2014/main" id="{0CB16882-A824-72E3-70AF-0AE820DF4A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2801" y="0"/>
            <a:ext cx="5029200" cy="6858000"/>
          </a:xfrm>
        </p:spPr>
      </p:pic>
    </p:spTree>
    <p:extLst>
      <p:ext uri="{BB962C8B-B14F-4D97-AF65-F5344CB8AC3E}">
        <p14:creationId xmlns:p14="http://schemas.microsoft.com/office/powerpoint/2010/main" val="20812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4980-562B-884E-AD68-1A64758F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6858000" cy="1065994"/>
          </a:xfrm>
        </p:spPr>
        <p:txBody>
          <a:bodyPr>
            <a:normAutofit/>
          </a:bodyPr>
          <a:lstStyle/>
          <a:p>
            <a:r>
              <a:rPr lang="en-US" cap="none" dirty="0"/>
              <a:t>Core Application Standards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" b="55"/>
          <a:stretch/>
        </p:blipFill>
        <p:spPr>
          <a:xfrm>
            <a:off x="7843838" y="0"/>
            <a:ext cx="4348163" cy="6858000"/>
          </a:xfrm>
        </p:spPr>
      </p:pic>
      <p:graphicFrame>
        <p:nvGraphicFramePr>
          <p:cNvPr id="2" name="Table Placeholder 2">
            <a:extLst>
              <a:ext uri="{FF2B5EF4-FFF2-40B4-BE49-F238E27FC236}">
                <a16:creationId xmlns:a16="http://schemas.microsoft.com/office/drawing/2014/main" id="{665826A5-EA9A-2601-94DD-F1D09EE40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054279"/>
              </p:ext>
            </p:extLst>
          </p:nvPr>
        </p:nvGraphicFramePr>
        <p:xfrm>
          <a:off x="1065892" y="1676403"/>
          <a:ext cx="7490279" cy="437791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9027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</a:tblGrid>
              <a:tr h="1094479">
                <a:tc>
                  <a:txBody>
                    <a:bodyPr/>
                    <a:lstStyle/>
                    <a:p>
                      <a:r>
                        <a:rPr lang="en-US" sz="2000" b="0" u="sng" dirty="0"/>
                        <a:t>Usability:</a:t>
                      </a:r>
                      <a:r>
                        <a:rPr lang="en-US" sz="2000" b="0" dirty="0"/>
                        <a:t> The application is reliable and user-friendly.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sng" dirty="0"/>
                        <a:t>Compatibility: </a:t>
                      </a:r>
                      <a:r>
                        <a:rPr lang="en-US" sz="2000" b="0" dirty="0"/>
                        <a:t>The application is compatible with the latest phones.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sng" dirty="0"/>
                        <a:t>Performance: </a:t>
                      </a:r>
                      <a:r>
                        <a:rPr lang="en-US" sz="2000" b="0" dirty="0"/>
                        <a:t>The application performs well under load with multiple users and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94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sng" dirty="0"/>
                        <a:t>Security: </a:t>
                      </a:r>
                      <a:r>
                        <a:rPr lang="en-US" sz="2000" b="0" dirty="0"/>
                        <a:t>Personal information, communication, and transactions are secure.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8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114A-4AA7-9CA9-A74B-FAD790D3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Desings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9B1DC-7133-035D-26F4-9FC3EA3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F293479-ED7E-5130-EF0C-0FE491A7BA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7264" y="1421591"/>
            <a:ext cx="1977387" cy="4826000"/>
          </a:xfr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07104E49-50CD-E5AC-6147-09131C72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91" y="1324301"/>
            <a:ext cx="1977387" cy="492329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38C2796-F0EF-0822-7106-415AE11C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14" y="1324300"/>
            <a:ext cx="1729742" cy="5013653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F327A4D7-578E-B7AA-C026-243FDAAD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492" y="1324300"/>
            <a:ext cx="1890012" cy="5040032"/>
          </a:xfrm>
          <a:prstGeom prst="rect">
            <a:avLst/>
          </a:prstGeom>
        </p:spPr>
      </p:pic>
      <p:pic>
        <p:nvPicPr>
          <p:cNvPr id="25" name="Picture 24" descr="A screenshot of a phone&#10;&#10;Description automatically generated">
            <a:extLst>
              <a:ext uri="{FF2B5EF4-FFF2-40B4-BE49-F238E27FC236}">
                <a16:creationId xmlns:a16="http://schemas.microsoft.com/office/drawing/2014/main" id="{97DC0FA9-3F8C-1B17-59E0-187F3F41B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509" y="1346354"/>
            <a:ext cx="2004310" cy="49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4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910445_win32_SD_v9" id="{06F4C8C2-4DE9-47EA-AB67-C39A340F06B9}" vid="{A9F689A9-9FA2-4B4A-A637-CFCEAC134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43940-FD1E-4F30-91F9-78B652C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4401DB-1BF8-45E1-B754-4B28691CFDD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98149E0-B689-4311-816B-AE5BF5B8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448</Words>
  <Application>Microsoft Macintosh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Corbel</vt:lpstr>
      <vt:lpstr>Times New Roman</vt:lpstr>
      <vt:lpstr>Wingdings</vt:lpstr>
      <vt:lpstr>Banded</vt:lpstr>
      <vt:lpstr>Street Friends    By: Jose Trochez  COM-437-OL01 MOBIle Application Development</vt:lpstr>
      <vt:lpstr>PowerPoint Presentation</vt:lpstr>
      <vt:lpstr>PowerPoint Presentation</vt:lpstr>
      <vt:lpstr>Platform</vt:lpstr>
      <vt:lpstr>Design (Wireframes)</vt:lpstr>
      <vt:lpstr>Navigation Methodology (User Interface)</vt:lpstr>
      <vt:lpstr>PowerPoint Presentation</vt:lpstr>
      <vt:lpstr>Core Application Standards</vt:lpstr>
      <vt:lpstr>Final Desings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Chinchilla</dc:creator>
  <cp:lastModifiedBy>Jose Trochez</cp:lastModifiedBy>
  <cp:revision>2</cp:revision>
  <dcterms:created xsi:type="dcterms:W3CDTF">2024-08-26T01:58:41Z</dcterms:created>
  <dcterms:modified xsi:type="dcterms:W3CDTF">2024-08-26T03:55:23Z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