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488025" cy="103997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>
        <p:scale>
          <a:sx n="50" d="100"/>
          <a:sy n="50" d="100"/>
        </p:scale>
        <p:origin x="3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003" y="1701991"/>
            <a:ext cx="13866019" cy="3620641"/>
          </a:xfrm>
        </p:spPr>
        <p:txBody>
          <a:bodyPr anchor="b"/>
          <a:lstStyle>
            <a:lvl1pPr algn="ctr">
              <a:defRPr sz="90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003" y="5462257"/>
            <a:ext cx="13866019" cy="2510856"/>
          </a:xfrm>
        </p:spPr>
        <p:txBody>
          <a:bodyPr/>
          <a:lstStyle>
            <a:lvl1pPr marL="0" indent="0" algn="ctr">
              <a:buNone/>
              <a:defRPr sz="3639"/>
            </a:lvl1pPr>
            <a:lvl2pPr marL="693298" indent="0" algn="ctr">
              <a:buNone/>
              <a:defRPr sz="3033"/>
            </a:lvl2pPr>
            <a:lvl3pPr marL="1386596" indent="0" algn="ctr">
              <a:buNone/>
              <a:defRPr sz="2730"/>
            </a:lvl3pPr>
            <a:lvl4pPr marL="2079894" indent="0" algn="ctr">
              <a:buNone/>
              <a:defRPr sz="2426"/>
            </a:lvl4pPr>
            <a:lvl5pPr marL="2773192" indent="0" algn="ctr">
              <a:buNone/>
              <a:defRPr sz="2426"/>
            </a:lvl5pPr>
            <a:lvl6pPr marL="3466490" indent="0" algn="ctr">
              <a:buNone/>
              <a:defRPr sz="2426"/>
            </a:lvl6pPr>
            <a:lvl7pPr marL="4159788" indent="0" algn="ctr">
              <a:buNone/>
              <a:defRPr sz="2426"/>
            </a:lvl7pPr>
            <a:lvl8pPr marL="4853087" indent="0" algn="ctr">
              <a:buNone/>
              <a:defRPr sz="2426"/>
            </a:lvl8pPr>
            <a:lvl9pPr marL="5546385" indent="0" algn="ctr">
              <a:buNone/>
              <a:defRPr sz="242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30493" y="553688"/>
            <a:ext cx="3986480" cy="88132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1052" y="553688"/>
            <a:ext cx="11728341" cy="88132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22" y="2592708"/>
            <a:ext cx="15945922" cy="4325991"/>
          </a:xfrm>
        </p:spPr>
        <p:txBody>
          <a:bodyPr anchor="b"/>
          <a:lstStyle>
            <a:lvl1pPr>
              <a:defRPr sz="90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22" y="6959624"/>
            <a:ext cx="15945922" cy="2274936"/>
          </a:xfrm>
        </p:spPr>
        <p:txBody>
          <a:bodyPr/>
          <a:lstStyle>
            <a:lvl1pPr marL="0" indent="0">
              <a:buNone/>
              <a:defRPr sz="3639">
                <a:solidFill>
                  <a:schemeClr val="tx1">
                    <a:tint val="75000"/>
                  </a:schemeClr>
                </a:solidFill>
              </a:defRPr>
            </a:lvl1pPr>
            <a:lvl2pPr marL="693298" indent="0">
              <a:buNone/>
              <a:defRPr sz="3033">
                <a:solidFill>
                  <a:schemeClr val="tx1">
                    <a:tint val="75000"/>
                  </a:schemeClr>
                </a:solidFill>
              </a:defRPr>
            </a:lvl2pPr>
            <a:lvl3pPr marL="1386596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3pPr>
            <a:lvl4pPr marL="2079894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4pPr>
            <a:lvl5pPr marL="2773192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5pPr>
            <a:lvl6pPr marL="3466490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6pPr>
            <a:lvl7pPr marL="4159788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7pPr>
            <a:lvl8pPr marL="4853087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8pPr>
            <a:lvl9pPr marL="5546385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1052" y="2768442"/>
            <a:ext cx="7857411" cy="65985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9562" y="2768442"/>
            <a:ext cx="7857411" cy="65985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60" y="553689"/>
            <a:ext cx="15945922" cy="20101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461" y="2549375"/>
            <a:ext cx="7821300" cy="1249409"/>
          </a:xfrm>
        </p:spPr>
        <p:txBody>
          <a:bodyPr anchor="b"/>
          <a:lstStyle>
            <a:lvl1pPr marL="0" indent="0">
              <a:buNone/>
              <a:defRPr sz="3639" b="1"/>
            </a:lvl1pPr>
            <a:lvl2pPr marL="693298" indent="0">
              <a:buNone/>
              <a:defRPr sz="3033" b="1"/>
            </a:lvl2pPr>
            <a:lvl3pPr marL="1386596" indent="0">
              <a:buNone/>
              <a:defRPr sz="2730" b="1"/>
            </a:lvl3pPr>
            <a:lvl4pPr marL="2079894" indent="0">
              <a:buNone/>
              <a:defRPr sz="2426" b="1"/>
            </a:lvl4pPr>
            <a:lvl5pPr marL="2773192" indent="0">
              <a:buNone/>
              <a:defRPr sz="2426" b="1"/>
            </a:lvl5pPr>
            <a:lvl6pPr marL="3466490" indent="0">
              <a:buNone/>
              <a:defRPr sz="2426" b="1"/>
            </a:lvl6pPr>
            <a:lvl7pPr marL="4159788" indent="0">
              <a:buNone/>
              <a:defRPr sz="2426" b="1"/>
            </a:lvl7pPr>
            <a:lvl8pPr marL="4853087" indent="0">
              <a:buNone/>
              <a:defRPr sz="2426" b="1"/>
            </a:lvl8pPr>
            <a:lvl9pPr marL="5546385" indent="0">
              <a:buNone/>
              <a:defRPr sz="242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461" y="3798784"/>
            <a:ext cx="7821300" cy="55874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9562" y="2549375"/>
            <a:ext cx="7859819" cy="1249409"/>
          </a:xfrm>
        </p:spPr>
        <p:txBody>
          <a:bodyPr anchor="b"/>
          <a:lstStyle>
            <a:lvl1pPr marL="0" indent="0">
              <a:buNone/>
              <a:defRPr sz="3639" b="1"/>
            </a:lvl1pPr>
            <a:lvl2pPr marL="693298" indent="0">
              <a:buNone/>
              <a:defRPr sz="3033" b="1"/>
            </a:lvl2pPr>
            <a:lvl3pPr marL="1386596" indent="0">
              <a:buNone/>
              <a:defRPr sz="2730" b="1"/>
            </a:lvl3pPr>
            <a:lvl4pPr marL="2079894" indent="0">
              <a:buNone/>
              <a:defRPr sz="2426" b="1"/>
            </a:lvl4pPr>
            <a:lvl5pPr marL="2773192" indent="0">
              <a:buNone/>
              <a:defRPr sz="2426" b="1"/>
            </a:lvl5pPr>
            <a:lvl6pPr marL="3466490" indent="0">
              <a:buNone/>
              <a:defRPr sz="2426" b="1"/>
            </a:lvl6pPr>
            <a:lvl7pPr marL="4159788" indent="0">
              <a:buNone/>
              <a:defRPr sz="2426" b="1"/>
            </a:lvl7pPr>
            <a:lvl8pPr marL="4853087" indent="0">
              <a:buNone/>
              <a:defRPr sz="2426" b="1"/>
            </a:lvl8pPr>
            <a:lvl9pPr marL="5546385" indent="0">
              <a:buNone/>
              <a:defRPr sz="242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9562" y="3798784"/>
            <a:ext cx="7859819" cy="55874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2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60" y="693314"/>
            <a:ext cx="5962869" cy="2426600"/>
          </a:xfrm>
        </p:spPr>
        <p:txBody>
          <a:bodyPr anchor="b"/>
          <a:lstStyle>
            <a:lvl1pPr>
              <a:defRPr sz="48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819" y="1497367"/>
            <a:ext cx="9359563" cy="7390537"/>
          </a:xfrm>
        </p:spPr>
        <p:txBody>
          <a:bodyPr/>
          <a:lstStyle>
            <a:lvl1pPr>
              <a:defRPr sz="4852"/>
            </a:lvl1pPr>
            <a:lvl2pPr>
              <a:defRPr sz="4246"/>
            </a:lvl2pPr>
            <a:lvl3pPr>
              <a:defRPr sz="3639"/>
            </a:lvl3pPr>
            <a:lvl4pPr>
              <a:defRPr sz="3033"/>
            </a:lvl4pPr>
            <a:lvl5pPr>
              <a:defRPr sz="3033"/>
            </a:lvl5pPr>
            <a:lvl6pPr>
              <a:defRPr sz="3033"/>
            </a:lvl6pPr>
            <a:lvl7pPr>
              <a:defRPr sz="3033"/>
            </a:lvl7pPr>
            <a:lvl8pPr>
              <a:defRPr sz="3033"/>
            </a:lvl8pPr>
            <a:lvl9pPr>
              <a:defRPr sz="30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3460" y="3119914"/>
            <a:ext cx="5962869" cy="5780026"/>
          </a:xfrm>
        </p:spPr>
        <p:txBody>
          <a:bodyPr/>
          <a:lstStyle>
            <a:lvl1pPr marL="0" indent="0">
              <a:buNone/>
              <a:defRPr sz="2426"/>
            </a:lvl1pPr>
            <a:lvl2pPr marL="693298" indent="0">
              <a:buNone/>
              <a:defRPr sz="2123"/>
            </a:lvl2pPr>
            <a:lvl3pPr marL="1386596" indent="0">
              <a:buNone/>
              <a:defRPr sz="1820"/>
            </a:lvl3pPr>
            <a:lvl4pPr marL="2079894" indent="0">
              <a:buNone/>
              <a:defRPr sz="1516"/>
            </a:lvl4pPr>
            <a:lvl5pPr marL="2773192" indent="0">
              <a:buNone/>
              <a:defRPr sz="1516"/>
            </a:lvl5pPr>
            <a:lvl6pPr marL="3466490" indent="0">
              <a:buNone/>
              <a:defRPr sz="1516"/>
            </a:lvl6pPr>
            <a:lvl7pPr marL="4159788" indent="0">
              <a:buNone/>
              <a:defRPr sz="1516"/>
            </a:lvl7pPr>
            <a:lvl8pPr marL="4853087" indent="0">
              <a:buNone/>
              <a:defRPr sz="1516"/>
            </a:lvl8pPr>
            <a:lvl9pPr marL="5546385" indent="0">
              <a:buNone/>
              <a:defRPr sz="15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60" y="693314"/>
            <a:ext cx="5962869" cy="2426600"/>
          </a:xfrm>
        </p:spPr>
        <p:txBody>
          <a:bodyPr anchor="b"/>
          <a:lstStyle>
            <a:lvl1pPr>
              <a:defRPr sz="48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819" y="1497367"/>
            <a:ext cx="9359563" cy="7390537"/>
          </a:xfrm>
        </p:spPr>
        <p:txBody>
          <a:bodyPr anchor="t"/>
          <a:lstStyle>
            <a:lvl1pPr marL="0" indent="0">
              <a:buNone/>
              <a:defRPr sz="4852"/>
            </a:lvl1pPr>
            <a:lvl2pPr marL="693298" indent="0">
              <a:buNone/>
              <a:defRPr sz="4246"/>
            </a:lvl2pPr>
            <a:lvl3pPr marL="1386596" indent="0">
              <a:buNone/>
              <a:defRPr sz="3639"/>
            </a:lvl3pPr>
            <a:lvl4pPr marL="2079894" indent="0">
              <a:buNone/>
              <a:defRPr sz="3033"/>
            </a:lvl4pPr>
            <a:lvl5pPr marL="2773192" indent="0">
              <a:buNone/>
              <a:defRPr sz="3033"/>
            </a:lvl5pPr>
            <a:lvl6pPr marL="3466490" indent="0">
              <a:buNone/>
              <a:defRPr sz="3033"/>
            </a:lvl6pPr>
            <a:lvl7pPr marL="4159788" indent="0">
              <a:buNone/>
              <a:defRPr sz="3033"/>
            </a:lvl7pPr>
            <a:lvl8pPr marL="4853087" indent="0">
              <a:buNone/>
              <a:defRPr sz="3033"/>
            </a:lvl8pPr>
            <a:lvl9pPr marL="5546385" indent="0">
              <a:buNone/>
              <a:defRPr sz="30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3460" y="3119914"/>
            <a:ext cx="5962869" cy="5780026"/>
          </a:xfrm>
        </p:spPr>
        <p:txBody>
          <a:bodyPr/>
          <a:lstStyle>
            <a:lvl1pPr marL="0" indent="0">
              <a:buNone/>
              <a:defRPr sz="2426"/>
            </a:lvl1pPr>
            <a:lvl2pPr marL="693298" indent="0">
              <a:buNone/>
              <a:defRPr sz="2123"/>
            </a:lvl2pPr>
            <a:lvl3pPr marL="1386596" indent="0">
              <a:buNone/>
              <a:defRPr sz="1820"/>
            </a:lvl3pPr>
            <a:lvl4pPr marL="2079894" indent="0">
              <a:buNone/>
              <a:defRPr sz="1516"/>
            </a:lvl4pPr>
            <a:lvl5pPr marL="2773192" indent="0">
              <a:buNone/>
              <a:defRPr sz="1516"/>
            </a:lvl5pPr>
            <a:lvl6pPr marL="3466490" indent="0">
              <a:buNone/>
              <a:defRPr sz="1516"/>
            </a:lvl6pPr>
            <a:lvl7pPr marL="4159788" indent="0">
              <a:buNone/>
              <a:defRPr sz="1516"/>
            </a:lvl7pPr>
            <a:lvl8pPr marL="4853087" indent="0">
              <a:buNone/>
              <a:defRPr sz="1516"/>
            </a:lvl8pPr>
            <a:lvl9pPr marL="5546385" indent="0">
              <a:buNone/>
              <a:defRPr sz="15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052" y="553689"/>
            <a:ext cx="15945922" cy="201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1052" y="2768442"/>
            <a:ext cx="15945922" cy="659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052" y="9638994"/>
            <a:ext cx="4159806" cy="55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5071-84D5-4051-8E2A-474F8061A4ED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24159" y="9638994"/>
            <a:ext cx="6239708" cy="55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57167" y="9638994"/>
            <a:ext cx="4159806" cy="55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B4FA-3BAD-4067-9CAA-F4AAD41F8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86596" rtl="0" eaLnBrk="1" latinLnBrk="0" hangingPunct="1">
        <a:lnSpc>
          <a:spcPct val="90000"/>
        </a:lnSpc>
        <a:spcBef>
          <a:spcPct val="0"/>
        </a:spcBef>
        <a:buNone/>
        <a:defRPr sz="66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649" indent="-346649" algn="l" defTabSz="1386596" rtl="0" eaLnBrk="1" latinLnBrk="0" hangingPunct="1">
        <a:lnSpc>
          <a:spcPct val="90000"/>
        </a:lnSpc>
        <a:spcBef>
          <a:spcPts val="1516"/>
        </a:spcBef>
        <a:buFont typeface="Arial" panose="020B0604020202020204" pitchFamily="34" charset="0"/>
        <a:buChar char="•"/>
        <a:defRPr sz="4246" kern="1200">
          <a:solidFill>
            <a:schemeClr val="tx1"/>
          </a:solidFill>
          <a:latin typeface="+mn-lt"/>
          <a:ea typeface="+mn-ea"/>
          <a:cs typeface="+mn-cs"/>
        </a:defRPr>
      </a:lvl1pPr>
      <a:lvl2pPr marL="1039947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2pPr>
      <a:lvl3pPr marL="1733245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3pPr>
      <a:lvl4pPr marL="2426543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4pPr>
      <a:lvl5pPr marL="3119841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5pPr>
      <a:lvl6pPr marL="3813139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6pPr>
      <a:lvl7pPr marL="4506438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7pPr>
      <a:lvl8pPr marL="5199736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8pPr>
      <a:lvl9pPr marL="5893034" indent="-346649" algn="l" defTabSz="138659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93298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2pPr>
      <a:lvl3pPr marL="1386596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079894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4pPr>
      <a:lvl5pPr marL="2773192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5pPr>
      <a:lvl6pPr marL="3466490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6pPr>
      <a:lvl7pPr marL="4159788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7pPr>
      <a:lvl8pPr marL="4853087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8pPr>
      <a:lvl9pPr marL="5546385" algn="l" defTabSz="1386596" rtl="0" eaLnBrk="1" latinLnBrk="0" hangingPunct="1">
        <a:defRPr sz="2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7017" y="270269"/>
            <a:ext cx="5423368" cy="4225431"/>
            <a:chOff x="364755" y="-1399402"/>
            <a:chExt cx="4067759" cy="316925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r="16711"/>
            <a:stretch/>
          </p:blipFill>
          <p:spPr>
            <a:xfrm>
              <a:off x="364755" y="-792633"/>
              <a:ext cx="3881043" cy="2562484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90709" y="-1399402"/>
              <a:ext cx="3841805" cy="5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267" b="1" dirty="0"/>
                <a:t>Previous Teleplays</a:t>
              </a:r>
              <a:endParaRPr lang="zh-CN" altLang="en-US" sz="4267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223" y="4638743"/>
            <a:ext cx="3651697" cy="2926498"/>
            <a:chOff x="590709" y="4103755"/>
            <a:chExt cx="3477595" cy="28466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09" y="4575458"/>
              <a:ext cx="3429131" cy="237499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90709" y="4103755"/>
              <a:ext cx="3477595" cy="5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267" b="1" dirty="0"/>
                <a:t>Social Media</a:t>
              </a:r>
              <a:endParaRPr lang="zh-CN" altLang="en-US" sz="4267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5953" y="7469471"/>
            <a:ext cx="4398903" cy="2757375"/>
            <a:chOff x="787567" y="8079071"/>
            <a:chExt cx="4398903" cy="2757375"/>
          </a:xfrm>
        </p:grpSpPr>
        <p:sp>
          <p:nvSpPr>
            <p:cNvPr id="7" name="文本框 6"/>
            <p:cNvSpPr txBox="1"/>
            <p:nvPr/>
          </p:nvSpPr>
          <p:spPr>
            <a:xfrm>
              <a:off x="787567" y="8079071"/>
              <a:ext cx="4398903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267" b="1" dirty="0"/>
                <a:t>Web Search</a:t>
              </a:r>
              <a:endParaRPr lang="zh-CN" altLang="en-US" sz="4267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200" y="8774565"/>
              <a:ext cx="1918029" cy="206188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620385" y="1586392"/>
            <a:ext cx="2902513" cy="1751632"/>
            <a:chOff x="5424096" y="-653642"/>
            <a:chExt cx="2902513" cy="1751632"/>
          </a:xfrm>
        </p:grpSpPr>
        <p:sp>
          <p:nvSpPr>
            <p:cNvPr id="10" name="右箭头 9"/>
            <p:cNvSpPr/>
            <p:nvPr/>
          </p:nvSpPr>
          <p:spPr>
            <a:xfrm>
              <a:off x="5909682" y="870695"/>
              <a:ext cx="1756374" cy="22729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24096" y="-653642"/>
              <a:ext cx="2902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Popularity Tendency Clustering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8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Biao</dc:creator>
  <cp:lastModifiedBy>Chang Biao</cp:lastModifiedBy>
  <cp:revision>7</cp:revision>
  <dcterms:created xsi:type="dcterms:W3CDTF">2015-01-12T03:08:17Z</dcterms:created>
  <dcterms:modified xsi:type="dcterms:W3CDTF">2015-01-12T13:41:34Z</dcterms:modified>
</cp:coreProperties>
</file>