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1C74"/>
    <a:srgbClr val="707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404" y="44"/>
      </p:cViewPr>
      <p:guideLst>
        <p:guide orient="horz" pos="2160"/>
        <p:guide pos="38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FAC3-1C04-46F4-A37F-31881BB4D5CC}" type="datetimeFigureOut">
              <a:rPr lang="es-VE" smtClean="0"/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7F47-37B4-448C-A049-00FBF4BB35F1}" type="slidenum">
              <a:rPr lang="es-VE" smtClean="0"/>
            </a:fld>
            <a:endParaRPr lang="es-V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FAC3-1C04-46F4-A37F-31881BB4D5CC}" type="datetimeFigureOut">
              <a:rPr lang="es-VE" smtClean="0"/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7F47-37B4-448C-A049-00FBF4BB35F1}" type="slidenum">
              <a:rPr lang="es-VE" smtClean="0"/>
            </a:fld>
            <a:endParaRPr lang="es-V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FAC3-1C04-46F4-A37F-31881BB4D5CC}" type="datetimeFigureOut">
              <a:rPr lang="es-VE" smtClean="0"/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7F47-37B4-448C-A049-00FBF4BB35F1}" type="slidenum">
              <a:rPr lang="es-VE" smtClean="0"/>
            </a:fld>
            <a:endParaRPr lang="es-V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FAC3-1C04-46F4-A37F-31881BB4D5CC}" type="datetimeFigureOut">
              <a:rPr lang="es-VE" smtClean="0"/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7F47-37B4-448C-A049-00FBF4BB35F1}" type="slidenum">
              <a:rPr lang="es-VE" smtClean="0"/>
            </a:fld>
            <a:endParaRPr lang="es-V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FAC3-1C04-46F4-A37F-31881BB4D5CC}" type="datetimeFigureOut">
              <a:rPr lang="es-VE" smtClean="0"/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7F47-37B4-448C-A049-00FBF4BB35F1}" type="slidenum">
              <a:rPr lang="es-VE" smtClean="0"/>
            </a:fld>
            <a:endParaRPr lang="es-V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FAC3-1C04-46F4-A37F-31881BB4D5CC}" type="datetimeFigureOut">
              <a:rPr lang="es-VE" smtClean="0"/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7F47-37B4-448C-A049-00FBF4BB35F1}" type="slidenum">
              <a:rPr lang="es-VE" smtClean="0"/>
            </a:fld>
            <a:endParaRPr lang="es-V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FAC3-1C04-46F4-A37F-31881BB4D5CC}" type="datetimeFigureOut">
              <a:rPr lang="es-VE" smtClean="0"/>
            </a:fld>
            <a:endParaRPr lang="es-V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7F47-37B4-448C-A049-00FBF4BB35F1}" type="slidenum">
              <a:rPr lang="es-VE" smtClean="0"/>
            </a:fld>
            <a:endParaRPr lang="es-V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FAC3-1C04-46F4-A37F-31881BB4D5CC}" type="datetimeFigureOut">
              <a:rPr lang="es-VE" smtClean="0"/>
            </a:fld>
            <a:endParaRPr lang="es-V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7F47-37B4-448C-A049-00FBF4BB35F1}" type="slidenum">
              <a:rPr lang="es-VE" smtClean="0"/>
            </a:fld>
            <a:endParaRPr lang="es-V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FAC3-1C04-46F4-A37F-31881BB4D5CC}" type="datetimeFigureOut">
              <a:rPr lang="es-VE" smtClean="0"/>
            </a:fld>
            <a:endParaRPr lang="es-V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7F47-37B4-448C-A049-00FBF4BB35F1}" type="slidenum">
              <a:rPr lang="es-VE" smtClean="0"/>
            </a:fld>
            <a:endParaRPr lang="es-V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FAC3-1C04-46F4-A37F-31881BB4D5CC}" type="datetimeFigureOut">
              <a:rPr lang="es-VE" smtClean="0"/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7F47-37B4-448C-A049-00FBF4BB35F1}" type="slidenum">
              <a:rPr lang="es-VE" smtClean="0"/>
            </a:fld>
            <a:endParaRPr lang="es-V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FAC3-1C04-46F4-A37F-31881BB4D5CC}" type="datetimeFigureOut">
              <a:rPr lang="es-VE" smtClean="0"/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7F47-37B4-448C-A049-00FBF4BB35F1}" type="slidenum">
              <a:rPr lang="es-VE" smtClean="0"/>
            </a:fld>
            <a:endParaRPr lang="es-V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1FAC3-1C04-46F4-A37F-31881BB4D5CC}" type="datetimeFigureOut">
              <a:rPr lang="es-VE" smtClean="0"/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37F47-37B4-448C-A049-00FBF4BB35F1}" type="slidenum">
              <a:rPr lang="es-VE" smtClean="0"/>
            </a:fld>
            <a:endParaRPr lang="es-V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8709"/>
            <a:ext cx="12192000" cy="870857"/>
          </a:xfrm>
          <a:prstGeom prst="rect">
            <a:avLst/>
          </a:prstGeom>
          <a:solidFill>
            <a:srgbClr val="707F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" name="CuadroTexto 6"/>
          <p:cNvSpPr txBox="1"/>
          <p:nvPr/>
        </p:nvSpPr>
        <p:spPr>
          <a:xfrm>
            <a:off x="-182880" y="268803"/>
            <a:ext cx="180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s-VE" b="1" dirty="0">
                <a:solidFill>
                  <a:schemeClr val="bg1"/>
                </a:solidFill>
                <a:latin typeface="Arial Black" panose="020B0A04020102020204" pitchFamily="34" charset="0"/>
              </a:rPr>
              <a:t>INICIO</a:t>
            </a:r>
            <a:endParaRPr lang="es-VE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387337" y="136422"/>
            <a:ext cx="1800000" cy="6154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s-VE" b="1" dirty="0">
                <a:solidFill>
                  <a:schemeClr val="bg1"/>
                </a:solidFill>
                <a:latin typeface="Arial Black" panose="020B0A04020102020204" pitchFamily="34" charset="0"/>
              </a:rPr>
              <a:t>RESEÑA</a:t>
            </a:r>
            <a:endParaRPr lang="es-VE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s-VE" b="1" dirty="0">
                <a:solidFill>
                  <a:schemeClr val="bg1"/>
                </a:solidFill>
                <a:latin typeface="Arial Black" panose="020B0A04020102020204" pitchFamily="34" charset="0"/>
              </a:rPr>
              <a:t>HISTORICA</a:t>
            </a:r>
            <a:endParaRPr lang="es-VE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492137" y="259470"/>
            <a:ext cx="245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chemeClr val="bg1"/>
                </a:solidFill>
                <a:latin typeface="Arial Black" panose="020B0A04020102020204" pitchFamily="34" charset="0"/>
              </a:rPr>
              <a:t>MANTENIMIENTO</a:t>
            </a:r>
            <a:endParaRPr lang="es-VE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392091" y="259470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chemeClr val="bg1"/>
                </a:solidFill>
                <a:latin typeface="Arial Black" panose="020B0A04020102020204" pitchFamily="34" charset="0"/>
              </a:rPr>
              <a:t>GUIA</a:t>
            </a:r>
            <a:endParaRPr lang="es-VE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7593874" y="259470"/>
            <a:ext cx="155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chemeClr val="bg1"/>
                </a:solidFill>
                <a:latin typeface="Arial Black" panose="020B0A04020102020204" pitchFamily="34" charset="0"/>
              </a:rPr>
              <a:t>GALERIA</a:t>
            </a:r>
            <a:endParaRPr lang="es-VE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9213669" y="259470"/>
            <a:ext cx="2638697" cy="297876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17" name="Gráfico 16" descr="Lupa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1543213" y="297374"/>
            <a:ext cx="222067" cy="222067"/>
          </a:xfrm>
          <a:prstGeom prst="rect">
            <a:avLst/>
          </a:prstGeom>
        </p:spPr>
      </p:pic>
      <p:sp>
        <p:nvSpPr>
          <p:cNvPr id="18" name="CuadroTexto 17"/>
          <p:cNvSpPr txBox="1"/>
          <p:nvPr/>
        </p:nvSpPr>
        <p:spPr>
          <a:xfrm>
            <a:off x="9213669" y="277602"/>
            <a:ext cx="984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100" dirty="0">
                <a:solidFill>
                  <a:schemeClr val="bg2">
                    <a:lumMod val="75000"/>
                  </a:schemeClr>
                </a:solidFill>
              </a:rPr>
              <a:t>BUSQUEDA…</a:t>
            </a:r>
            <a:endParaRPr lang="es-VE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55" b="58351"/>
          <a:stretch>
            <a:fillRect/>
          </a:stretch>
        </p:blipFill>
        <p:spPr>
          <a:xfrm>
            <a:off x="0" y="808107"/>
            <a:ext cx="12192000" cy="2166684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729" y="-490227"/>
            <a:ext cx="4764157" cy="4764157"/>
          </a:xfrm>
          <a:prstGeom prst="rect">
            <a:avLst/>
          </a:prstGeom>
        </p:spPr>
      </p:pic>
      <p:sp>
        <p:nvSpPr>
          <p:cNvPr id="26" name="CuadroTexto 25"/>
          <p:cNvSpPr txBox="1"/>
          <p:nvPr/>
        </p:nvSpPr>
        <p:spPr>
          <a:xfrm>
            <a:off x="365760" y="3225552"/>
            <a:ext cx="3780000" cy="282434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VE" dirty="0"/>
              <a:t>MISION</a:t>
            </a:r>
            <a:endParaRPr lang="es-VE" dirty="0"/>
          </a:p>
          <a:p>
            <a:endParaRPr lang="es-VE" dirty="0"/>
          </a:p>
          <a:p>
            <a:endParaRPr lang="es-VE" dirty="0"/>
          </a:p>
          <a:p>
            <a:endParaRPr lang="es-VE" dirty="0"/>
          </a:p>
          <a:p>
            <a:endParaRPr lang="es-VE" dirty="0"/>
          </a:p>
          <a:p>
            <a:endParaRPr lang="es-VE" dirty="0"/>
          </a:p>
          <a:p>
            <a:endParaRPr lang="es-VE" dirty="0"/>
          </a:p>
          <a:p>
            <a:endParaRPr lang="es-VE" dirty="0"/>
          </a:p>
          <a:p>
            <a:endParaRPr lang="es-VE" dirty="0"/>
          </a:p>
          <a:p>
            <a:endParaRPr lang="es-VE" dirty="0"/>
          </a:p>
          <a:p>
            <a:endParaRPr lang="es-VE" dirty="0"/>
          </a:p>
          <a:p>
            <a:endParaRPr lang="es-VE" dirty="0"/>
          </a:p>
        </p:txBody>
      </p:sp>
      <p:sp>
        <p:nvSpPr>
          <p:cNvPr id="27" name="CuadroTexto 26"/>
          <p:cNvSpPr txBox="1"/>
          <p:nvPr/>
        </p:nvSpPr>
        <p:spPr>
          <a:xfrm>
            <a:off x="6392091" y="3187571"/>
            <a:ext cx="33440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VISION</a:t>
            </a:r>
            <a:endParaRPr lang="es-VE" dirty="0"/>
          </a:p>
          <a:p>
            <a:endParaRPr lang="es-VE" dirty="0"/>
          </a:p>
          <a:p>
            <a:endParaRPr lang="es-VE" dirty="0"/>
          </a:p>
          <a:p>
            <a:endParaRPr lang="es-VE" dirty="0"/>
          </a:p>
          <a:p>
            <a:endParaRPr lang="es-VE" dirty="0"/>
          </a:p>
          <a:p>
            <a:endParaRPr lang="es-VE" dirty="0"/>
          </a:p>
          <a:p>
            <a:endParaRPr lang="es-VE" dirty="0"/>
          </a:p>
          <a:p>
            <a:endParaRPr lang="es-VE" dirty="0"/>
          </a:p>
          <a:p>
            <a:endParaRPr lang="es-VE" dirty="0"/>
          </a:p>
          <a:p>
            <a:endParaRPr lang="es-VE" dirty="0"/>
          </a:p>
        </p:txBody>
      </p:sp>
      <p:sp>
        <p:nvSpPr>
          <p:cNvPr id="29" name="Rectángulo 28"/>
          <p:cNvSpPr/>
          <p:nvPr/>
        </p:nvSpPr>
        <p:spPr>
          <a:xfrm>
            <a:off x="202332" y="6365966"/>
            <a:ext cx="11710994" cy="355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0" name="CuadroTexto 29"/>
          <p:cNvSpPr txBox="1"/>
          <p:nvPr/>
        </p:nvSpPr>
        <p:spPr>
          <a:xfrm>
            <a:off x="5157325" y="6358387"/>
            <a:ext cx="176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>
                <a:solidFill>
                  <a:schemeClr val="bg1"/>
                </a:solidFill>
              </a:rPr>
              <a:t>LINEA DE TEXTO</a:t>
            </a:r>
            <a:endParaRPr lang="es-VE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8709"/>
            <a:ext cx="12192000" cy="870857"/>
          </a:xfrm>
          <a:prstGeom prst="rect">
            <a:avLst/>
          </a:prstGeom>
          <a:solidFill>
            <a:srgbClr val="707F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" name="CuadroTexto 6"/>
          <p:cNvSpPr txBox="1"/>
          <p:nvPr/>
        </p:nvSpPr>
        <p:spPr>
          <a:xfrm>
            <a:off x="-182880" y="268803"/>
            <a:ext cx="180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s-VE" b="1" dirty="0">
                <a:solidFill>
                  <a:schemeClr val="bg1"/>
                </a:solidFill>
                <a:latin typeface="Arial Black" panose="020B0A04020102020204" pitchFamily="34" charset="0"/>
              </a:rPr>
              <a:t>INICIO</a:t>
            </a:r>
            <a:endParaRPr lang="es-VE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387337" y="136422"/>
            <a:ext cx="1800000" cy="6154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s-VE" b="1" dirty="0">
                <a:solidFill>
                  <a:schemeClr val="bg1"/>
                </a:solidFill>
                <a:latin typeface="Arial Black" panose="020B0A04020102020204" pitchFamily="34" charset="0"/>
              </a:rPr>
              <a:t>RESEÑA</a:t>
            </a:r>
            <a:endParaRPr lang="es-VE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s-VE" b="1" dirty="0">
                <a:solidFill>
                  <a:schemeClr val="bg1"/>
                </a:solidFill>
                <a:latin typeface="Arial Black" panose="020B0A04020102020204" pitchFamily="34" charset="0"/>
              </a:rPr>
              <a:t>HISTORICA</a:t>
            </a:r>
            <a:endParaRPr lang="es-VE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492137" y="259470"/>
            <a:ext cx="245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chemeClr val="bg1"/>
                </a:solidFill>
                <a:latin typeface="Arial Black" panose="020B0A04020102020204" pitchFamily="34" charset="0"/>
              </a:rPr>
              <a:t>MANTENIMIENTO</a:t>
            </a:r>
            <a:endParaRPr lang="es-VE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392091" y="259470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chemeClr val="bg1"/>
                </a:solidFill>
                <a:latin typeface="Arial Black" panose="020B0A04020102020204" pitchFamily="34" charset="0"/>
              </a:rPr>
              <a:t>GUIA</a:t>
            </a:r>
            <a:endParaRPr lang="es-VE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7593874" y="259470"/>
            <a:ext cx="155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chemeClr val="bg1"/>
                </a:solidFill>
                <a:latin typeface="Arial Black" panose="020B0A04020102020204" pitchFamily="34" charset="0"/>
              </a:rPr>
              <a:t>GALERIA</a:t>
            </a:r>
            <a:endParaRPr lang="es-VE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9213669" y="259470"/>
            <a:ext cx="2638697" cy="297876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17" name="Gráfico 16" descr="Lupa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1543213" y="297374"/>
            <a:ext cx="222067" cy="222067"/>
          </a:xfrm>
          <a:prstGeom prst="rect">
            <a:avLst/>
          </a:prstGeom>
        </p:spPr>
      </p:pic>
      <p:sp>
        <p:nvSpPr>
          <p:cNvPr id="18" name="CuadroTexto 17"/>
          <p:cNvSpPr txBox="1"/>
          <p:nvPr/>
        </p:nvSpPr>
        <p:spPr>
          <a:xfrm>
            <a:off x="9213669" y="277602"/>
            <a:ext cx="984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100" dirty="0">
                <a:solidFill>
                  <a:schemeClr val="bg2">
                    <a:lumMod val="75000"/>
                  </a:schemeClr>
                </a:solidFill>
              </a:rPr>
              <a:t>BUSQUEDA…</a:t>
            </a:r>
            <a:endParaRPr lang="es-VE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5157325" y="6358387"/>
            <a:ext cx="176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>
                <a:solidFill>
                  <a:schemeClr val="bg1"/>
                </a:solidFill>
              </a:rPr>
              <a:t>LINEA DE TEXTO</a:t>
            </a:r>
            <a:endParaRPr lang="es-VE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269" y="1063867"/>
            <a:ext cx="3648891" cy="2217208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461554" y="1194864"/>
            <a:ext cx="5782492" cy="2393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" name="CuadroTexto 5"/>
          <p:cNvSpPr txBox="1"/>
          <p:nvPr/>
        </p:nvSpPr>
        <p:spPr>
          <a:xfrm>
            <a:off x="574765" y="1397812"/>
            <a:ext cx="537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HISTORIA DEL IPASME</a:t>
            </a:r>
            <a:endParaRPr lang="es-VE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4" y="3870185"/>
            <a:ext cx="4118256" cy="2728345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5042263" y="3921775"/>
            <a:ext cx="6566263" cy="2728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9" name="CuadroTexto 18"/>
          <p:cNvSpPr txBox="1"/>
          <p:nvPr/>
        </p:nvSpPr>
        <p:spPr>
          <a:xfrm>
            <a:off x="5547359" y="4190951"/>
            <a:ext cx="565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CUAL ES SU FUNCIONES</a:t>
            </a:r>
            <a:endParaRPr lang="es-V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8709"/>
            <a:ext cx="12192000" cy="870857"/>
          </a:xfrm>
          <a:prstGeom prst="rect">
            <a:avLst/>
          </a:prstGeom>
          <a:solidFill>
            <a:srgbClr val="707F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" name="CuadroTexto 6"/>
          <p:cNvSpPr txBox="1"/>
          <p:nvPr/>
        </p:nvSpPr>
        <p:spPr>
          <a:xfrm>
            <a:off x="-182880" y="268803"/>
            <a:ext cx="180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s-VE" b="1" dirty="0">
                <a:solidFill>
                  <a:schemeClr val="bg1"/>
                </a:solidFill>
                <a:latin typeface="Arial Black" panose="020B0A04020102020204" pitchFamily="34" charset="0"/>
              </a:rPr>
              <a:t>INICIO</a:t>
            </a:r>
            <a:endParaRPr lang="es-VE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387337" y="136422"/>
            <a:ext cx="1800000" cy="6154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s-VE" b="1" dirty="0">
                <a:solidFill>
                  <a:schemeClr val="bg1"/>
                </a:solidFill>
                <a:latin typeface="Arial Black" panose="020B0A04020102020204" pitchFamily="34" charset="0"/>
              </a:rPr>
              <a:t>RESEÑA</a:t>
            </a:r>
            <a:endParaRPr lang="es-VE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s-VE" b="1" dirty="0">
                <a:solidFill>
                  <a:schemeClr val="bg1"/>
                </a:solidFill>
                <a:latin typeface="Arial Black" panose="020B0A04020102020204" pitchFamily="34" charset="0"/>
              </a:rPr>
              <a:t>HISTORICA</a:t>
            </a:r>
            <a:endParaRPr lang="es-VE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492137" y="259470"/>
            <a:ext cx="245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chemeClr val="bg1"/>
                </a:solidFill>
                <a:latin typeface="Arial Black" panose="020B0A04020102020204" pitchFamily="34" charset="0"/>
              </a:rPr>
              <a:t>MANTENIMIENTO</a:t>
            </a:r>
            <a:endParaRPr lang="es-VE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392091" y="259470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chemeClr val="bg1"/>
                </a:solidFill>
                <a:latin typeface="Arial Black" panose="020B0A04020102020204" pitchFamily="34" charset="0"/>
              </a:rPr>
              <a:t>GUIA</a:t>
            </a:r>
            <a:endParaRPr lang="es-VE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7593874" y="259470"/>
            <a:ext cx="155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chemeClr val="bg1"/>
                </a:solidFill>
                <a:latin typeface="Arial Black" panose="020B0A04020102020204" pitchFamily="34" charset="0"/>
              </a:rPr>
              <a:t>GALERIA</a:t>
            </a:r>
            <a:endParaRPr lang="es-VE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9213669" y="259470"/>
            <a:ext cx="2638697" cy="297876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17" name="Gráfico 16" descr="Lupa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1543213" y="297374"/>
            <a:ext cx="222067" cy="222067"/>
          </a:xfrm>
          <a:prstGeom prst="rect">
            <a:avLst/>
          </a:prstGeom>
        </p:spPr>
      </p:pic>
      <p:sp>
        <p:nvSpPr>
          <p:cNvPr id="18" name="CuadroTexto 17"/>
          <p:cNvSpPr txBox="1"/>
          <p:nvPr/>
        </p:nvSpPr>
        <p:spPr>
          <a:xfrm>
            <a:off x="9213669" y="277602"/>
            <a:ext cx="984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100" dirty="0">
                <a:solidFill>
                  <a:schemeClr val="bg2">
                    <a:lumMod val="75000"/>
                  </a:schemeClr>
                </a:solidFill>
              </a:rPr>
              <a:t>BUSQUEDA…</a:t>
            </a:r>
            <a:endParaRPr lang="es-VE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5157325" y="6358387"/>
            <a:ext cx="176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>
                <a:solidFill>
                  <a:schemeClr val="bg1"/>
                </a:solidFill>
              </a:rPr>
              <a:t>LINEA DE TEXTO</a:t>
            </a:r>
            <a:endParaRPr lang="es-VE" dirty="0">
              <a:solidFill>
                <a:schemeClr val="bg1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422468" y="1111456"/>
            <a:ext cx="5347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3600" dirty="0">
                <a:solidFill>
                  <a:srgbClr val="051C74"/>
                </a:solidFill>
                <a:latin typeface="Arial Black" panose="020B0A04020102020204" pitchFamily="34" charset="0"/>
              </a:rPr>
              <a:t>MANTENIMIENTO DE HARDWARE</a:t>
            </a:r>
            <a:endParaRPr lang="es-VE" sz="3600" dirty="0">
              <a:solidFill>
                <a:srgbClr val="051C74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8709"/>
            <a:ext cx="12192000" cy="870857"/>
          </a:xfrm>
          <a:prstGeom prst="rect">
            <a:avLst/>
          </a:prstGeom>
          <a:solidFill>
            <a:srgbClr val="707F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" name="CuadroTexto 6"/>
          <p:cNvSpPr txBox="1"/>
          <p:nvPr/>
        </p:nvSpPr>
        <p:spPr>
          <a:xfrm>
            <a:off x="-182880" y="268803"/>
            <a:ext cx="180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s-VE" b="1" dirty="0">
                <a:solidFill>
                  <a:schemeClr val="bg1"/>
                </a:solidFill>
                <a:latin typeface="Arial Black" panose="020B0A04020102020204" pitchFamily="34" charset="0"/>
              </a:rPr>
              <a:t>INICIO</a:t>
            </a:r>
            <a:endParaRPr lang="es-VE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387337" y="136422"/>
            <a:ext cx="1800000" cy="6154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s-VE" b="1" dirty="0">
                <a:solidFill>
                  <a:schemeClr val="bg1"/>
                </a:solidFill>
                <a:latin typeface="Arial Black" panose="020B0A04020102020204" pitchFamily="34" charset="0"/>
              </a:rPr>
              <a:t>RESEÑA</a:t>
            </a:r>
            <a:endParaRPr lang="es-VE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s-VE" b="1" dirty="0">
                <a:solidFill>
                  <a:schemeClr val="bg1"/>
                </a:solidFill>
                <a:latin typeface="Arial Black" panose="020B0A04020102020204" pitchFamily="34" charset="0"/>
              </a:rPr>
              <a:t>HISTORICA</a:t>
            </a:r>
            <a:endParaRPr lang="es-VE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492137" y="259470"/>
            <a:ext cx="245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chemeClr val="bg1"/>
                </a:solidFill>
                <a:latin typeface="Arial Black" panose="020B0A04020102020204" pitchFamily="34" charset="0"/>
              </a:rPr>
              <a:t>MANTENIMIENTO</a:t>
            </a:r>
            <a:endParaRPr lang="es-VE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392091" y="259470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chemeClr val="bg1"/>
                </a:solidFill>
                <a:latin typeface="Arial Black" panose="020B0A04020102020204" pitchFamily="34" charset="0"/>
              </a:rPr>
              <a:t>GUIA</a:t>
            </a:r>
            <a:endParaRPr lang="es-VE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7593874" y="259470"/>
            <a:ext cx="155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chemeClr val="bg1"/>
                </a:solidFill>
                <a:latin typeface="Arial Black" panose="020B0A04020102020204" pitchFamily="34" charset="0"/>
              </a:rPr>
              <a:t>GALERIA</a:t>
            </a:r>
            <a:endParaRPr lang="es-VE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9213669" y="259470"/>
            <a:ext cx="2638697" cy="297876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17" name="Gráfico 16" descr="Lupa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1543213" y="297374"/>
            <a:ext cx="222067" cy="222067"/>
          </a:xfrm>
          <a:prstGeom prst="rect">
            <a:avLst/>
          </a:prstGeom>
        </p:spPr>
      </p:pic>
      <p:sp>
        <p:nvSpPr>
          <p:cNvPr id="18" name="CuadroTexto 17"/>
          <p:cNvSpPr txBox="1"/>
          <p:nvPr/>
        </p:nvSpPr>
        <p:spPr>
          <a:xfrm>
            <a:off x="9213669" y="277602"/>
            <a:ext cx="984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100" dirty="0">
                <a:solidFill>
                  <a:schemeClr val="bg2">
                    <a:lumMod val="75000"/>
                  </a:schemeClr>
                </a:solidFill>
              </a:rPr>
              <a:t>BUSQUEDA…</a:t>
            </a:r>
            <a:endParaRPr lang="es-VE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5157325" y="6358387"/>
            <a:ext cx="176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>
                <a:solidFill>
                  <a:schemeClr val="bg1"/>
                </a:solidFill>
              </a:rPr>
              <a:t>LINEA DE TEXTO</a:t>
            </a:r>
            <a:endParaRPr lang="es-VE" dirty="0">
              <a:solidFill>
                <a:schemeClr val="bg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187337" y="1215237"/>
            <a:ext cx="54969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sz="3600" dirty="0">
                <a:solidFill>
                  <a:srgbClr val="051C74"/>
                </a:solidFill>
                <a:latin typeface="Arial Black" panose="020B0A04020102020204" pitchFamily="34" charset="0"/>
              </a:rPr>
              <a:t>MANTENIMIENTO</a:t>
            </a:r>
            <a:r>
              <a:rPr lang="es-VE" dirty="0">
                <a:solidFill>
                  <a:srgbClr val="051C74"/>
                </a:solidFill>
                <a:latin typeface="Arial Black" panose="020B0A04020102020204" pitchFamily="34" charset="0"/>
              </a:rPr>
              <a:t> </a:t>
            </a:r>
            <a:r>
              <a:rPr lang="es-VE" sz="3600" dirty="0">
                <a:solidFill>
                  <a:srgbClr val="051C74"/>
                </a:solidFill>
                <a:latin typeface="Arial Black" panose="020B0A04020102020204" pitchFamily="34" charset="0"/>
              </a:rPr>
              <a:t>DE SOTFWARE</a:t>
            </a:r>
            <a:endParaRPr lang="es-VE" sz="3600" dirty="0">
              <a:solidFill>
                <a:srgbClr val="051C74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8709"/>
            <a:ext cx="12192000" cy="870857"/>
          </a:xfrm>
          <a:prstGeom prst="rect">
            <a:avLst/>
          </a:prstGeom>
          <a:solidFill>
            <a:srgbClr val="707F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" name="CuadroTexto 6"/>
          <p:cNvSpPr txBox="1"/>
          <p:nvPr/>
        </p:nvSpPr>
        <p:spPr>
          <a:xfrm>
            <a:off x="-182880" y="268803"/>
            <a:ext cx="180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s-VE" b="1" dirty="0">
                <a:solidFill>
                  <a:schemeClr val="bg1"/>
                </a:solidFill>
                <a:latin typeface="Arial Black" panose="020B0A04020102020204" pitchFamily="34" charset="0"/>
              </a:rPr>
              <a:t>INICIO</a:t>
            </a:r>
            <a:endParaRPr lang="es-VE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387337" y="136422"/>
            <a:ext cx="1800000" cy="6154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s-VE" b="1" dirty="0">
                <a:solidFill>
                  <a:schemeClr val="bg1"/>
                </a:solidFill>
                <a:latin typeface="Arial Black" panose="020B0A04020102020204" pitchFamily="34" charset="0"/>
              </a:rPr>
              <a:t>RESEÑA</a:t>
            </a:r>
            <a:endParaRPr lang="es-VE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s-VE" b="1" dirty="0">
                <a:solidFill>
                  <a:schemeClr val="bg1"/>
                </a:solidFill>
                <a:latin typeface="Arial Black" panose="020B0A04020102020204" pitchFamily="34" charset="0"/>
              </a:rPr>
              <a:t>HISTORICA</a:t>
            </a:r>
            <a:endParaRPr lang="es-VE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492137" y="259470"/>
            <a:ext cx="245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chemeClr val="bg1"/>
                </a:solidFill>
                <a:latin typeface="Arial Black" panose="020B0A04020102020204" pitchFamily="34" charset="0"/>
              </a:rPr>
              <a:t>MANTENIMIENTO</a:t>
            </a:r>
            <a:endParaRPr lang="es-VE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392091" y="259470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chemeClr val="bg1"/>
                </a:solidFill>
                <a:latin typeface="Arial Black" panose="020B0A04020102020204" pitchFamily="34" charset="0"/>
              </a:rPr>
              <a:t>GUIA</a:t>
            </a:r>
            <a:endParaRPr lang="es-VE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7593874" y="259470"/>
            <a:ext cx="155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chemeClr val="bg1"/>
                </a:solidFill>
                <a:latin typeface="Arial Black" panose="020B0A04020102020204" pitchFamily="34" charset="0"/>
              </a:rPr>
              <a:t>GALERIA</a:t>
            </a:r>
            <a:endParaRPr lang="es-VE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9213669" y="259470"/>
            <a:ext cx="2638697" cy="297876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17" name="Gráfico 16" descr="Lupa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1543213" y="297374"/>
            <a:ext cx="222067" cy="222067"/>
          </a:xfrm>
          <a:prstGeom prst="rect">
            <a:avLst/>
          </a:prstGeom>
        </p:spPr>
      </p:pic>
      <p:sp>
        <p:nvSpPr>
          <p:cNvPr id="18" name="CuadroTexto 17"/>
          <p:cNvSpPr txBox="1"/>
          <p:nvPr/>
        </p:nvSpPr>
        <p:spPr>
          <a:xfrm>
            <a:off x="9213669" y="277602"/>
            <a:ext cx="984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100" dirty="0">
                <a:solidFill>
                  <a:schemeClr val="bg2">
                    <a:lumMod val="75000"/>
                  </a:schemeClr>
                </a:solidFill>
              </a:rPr>
              <a:t>BUSQUEDA…</a:t>
            </a:r>
            <a:endParaRPr lang="es-VE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5157325" y="6358387"/>
            <a:ext cx="176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>
                <a:solidFill>
                  <a:schemeClr val="bg1"/>
                </a:solidFill>
              </a:rPr>
              <a:t>LINEA DE TEXTO</a:t>
            </a:r>
            <a:endParaRPr lang="es-VE" dirty="0">
              <a:solidFill>
                <a:schemeClr val="bg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187337" y="1215237"/>
            <a:ext cx="54969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sz="3600" dirty="0">
                <a:solidFill>
                  <a:srgbClr val="051C74"/>
                </a:solidFill>
                <a:latin typeface="Arial Black" panose="020B0A04020102020204" pitchFamily="34" charset="0"/>
              </a:rPr>
              <a:t>GUIA DE CAPACITACION</a:t>
            </a:r>
            <a:endParaRPr lang="es-VE" sz="3600" dirty="0">
              <a:solidFill>
                <a:srgbClr val="051C74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8709"/>
            <a:ext cx="12192000" cy="870857"/>
          </a:xfrm>
          <a:prstGeom prst="rect">
            <a:avLst/>
          </a:prstGeom>
          <a:solidFill>
            <a:srgbClr val="707F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" name="CuadroTexto 6"/>
          <p:cNvSpPr txBox="1"/>
          <p:nvPr/>
        </p:nvSpPr>
        <p:spPr>
          <a:xfrm>
            <a:off x="-182880" y="268803"/>
            <a:ext cx="180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s-VE" b="1" dirty="0">
                <a:solidFill>
                  <a:schemeClr val="bg1"/>
                </a:solidFill>
                <a:latin typeface="Arial Black" panose="020B0A04020102020204" pitchFamily="34" charset="0"/>
              </a:rPr>
              <a:t>INICIO</a:t>
            </a:r>
            <a:endParaRPr lang="es-VE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387337" y="136422"/>
            <a:ext cx="1800000" cy="6154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s-VE" b="1" dirty="0">
                <a:solidFill>
                  <a:schemeClr val="bg1"/>
                </a:solidFill>
                <a:latin typeface="Arial Black" panose="020B0A04020102020204" pitchFamily="34" charset="0"/>
              </a:rPr>
              <a:t>RESEÑA</a:t>
            </a:r>
            <a:endParaRPr lang="es-VE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s-VE" b="1" dirty="0">
                <a:solidFill>
                  <a:schemeClr val="bg1"/>
                </a:solidFill>
                <a:latin typeface="Arial Black" panose="020B0A04020102020204" pitchFamily="34" charset="0"/>
              </a:rPr>
              <a:t>HISTORICA</a:t>
            </a:r>
            <a:endParaRPr lang="es-VE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492137" y="259470"/>
            <a:ext cx="245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chemeClr val="bg1"/>
                </a:solidFill>
                <a:latin typeface="Arial Black" panose="020B0A04020102020204" pitchFamily="34" charset="0"/>
              </a:rPr>
              <a:t>MANTENIMIENTO</a:t>
            </a:r>
            <a:endParaRPr lang="es-VE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392091" y="259470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chemeClr val="bg1"/>
                </a:solidFill>
                <a:latin typeface="Arial Black" panose="020B0A04020102020204" pitchFamily="34" charset="0"/>
              </a:rPr>
              <a:t>GUIA</a:t>
            </a:r>
            <a:endParaRPr lang="es-VE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7593874" y="259470"/>
            <a:ext cx="155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chemeClr val="bg1"/>
                </a:solidFill>
                <a:latin typeface="Arial Black" panose="020B0A04020102020204" pitchFamily="34" charset="0"/>
              </a:rPr>
              <a:t>GALERIA</a:t>
            </a:r>
            <a:endParaRPr lang="es-VE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9213669" y="259470"/>
            <a:ext cx="2638697" cy="297876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17" name="Gráfico 16" descr="Lupa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1543213" y="297374"/>
            <a:ext cx="222067" cy="222067"/>
          </a:xfrm>
          <a:prstGeom prst="rect">
            <a:avLst/>
          </a:prstGeom>
        </p:spPr>
      </p:pic>
      <p:sp>
        <p:nvSpPr>
          <p:cNvPr id="18" name="CuadroTexto 17"/>
          <p:cNvSpPr txBox="1"/>
          <p:nvPr/>
        </p:nvSpPr>
        <p:spPr>
          <a:xfrm>
            <a:off x="9213669" y="277602"/>
            <a:ext cx="984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100" dirty="0">
                <a:solidFill>
                  <a:schemeClr val="bg2">
                    <a:lumMod val="75000"/>
                  </a:schemeClr>
                </a:solidFill>
              </a:rPr>
              <a:t>BUSQUEDA…</a:t>
            </a:r>
            <a:endParaRPr lang="es-VE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5157325" y="6358387"/>
            <a:ext cx="176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>
                <a:solidFill>
                  <a:schemeClr val="bg1"/>
                </a:solidFill>
              </a:rPr>
              <a:t>LINEA DE TEXTO</a:t>
            </a:r>
            <a:endParaRPr lang="es-VE" dirty="0">
              <a:solidFill>
                <a:schemeClr val="bg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187337" y="1215237"/>
            <a:ext cx="5496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sz="3600" dirty="0">
                <a:solidFill>
                  <a:srgbClr val="051C74"/>
                </a:solidFill>
                <a:latin typeface="Arial Black" panose="020B0A04020102020204" pitchFamily="34" charset="0"/>
              </a:rPr>
              <a:t>GALERIA</a:t>
            </a:r>
            <a:endParaRPr lang="es-VE" sz="3600" dirty="0">
              <a:solidFill>
                <a:srgbClr val="051C74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536</Words>
  <Application>WPS Presentation</Application>
  <PresentationFormat>Panorámica</PresentationFormat>
  <Paragraphs>126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SimSun</vt:lpstr>
      <vt:lpstr>Wingdings</vt:lpstr>
      <vt:lpstr>Arial Black</vt:lpstr>
      <vt:lpstr>Calibri</vt:lpstr>
      <vt:lpstr>Microsoft YaHei</vt:lpstr>
      <vt:lpstr>Arial Unicode MS</vt:lpstr>
      <vt:lpstr>Calibri Light</vt:lpstr>
      <vt:lpstr>Tema de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marygle marin</dc:creator>
  <cp:lastModifiedBy>ESCOLASTICO H</cp:lastModifiedBy>
  <cp:revision>11</cp:revision>
  <dcterms:created xsi:type="dcterms:W3CDTF">2024-01-26T13:40:00Z</dcterms:created>
  <dcterms:modified xsi:type="dcterms:W3CDTF">2024-01-30T20:56:54Z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F6383C5EDD604F0E8073CEA8AD31C25C_12</vt:lpwstr>
  </property>
  <property fmtid="{D5CDD505-2E9C-101B-9397-08002B2CF9AE}" pid="3" name="KSOProductBuildVer">
    <vt:lpwstr>1033-12.2.0.13431</vt:lpwstr>
  </property>
</Properties>
</file>