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70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788-0C2F-4A23-B027-241CD8B4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FBD55-8DEE-497C-BE8E-3DA0158C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1986-E13D-4E3E-9241-0A1C92F7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0DAB-3B87-4572-BC21-661B7091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E567-7176-4E4A-ABF3-FBFD7F71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10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6C26-6FD0-4C5B-A1CC-324D9526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23B3-3777-4873-9734-9ECE7759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5D666-147C-4D79-9B6E-CBEF7544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C4576-2941-475D-A24E-52B1E81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4D1CC-CED0-4D4F-A9AE-2959EB43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05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8D119-C6A4-4EC8-A6D1-B0E97FD39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C44BF-5B57-47B2-A69F-795A96533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1F1D-9055-4F64-86B5-C8398605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9E1B6-4798-4668-B584-C2BF6CC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94A0-E9D5-4CFE-BA7A-5BB98820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73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747F-64D3-4D79-BDD6-79C0613C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A1F3-D847-4EC3-A574-4C14FE5BB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7548-3E5B-4581-A75C-99CAAD4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1980-CED9-45D8-8A2F-D740DD9B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EBAFF-595F-4D35-9925-18088D21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694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6350-DA62-417B-9EAE-0277EEC7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161D4-D941-4DAA-8FB2-3C3724F29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064E-EB12-4FA7-8361-A603F5AE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571E8-3089-47FD-8987-8FAE4E55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10A3-43CB-499D-85E2-D04A9694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1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0567-1E31-4F4A-9DCF-D2909A0F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AC59-996C-4B58-9AC5-76C1B3D32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40171-27B7-4AD8-827C-2A50544F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371A2-292A-40C3-B323-B2067487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B6544-1A30-429A-9D5B-2BE83435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26DA2-0307-4654-B36A-FACA6B1D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32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F16A-2759-403E-BEAE-9BA1208B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1D85C-5891-402B-A504-7FF9F0CB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BA63-88B6-4CCC-A54A-7F8671C08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A1AB5-3433-4784-B0ED-0F45FA3EB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26E44-2FE7-4C4C-B827-8E484AC34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2D0D2-29F8-4698-92FD-72FF98FE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6FACC-C837-4B68-828B-5134ECC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466A0-9F92-4BC1-9159-DFEDF37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51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CD3A-3EAB-4BB6-AAB2-14623CA6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5BE2F-0216-417C-A5A8-6491DD3B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B510-C86D-41E8-85F0-129575C1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092C8-DA9E-4A4F-B372-02F1B718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08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4F24D-5872-485D-BBC5-CC970239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562EF-A018-4EFC-9F91-544A6531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8462A-6452-42BF-A5DD-6187BD9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438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C459-BA69-49AA-8BD1-3FCCFC06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BE53-4A6A-467C-88AC-05F6543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3070E-0508-4916-8B1C-EAAB18445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837A-41DE-4CB2-878F-F2939219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A7C8F-B857-4204-9844-37DC8DC4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42E9E-D32B-462A-892C-E3A382E1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55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766-B4BE-4D13-890F-103663C8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15DD3-23F3-4F50-AC8F-0B5F7911D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29AB-66F1-4032-B266-C3D1BBCFB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87A5-3E86-49EA-8C9A-5BE65AC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3E24-9DA0-47EE-B967-612603B0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643CC-778C-4DA8-B6EF-AB151A80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611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D51E9-7628-431E-B72E-BCDFC51E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437D-465E-45EA-9A76-12B4E023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EF32A-AF70-4625-AAB2-1E6BAA5DC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5D96-1797-402C-A91B-B395CAFE6E68}" type="datetimeFigureOut">
              <a:rPr lang="da-DK" smtClean="0"/>
              <a:t>08-04-2022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AEBE0-2EF9-4962-A0ED-6D433B33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8D7-6ACE-4F78-BD09-C541094A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74383-B0B1-407F-8DDC-4B97F4B49F2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65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0A2368-D4EA-455E-AD9A-750FEAE58E32}"/>
              </a:ext>
            </a:extLst>
          </p:cNvPr>
          <p:cNvSpPr/>
          <p:nvPr/>
        </p:nvSpPr>
        <p:spPr>
          <a:xfrm>
            <a:off x="3056238" y="1157415"/>
            <a:ext cx="1499286" cy="2924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da-DK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B50025-D66B-4FC7-AE68-BE50F825709C}"/>
              </a:ext>
            </a:extLst>
          </p:cNvPr>
          <p:cNvSpPr/>
          <p:nvPr/>
        </p:nvSpPr>
        <p:spPr>
          <a:xfrm>
            <a:off x="3056238" y="1746421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B2AB2F-0D73-4B72-8F63-A6466477E5B9}"/>
              </a:ext>
            </a:extLst>
          </p:cNvPr>
          <p:cNvSpPr/>
          <p:nvPr/>
        </p:nvSpPr>
        <p:spPr>
          <a:xfrm>
            <a:off x="3056238" y="1952367"/>
            <a:ext cx="1499286" cy="436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da-DK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35170-8711-4D7F-A040-BEFF23B1EE52}"/>
              </a:ext>
            </a:extLst>
          </p:cNvPr>
          <p:cNvSpPr/>
          <p:nvPr/>
        </p:nvSpPr>
        <p:spPr>
          <a:xfrm>
            <a:off x="3056238" y="3900617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5F64A1-7F89-4BC8-8DC5-49EBDF7A30FF}"/>
              </a:ext>
            </a:extLst>
          </p:cNvPr>
          <p:cNvSpPr/>
          <p:nvPr/>
        </p:nvSpPr>
        <p:spPr>
          <a:xfrm>
            <a:off x="3056238" y="4106563"/>
            <a:ext cx="1499286" cy="4366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da-DK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A91DD3-A968-4E3D-8A5A-AC6480DD0A39}"/>
              </a:ext>
            </a:extLst>
          </p:cNvPr>
          <p:cNvSpPr/>
          <p:nvPr/>
        </p:nvSpPr>
        <p:spPr>
          <a:xfrm>
            <a:off x="3056238" y="1449859"/>
            <a:ext cx="1499286" cy="2883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A5F5AB-88D3-4F68-92FE-80D317834F5F}"/>
              </a:ext>
            </a:extLst>
          </p:cNvPr>
          <p:cNvSpPr/>
          <p:nvPr/>
        </p:nvSpPr>
        <p:spPr>
          <a:xfrm>
            <a:off x="3056238" y="2397212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AB7C5F-C577-49FD-B367-37AC191FB2B7}"/>
              </a:ext>
            </a:extLst>
          </p:cNvPr>
          <p:cNvSpPr/>
          <p:nvPr/>
        </p:nvSpPr>
        <p:spPr>
          <a:xfrm>
            <a:off x="3056238" y="2603158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da-DK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F1DADB-42D3-4BF4-852F-80E9D9C017AF}"/>
              </a:ext>
            </a:extLst>
          </p:cNvPr>
          <p:cNvSpPr/>
          <p:nvPr/>
        </p:nvSpPr>
        <p:spPr>
          <a:xfrm>
            <a:off x="3056238" y="3464012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da-DK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17329-1B9C-401A-8B51-3211AB447485}"/>
              </a:ext>
            </a:extLst>
          </p:cNvPr>
          <p:cNvSpPr/>
          <p:nvPr/>
        </p:nvSpPr>
        <p:spPr>
          <a:xfrm>
            <a:off x="3056238" y="4543168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988ED2-2720-477B-A29B-99AADB19AF1E}"/>
              </a:ext>
            </a:extLst>
          </p:cNvPr>
          <p:cNvSpPr/>
          <p:nvPr/>
        </p:nvSpPr>
        <p:spPr>
          <a:xfrm>
            <a:off x="3056238" y="4749114"/>
            <a:ext cx="1499286" cy="4366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</a:t>
            </a:r>
            <a:endParaRPr lang="da-DK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BD5F4B-88DB-4374-8AD4-C0117DA0EE8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805881" y="3039763"/>
            <a:ext cx="0" cy="4242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C06C62-5080-4D6D-8D21-62F4DA1ACD4E}"/>
              </a:ext>
            </a:extLst>
          </p:cNvPr>
          <p:cNvSpPr/>
          <p:nvPr/>
        </p:nvSpPr>
        <p:spPr>
          <a:xfrm>
            <a:off x="3056238" y="860853"/>
            <a:ext cx="1499286" cy="29244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FX files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094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72F0C5F-4113-4DB0-A785-5C6942C7A971}"/>
              </a:ext>
            </a:extLst>
          </p:cNvPr>
          <p:cNvSpPr/>
          <p:nvPr/>
        </p:nvSpPr>
        <p:spPr>
          <a:xfrm>
            <a:off x="6296025" y="2357565"/>
            <a:ext cx="1499286" cy="247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FileData</a:t>
            </a:r>
            <a:endParaRPr lang="da-DK" dirty="0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451976-9E1E-49F7-BFA0-8ABA1F2B152C}"/>
              </a:ext>
            </a:extLst>
          </p:cNvPr>
          <p:cNvGrpSpPr/>
          <p:nvPr/>
        </p:nvGrpSpPr>
        <p:grpSpPr>
          <a:xfrm>
            <a:off x="7549541" y="2387006"/>
            <a:ext cx="165709" cy="188970"/>
            <a:chOff x="695325" y="914400"/>
            <a:chExt cx="923925" cy="105361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D1B8C2-E09A-4A7C-B2A4-7F0AD125566F}"/>
                </a:ext>
              </a:extLst>
            </p:cNvPr>
            <p:cNvCxnSpPr/>
            <p:nvPr/>
          </p:nvCxnSpPr>
          <p:spPr>
            <a:xfrm>
              <a:off x="695325" y="1449859"/>
              <a:ext cx="923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BEBCC2-3D79-4509-80F4-C0DEEE14C9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7287" y="91440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C5175D-A6C8-4F94-82A2-8D602E911758}"/>
                </a:ext>
              </a:extLst>
            </p:cNvPr>
            <p:cNvCxnSpPr>
              <a:cxnSpLocks/>
            </p:cNvCxnSpPr>
            <p:nvPr/>
          </p:nvCxnSpPr>
          <p:spPr>
            <a:xfrm>
              <a:off x="1584007" y="143256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50A6CF-8B3D-4564-950A-134D00292676}"/>
                </a:ext>
              </a:extLst>
            </p:cNvPr>
            <p:cNvCxnSpPr>
              <a:cxnSpLocks/>
            </p:cNvCxnSpPr>
            <p:nvPr/>
          </p:nvCxnSpPr>
          <p:spPr>
            <a:xfrm>
              <a:off x="730567" y="142494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48B0770-8709-4C44-A574-564EC7C8EE36}"/>
              </a:ext>
            </a:extLst>
          </p:cNvPr>
          <p:cNvSpPr/>
          <p:nvPr/>
        </p:nvSpPr>
        <p:spPr>
          <a:xfrm>
            <a:off x="6296024" y="2602498"/>
            <a:ext cx="2806785" cy="14010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70DA14-DE41-4913-84CA-7A08FEB57DA4}"/>
              </a:ext>
            </a:extLst>
          </p:cNvPr>
          <p:cNvSpPr/>
          <p:nvPr/>
        </p:nvSpPr>
        <p:spPr>
          <a:xfrm>
            <a:off x="6296025" y="438149"/>
            <a:ext cx="1499286" cy="247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Blazor</a:t>
            </a:r>
            <a:endParaRPr lang="da-DK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893B81-795D-40BE-9A56-9ABE334AE983}"/>
              </a:ext>
            </a:extLst>
          </p:cNvPr>
          <p:cNvGrpSpPr/>
          <p:nvPr/>
        </p:nvGrpSpPr>
        <p:grpSpPr>
          <a:xfrm>
            <a:off x="7549541" y="467590"/>
            <a:ext cx="165709" cy="188970"/>
            <a:chOff x="695325" y="914400"/>
            <a:chExt cx="923925" cy="105361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3FF3BCE-C63F-4399-A0DB-831CB82970A4}"/>
                </a:ext>
              </a:extLst>
            </p:cNvPr>
            <p:cNvCxnSpPr/>
            <p:nvPr/>
          </p:nvCxnSpPr>
          <p:spPr>
            <a:xfrm>
              <a:off x="695325" y="1449859"/>
              <a:ext cx="923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BDCB154-833B-41CD-881F-F60ABEFE2AEE}"/>
                </a:ext>
              </a:extLst>
            </p:cNvPr>
            <p:cNvCxnSpPr>
              <a:cxnSpLocks/>
            </p:cNvCxnSpPr>
            <p:nvPr/>
          </p:nvCxnSpPr>
          <p:spPr>
            <a:xfrm>
              <a:off x="1157287" y="91440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C59B2-DB32-46C4-9227-FFE1475E4E07}"/>
                </a:ext>
              </a:extLst>
            </p:cNvPr>
            <p:cNvCxnSpPr>
              <a:cxnSpLocks/>
            </p:cNvCxnSpPr>
            <p:nvPr/>
          </p:nvCxnSpPr>
          <p:spPr>
            <a:xfrm>
              <a:off x="1584007" y="143256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FCA25B-EE59-4545-9FF8-9BCBDFF16501}"/>
                </a:ext>
              </a:extLst>
            </p:cNvPr>
            <p:cNvCxnSpPr>
              <a:cxnSpLocks/>
            </p:cNvCxnSpPr>
            <p:nvPr/>
          </p:nvCxnSpPr>
          <p:spPr>
            <a:xfrm>
              <a:off x="730567" y="1424940"/>
              <a:ext cx="0" cy="5354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5198B3A-01A7-40C9-B2F0-F92980AA5228}"/>
              </a:ext>
            </a:extLst>
          </p:cNvPr>
          <p:cNvSpPr/>
          <p:nvPr/>
        </p:nvSpPr>
        <p:spPr>
          <a:xfrm>
            <a:off x="6296024" y="683083"/>
            <a:ext cx="2806785" cy="1063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19C4FA-FCD5-4931-9B8F-46E827DA31AC}"/>
              </a:ext>
            </a:extLst>
          </p:cNvPr>
          <p:cNvSpPr/>
          <p:nvPr/>
        </p:nvSpPr>
        <p:spPr>
          <a:xfrm>
            <a:off x="6497967" y="900127"/>
            <a:ext cx="1764583" cy="4366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da-DK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86170E-4BE3-44B2-A0CC-7B5A19C5469B}"/>
              </a:ext>
            </a:extLst>
          </p:cNvPr>
          <p:cNvSpPr/>
          <p:nvPr/>
        </p:nvSpPr>
        <p:spPr>
          <a:xfrm>
            <a:off x="6630615" y="1398458"/>
            <a:ext cx="1499286" cy="2059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  <a:endParaRPr lang="da-D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9C9BBA-BF66-42A7-BF42-957C38904916}"/>
              </a:ext>
            </a:extLst>
          </p:cNvPr>
          <p:cNvSpPr/>
          <p:nvPr/>
        </p:nvSpPr>
        <p:spPr>
          <a:xfrm>
            <a:off x="6886831" y="3461497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FileContext</a:t>
            </a:r>
            <a:endParaRPr lang="da-DK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FE5A667-5F41-4109-B125-E4FDF822B23A}"/>
              </a:ext>
            </a:extLst>
          </p:cNvPr>
          <p:cNvSpPr/>
          <p:nvPr/>
        </p:nvSpPr>
        <p:spPr>
          <a:xfrm>
            <a:off x="6853881" y="2788069"/>
            <a:ext cx="1499286" cy="4366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TodoFileDAO</a:t>
            </a:r>
            <a:endParaRPr lang="da-DK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8B89E16-3045-4ED3-83A7-86F47D8C90D3}"/>
              </a:ext>
            </a:extLst>
          </p:cNvPr>
          <p:cNvSpPr/>
          <p:nvPr/>
        </p:nvSpPr>
        <p:spPr>
          <a:xfrm>
            <a:off x="7290486" y="1604404"/>
            <a:ext cx="259055" cy="2191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0C2912E-4A84-4E80-B3C9-A9364884E6CD}"/>
              </a:ext>
            </a:extLst>
          </p:cNvPr>
          <p:cNvCxnSpPr>
            <a:cxnSpLocks/>
            <a:stCxn id="43" idx="3"/>
          </p:cNvCxnSpPr>
          <p:nvPr/>
        </p:nvCxnSpPr>
        <p:spPr>
          <a:xfrm rot="16200000" flipH="1">
            <a:off x="6990180" y="2253422"/>
            <a:ext cx="919611" cy="59943"/>
          </a:xfrm>
          <a:prstGeom prst="bentConnector3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7C9800-F60E-4097-B901-43FA36E9FA8F}"/>
              </a:ext>
            </a:extLst>
          </p:cNvPr>
          <p:cNvCxnSpPr>
            <a:stCxn id="42" idx="2"/>
            <a:endCxn id="20" idx="0"/>
          </p:cNvCxnSpPr>
          <p:nvPr/>
        </p:nvCxnSpPr>
        <p:spPr>
          <a:xfrm>
            <a:off x="7603524" y="3224674"/>
            <a:ext cx="32950" cy="2368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8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tediagram: Proces 27">
            <a:extLst>
              <a:ext uri="{FF2B5EF4-FFF2-40B4-BE49-F238E27FC236}">
                <a16:creationId xmlns:a16="http://schemas.microsoft.com/office/drawing/2014/main" id="{9E903C6A-FEA0-4E88-AE31-919173AE6873}"/>
              </a:ext>
            </a:extLst>
          </p:cNvPr>
          <p:cNvSpPr/>
          <p:nvPr/>
        </p:nvSpPr>
        <p:spPr>
          <a:xfrm>
            <a:off x="2737520" y="3901819"/>
            <a:ext cx="5304656" cy="1760797"/>
          </a:xfrm>
          <a:prstGeom prst="flowChartProcess">
            <a:avLst/>
          </a:prstGeom>
          <a:solidFill>
            <a:srgbClr val="E2F0D9">
              <a:alpha val="3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2B0594E2-EF50-423E-AEB9-B31913228B2A}"/>
              </a:ext>
            </a:extLst>
          </p:cNvPr>
          <p:cNvSpPr/>
          <p:nvPr/>
        </p:nvSpPr>
        <p:spPr>
          <a:xfrm>
            <a:off x="2871724" y="825591"/>
            <a:ext cx="2292724" cy="7059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Pages</a:t>
            </a:r>
          </a:p>
          <a:p>
            <a:pPr algn="ctr"/>
            <a:endParaRPr lang="da-DK" dirty="0"/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DBE26E45-EA59-4983-ADDD-61DD9850C558}"/>
              </a:ext>
            </a:extLst>
          </p:cNvPr>
          <p:cNvSpPr/>
          <p:nvPr/>
        </p:nvSpPr>
        <p:spPr>
          <a:xfrm>
            <a:off x="2972577" y="1195384"/>
            <a:ext cx="2091018" cy="2622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 </a:t>
            </a:r>
            <a:r>
              <a:rPr lang="da-DK" dirty="0" err="1"/>
              <a:t>blocks</a:t>
            </a:r>
            <a:endParaRPr lang="da-DK" dirty="0"/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B3673C69-37A5-4FAC-BBB0-DF5D3AD492A6}"/>
              </a:ext>
            </a:extLst>
          </p:cNvPr>
          <p:cNvSpPr/>
          <p:nvPr/>
        </p:nvSpPr>
        <p:spPr>
          <a:xfrm>
            <a:off x="2871724" y="1571905"/>
            <a:ext cx="2292724" cy="188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</a:t>
            </a:r>
            <a:r>
              <a:rPr lang="da-DK" dirty="0" err="1">
                <a:solidFill>
                  <a:schemeClr val="tx1"/>
                </a:solidFill>
              </a:rPr>
              <a:t>IService</a:t>
            </a:r>
            <a:r>
              <a:rPr lang="da-D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1DADBAE0-DB75-4162-A05E-D3FD8428C4BD}"/>
              </a:ext>
            </a:extLst>
          </p:cNvPr>
          <p:cNvSpPr/>
          <p:nvPr/>
        </p:nvSpPr>
        <p:spPr>
          <a:xfrm>
            <a:off x="2871724" y="3283038"/>
            <a:ext cx="2292724" cy="3361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Services (</a:t>
            </a:r>
            <a:r>
              <a:rPr lang="da-DK" dirty="0" err="1"/>
              <a:t>logic</a:t>
            </a:r>
            <a:r>
              <a:rPr lang="da-DK" dirty="0"/>
              <a:t>)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5577FBCE-B11A-4C56-A389-D952EBFD34E3}"/>
              </a:ext>
            </a:extLst>
          </p:cNvPr>
          <p:cNvSpPr/>
          <p:nvPr/>
        </p:nvSpPr>
        <p:spPr>
          <a:xfrm>
            <a:off x="2871724" y="3686449"/>
            <a:ext cx="2292724" cy="188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&lt;&lt;IDAO&gt;&gt;</a:t>
            </a:r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9D059441-C939-4C5A-B60F-11BB83E131A9}"/>
              </a:ext>
            </a:extLst>
          </p:cNvPr>
          <p:cNvSpPr/>
          <p:nvPr/>
        </p:nvSpPr>
        <p:spPr>
          <a:xfrm>
            <a:off x="2871724" y="3941941"/>
            <a:ext cx="2292724" cy="33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DAOs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5D226A38-7832-411D-B8F7-0EF05BCC2A22}"/>
              </a:ext>
            </a:extLst>
          </p:cNvPr>
          <p:cNvSpPr/>
          <p:nvPr/>
        </p:nvSpPr>
        <p:spPr>
          <a:xfrm>
            <a:off x="3322201" y="4405866"/>
            <a:ext cx="1391770" cy="336175"/>
          </a:xfrm>
          <a:prstGeom prst="roundRect">
            <a:avLst/>
          </a:prstGeom>
          <a:solidFill>
            <a:srgbClr val="F1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Context</a:t>
            </a:r>
            <a:endParaRPr lang="da-DK" dirty="0"/>
          </a:p>
        </p:txBody>
      </p:sp>
      <p:pic>
        <p:nvPicPr>
          <p:cNvPr id="11" name="Picture 2" descr="Free File Icon, Symbol. PNG, SVG Download.">
            <a:extLst>
              <a:ext uri="{FF2B5EF4-FFF2-40B4-BE49-F238E27FC236}">
                <a16:creationId xmlns:a16="http://schemas.microsoft.com/office/drawing/2014/main" id="{FFFAEB56-AB07-4583-8AB9-51BD9554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653" y="4869791"/>
            <a:ext cx="732865" cy="73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A738139E-4CC9-4465-9F99-519574D0A5B3}"/>
              </a:ext>
            </a:extLst>
          </p:cNvPr>
          <p:cNvSpPr/>
          <p:nvPr/>
        </p:nvSpPr>
        <p:spPr>
          <a:xfrm>
            <a:off x="2871724" y="2980481"/>
            <a:ext cx="2292724" cy="188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</a:t>
            </a:r>
            <a:r>
              <a:rPr lang="da-DK" dirty="0" err="1">
                <a:solidFill>
                  <a:schemeClr val="tx1"/>
                </a:solidFill>
              </a:rPr>
              <a:t>IService</a:t>
            </a:r>
            <a:r>
              <a:rPr lang="da-D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13" name="Rektangel: afrundede hjørner 12">
            <a:extLst>
              <a:ext uri="{FF2B5EF4-FFF2-40B4-BE49-F238E27FC236}">
                <a16:creationId xmlns:a16="http://schemas.microsoft.com/office/drawing/2014/main" id="{C6D0E60A-31D2-41BC-A0BB-F0C85A3FA6E8}"/>
              </a:ext>
            </a:extLst>
          </p:cNvPr>
          <p:cNvSpPr/>
          <p:nvPr/>
        </p:nvSpPr>
        <p:spPr>
          <a:xfrm>
            <a:off x="2871724" y="2546814"/>
            <a:ext cx="2292724" cy="3361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API</a:t>
            </a:r>
          </a:p>
        </p:txBody>
      </p:sp>
      <p:sp>
        <p:nvSpPr>
          <p:cNvPr id="14" name="Rektangel: afrundede hjørner 13">
            <a:extLst>
              <a:ext uri="{FF2B5EF4-FFF2-40B4-BE49-F238E27FC236}">
                <a16:creationId xmlns:a16="http://schemas.microsoft.com/office/drawing/2014/main" id="{1B298EFC-58A4-4667-95B2-682CE3C84B14}"/>
              </a:ext>
            </a:extLst>
          </p:cNvPr>
          <p:cNvSpPr/>
          <p:nvPr/>
        </p:nvSpPr>
        <p:spPr>
          <a:xfrm>
            <a:off x="2871724" y="1857653"/>
            <a:ext cx="2292724" cy="3361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HttpClientImplssim</a:t>
            </a:r>
            <a:endParaRPr lang="da-DK" dirty="0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E5C06FA3-ED02-4053-933C-3658936FD6ED}"/>
              </a:ext>
            </a:extLst>
          </p:cNvPr>
          <p:cNvCxnSpPr>
            <a:stCxn id="14" idx="2"/>
            <a:endCxn id="13" idx="0"/>
          </p:cNvCxnSpPr>
          <p:nvPr/>
        </p:nvCxnSpPr>
        <p:spPr>
          <a:xfrm>
            <a:off x="4018086" y="2193828"/>
            <a:ext cx="0" cy="352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: afrundede hjørner 15">
            <a:extLst>
              <a:ext uri="{FF2B5EF4-FFF2-40B4-BE49-F238E27FC236}">
                <a16:creationId xmlns:a16="http://schemas.microsoft.com/office/drawing/2014/main" id="{E3D62AF3-9163-4548-8506-4D150140C4EE}"/>
              </a:ext>
            </a:extLst>
          </p:cNvPr>
          <p:cNvSpPr/>
          <p:nvPr/>
        </p:nvSpPr>
        <p:spPr>
          <a:xfrm>
            <a:off x="5639862" y="825591"/>
            <a:ext cx="2292724" cy="7059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Pages</a:t>
            </a:r>
          </a:p>
          <a:p>
            <a:pPr algn="ctr"/>
            <a:endParaRPr lang="da-DK" dirty="0"/>
          </a:p>
        </p:txBody>
      </p:sp>
      <p:sp>
        <p:nvSpPr>
          <p:cNvPr id="17" name="Rektangel: afrundede hjørner 16">
            <a:extLst>
              <a:ext uri="{FF2B5EF4-FFF2-40B4-BE49-F238E27FC236}">
                <a16:creationId xmlns:a16="http://schemas.microsoft.com/office/drawing/2014/main" id="{F3F56C58-5FA4-4B7A-B325-19FEF6A9E9E9}"/>
              </a:ext>
            </a:extLst>
          </p:cNvPr>
          <p:cNvSpPr/>
          <p:nvPr/>
        </p:nvSpPr>
        <p:spPr>
          <a:xfrm>
            <a:off x="5740715" y="1195384"/>
            <a:ext cx="2091018" cy="2622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Code </a:t>
            </a:r>
            <a:r>
              <a:rPr lang="da-DK" dirty="0" err="1"/>
              <a:t>blocks</a:t>
            </a:r>
            <a:endParaRPr lang="da-DK" dirty="0"/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C5A9BFAF-7927-4817-8909-A42A723C5B30}"/>
              </a:ext>
            </a:extLst>
          </p:cNvPr>
          <p:cNvSpPr/>
          <p:nvPr/>
        </p:nvSpPr>
        <p:spPr>
          <a:xfrm>
            <a:off x="5639862" y="1571905"/>
            <a:ext cx="2292724" cy="188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</a:t>
            </a:r>
            <a:r>
              <a:rPr lang="da-DK" dirty="0" err="1">
                <a:solidFill>
                  <a:schemeClr val="tx1"/>
                </a:solidFill>
              </a:rPr>
              <a:t>IService</a:t>
            </a:r>
            <a:r>
              <a:rPr lang="da-D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19" name="Rektangel: afrundede hjørner 18">
            <a:extLst>
              <a:ext uri="{FF2B5EF4-FFF2-40B4-BE49-F238E27FC236}">
                <a16:creationId xmlns:a16="http://schemas.microsoft.com/office/drawing/2014/main" id="{00813D34-C719-4C13-A877-CE6A8FCB881E}"/>
              </a:ext>
            </a:extLst>
          </p:cNvPr>
          <p:cNvSpPr/>
          <p:nvPr/>
        </p:nvSpPr>
        <p:spPr>
          <a:xfrm>
            <a:off x="5639862" y="3283038"/>
            <a:ext cx="2292724" cy="33617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Services (</a:t>
            </a:r>
            <a:r>
              <a:rPr lang="da-DK" dirty="0" err="1"/>
              <a:t>logic</a:t>
            </a:r>
            <a:r>
              <a:rPr lang="da-DK" dirty="0"/>
              <a:t>)</a:t>
            </a:r>
          </a:p>
        </p:txBody>
      </p:sp>
      <p:sp>
        <p:nvSpPr>
          <p:cNvPr id="20" name="Rektangel: afrundede hjørner 19">
            <a:extLst>
              <a:ext uri="{FF2B5EF4-FFF2-40B4-BE49-F238E27FC236}">
                <a16:creationId xmlns:a16="http://schemas.microsoft.com/office/drawing/2014/main" id="{0044BBD9-393D-4D18-BF43-E259AF4E740F}"/>
              </a:ext>
            </a:extLst>
          </p:cNvPr>
          <p:cNvSpPr/>
          <p:nvPr/>
        </p:nvSpPr>
        <p:spPr>
          <a:xfrm>
            <a:off x="5639862" y="3686449"/>
            <a:ext cx="2292724" cy="188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&lt;&lt;IDAO&gt;&gt;</a:t>
            </a:r>
          </a:p>
        </p:txBody>
      </p:sp>
      <p:sp>
        <p:nvSpPr>
          <p:cNvPr id="21" name="Rektangel: afrundede hjørner 20">
            <a:extLst>
              <a:ext uri="{FF2B5EF4-FFF2-40B4-BE49-F238E27FC236}">
                <a16:creationId xmlns:a16="http://schemas.microsoft.com/office/drawing/2014/main" id="{E16DD91D-4B82-4DD7-9CD9-6C54D5F7F130}"/>
              </a:ext>
            </a:extLst>
          </p:cNvPr>
          <p:cNvSpPr/>
          <p:nvPr/>
        </p:nvSpPr>
        <p:spPr>
          <a:xfrm>
            <a:off x="5639862" y="3941941"/>
            <a:ext cx="2292724" cy="336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DAOs</a:t>
            </a:r>
            <a:endParaRPr lang="da-DK" dirty="0"/>
          </a:p>
        </p:txBody>
      </p:sp>
      <p:sp>
        <p:nvSpPr>
          <p:cNvPr id="22" name="Rektangel: afrundede hjørner 21">
            <a:extLst>
              <a:ext uri="{FF2B5EF4-FFF2-40B4-BE49-F238E27FC236}">
                <a16:creationId xmlns:a16="http://schemas.microsoft.com/office/drawing/2014/main" id="{456E6CC0-F782-409F-936B-E2EA03694965}"/>
              </a:ext>
            </a:extLst>
          </p:cNvPr>
          <p:cNvSpPr/>
          <p:nvPr/>
        </p:nvSpPr>
        <p:spPr>
          <a:xfrm>
            <a:off x="6090339" y="4405866"/>
            <a:ext cx="1391770" cy="336175"/>
          </a:xfrm>
          <a:prstGeom prst="roundRect">
            <a:avLst/>
          </a:prstGeom>
          <a:solidFill>
            <a:srgbClr val="F1B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DbContext</a:t>
            </a:r>
            <a:endParaRPr lang="da-DK" dirty="0"/>
          </a:p>
        </p:txBody>
      </p:sp>
      <p:sp>
        <p:nvSpPr>
          <p:cNvPr id="24" name="Rektangel: afrundede hjørner 23">
            <a:extLst>
              <a:ext uri="{FF2B5EF4-FFF2-40B4-BE49-F238E27FC236}">
                <a16:creationId xmlns:a16="http://schemas.microsoft.com/office/drawing/2014/main" id="{E0A27CF1-CC23-4C69-BB9E-7E19F5494571}"/>
              </a:ext>
            </a:extLst>
          </p:cNvPr>
          <p:cNvSpPr/>
          <p:nvPr/>
        </p:nvSpPr>
        <p:spPr>
          <a:xfrm>
            <a:off x="5639862" y="2980481"/>
            <a:ext cx="2292724" cy="1882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&lt;&lt;</a:t>
            </a:r>
            <a:r>
              <a:rPr lang="da-DK" dirty="0" err="1">
                <a:solidFill>
                  <a:schemeClr val="tx1"/>
                </a:solidFill>
              </a:rPr>
              <a:t>IService</a:t>
            </a:r>
            <a:r>
              <a:rPr lang="da-DK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5" name="Rektangel: afrundede hjørner 24">
            <a:extLst>
              <a:ext uri="{FF2B5EF4-FFF2-40B4-BE49-F238E27FC236}">
                <a16:creationId xmlns:a16="http://schemas.microsoft.com/office/drawing/2014/main" id="{783E106E-A851-4775-BDBB-17B55F5F0E4D}"/>
              </a:ext>
            </a:extLst>
          </p:cNvPr>
          <p:cNvSpPr/>
          <p:nvPr/>
        </p:nvSpPr>
        <p:spPr>
          <a:xfrm>
            <a:off x="5639862" y="2546814"/>
            <a:ext cx="2292724" cy="3361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Web API</a:t>
            </a:r>
          </a:p>
        </p:txBody>
      </p:sp>
      <p:sp>
        <p:nvSpPr>
          <p:cNvPr id="26" name="Rektangel: afrundede hjørner 25">
            <a:extLst>
              <a:ext uri="{FF2B5EF4-FFF2-40B4-BE49-F238E27FC236}">
                <a16:creationId xmlns:a16="http://schemas.microsoft.com/office/drawing/2014/main" id="{46D9B741-7E45-4646-9EC5-7FA4124492B0}"/>
              </a:ext>
            </a:extLst>
          </p:cNvPr>
          <p:cNvSpPr/>
          <p:nvPr/>
        </p:nvSpPr>
        <p:spPr>
          <a:xfrm>
            <a:off x="5639862" y="1857653"/>
            <a:ext cx="2292724" cy="3361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/>
              <a:t>HttpClientImplssim</a:t>
            </a:r>
            <a:endParaRPr lang="da-DK" dirty="0"/>
          </a:p>
        </p:txBody>
      </p: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25B68669-018D-4D96-93FD-FA53EA8309FD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6786224" y="2193828"/>
            <a:ext cx="0" cy="3529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base Free Icon - Icon-Icons.com">
            <a:extLst>
              <a:ext uri="{FF2B5EF4-FFF2-40B4-BE49-F238E27FC236}">
                <a16:creationId xmlns:a16="http://schemas.microsoft.com/office/drawing/2014/main" id="{BC7D1044-D46C-49B6-987E-183586893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03" y="4869791"/>
            <a:ext cx="879242" cy="87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04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</TotalTime>
  <Words>62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5</cp:revision>
  <dcterms:created xsi:type="dcterms:W3CDTF">2021-12-03T08:17:47Z</dcterms:created>
  <dcterms:modified xsi:type="dcterms:W3CDTF">2022-04-10T12:36:36Z</dcterms:modified>
</cp:coreProperties>
</file>