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4ACC-C7CA-4D73-9FCE-A7BBE497A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381BC-4824-4CDD-8C4A-328F60971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277B2-07F2-4B36-B88E-F344AF88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A542-46E6-4107-B7F3-54BD2356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CBA97-B0E1-4774-B539-A833E9B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5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40EC-043B-492E-B6FC-57447A17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4B000-A86B-442E-941A-2C0B57823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97BF-8FAD-41C4-8D5C-72A06ED9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07E20-0F06-469D-B156-9AA58173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AF06-E769-4809-8A39-721C2EB9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3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B337C-8DEA-4A97-AE8D-780AD939E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7B9E6-0A34-47D9-B5B6-C2460BF84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AE292-1B23-43B3-A24D-32AC75A6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7431D-0A4B-4961-AFDF-32CF2825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09DB-09FC-49EC-A838-7353C7B0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9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3A2F-6C61-4325-9499-C194C519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4C2E-18E1-4C05-8455-5692F19C1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5D1D2-20D9-4409-87C0-4CFE843D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A772-36B5-4147-B945-B318DE70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6167B-147A-42A5-B469-DE8EF7F4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0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3F22-3CBB-43E1-A573-9FAF6DB4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B3ED2-35E9-422B-B8BD-C5B928BF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E00D7-0FF1-446B-A11C-77968DA6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2E542-F524-4757-A38D-1C0E71DA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5048A-DB1A-4BBE-96C6-BBBAC87F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53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2CD5-3D54-4360-BD88-08D924AD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C9314-16E5-49F6-807A-ECB05E328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5BB64-B159-42E6-BD4F-83C54F360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128A-3A29-4B06-AC24-16E8936E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59859-A44C-4B22-A80F-2EABC3E1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4AE83-34CF-48BB-AA31-BA428C67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82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B9BF-91EA-4BCD-A238-E2A54CE0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3D0C4-C2E0-45E0-8DB3-A78FB0829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E8B07-7710-463E-9743-B2D77C329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21F7A-4D9E-40B4-BDA4-EFBE1BDBE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74758-2924-4FF6-87B4-74A7795EC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B4F60-A257-4C9C-B434-296D04F0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67D89-ADEB-4DFB-BE33-6A89298F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E77F3-9C22-483D-AFFF-DDB77DA5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54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808D-27B0-451E-B8B7-F146AC6E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E7D75-D09B-4266-986B-F435CEB7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6A9AB-0DE3-48D7-89C1-43ACFEB5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21524-9E12-43B8-B117-EB91A141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37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8E851-BE7B-437D-9CBC-518A418F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D9E13-7109-46EB-A94F-EE71267D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781E-6DEE-465F-B40B-3F790A25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95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1464-AC50-40F7-8093-BF495FC0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5936-94C4-49A6-BCDB-97737ACC8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68D82-48C1-45BB-A239-37F7D9877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A5795-1E45-4C02-BEA4-63F4D0B7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47089-1852-4F7D-A884-8F236410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D8FE7-88B8-45F8-AD59-EBCCA117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05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0842-6A8A-4945-BCE3-FF76F8DA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8B716-8E76-40F8-B90D-1C753DBF5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7BF9C-9FFB-4EE7-BBBB-36CA53522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744B2-CB73-4C68-BB38-8716C04B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02CCD-1CF8-4BE3-A0F5-ACF2C98D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CC149-66AD-46F5-9851-92264B64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12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5F8DA-751B-406D-8D6F-A76CEBAF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29DFF-12D7-4779-8FC8-D7A041E86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B65EF-16A9-487F-985E-B78DBC25F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BDB6E-0703-4FBB-B812-31F8EA23C7EF}" type="datetimeFigureOut">
              <a:rPr lang="en-GB" smtClean="0"/>
              <a:t>29/08/2022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4FD87-6476-4D3D-BAA9-9B6CED271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7B05A-BDA7-4A99-80E1-F509CD636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73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B96F7-FA9A-4C82-9F30-1B93533A6262}"/>
              </a:ext>
            </a:extLst>
          </p:cNvPr>
          <p:cNvSpPr/>
          <p:nvPr/>
        </p:nvSpPr>
        <p:spPr>
          <a:xfrm>
            <a:off x="3773010" y="284085"/>
            <a:ext cx="3915052" cy="1624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26" name="Picture 2" descr="Database Icon in Cheat Sheet icons">
            <a:extLst>
              <a:ext uri="{FF2B5EF4-FFF2-40B4-BE49-F238E27FC236}">
                <a16:creationId xmlns:a16="http://schemas.microsoft.com/office/drawing/2014/main" id="{C7F49B51-FD0E-423B-A7C9-1B9C634E6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355" y="5591816"/>
            <a:ext cx="1166258" cy="116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 icon - interface, archive, files and folders, file, document #icons  #iconbros #freeicons #freeicon #free #icon | Free icons, Icon files, Icon">
            <a:extLst>
              <a:ext uri="{FF2B5EF4-FFF2-40B4-BE49-F238E27FC236}">
                <a16:creationId xmlns:a16="http://schemas.microsoft.com/office/drawing/2014/main" id="{859E142A-F8AD-4540-8054-632A872B3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037" y="5502300"/>
            <a:ext cx="1171852" cy="11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8D26C1-AD44-48C4-A71E-0BB89CBBFDBB}"/>
              </a:ext>
            </a:extLst>
          </p:cNvPr>
          <p:cNvSpPr/>
          <p:nvPr/>
        </p:nvSpPr>
        <p:spPr>
          <a:xfrm>
            <a:off x="4021585" y="381740"/>
            <a:ext cx="3400147" cy="5060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UI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F3C8CB-EC5B-413F-A8B3-71F2C129E862}"/>
              </a:ext>
            </a:extLst>
          </p:cNvPr>
          <p:cNvSpPr/>
          <p:nvPr/>
        </p:nvSpPr>
        <p:spPr>
          <a:xfrm>
            <a:off x="4021584" y="952130"/>
            <a:ext cx="3400147" cy="2552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Interfaces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FE7730-A6EE-4944-A46F-0C7656A6A523}"/>
              </a:ext>
            </a:extLst>
          </p:cNvPr>
          <p:cNvSpPr/>
          <p:nvPr/>
        </p:nvSpPr>
        <p:spPr>
          <a:xfrm>
            <a:off x="4021583" y="1271726"/>
            <a:ext cx="3400147" cy="5060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Clients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C744F-71F4-45C8-BD67-86282B8C1B28}"/>
              </a:ext>
            </a:extLst>
          </p:cNvPr>
          <p:cNvGrpSpPr/>
          <p:nvPr/>
        </p:nvGrpSpPr>
        <p:grpSpPr>
          <a:xfrm>
            <a:off x="3773010" y="2617434"/>
            <a:ext cx="3915052" cy="2574522"/>
            <a:chOff x="3773010" y="2476872"/>
            <a:chExt cx="3915052" cy="25745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4E8B91-C7FA-4680-96DA-8E32B88B099A}"/>
                </a:ext>
              </a:extLst>
            </p:cNvPr>
            <p:cNvSpPr/>
            <p:nvPr/>
          </p:nvSpPr>
          <p:spPr>
            <a:xfrm>
              <a:off x="3773010" y="2476872"/>
              <a:ext cx="3915052" cy="2574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A5BE369-464E-47E9-9AA5-377A378DC5CB}"/>
                </a:ext>
              </a:extLst>
            </p:cNvPr>
            <p:cNvSpPr/>
            <p:nvPr/>
          </p:nvSpPr>
          <p:spPr>
            <a:xfrm>
              <a:off x="4021585" y="2625573"/>
              <a:ext cx="3400147" cy="50602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REST Controllers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6A03259-9A0E-498B-B6C6-C58A07C814FD}"/>
                </a:ext>
              </a:extLst>
            </p:cNvPr>
            <p:cNvSpPr/>
            <p:nvPr/>
          </p:nvSpPr>
          <p:spPr>
            <a:xfrm>
              <a:off x="4021584" y="3195963"/>
              <a:ext cx="3400147" cy="25523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Interfaces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75664A2-704A-4819-AA18-992BABCF3A07}"/>
                </a:ext>
              </a:extLst>
            </p:cNvPr>
            <p:cNvSpPr/>
            <p:nvPr/>
          </p:nvSpPr>
          <p:spPr>
            <a:xfrm>
              <a:off x="4021583" y="3515559"/>
              <a:ext cx="3400147" cy="50602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Domain </a:t>
              </a:r>
              <a:r>
                <a:rPr lang="da-DK" dirty="0" err="1">
                  <a:solidFill>
                    <a:schemeClr val="tx1"/>
                  </a:solidFill>
                </a:rPr>
                <a:t>logic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9974AC4-F364-49C7-BA84-E4CEA5306407}"/>
                </a:ext>
              </a:extLst>
            </p:cNvPr>
            <p:cNvSpPr/>
            <p:nvPr/>
          </p:nvSpPr>
          <p:spPr>
            <a:xfrm>
              <a:off x="4021583" y="4098154"/>
              <a:ext cx="3400147" cy="25523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Interfaces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BF598FE-0AE3-492F-B13D-E85FA62B76E4}"/>
                </a:ext>
              </a:extLst>
            </p:cNvPr>
            <p:cNvSpPr/>
            <p:nvPr/>
          </p:nvSpPr>
          <p:spPr>
            <a:xfrm>
              <a:off x="4021582" y="4417750"/>
              <a:ext cx="3400147" cy="50602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Data Access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C72C20-DD91-4C4C-A5B7-FFEF225D4AA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30536" y="1908699"/>
            <a:ext cx="0" cy="70873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74AFE7-22E0-41F7-B1A7-3490F73E3C52}"/>
              </a:ext>
            </a:extLst>
          </p:cNvPr>
          <p:cNvCxnSpPr>
            <a:cxnSpLocks/>
          </p:cNvCxnSpPr>
          <p:nvPr/>
        </p:nvCxnSpPr>
        <p:spPr>
          <a:xfrm>
            <a:off x="4714043" y="5191956"/>
            <a:ext cx="0" cy="365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3197FA-A0D4-48E9-8817-493970BD9BAB}"/>
              </a:ext>
            </a:extLst>
          </p:cNvPr>
          <p:cNvCxnSpPr>
            <a:cxnSpLocks/>
          </p:cNvCxnSpPr>
          <p:nvPr/>
        </p:nvCxnSpPr>
        <p:spPr>
          <a:xfrm>
            <a:off x="6542843" y="5191956"/>
            <a:ext cx="0" cy="365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7519D0-708B-4985-9E9D-4EAD472038A9}"/>
              </a:ext>
            </a:extLst>
          </p:cNvPr>
          <p:cNvSpPr txBox="1"/>
          <p:nvPr/>
        </p:nvSpPr>
        <p:spPr>
          <a:xfrm>
            <a:off x="3658598" y="-972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Client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9CB317-41A8-4647-9376-5F15ECCAD4CE}"/>
              </a:ext>
            </a:extLst>
          </p:cNvPr>
          <p:cNvSpPr txBox="1"/>
          <p:nvPr/>
        </p:nvSpPr>
        <p:spPr>
          <a:xfrm>
            <a:off x="3658598" y="229719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05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183103-C8FF-4C12-A5F5-502C45EE0E95}"/>
              </a:ext>
            </a:extLst>
          </p:cNvPr>
          <p:cNvSpPr/>
          <p:nvPr/>
        </p:nvSpPr>
        <p:spPr>
          <a:xfrm>
            <a:off x="3791256" y="3105146"/>
            <a:ext cx="3860800" cy="1708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CF3B89-6F99-4A3D-BF42-CED94D87626E}"/>
              </a:ext>
            </a:extLst>
          </p:cNvPr>
          <p:cNvSpPr/>
          <p:nvPr/>
        </p:nvSpPr>
        <p:spPr>
          <a:xfrm>
            <a:off x="4021582" y="3346861"/>
            <a:ext cx="3400147" cy="2552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Logic</a:t>
            </a:r>
            <a:r>
              <a:rPr lang="da-DK" dirty="0">
                <a:solidFill>
                  <a:schemeClr val="tx1"/>
                </a:solidFill>
              </a:rPr>
              <a:t> interfaces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74BB38-4557-4185-9581-E5C405E7CD54}"/>
              </a:ext>
            </a:extLst>
          </p:cNvPr>
          <p:cNvSpPr/>
          <p:nvPr/>
        </p:nvSpPr>
        <p:spPr>
          <a:xfrm>
            <a:off x="4021581" y="3666457"/>
            <a:ext cx="3400147" cy="5060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Logic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implementations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96036A-249F-4C5D-9321-ADD959282159}"/>
              </a:ext>
            </a:extLst>
          </p:cNvPr>
          <p:cNvSpPr/>
          <p:nvPr/>
        </p:nvSpPr>
        <p:spPr>
          <a:xfrm>
            <a:off x="4021581" y="4249052"/>
            <a:ext cx="3400147" cy="2552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DAO interfaces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4AB81-3CDC-403D-ADD8-04B70753A7F3}"/>
              </a:ext>
            </a:extLst>
          </p:cNvPr>
          <p:cNvSpPr txBox="1"/>
          <p:nvPr/>
        </p:nvSpPr>
        <p:spPr>
          <a:xfrm>
            <a:off x="4532901" y="2750346"/>
            <a:ext cx="237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Application component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42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EA98D5-ADDD-434C-B7E6-33A5C4B25646}"/>
              </a:ext>
            </a:extLst>
          </p:cNvPr>
          <p:cNvSpPr/>
          <p:nvPr/>
        </p:nvSpPr>
        <p:spPr>
          <a:xfrm>
            <a:off x="4021585" y="2766135"/>
            <a:ext cx="3400147" cy="5060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REST Controllers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BD76BD-27E5-4EF7-90E2-6CF55C9D5B3F}"/>
              </a:ext>
            </a:extLst>
          </p:cNvPr>
          <p:cNvSpPr/>
          <p:nvPr/>
        </p:nvSpPr>
        <p:spPr>
          <a:xfrm>
            <a:off x="4021581" y="3332825"/>
            <a:ext cx="3400147" cy="5060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Domain </a:t>
            </a:r>
            <a:r>
              <a:rPr lang="da-DK" dirty="0" err="1">
                <a:solidFill>
                  <a:schemeClr val="tx1"/>
                </a:solidFill>
              </a:rPr>
              <a:t>logic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1A162A-96F5-4996-9260-5594651E63A2}"/>
              </a:ext>
            </a:extLst>
          </p:cNvPr>
          <p:cNvSpPr/>
          <p:nvPr/>
        </p:nvSpPr>
        <p:spPr>
          <a:xfrm>
            <a:off x="4021581" y="3899515"/>
            <a:ext cx="3400147" cy="5060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Data Access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603F8FF-140D-417A-B37E-207DAD59B06F}"/>
              </a:ext>
            </a:extLst>
          </p:cNvPr>
          <p:cNvSpPr/>
          <p:nvPr/>
        </p:nvSpPr>
        <p:spPr>
          <a:xfrm>
            <a:off x="7484533" y="2766135"/>
            <a:ext cx="486139" cy="1072717"/>
          </a:xfrm>
          <a:prstGeom prst="rightBrace">
            <a:avLst>
              <a:gd name="adj1" fmla="val 8333"/>
              <a:gd name="adj2" fmla="val 25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1A528C6-475B-4B0C-B67A-3BDDA46D0C9E}"/>
              </a:ext>
            </a:extLst>
          </p:cNvPr>
          <p:cNvSpPr/>
          <p:nvPr/>
        </p:nvSpPr>
        <p:spPr>
          <a:xfrm>
            <a:off x="7421728" y="3272162"/>
            <a:ext cx="486139" cy="1072717"/>
          </a:xfrm>
          <a:prstGeom prst="rightBrace">
            <a:avLst>
              <a:gd name="adj1" fmla="val 8333"/>
              <a:gd name="adj2" fmla="val 66575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60D34-3510-4D72-9F52-FD436F181953}"/>
              </a:ext>
            </a:extLst>
          </p:cNvPr>
          <p:cNvSpPr txBox="1"/>
          <p:nvPr/>
        </p:nvSpPr>
        <p:spPr>
          <a:xfrm>
            <a:off x="8008078" y="2834482"/>
            <a:ext cx="133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Knows</a:t>
            </a:r>
            <a:r>
              <a:rPr lang="da-DK" dirty="0"/>
              <a:t> </a:t>
            </a:r>
            <a:r>
              <a:rPr lang="da-DK" dirty="0" err="1"/>
              <a:t>DTOs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280AD1-3009-499C-873D-EFB6824ABF4E}"/>
              </a:ext>
            </a:extLst>
          </p:cNvPr>
          <p:cNvSpPr txBox="1"/>
          <p:nvPr/>
        </p:nvSpPr>
        <p:spPr>
          <a:xfrm>
            <a:off x="7970668" y="3783196"/>
            <a:ext cx="229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Knows</a:t>
            </a:r>
            <a:r>
              <a:rPr lang="da-DK" dirty="0"/>
              <a:t> domain </a:t>
            </a:r>
            <a:r>
              <a:rPr lang="da-DK" dirty="0" err="1"/>
              <a:t>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6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32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Troels Mortensen (TRMO) | VIA</dc:creator>
  <cp:lastModifiedBy>Troels Mortensen (TRMO) | VIA</cp:lastModifiedBy>
  <cp:revision>7</cp:revision>
  <dcterms:created xsi:type="dcterms:W3CDTF">2022-06-26T18:38:31Z</dcterms:created>
  <dcterms:modified xsi:type="dcterms:W3CDTF">2022-08-29T10:24:01Z</dcterms:modified>
</cp:coreProperties>
</file>