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86DF-0A74-4C7F-9430-D975D3BBF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AF40-5E35-47FB-BB01-5F31346DF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846C-08C1-4C37-94F3-405C17D1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287A-A0EE-4063-81B9-00928BA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7944-8CD8-4C1E-BB3D-F54FFE3E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0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11BB-34E8-406C-B0B7-F19A3890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A93E-9D3F-4653-A978-2C0717A7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F9F0-A850-411A-BD1E-04833A1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973A-6042-4975-A396-EBCF4C9A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EBDD-AC7E-4225-A4B7-81FA0142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9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FE293-BEC4-47D5-8C7D-9D83C39C5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25A7-EC93-4460-9B06-99D8715B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6F64-957A-45F4-AB18-F7C08A1D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3CEE-7965-4F25-8D2A-6F939A02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ACA7-BFDB-4D22-A8EB-175C7DDB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2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984B-DC75-4EBA-A395-FCA56C0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02D7-C4FC-4845-95E2-DD053826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78FC-6B75-4228-B871-3326C177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6586-04F9-4E2E-A6D5-ACA1FDD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453-2C07-4823-9C48-F0D42650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733-F12A-4AA5-BB2C-80BEE1F5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5BA1-0457-4D42-9B82-8D57AB7E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F8D0-C333-496B-B76B-6F11D41F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6971-2C24-49A2-827C-50270FC1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BF21-79A0-49B3-BC8A-9F91AFD5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D90-CF48-4023-90F1-D135D2E7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17D-CB6F-456E-B376-DFD7A7BA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69B7-7595-4EDB-97BF-EDA305DC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E916-BA32-47F4-A25E-64F0FFE2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72092-AE9D-466C-A85E-9C6EDE58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A90E-909B-4738-8520-6200DE95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8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058-88D8-4CD7-A22D-67360F1F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500D-B104-49DB-ACE6-52FC9A6F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BE187-D995-4C94-8243-78ADEA3B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791D-1FA9-4A56-A90D-E1A7E05D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A707E-C305-4BD1-9BC6-B67F41B2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87183-1690-4805-893F-2E716285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68181-1C49-4520-A7B6-D7A6DB63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DB144-0B90-426F-812F-7104127D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4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871B-C5B4-4ABB-A8E5-F58B9E43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EC5EA-E63E-498C-8C22-427CB0F2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C8BB2-C556-400A-B5EC-694A74E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69459-47BC-4591-A620-68523037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8850A-8F65-4C34-80C9-31A4FDD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0161-1406-4C92-8D28-3D2D99F0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1B98-D394-4DE5-B29D-ABCD3B54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8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941B-8187-4178-9BB0-54F356C9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D862-DBAE-4CEC-B620-A771AB82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A7B0F-37EA-4304-AB7D-40151A87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13C0-331F-48EB-9AB5-E87D320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436E-DFB2-4820-BF59-DB5EAD5F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959E-5F89-431D-B78A-C635EDB6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E976-266B-4EC5-AEAD-7E07847E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F94D0-6C3B-44B2-B8E4-A89B24FD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6C38B-63CC-4558-8D0C-A645489A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6FF3-6EE2-4299-9D17-DFA78A2D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997C-9BF2-498F-BE93-137D4537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3FD3-4D40-452A-AD94-880E95BE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67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EBE9-CCB4-41EE-96B2-F5AE8FBF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8D38B-319C-4A4E-B73D-68743281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F438-02F0-478D-9062-499F6CD0F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0900-0BB1-485B-BB8B-F698776A952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DB5B-6335-4C81-9EB8-E17C4F2AC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FFCE-7663-4D72-A151-DBE545F8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6">
            <a:extLst>
              <a:ext uri="{FF2B5EF4-FFF2-40B4-BE49-F238E27FC236}">
                <a16:creationId xmlns:a16="http://schemas.microsoft.com/office/drawing/2014/main" id="{100456EC-530B-4D19-BCC1-7FB2F3B25B80}"/>
              </a:ext>
            </a:extLst>
          </p:cNvPr>
          <p:cNvSpPr/>
          <p:nvPr/>
        </p:nvSpPr>
        <p:spPr>
          <a:xfrm>
            <a:off x="1279566" y="1148937"/>
            <a:ext cx="3708070" cy="3708070"/>
          </a:xfrm>
          <a:prstGeom prst="donut">
            <a:avLst>
              <a:gd name="adj" fmla="val 1359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389522E5-EE06-4E59-BF63-F170E7A66E43}"/>
              </a:ext>
            </a:extLst>
          </p:cNvPr>
          <p:cNvSpPr/>
          <p:nvPr/>
        </p:nvSpPr>
        <p:spPr>
          <a:xfrm>
            <a:off x="1724890" y="1594261"/>
            <a:ext cx="2817422" cy="2817422"/>
          </a:xfrm>
          <a:prstGeom prst="donut">
            <a:avLst>
              <a:gd name="adj" fmla="val 1712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45D218CB-D906-4044-AE5E-BB55C8C0582C}"/>
              </a:ext>
            </a:extLst>
          </p:cNvPr>
          <p:cNvSpPr/>
          <p:nvPr/>
        </p:nvSpPr>
        <p:spPr>
          <a:xfrm>
            <a:off x="2190998" y="2060369"/>
            <a:ext cx="1885206" cy="1885206"/>
          </a:xfrm>
          <a:prstGeom prst="donut">
            <a:avLst>
              <a:gd name="adj" fmla="val 30403"/>
            </a:avLst>
          </a:prstGeom>
          <a:solidFill>
            <a:srgbClr val="EF9A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CA6168-75F8-4E51-967D-640DF77AF593}"/>
              </a:ext>
            </a:extLst>
          </p:cNvPr>
          <p:cNvSpPr/>
          <p:nvPr/>
        </p:nvSpPr>
        <p:spPr>
          <a:xfrm>
            <a:off x="2707574" y="2576945"/>
            <a:ext cx="852055" cy="8520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26F56-9034-469D-AAD9-A215393BF955}"/>
              </a:ext>
            </a:extLst>
          </p:cNvPr>
          <p:cNvSpPr txBox="1"/>
          <p:nvPr/>
        </p:nvSpPr>
        <p:spPr>
          <a:xfrm>
            <a:off x="2678169" y="2818306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Entities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19057-A03E-4702-9AD7-0907D875110A}"/>
              </a:ext>
            </a:extLst>
          </p:cNvPr>
          <p:cNvSpPr txBox="1"/>
          <p:nvPr/>
        </p:nvSpPr>
        <p:spPr>
          <a:xfrm>
            <a:off x="2618556" y="221592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Use Cases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5CD56-3226-4181-99CA-E19591033DA9}"/>
              </a:ext>
            </a:extLst>
          </p:cNvPr>
          <p:cNvSpPr txBox="1"/>
          <p:nvPr/>
        </p:nvSpPr>
        <p:spPr>
          <a:xfrm>
            <a:off x="2512900" y="1666076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Controllers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D1F2F-E333-4E14-87FE-EF160CAA101E}"/>
              </a:ext>
            </a:extLst>
          </p:cNvPr>
          <p:cNvSpPr txBox="1"/>
          <p:nvPr/>
        </p:nvSpPr>
        <p:spPr>
          <a:xfrm rot="1586208">
            <a:off x="1925073" y="3680436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Gateways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95771-AE26-4B85-9951-B6FA3E25E690}"/>
              </a:ext>
            </a:extLst>
          </p:cNvPr>
          <p:cNvSpPr txBox="1"/>
          <p:nvPr/>
        </p:nvSpPr>
        <p:spPr>
          <a:xfrm rot="19838764">
            <a:off x="3293180" y="3623996"/>
            <a:ext cx="117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Presenters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E5C05-D68D-4EF9-8303-06F6CD403B61}"/>
              </a:ext>
            </a:extLst>
          </p:cNvPr>
          <p:cNvSpPr txBox="1"/>
          <p:nvPr/>
        </p:nvSpPr>
        <p:spPr>
          <a:xfrm rot="689407">
            <a:off x="3659383" y="1368302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Web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9A0A1-55C9-4E76-BD2F-A8BC567B5791}"/>
              </a:ext>
            </a:extLst>
          </p:cNvPr>
          <p:cNvSpPr txBox="1"/>
          <p:nvPr/>
        </p:nvSpPr>
        <p:spPr>
          <a:xfrm rot="20665277">
            <a:off x="1772885" y="1452954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Devices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02A13-ED50-4055-AAFB-8864DA784A53}"/>
              </a:ext>
            </a:extLst>
          </p:cNvPr>
          <p:cNvSpPr txBox="1"/>
          <p:nvPr/>
        </p:nvSpPr>
        <p:spPr>
          <a:xfrm rot="1012184">
            <a:off x="1612574" y="405230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Database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A7AA5-B5DF-425E-9DF7-2A7325970933}"/>
              </a:ext>
            </a:extLst>
          </p:cNvPr>
          <p:cNvSpPr txBox="1"/>
          <p:nvPr/>
        </p:nvSpPr>
        <p:spPr>
          <a:xfrm rot="20148565">
            <a:off x="3561660" y="4121501"/>
            <a:ext cx="9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External </a:t>
            </a:r>
          </a:p>
          <a:p>
            <a:r>
              <a:rPr lang="da-DK" sz="1400" dirty="0"/>
              <a:t>Interfaces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CDF86-F10A-4745-9EB3-6D98DB7A7F69}"/>
              </a:ext>
            </a:extLst>
          </p:cNvPr>
          <p:cNvSpPr txBox="1"/>
          <p:nvPr/>
        </p:nvSpPr>
        <p:spPr>
          <a:xfrm>
            <a:off x="4571717" y="315401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UI</a:t>
            </a:r>
            <a:endParaRPr lang="en-GB" sz="1400" dirty="0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6031CF58-5319-4686-9FFA-818E18D2D2D0}"/>
              </a:ext>
            </a:extLst>
          </p:cNvPr>
          <p:cNvSpPr/>
          <p:nvPr/>
        </p:nvSpPr>
        <p:spPr>
          <a:xfrm>
            <a:off x="5805761" y="1148937"/>
            <a:ext cx="3708070" cy="3708070"/>
          </a:xfrm>
          <a:prstGeom prst="donut">
            <a:avLst>
              <a:gd name="adj" fmla="val 1359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F70893FE-A52E-4CF8-9510-A97350835C89}"/>
              </a:ext>
            </a:extLst>
          </p:cNvPr>
          <p:cNvSpPr/>
          <p:nvPr/>
        </p:nvSpPr>
        <p:spPr>
          <a:xfrm>
            <a:off x="6251085" y="1594261"/>
            <a:ext cx="2817422" cy="2817422"/>
          </a:xfrm>
          <a:prstGeom prst="donut">
            <a:avLst>
              <a:gd name="adj" fmla="val 1712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94B29BCF-BBF5-44CB-BEE5-B7D19C5883D2}"/>
              </a:ext>
            </a:extLst>
          </p:cNvPr>
          <p:cNvSpPr/>
          <p:nvPr/>
        </p:nvSpPr>
        <p:spPr>
          <a:xfrm>
            <a:off x="6717193" y="2060369"/>
            <a:ext cx="1885206" cy="1885206"/>
          </a:xfrm>
          <a:prstGeom prst="donut">
            <a:avLst>
              <a:gd name="adj" fmla="val 30403"/>
            </a:avLst>
          </a:prstGeom>
          <a:solidFill>
            <a:srgbClr val="EF9A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BA6B1B-70F8-4DE1-91FD-C6015255F15D}"/>
              </a:ext>
            </a:extLst>
          </p:cNvPr>
          <p:cNvSpPr/>
          <p:nvPr/>
        </p:nvSpPr>
        <p:spPr>
          <a:xfrm>
            <a:off x="7233769" y="2576945"/>
            <a:ext cx="852055" cy="8520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A9316-C676-4D93-BD93-1C648C2297C5}"/>
              </a:ext>
            </a:extLst>
          </p:cNvPr>
          <p:cNvSpPr txBox="1"/>
          <p:nvPr/>
        </p:nvSpPr>
        <p:spPr>
          <a:xfrm>
            <a:off x="7204364" y="28183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Domain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3A6BB-DDA9-4EE9-8211-8E29DD1FEC7A}"/>
              </a:ext>
            </a:extLst>
          </p:cNvPr>
          <p:cNvSpPr txBox="1"/>
          <p:nvPr/>
        </p:nvSpPr>
        <p:spPr>
          <a:xfrm>
            <a:off x="7327814" y="216947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Logic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888F39-B5B6-4A95-96C3-7255E1B8651C}"/>
              </a:ext>
            </a:extLst>
          </p:cNvPr>
          <p:cNvSpPr txBox="1"/>
          <p:nvPr/>
        </p:nvSpPr>
        <p:spPr>
          <a:xfrm>
            <a:off x="7169341" y="167315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Web API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C6870-FF88-41AF-9E34-68A85ED29303}"/>
              </a:ext>
            </a:extLst>
          </p:cNvPr>
          <p:cNvSpPr txBox="1"/>
          <p:nvPr/>
        </p:nvSpPr>
        <p:spPr>
          <a:xfrm>
            <a:off x="7388616" y="3955211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DAOs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96A2A2-8096-4FA1-91FB-00191BD7E39F}"/>
              </a:ext>
            </a:extLst>
          </p:cNvPr>
          <p:cNvSpPr txBox="1"/>
          <p:nvPr/>
        </p:nvSpPr>
        <p:spPr>
          <a:xfrm>
            <a:off x="7813889" y="1263021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Web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D648B-CEFE-4FEA-B09F-3211A76B2923}"/>
              </a:ext>
            </a:extLst>
          </p:cNvPr>
          <p:cNvSpPr txBox="1"/>
          <p:nvPr/>
        </p:nvSpPr>
        <p:spPr>
          <a:xfrm>
            <a:off x="7207764" y="442325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Database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0D58C5-F53E-439C-B316-C26DD81B24BD}"/>
              </a:ext>
            </a:extLst>
          </p:cNvPr>
          <p:cNvSpPr txBox="1"/>
          <p:nvPr/>
        </p:nvSpPr>
        <p:spPr>
          <a:xfrm>
            <a:off x="6951076" y="130096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UI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61219-3620-40D9-A990-2DDB6A57EC35}"/>
              </a:ext>
            </a:extLst>
          </p:cNvPr>
          <p:cNvSpPr txBox="1"/>
          <p:nvPr/>
        </p:nvSpPr>
        <p:spPr>
          <a:xfrm>
            <a:off x="2657843" y="711502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General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FBF6EC-598B-41CF-843B-678498BF185F}"/>
              </a:ext>
            </a:extLst>
          </p:cNvPr>
          <p:cNvSpPr txBox="1"/>
          <p:nvPr/>
        </p:nvSpPr>
        <p:spPr>
          <a:xfrm>
            <a:off x="7189813" y="664200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Todo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08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3</cp:revision>
  <dcterms:created xsi:type="dcterms:W3CDTF">2022-10-06T07:47:26Z</dcterms:created>
  <dcterms:modified xsi:type="dcterms:W3CDTF">2022-10-06T08:21:52Z</dcterms:modified>
</cp:coreProperties>
</file>