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AC4"/>
    <a:srgbClr val="A86ED4"/>
    <a:srgbClr val="EE853E"/>
    <a:srgbClr val="FFF2CC"/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83103-C8FF-4C12-A5F5-502C45EE0E95}"/>
              </a:ext>
            </a:extLst>
          </p:cNvPr>
          <p:cNvSpPr/>
          <p:nvPr/>
        </p:nvSpPr>
        <p:spPr>
          <a:xfrm>
            <a:off x="3791256" y="3105146"/>
            <a:ext cx="3860800" cy="1708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F3B89-6F99-4A3D-BF42-CED94D87626E}"/>
              </a:ext>
            </a:extLst>
          </p:cNvPr>
          <p:cNvSpPr/>
          <p:nvPr/>
        </p:nvSpPr>
        <p:spPr>
          <a:xfrm>
            <a:off x="4021582" y="3346861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4BB38-4557-4185-9581-E5C405E7CD54}"/>
              </a:ext>
            </a:extLst>
          </p:cNvPr>
          <p:cNvSpPr/>
          <p:nvPr/>
        </p:nvSpPr>
        <p:spPr>
          <a:xfrm>
            <a:off x="4021581" y="3666457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implementations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6036A-249F-4C5D-9321-ADD959282159}"/>
              </a:ext>
            </a:extLst>
          </p:cNvPr>
          <p:cNvSpPr/>
          <p:nvPr/>
        </p:nvSpPr>
        <p:spPr>
          <a:xfrm>
            <a:off x="4021581" y="4249052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DAO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4AB81-3CDC-403D-ADD8-04B70753A7F3}"/>
              </a:ext>
            </a:extLst>
          </p:cNvPr>
          <p:cNvSpPr txBox="1"/>
          <p:nvPr/>
        </p:nvSpPr>
        <p:spPr>
          <a:xfrm>
            <a:off x="4532901" y="2750346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Application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EA98D5-ADDD-434C-B7E6-33A5C4B25646}"/>
              </a:ext>
            </a:extLst>
          </p:cNvPr>
          <p:cNvSpPr/>
          <p:nvPr/>
        </p:nvSpPr>
        <p:spPr>
          <a:xfrm>
            <a:off x="4021585" y="2766135"/>
            <a:ext cx="3400147" cy="5060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REST Controllers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BD76BD-27E5-4EF7-90E2-6CF55C9D5B3F}"/>
              </a:ext>
            </a:extLst>
          </p:cNvPr>
          <p:cNvSpPr/>
          <p:nvPr/>
        </p:nvSpPr>
        <p:spPr>
          <a:xfrm>
            <a:off x="4021581" y="3332825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Domain </a:t>
            </a:r>
            <a:r>
              <a:rPr lang="da-DK" dirty="0" err="1">
                <a:solidFill>
                  <a:schemeClr val="tx1"/>
                </a:solidFill>
              </a:rPr>
              <a:t>logic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A162A-96F5-4996-9260-5594651E63A2}"/>
              </a:ext>
            </a:extLst>
          </p:cNvPr>
          <p:cNvSpPr/>
          <p:nvPr/>
        </p:nvSpPr>
        <p:spPr>
          <a:xfrm>
            <a:off x="4021581" y="3899515"/>
            <a:ext cx="3400147" cy="50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03F8FF-140D-417A-B37E-207DAD59B06F}"/>
              </a:ext>
            </a:extLst>
          </p:cNvPr>
          <p:cNvSpPr/>
          <p:nvPr/>
        </p:nvSpPr>
        <p:spPr>
          <a:xfrm>
            <a:off x="7484533" y="2766135"/>
            <a:ext cx="486139" cy="1072717"/>
          </a:xfrm>
          <a:prstGeom prst="rightBrace">
            <a:avLst>
              <a:gd name="adj1" fmla="val 8333"/>
              <a:gd name="adj2" fmla="val 25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1A528C6-475B-4B0C-B67A-3BDDA46D0C9E}"/>
              </a:ext>
            </a:extLst>
          </p:cNvPr>
          <p:cNvSpPr/>
          <p:nvPr/>
        </p:nvSpPr>
        <p:spPr>
          <a:xfrm>
            <a:off x="7421728" y="3272162"/>
            <a:ext cx="486139" cy="1072717"/>
          </a:xfrm>
          <a:prstGeom prst="rightBrace">
            <a:avLst>
              <a:gd name="adj1" fmla="val 8333"/>
              <a:gd name="adj2" fmla="val 6657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60D34-3510-4D72-9F52-FD436F181953}"/>
              </a:ext>
            </a:extLst>
          </p:cNvPr>
          <p:cNvSpPr txBox="1"/>
          <p:nvPr/>
        </p:nvSpPr>
        <p:spPr>
          <a:xfrm>
            <a:off x="8008078" y="283448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</a:t>
            </a:r>
            <a:r>
              <a:rPr lang="da-DK" dirty="0" err="1"/>
              <a:t>DTOs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80AD1-3009-499C-873D-EFB6824ABF4E}"/>
              </a:ext>
            </a:extLst>
          </p:cNvPr>
          <p:cNvSpPr txBox="1"/>
          <p:nvPr/>
        </p:nvSpPr>
        <p:spPr>
          <a:xfrm>
            <a:off x="7970668" y="3783196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domain </a:t>
            </a:r>
            <a:r>
              <a:rPr lang="da-DK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9EAAB5-7895-4E88-9D20-1FDDF85C0684}"/>
              </a:ext>
            </a:extLst>
          </p:cNvPr>
          <p:cNvSpPr/>
          <p:nvPr/>
        </p:nvSpPr>
        <p:spPr>
          <a:xfrm>
            <a:off x="3895725" y="284085"/>
            <a:ext cx="3669622" cy="2084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AA43B-B891-437F-85F2-1A571D9E3598}"/>
              </a:ext>
            </a:extLst>
          </p:cNvPr>
          <p:cNvSpPr/>
          <p:nvPr/>
        </p:nvSpPr>
        <p:spPr>
          <a:xfrm>
            <a:off x="4021585" y="381740"/>
            <a:ext cx="3400147" cy="951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</a:p>
          <a:p>
            <a:pPr algn="ctr"/>
            <a:endParaRPr lang="da-DK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CCD1C-1478-4AAC-9A3A-B057E64D7B08}"/>
              </a:ext>
            </a:extLst>
          </p:cNvPr>
          <p:cNvSpPr/>
          <p:nvPr/>
        </p:nvSpPr>
        <p:spPr>
          <a:xfrm>
            <a:off x="4021585" y="1431156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D1FB2B-C625-4FBB-8724-4E39577A490F}"/>
              </a:ext>
            </a:extLst>
          </p:cNvPr>
          <p:cNvSpPr/>
          <p:nvPr/>
        </p:nvSpPr>
        <p:spPr>
          <a:xfrm>
            <a:off x="4021584" y="1750752"/>
            <a:ext cx="3400147" cy="506027"/>
          </a:xfrm>
          <a:prstGeom prst="roundRect">
            <a:avLst/>
          </a:prstGeom>
          <a:solidFill>
            <a:srgbClr val="FFC71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5DF0E-509D-4650-909F-759DEDA4F999}"/>
              </a:ext>
            </a:extLst>
          </p:cNvPr>
          <p:cNvSpPr/>
          <p:nvPr/>
        </p:nvSpPr>
        <p:spPr>
          <a:xfrm>
            <a:off x="4070965" y="891681"/>
            <a:ext cx="3301386" cy="3719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View models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5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981E8-82DE-447F-AB7F-6BAA46B90F32}"/>
              </a:ext>
            </a:extLst>
          </p:cNvPr>
          <p:cNvSpPr/>
          <p:nvPr/>
        </p:nvSpPr>
        <p:spPr>
          <a:xfrm>
            <a:off x="2436395" y="715880"/>
            <a:ext cx="5372100" cy="335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77339E-3E8B-4713-93E3-5594A7FDB63D}"/>
              </a:ext>
            </a:extLst>
          </p:cNvPr>
          <p:cNvSpPr/>
          <p:nvPr/>
        </p:nvSpPr>
        <p:spPr>
          <a:xfrm>
            <a:off x="3250781" y="830179"/>
            <a:ext cx="3757101" cy="2406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>
                <a:solidFill>
                  <a:schemeClr val="tx1"/>
                </a:solidFill>
              </a:rPr>
              <a:t>https://localhost:5001/ViewStudents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D683B4-5BD8-4D8E-9005-9C1B0D714CAC}"/>
              </a:ext>
            </a:extLst>
          </p:cNvPr>
          <p:cNvSpPr/>
          <p:nvPr/>
        </p:nvSpPr>
        <p:spPr>
          <a:xfrm>
            <a:off x="2484521" y="1143000"/>
            <a:ext cx="5269832" cy="2875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85BA8A-979A-4950-8485-12317F06AD00}"/>
              </a:ext>
            </a:extLst>
          </p:cNvPr>
          <p:cNvSpPr/>
          <p:nvPr/>
        </p:nvSpPr>
        <p:spPr>
          <a:xfrm>
            <a:off x="2785310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91230-335B-48EC-9B2E-E756089975F4}"/>
              </a:ext>
            </a:extLst>
          </p:cNvPr>
          <p:cNvSpPr txBox="1"/>
          <p:nvPr/>
        </p:nvSpPr>
        <p:spPr>
          <a:xfrm>
            <a:off x="2526632" y="1186934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List of all students:</a:t>
            </a:r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1337C-9863-4743-9830-490B65EE1F0A}"/>
              </a:ext>
            </a:extLst>
          </p:cNvPr>
          <p:cNvSpPr/>
          <p:nvPr/>
        </p:nvSpPr>
        <p:spPr>
          <a:xfrm>
            <a:off x="550444" y="1339696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Delay 21">
            <a:extLst>
              <a:ext uri="{FF2B5EF4-FFF2-40B4-BE49-F238E27FC236}">
                <a16:creationId xmlns:a16="http://schemas.microsoft.com/office/drawing/2014/main" id="{0D90FC7C-5B21-44EF-9D87-2645A9F02F83}"/>
              </a:ext>
            </a:extLst>
          </p:cNvPr>
          <p:cNvSpPr/>
          <p:nvPr/>
        </p:nvSpPr>
        <p:spPr>
          <a:xfrm rot="16200000">
            <a:off x="538412" y="1553712"/>
            <a:ext cx="234616" cy="334150"/>
          </a:xfrm>
          <a:prstGeom prst="flowChartDela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DA361441-CAF0-4423-9F69-7C4C6355A6DE}"/>
              </a:ext>
            </a:extLst>
          </p:cNvPr>
          <p:cNvSpPr/>
          <p:nvPr/>
        </p:nvSpPr>
        <p:spPr>
          <a:xfrm>
            <a:off x="550443" y="1310530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ACAEE7-8CC8-4DCC-9BBA-DE0C41302531}"/>
              </a:ext>
            </a:extLst>
          </p:cNvPr>
          <p:cNvSpPr/>
          <p:nvPr/>
        </p:nvSpPr>
        <p:spPr>
          <a:xfrm>
            <a:off x="3010629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lowchart: Delay 30">
            <a:extLst>
              <a:ext uri="{FF2B5EF4-FFF2-40B4-BE49-F238E27FC236}">
                <a16:creationId xmlns:a16="http://schemas.microsoft.com/office/drawing/2014/main" id="{5C418126-CD34-4924-A5E5-D6346D04393D}"/>
              </a:ext>
            </a:extLst>
          </p:cNvPr>
          <p:cNvSpPr/>
          <p:nvPr/>
        </p:nvSpPr>
        <p:spPr>
          <a:xfrm rot="16200000">
            <a:off x="2998597" y="2052111"/>
            <a:ext cx="234616" cy="334150"/>
          </a:xfrm>
          <a:prstGeom prst="flowChartDela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52EDBFEE-B8DC-4F32-94BB-D9BD85C09EB8}"/>
              </a:ext>
            </a:extLst>
          </p:cNvPr>
          <p:cNvSpPr/>
          <p:nvPr/>
        </p:nvSpPr>
        <p:spPr>
          <a:xfrm>
            <a:off x="3010628" y="1808929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5732831-5169-476B-A463-BFE864218160}"/>
              </a:ext>
            </a:extLst>
          </p:cNvPr>
          <p:cNvSpPr/>
          <p:nvPr/>
        </p:nvSpPr>
        <p:spPr>
          <a:xfrm>
            <a:off x="3570372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8CEB6A-9D8C-4D1F-B27A-E34126770D9F}"/>
              </a:ext>
            </a:extLst>
          </p:cNvPr>
          <p:cNvSpPr/>
          <p:nvPr/>
        </p:nvSpPr>
        <p:spPr>
          <a:xfrm>
            <a:off x="3795691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296D326C-65B2-4F63-A17F-741ACE0C8A16}"/>
              </a:ext>
            </a:extLst>
          </p:cNvPr>
          <p:cNvSpPr/>
          <p:nvPr/>
        </p:nvSpPr>
        <p:spPr>
          <a:xfrm rot="18626278">
            <a:off x="3771721" y="1860598"/>
            <a:ext cx="99193" cy="4571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474A00-C637-440D-9D97-4C8380F173D8}"/>
              </a:ext>
            </a:extLst>
          </p:cNvPr>
          <p:cNvSpPr/>
          <p:nvPr/>
        </p:nvSpPr>
        <p:spPr>
          <a:xfrm>
            <a:off x="4355434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7C60DAD-11A8-407D-A9EE-54001AA178DA}"/>
              </a:ext>
            </a:extLst>
          </p:cNvPr>
          <p:cNvSpPr/>
          <p:nvPr/>
        </p:nvSpPr>
        <p:spPr>
          <a:xfrm>
            <a:off x="4580753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A933C9FE-0962-4DB6-85B6-7EC52A58EFF7}"/>
              </a:ext>
            </a:extLst>
          </p:cNvPr>
          <p:cNvSpPr/>
          <p:nvPr/>
        </p:nvSpPr>
        <p:spPr>
          <a:xfrm>
            <a:off x="4634090" y="1774882"/>
            <a:ext cx="103878" cy="101356"/>
          </a:xfrm>
          <a:prstGeom prst="cloud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EFFBE36-1A45-46D3-B40C-E11BDEC9D11E}"/>
              </a:ext>
            </a:extLst>
          </p:cNvPr>
          <p:cNvSpPr/>
          <p:nvPr/>
        </p:nvSpPr>
        <p:spPr>
          <a:xfrm>
            <a:off x="5140496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8D6515-B66F-448B-BB98-6493D662FF58}"/>
              </a:ext>
            </a:extLst>
          </p:cNvPr>
          <p:cNvSpPr/>
          <p:nvPr/>
        </p:nvSpPr>
        <p:spPr>
          <a:xfrm>
            <a:off x="5365815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4D284FA5-5DCC-4E75-A064-FDADB40EA028}"/>
              </a:ext>
            </a:extLst>
          </p:cNvPr>
          <p:cNvSpPr/>
          <p:nvPr/>
        </p:nvSpPr>
        <p:spPr>
          <a:xfrm rot="16200000">
            <a:off x="5353783" y="2052111"/>
            <a:ext cx="234616" cy="334150"/>
          </a:xfrm>
          <a:prstGeom prst="flowChartDelay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178AB803-32CA-45BF-911E-7C3D92D354CC}"/>
              </a:ext>
            </a:extLst>
          </p:cNvPr>
          <p:cNvSpPr/>
          <p:nvPr/>
        </p:nvSpPr>
        <p:spPr>
          <a:xfrm>
            <a:off x="5365814" y="1808929"/>
            <a:ext cx="210554" cy="101356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16CC8AE-0714-41BF-880A-24D8297BC989}"/>
              </a:ext>
            </a:extLst>
          </p:cNvPr>
          <p:cNvSpPr/>
          <p:nvPr/>
        </p:nvSpPr>
        <p:spPr>
          <a:xfrm>
            <a:off x="5944431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B709822-9210-4F29-A923-BD0215B414C7}"/>
              </a:ext>
            </a:extLst>
          </p:cNvPr>
          <p:cNvSpPr/>
          <p:nvPr/>
        </p:nvSpPr>
        <p:spPr>
          <a:xfrm>
            <a:off x="6169750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18DC6D37-6AC2-4AF0-92A4-22A5C6E75E98}"/>
              </a:ext>
            </a:extLst>
          </p:cNvPr>
          <p:cNvSpPr/>
          <p:nvPr/>
        </p:nvSpPr>
        <p:spPr>
          <a:xfrm rot="16200000">
            <a:off x="6157718" y="2052111"/>
            <a:ext cx="234616" cy="334150"/>
          </a:xfrm>
          <a:prstGeom prst="flowChartDelay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44456AF2-9F8E-404B-B51E-72F3228AB31C}"/>
              </a:ext>
            </a:extLst>
          </p:cNvPr>
          <p:cNvSpPr/>
          <p:nvPr/>
        </p:nvSpPr>
        <p:spPr>
          <a:xfrm rot="1447200">
            <a:off x="6198452" y="1822550"/>
            <a:ext cx="210554" cy="101356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F5E811C-BB8A-47AE-B12F-F398CF3EE40B}"/>
              </a:ext>
            </a:extLst>
          </p:cNvPr>
          <p:cNvSpPr/>
          <p:nvPr/>
        </p:nvSpPr>
        <p:spPr>
          <a:xfrm>
            <a:off x="6748366" y="176262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3FD56D-5811-4E7B-906B-2DADE19C8FF6}"/>
              </a:ext>
            </a:extLst>
          </p:cNvPr>
          <p:cNvSpPr/>
          <p:nvPr/>
        </p:nvSpPr>
        <p:spPr>
          <a:xfrm>
            <a:off x="6973685" y="183809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8FA79616-705F-4FC2-9770-BA4EA5C2A424}"/>
              </a:ext>
            </a:extLst>
          </p:cNvPr>
          <p:cNvSpPr/>
          <p:nvPr/>
        </p:nvSpPr>
        <p:spPr>
          <a:xfrm rot="16200000">
            <a:off x="6961653" y="2052111"/>
            <a:ext cx="234616" cy="334150"/>
          </a:xfrm>
          <a:prstGeom prst="flowChartDelay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Cloud 56">
            <a:extLst>
              <a:ext uri="{FF2B5EF4-FFF2-40B4-BE49-F238E27FC236}">
                <a16:creationId xmlns:a16="http://schemas.microsoft.com/office/drawing/2014/main" id="{E5E09F7A-831F-4B54-BDB4-BE4FDF3C0B2B}"/>
              </a:ext>
            </a:extLst>
          </p:cNvPr>
          <p:cNvSpPr/>
          <p:nvPr/>
        </p:nvSpPr>
        <p:spPr>
          <a:xfrm>
            <a:off x="6973684" y="1808929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FFF2AB6-2C9F-4CEE-AC52-A94F2EFE79AB}"/>
              </a:ext>
            </a:extLst>
          </p:cNvPr>
          <p:cNvSpPr/>
          <p:nvPr/>
        </p:nvSpPr>
        <p:spPr>
          <a:xfrm>
            <a:off x="2785310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E34586-5DBC-4415-8555-4267657E1E37}"/>
              </a:ext>
            </a:extLst>
          </p:cNvPr>
          <p:cNvSpPr/>
          <p:nvPr/>
        </p:nvSpPr>
        <p:spPr>
          <a:xfrm>
            <a:off x="3010629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owchart: Delay 60">
            <a:extLst>
              <a:ext uri="{FF2B5EF4-FFF2-40B4-BE49-F238E27FC236}">
                <a16:creationId xmlns:a16="http://schemas.microsoft.com/office/drawing/2014/main" id="{578B3EA3-661F-4389-9AEB-3B542DCC1FBC}"/>
              </a:ext>
            </a:extLst>
          </p:cNvPr>
          <p:cNvSpPr/>
          <p:nvPr/>
        </p:nvSpPr>
        <p:spPr>
          <a:xfrm rot="16200000">
            <a:off x="2998597" y="3064587"/>
            <a:ext cx="234616" cy="334150"/>
          </a:xfrm>
          <a:prstGeom prst="flowChartDelay">
            <a:avLst/>
          </a:prstGeom>
          <a:solidFill>
            <a:srgbClr val="A86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1914F7-0E8C-4304-BF8D-2B5A995FC7F9}"/>
              </a:ext>
            </a:extLst>
          </p:cNvPr>
          <p:cNvSpPr/>
          <p:nvPr/>
        </p:nvSpPr>
        <p:spPr>
          <a:xfrm>
            <a:off x="3570372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B74579-2C14-406D-ACE1-8CC3ABC6616C}"/>
              </a:ext>
            </a:extLst>
          </p:cNvPr>
          <p:cNvSpPr/>
          <p:nvPr/>
        </p:nvSpPr>
        <p:spPr>
          <a:xfrm>
            <a:off x="3795691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4DDCFE-0784-4B60-B189-2116B23600E4}"/>
              </a:ext>
            </a:extLst>
          </p:cNvPr>
          <p:cNvSpPr/>
          <p:nvPr/>
        </p:nvSpPr>
        <p:spPr>
          <a:xfrm>
            <a:off x="4355434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5DE2FB4-92A5-487E-8A0E-A09FC55B716D}"/>
              </a:ext>
            </a:extLst>
          </p:cNvPr>
          <p:cNvSpPr/>
          <p:nvPr/>
        </p:nvSpPr>
        <p:spPr>
          <a:xfrm>
            <a:off x="4580753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Flowchart: Delay 70">
            <a:extLst>
              <a:ext uri="{FF2B5EF4-FFF2-40B4-BE49-F238E27FC236}">
                <a16:creationId xmlns:a16="http://schemas.microsoft.com/office/drawing/2014/main" id="{20084559-DB70-4EBC-B254-67F45A8F07F5}"/>
              </a:ext>
            </a:extLst>
          </p:cNvPr>
          <p:cNvSpPr/>
          <p:nvPr/>
        </p:nvSpPr>
        <p:spPr>
          <a:xfrm rot="16200000">
            <a:off x="4568721" y="3064587"/>
            <a:ext cx="234616" cy="334150"/>
          </a:xfrm>
          <a:prstGeom prst="flowChartDelay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764CE5E-125A-48F2-B617-E30353CE4352}"/>
              </a:ext>
            </a:extLst>
          </p:cNvPr>
          <p:cNvSpPr/>
          <p:nvPr/>
        </p:nvSpPr>
        <p:spPr>
          <a:xfrm>
            <a:off x="5140496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839830-0A40-4995-AB42-AEC07FC35078}"/>
              </a:ext>
            </a:extLst>
          </p:cNvPr>
          <p:cNvSpPr/>
          <p:nvPr/>
        </p:nvSpPr>
        <p:spPr>
          <a:xfrm>
            <a:off x="5365815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lowchart: Delay 75">
            <a:extLst>
              <a:ext uri="{FF2B5EF4-FFF2-40B4-BE49-F238E27FC236}">
                <a16:creationId xmlns:a16="http://schemas.microsoft.com/office/drawing/2014/main" id="{A60E946E-4779-4101-BA62-A6C0F23D8E29}"/>
              </a:ext>
            </a:extLst>
          </p:cNvPr>
          <p:cNvSpPr/>
          <p:nvPr/>
        </p:nvSpPr>
        <p:spPr>
          <a:xfrm rot="16200000">
            <a:off x="5353783" y="3064587"/>
            <a:ext cx="234616" cy="334150"/>
          </a:xfrm>
          <a:prstGeom prst="flowChartDelay">
            <a:avLst/>
          </a:prstGeom>
          <a:pattFill prst="dkVert">
            <a:fgClr>
              <a:schemeClr val="tx1">
                <a:lumMod val="95000"/>
                <a:lumOff val="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AC0557B7-BEAB-4BA7-B440-B788D0BC3D9F}"/>
              </a:ext>
            </a:extLst>
          </p:cNvPr>
          <p:cNvSpPr/>
          <p:nvPr/>
        </p:nvSpPr>
        <p:spPr>
          <a:xfrm>
            <a:off x="5365814" y="2995950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968441E-163B-4C92-9FE5-D995427FA2CC}"/>
              </a:ext>
            </a:extLst>
          </p:cNvPr>
          <p:cNvSpPr/>
          <p:nvPr/>
        </p:nvSpPr>
        <p:spPr>
          <a:xfrm>
            <a:off x="5944431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F524E83-2378-44C4-8651-7D2E97E4B5F1}"/>
              </a:ext>
            </a:extLst>
          </p:cNvPr>
          <p:cNvSpPr/>
          <p:nvPr/>
        </p:nvSpPr>
        <p:spPr>
          <a:xfrm>
            <a:off x="6169750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lowchart: Delay 80">
            <a:extLst>
              <a:ext uri="{FF2B5EF4-FFF2-40B4-BE49-F238E27FC236}">
                <a16:creationId xmlns:a16="http://schemas.microsoft.com/office/drawing/2014/main" id="{FCCCEE42-6072-4590-BF69-8B7A8C3D5F3A}"/>
              </a:ext>
            </a:extLst>
          </p:cNvPr>
          <p:cNvSpPr/>
          <p:nvPr/>
        </p:nvSpPr>
        <p:spPr>
          <a:xfrm rot="16200000">
            <a:off x="6157718" y="3064587"/>
            <a:ext cx="234616" cy="334150"/>
          </a:xfrm>
          <a:prstGeom prst="flowChartDelay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Cloud 81">
            <a:extLst>
              <a:ext uri="{FF2B5EF4-FFF2-40B4-BE49-F238E27FC236}">
                <a16:creationId xmlns:a16="http://schemas.microsoft.com/office/drawing/2014/main" id="{C6F0A68B-E113-4037-A0D4-4D3240C373F6}"/>
              </a:ext>
            </a:extLst>
          </p:cNvPr>
          <p:cNvSpPr/>
          <p:nvPr/>
        </p:nvSpPr>
        <p:spPr>
          <a:xfrm>
            <a:off x="6169749" y="2821405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F4CF416-8C4C-4C60-947F-AF28D765EB9B}"/>
              </a:ext>
            </a:extLst>
          </p:cNvPr>
          <p:cNvSpPr/>
          <p:nvPr/>
        </p:nvSpPr>
        <p:spPr>
          <a:xfrm>
            <a:off x="6748366" y="2775102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C483CB-6D17-48F4-884C-8F96518CBB65}"/>
              </a:ext>
            </a:extLst>
          </p:cNvPr>
          <p:cNvSpPr/>
          <p:nvPr/>
        </p:nvSpPr>
        <p:spPr>
          <a:xfrm>
            <a:off x="6973685" y="2850571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BB8CE3-C064-4011-BE5A-1F1B8C82689E}"/>
              </a:ext>
            </a:extLst>
          </p:cNvPr>
          <p:cNvGrpSpPr/>
          <p:nvPr/>
        </p:nvGrpSpPr>
        <p:grpSpPr>
          <a:xfrm>
            <a:off x="2886135" y="2392460"/>
            <a:ext cx="459540" cy="71640"/>
            <a:chOff x="2676615" y="4638174"/>
            <a:chExt cx="459540" cy="716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8A8121-3CA2-4F82-A1C6-E44741AD14E9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F90FF0D-B17C-4C68-9C67-61048D1005E5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2C5CFD4-D432-4136-9904-5E50B2D4908C}"/>
              </a:ext>
            </a:extLst>
          </p:cNvPr>
          <p:cNvGrpSpPr/>
          <p:nvPr/>
        </p:nvGrpSpPr>
        <p:grpSpPr>
          <a:xfrm>
            <a:off x="2875977" y="3393453"/>
            <a:ext cx="459540" cy="120315"/>
            <a:chOff x="2676615" y="4638174"/>
            <a:chExt cx="459540" cy="12031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A6DC864-A92F-4DA3-8754-6D64D7DC9C54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7ED383C-256C-4BCE-B89D-4D1F894628CB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17439FE-9767-4CBE-B601-A2EB64D61302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F44D24-B350-4D45-B1E3-7386AE8CDFCC}"/>
              </a:ext>
            </a:extLst>
          </p:cNvPr>
          <p:cNvGrpSpPr/>
          <p:nvPr/>
        </p:nvGrpSpPr>
        <p:grpSpPr>
          <a:xfrm flipV="1">
            <a:off x="4465753" y="2392460"/>
            <a:ext cx="459540" cy="120315"/>
            <a:chOff x="2676615" y="4638174"/>
            <a:chExt cx="459540" cy="1203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39E9B1-A637-4A08-8AFC-5A1511158EEC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D18E0A-80F1-49D7-82E7-32BC145D8DC6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98224C4-22BF-4877-8FA8-043448A830B0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6EEC7DA-1186-4EDA-BDE4-E8687E4F57C0}"/>
              </a:ext>
            </a:extLst>
          </p:cNvPr>
          <p:cNvGrpSpPr/>
          <p:nvPr/>
        </p:nvGrpSpPr>
        <p:grpSpPr>
          <a:xfrm>
            <a:off x="1741071" y="4654909"/>
            <a:ext cx="459540" cy="120836"/>
            <a:chOff x="4208046" y="5274034"/>
            <a:chExt cx="459540" cy="12083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466C91-0CAD-469E-868A-743873ED54A7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F3662-AB7E-4369-8053-79D6F7A12A97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AE4106B-D00C-4BF2-988C-F6B5C6ECEEB9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C8C62A0-EFCF-44CE-9C9C-6948768BCFD2}"/>
              </a:ext>
            </a:extLst>
          </p:cNvPr>
          <p:cNvGrpSpPr/>
          <p:nvPr/>
        </p:nvGrpSpPr>
        <p:grpSpPr>
          <a:xfrm flipV="1">
            <a:off x="3656130" y="3404936"/>
            <a:ext cx="459540" cy="120315"/>
            <a:chOff x="2676615" y="4638174"/>
            <a:chExt cx="459540" cy="120315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C52B301-7203-4031-AF96-752411AB2914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733D97-F7A1-4D79-8245-BC95D1E3F1B4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8309F94-19A6-4668-A672-B63F44680207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6B6A48-4C2D-4565-B7E7-686CBB6BAEC6}"/>
              </a:ext>
            </a:extLst>
          </p:cNvPr>
          <p:cNvGrpSpPr/>
          <p:nvPr/>
        </p:nvGrpSpPr>
        <p:grpSpPr>
          <a:xfrm flipV="1">
            <a:off x="5241321" y="3415143"/>
            <a:ext cx="459540" cy="120315"/>
            <a:chOff x="2676615" y="4638174"/>
            <a:chExt cx="459540" cy="120315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B55EAF3-9D27-4745-B641-473CA2D6C29A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8288C07-7479-421D-8C4E-BFA2BF288FFB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31AE650-C7C5-4D4B-B33A-D65F9EA3041D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57FD73-8464-466F-8CAE-C6C5426139BC}"/>
              </a:ext>
            </a:extLst>
          </p:cNvPr>
          <p:cNvGrpSpPr/>
          <p:nvPr/>
        </p:nvGrpSpPr>
        <p:grpSpPr>
          <a:xfrm flipV="1">
            <a:off x="6045256" y="2399006"/>
            <a:ext cx="459540" cy="120315"/>
            <a:chOff x="2676615" y="4638174"/>
            <a:chExt cx="459540" cy="12031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A659B0-CF01-4642-B4B8-EF2A5FD0F49A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2F8D293-73DA-4B6D-B460-0957290CE29E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DC01B25-B6AB-4083-8CB7-FCAED4E05DFD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FA01280C-BE0D-4828-97EC-08017D321F0F}"/>
              </a:ext>
            </a:extLst>
          </p:cNvPr>
          <p:cNvGrpSpPr/>
          <p:nvPr/>
        </p:nvGrpSpPr>
        <p:grpSpPr>
          <a:xfrm>
            <a:off x="6076952" y="3423161"/>
            <a:ext cx="459540" cy="120315"/>
            <a:chOff x="2676615" y="4638174"/>
            <a:chExt cx="459540" cy="1203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317F579-1ADD-44D8-B1DA-792F202B2823}"/>
                </a:ext>
              </a:extLst>
            </p:cNvPr>
            <p:cNvSpPr/>
            <p:nvPr/>
          </p:nvSpPr>
          <p:spPr>
            <a:xfrm>
              <a:off x="2676615" y="463817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18D90CB-AD7F-4113-AC20-81FAB3C2218D}"/>
                </a:ext>
              </a:extLst>
            </p:cNvPr>
            <p:cNvSpPr/>
            <p:nvPr/>
          </p:nvSpPr>
          <p:spPr>
            <a:xfrm>
              <a:off x="2676615" y="4685768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F47238E-231A-415C-A690-B71D45C075B2}"/>
                </a:ext>
              </a:extLst>
            </p:cNvPr>
            <p:cNvSpPr/>
            <p:nvPr/>
          </p:nvSpPr>
          <p:spPr>
            <a:xfrm>
              <a:off x="2676615" y="4734443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C9A3C43-7E5B-466E-AEB9-1AA4942AAB03}"/>
              </a:ext>
            </a:extLst>
          </p:cNvPr>
          <p:cNvGrpSpPr/>
          <p:nvPr/>
        </p:nvGrpSpPr>
        <p:grpSpPr>
          <a:xfrm>
            <a:off x="4453922" y="3415143"/>
            <a:ext cx="459540" cy="120836"/>
            <a:chOff x="4208046" y="5274034"/>
            <a:chExt cx="459540" cy="12083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C382B1-37DF-421B-9D03-A0340D20C4A2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F1609F3-1E29-462F-8D49-C13CBB366530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2D26AED-6874-4708-A324-14E914DEFBDA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E266754-729C-4497-8C41-EB7CB4A841FD}"/>
              </a:ext>
            </a:extLst>
          </p:cNvPr>
          <p:cNvGrpSpPr/>
          <p:nvPr/>
        </p:nvGrpSpPr>
        <p:grpSpPr>
          <a:xfrm>
            <a:off x="5252257" y="2410509"/>
            <a:ext cx="459540" cy="120836"/>
            <a:chOff x="4208046" y="5274034"/>
            <a:chExt cx="459540" cy="12083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BB0566F-46D9-4E8C-8053-3C40B0718511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B1402E5-0378-4B7B-AB40-FA76AE747251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B0C3001-82DA-4403-8B69-217E03CB277F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1BA4B6-6F95-4B92-9753-8B3550CBD805}"/>
              </a:ext>
            </a:extLst>
          </p:cNvPr>
          <p:cNvGrpSpPr/>
          <p:nvPr/>
        </p:nvGrpSpPr>
        <p:grpSpPr>
          <a:xfrm>
            <a:off x="3671197" y="2386462"/>
            <a:ext cx="459540" cy="120836"/>
            <a:chOff x="4208046" y="5274034"/>
            <a:chExt cx="459540" cy="120836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ABEE275-65B1-4838-A6F2-4A89B8A7C572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62DBB16-A010-458A-9C67-26518D641B26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5551B48-2786-4CF8-8A93-2AA0D8B3482B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0FDD40-387D-43E2-BF33-CB8A74B3BBE0}"/>
              </a:ext>
            </a:extLst>
          </p:cNvPr>
          <p:cNvGrpSpPr/>
          <p:nvPr/>
        </p:nvGrpSpPr>
        <p:grpSpPr>
          <a:xfrm>
            <a:off x="6837433" y="2392200"/>
            <a:ext cx="459540" cy="120836"/>
            <a:chOff x="4208046" y="5274034"/>
            <a:chExt cx="459540" cy="12083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4207C9D-3E4F-4C30-9F12-F17CA6AF87FA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6D74D18-37AB-4461-8DED-9452B998DB37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4F98E4D-0689-429C-8DEE-F5DA40D6A98A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D797FD2-8A5D-45A3-BD46-2D1AF1CC37A6}"/>
              </a:ext>
            </a:extLst>
          </p:cNvPr>
          <p:cNvGrpSpPr/>
          <p:nvPr/>
        </p:nvGrpSpPr>
        <p:grpSpPr>
          <a:xfrm>
            <a:off x="6867232" y="3402825"/>
            <a:ext cx="459540" cy="120836"/>
            <a:chOff x="4208046" y="5274034"/>
            <a:chExt cx="459540" cy="12083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7B9987E-AEE4-4069-9313-3AD55AF08042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BF024B-013A-4F12-8DD6-20A983FF5B98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E2489E9-2969-4839-8D9E-EB0915EC3E59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7" name="Cloud 146">
            <a:extLst>
              <a:ext uri="{FF2B5EF4-FFF2-40B4-BE49-F238E27FC236}">
                <a16:creationId xmlns:a16="http://schemas.microsoft.com/office/drawing/2014/main" id="{E7EECF8F-E5C2-49E7-92D9-28A002108708}"/>
              </a:ext>
            </a:extLst>
          </p:cNvPr>
          <p:cNvSpPr/>
          <p:nvPr/>
        </p:nvSpPr>
        <p:spPr>
          <a:xfrm rot="4572152">
            <a:off x="7081583" y="1872575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306AEB17-2865-4D8D-8E71-14B7375772E2}"/>
              </a:ext>
            </a:extLst>
          </p:cNvPr>
          <p:cNvSpPr/>
          <p:nvPr/>
        </p:nvSpPr>
        <p:spPr>
          <a:xfrm rot="6392868">
            <a:off x="6882402" y="1878138"/>
            <a:ext cx="210554" cy="101356"/>
          </a:xfrm>
          <a:prstGeom prst="cloud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xplosion: 14 Points 148">
            <a:extLst>
              <a:ext uri="{FF2B5EF4-FFF2-40B4-BE49-F238E27FC236}">
                <a16:creationId xmlns:a16="http://schemas.microsoft.com/office/drawing/2014/main" id="{861BBA46-8807-4DD5-A1F1-FDD5E7A0F29B}"/>
              </a:ext>
            </a:extLst>
          </p:cNvPr>
          <p:cNvSpPr/>
          <p:nvPr/>
        </p:nvSpPr>
        <p:spPr>
          <a:xfrm>
            <a:off x="2980725" y="2821405"/>
            <a:ext cx="270359" cy="106898"/>
          </a:xfrm>
          <a:prstGeom prst="irregularSeal2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Wave 149">
            <a:extLst>
              <a:ext uri="{FF2B5EF4-FFF2-40B4-BE49-F238E27FC236}">
                <a16:creationId xmlns:a16="http://schemas.microsoft.com/office/drawing/2014/main" id="{019B32CB-B719-4414-AB0B-DA0E1B86B1B6}"/>
              </a:ext>
            </a:extLst>
          </p:cNvPr>
          <p:cNvSpPr/>
          <p:nvPr/>
        </p:nvSpPr>
        <p:spPr>
          <a:xfrm>
            <a:off x="3824446" y="2840024"/>
            <a:ext cx="237931" cy="45719"/>
          </a:xfrm>
          <a:prstGeom prst="wav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Cloud 151">
            <a:extLst>
              <a:ext uri="{FF2B5EF4-FFF2-40B4-BE49-F238E27FC236}">
                <a16:creationId xmlns:a16="http://schemas.microsoft.com/office/drawing/2014/main" id="{6094F3E7-B80F-4FC8-88F8-FCC16C105DD0}"/>
              </a:ext>
            </a:extLst>
          </p:cNvPr>
          <p:cNvSpPr/>
          <p:nvPr/>
        </p:nvSpPr>
        <p:spPr>
          <a:xfrm>
            <a:off x="5452010" y="2043544"/>
            <a:ext cx="45720" cy="101356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Lightning Bolt 152">
            <a:extLst>
              <a:ext uri="{FF2B5EF4-FFF2-40B4-BE49-F238E27FC236}">
                <a16:creationId xmlns:a16="http://schemas.microsoft.com/office/drawing/2014/main" id="{670529A3-91CD-453C-9632-69611DCF7AA0}"/>
              </a:ext>
            </a:extLst>
          </p:cNvPr>
          <p:cNvSpPr/>
          <p:nvPr/>
        </p:nvSpPr>
        <p:spPr>
          <a:xfrm>
            <a:off x="6317471" y="2834151"/>
            <a:ext cx="124493" cy="231363"/>
          </a:xfrm>
          <a:prstGeom prst="lightningBol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Lightning Bolt 153">
            <a:extLst>
              <a:ext uri="{FF2B5EF4-FFF2-40B4-BE49-F238E27FC236}">
                <a16:creationId xmlns:a16="http://schemas.microsoft.com/office/drawing/2014/main" id="{1471A08F-B8BB-4759-A228-69FF605CA9DD}"/>
              </a:ext>
            </a:extLst>
          </p:cNvPr>
          <p:cNvSpPr/>
          <p:nvPr/>
        </p:nvSpPr>
        <p:spPr>
          <a:xfrm flipH="1">
            <a:off x="6102941" y="2840755"/>
            <a:ext cx="124493" cy="231363"/>
          </a:xfrm>
          <a:prstGeom prst="lightningBol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Flowchart: Delay 150">
            <a:extLst>
              <a:ext uri="{FF2B5EF4-FFF2-40B4-BE49-F238E27FC236}">
                <a16:creationId xmlns:a16="http://schemas.microsoft.com/office/drawing/2014/main" id="{96E3EEA0-5392-4224-BC79-67469E37C18E}"/>
              </a:ext>
            </a:extLst>
          </p:cNvPr>
          <p:cNvSpPr/>
          <p:nvPr/>
        </p:nvSpPr>
        <p:spPr>
          <a:xfrm rot="16200000">
            <a:off x="4568721" y="2063895"/>
            <a:ext cx="234616" cy="334150"/>
          </a:xfrm>
          <a:prstGeom prst="flowChartDelay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44435554-FB63-48CC-8B2B-ED6F6F4A829B}"/>
              </a:ext>
            </a:extLst>
          </p:cNvPr>
          <p:cNvSpPr/>
          <p:nvPr/>
        </p:nvSpPr>
        <p:spPr>
          <a:xfrm>
            <a:off x="4624116" y="2039467"/>
            <a:ext cx="123825" cy="135690"/>
          </a:xfrm>
          <a:prstGeom prst="chord">
            <a:avLst>
              <a:gd name="adj1" fmla="val 109667"/>
              <a:gd name="adj2" fmla="val 10619225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Flowchart: Delay 154">
            <a:extLst>
              <a:ext uri="{FF2B5EF4-FFF2-40B4-BE49-F238E27FC236}">
                <a16:creationId xmlns:a16="http://schemas.microsoft.com/office/drawing/2014/main" id="{1420EA10-6DBD-480A-AEF5-AF852784D52B}"/>
              </a:ext>
            </a:extLst>
          </p:cNvPr>
          <p:cNvSpPr/>
          <p:nvPr/>
        </p:nvSpPr>
        <p:spPr>
          <a:xfrm rot="16200000">
            <a:off x="4563840" y="2056943"/>
            <a:ext cx="244378" cy="348054"/>
          </a:xfrm>
          <a:prstGeom prst="flowChartDelay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Flowchart: Delay 155">
            <a:extLst>
              <a:ext uri="{FF2B5EF4-FFF2-40B4-BE49-F238E27FC236}">
                <a16:creationId xmlns:a16="http://schemas.microsoft.com/office/drawing/2014/main" id="{4752C9A5-C3FC-4293-8DF3-692200480969}"/>
              </a:ext>
            </a:extLst>
          </p:cNvPr>
          <p:cNvSpPr/>
          <p:nvPr/>
        </p:nvSpPr>
        <p:spPr>
          <a:xfrm rot="16200000">
            <a:off x="3778051" y="2049762"/>
            <a:ext cx="234616" cy="334150"/>
          </a:xfrm>
          <a:prstGeom prst="flowChartDelay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D066FB9-C2CD-4937-8695-01081CC6E4FE}"/>
              </a:ext>
            </a:extLst>
          </p:cNvPr>
          <p:cNvSpPr/>
          <p:nvPr/>
        </p:nvSpPr>
        <p:spPr>
          <a:xfrm rot="10800000">
            <a:off x="3847734" y="2094648"/>
            <a:ext cx="95250" cy="171450"/>
          </a:xfrm>
          <a:prstGeom prst="triangl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Flowchart: Delay 157">
            <a:extLst>
              <a:ext uri="{FF2B5EF4-FFF2-40B4-BE49-F238E27FC236}">
                <a16:creationId xmlns:a16="http://schemas.microsoft.com/office/drawing/2014/main" id="{21498D7D-6AF6-4CBE-BE70-559090A1B32A}"/>
              </a:ext>
            </a:extLst>
          </p:cNvPr>
          <p:cNvSpPr/>
          <p:nvPr/>
        </p:nvSpPr>
        <p:spPr>
          <a:xfrm rot="16200000">
            <a:off x="3773170" y="2042810"/>
            <a:ext cx="244378" cy="348054"/>
          </a:xfrm>
          <a:prstGeom prst="flowChartDelay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7DB512-1486-47F3-AB57-4A5FF6846232}"/>
              </a:ext>
            </a:extLst>
          </p:cNvPr>
          <p:cNvGrpSpPr/>
          <p:nvPr/>
        </p:nvGrpSpPr>
        <p:grpSpPr>
          <a:xfrm>
            <a:off x="3660604" y="3052018"/>
            <a:ext cx="460973" cy="305636"/>
            <a:chOff x="6083571" y="4697323"/>
            <a:chExt cx="460973" cy="305636"/>
          </a:xfrm>
        </p:grpSpPr>
        <p:sp>
          <p:nvSpPr>
            <p:cNvPr id="160" name="Flowchart: Delay 159">
              <a:extLst>
                <a:ext uri="{FF2B5EF4-FFF2-40B4-BE49-F238E27FC236}">
                  <a16:creationId xmlns:a16="http://schemas.microsoft.com/office/drawing/2014/main" id="{38E22EAC-AB2D-43EE-860D-60F9BD1CDBE5}"/>
                </a:ext>
              </a:extLst>
            </p:cNvPr>
            <p:cNvSpPr/>
            <p:nvPr/>
          </p:nvSpPr>
          <p:spPr>
            <a:xfrm rot="16200000">
              <a:off x="6200287" y="4718576"/>
              <a:ext cx="234616" cy="334150"/>
            </a:xfrm>
            <a:prstGeom prst="flowChartDela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Chord 161">
              <a:extLst>
                <a:ext uri="{FF2B5EF4-FFF2-40B4-BE49-F238E27FC236}">
                  <a16:creationId xmlns:a16="http://schemas.microsoft.com/office/drawing/2014/main" id="{AE3B7783-A9A9-4D2E-BB06-D3FF61EF0CAC}"/>
                </a:ext>
              </a:extLst>
            </p:cNvPr>
            <p:cNvSpPr/>
            <p:nvPr/>
          </p:nvSpPr>
          <p:spPr>
            <a:xfrm>
              <a:off x="6252144" y="4697323"/>
              <a:ext cx="123825" cy="135690"/>
            </a:xfrm>
            <a:prstGeom prst="chord">
              <a:avLst>
                <a:gd name="adj1" fmla="val 109667"/>
                <a:gd name="adj2" fmla="val 10619225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BDBF0C-DB27-4836-B9F3-10FA23867396}"/>
                </a:ext>
              </a:extLst>
            </p:cNvPr>
            <p:cNvGrpSpPr/>
            <p:nvPr/>
          </p:nvGrpSpPr>
          <p:grpSpPr>
            <a:xfrm>
              <a:off x="6083571" y="4743490"/>
              <a:ext cx="187777" cy="215400"/>
              <a:chOff x="6083571" y="4743490"/>
              <a:chExt cx="187777" cy="215400"/>
            </a:xfrm>
          </p:grpSpPr>
          <p:sp>
            <p:nvSpPr>
              <p:cNvPr id="163" name="Chord 162">
                <a:extLst>
                  <a:ext uri="{FF2B5EF4-FFF2-40B4-BE49-F238E27FC236}">
                    <a16:creationId xmlns:a16="http://schemas.microsoft.com/office/drawing/2014/main" id="{BC63EFF5-196F-4996-BD1D-36258BA13ABB}"/>
                  </a:ext>
                </a:extLst>
              </p:cNvPr>
              <p:cNvSpPr/>
              <p:nvPr/>
            </p:nvSpPr>
            <p:spPr>
              <a:xfrm>
                <a:off x="6147523" y="4800600"/>
                <a:ext cx="123825" cy="158290"/>
              </a:xfrm>
              <a:prstGeom prst="chord">
                <a:avLst>
                  <a:gd name="adj1" fmla="val 9527890"/>
                  <a:gd name="adj2" fmla="val 16135014"/>
                </a:avLst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Chord 163">
                <a:extLst>
                  <a:ext uri="{FF2B5EF4-FFF2-40B4-BE49-F238E27FC236}">
                    <a16:creationId xmlns:a16="http://schemas.microsoft.com/office/drawing/2014/main" id="{CB69C26D-EAD0-45F1-B3B6-1172FD111F69}"/>
                  </a:ext>
                </a:extLst>
              </p:cNvPr>
              <p:cNvSpPr/>
              <p:nvPr/>
            </p:nvSpPr>
            <p:spPr>
              <a:xfrm rot="10800000">
                <a:off x="6083571" y="4743490"/>
                <a:ext cx="123825" cy="158290"/>
              </a:xfrm>
              <a:prstGeom prst="chord">
                <a:avLst>
                  <a:gd name="adj1" fmla="val 9527890"/>
                  <a:gd name="adj2" fmla="val 16135014"/>
                </a:avLst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4008B7C4-3966-49F3-8E70-60EEB157762A}"/>
                </a:ext>
              </a:extLst>
            </p:cNvPr>
            <p:cNvGrpSpPr/>
            <p:nvPr/>
          </p:nvGrpSpPr>
          <p:grpSpPr>
            <a:xfrm flipH="1">
              <a:off x="6356767" y="4743490"/>
              <a:ext cx="187777" cy="215400"/>
              <a:chOff x="6083571" y="4743490"/>
              <a:chExt cx="187777" cy="215400"/>
            </a:xfrm>
          </p:grpSpPr>
          <p:sp>
            <p:nvSpPr>
              <p:cNvPr id="169" name="Chord 168">
                <a:extLst>
                  <a:ext uri="{FF2B5EF4-FFF2-40B4-BE49-F238E27FC236}">
                    <a16:creationId xmlns:a16="http://schemas.microsoft.com/office/drawing/2014/main" id="{88D92559-FDE5-489A-A28E-8BF2CD910D83}"/>
                  </a:ext>
                </a:extLst>
              </p:cNvPr>
              <p:cNvSpPr/>
              <p:nvPr/>
            </p:nvSpPr>
            <p:spPr>
              <a:xfrm>
                <a:off x="6147523" y="4800600"/>
                <a:ext cx="123825" cy="158290"/>
              </a:xfrm>
              <a:prstGeom prst="chord">
                <a:avLst>
                  <a:gd name="adj1" fmla="val 9527890"/>
                  <a:gd name="adj2" fmla="val 16135014"/>
                </a:avLst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Chord 169">
                <a:extLst>
                  <a:ext uri="{FF2B5EF4-FFF2-40B4-BE49-F238E27FC236}">
                    <a16:creationId xmlns:a16="http://schemas.microsoft.com/office/drawing/2014/main" id="{D0FAA5A3-42E6-42BC-AB5E-926E379C4995}"/>
                  </a:ext>
                </a:extLst>
              </p:cNvPr>
              <p:cNvSpPr/>
              <p:nvPr/>
            </p:nvSpPr>
            <p:spPr>
              <a:xfrm rot="10800000">
                <a:off x="6083571" y="4743490"/>
                <a:ext cx="123825" cy="158290"/>
              </a:xfrm>
              <a:prstGeom prst="chord">
                <a:avLst>
                  <a:gd name="adj1" fmla="val 9527890"/>
                  <a:gd name="adj2" fmla="val 16135014"/>
                </a:avLst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1" name="Flowchart: Delay 160">
              <a:extLst>
                <a:ext uri="{FF2B5EF4-FFF2-40B4-BE49-F238E27FC236}">
                  <a16:creationId xmlns:a16="http://schemas.microsoft.com/office/drawing/2014/main" id="{77533293-43BC-45E1-8530-3AB031E59027}"/>
                </a:ext>
              </a:extLst>
            </p:cNvPr>
            <p:cNvSpPr/>
            <p:nvPr/>
          </p:nvSpPr>
          <p:spPr>
            <a:xfrm rot="16200000">
              <a:off x="6195162" y="4713451"/>
              <a:ext cx="237790" cy="341226"/>
            </a:xfrm>
            <a:prstGeom prst="flowChartDelay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2" name="Flowchart: Delay 171">
            <a:extLst>
              <a:ext uri="{FF2B5EF4-FFF2-40B4-BE49-F238E27FC236}">
                <a16:creationId xmlns:a16="http://schemas.microsoft.com/office/drawing/2014/main" id="{BAD669ED-025A-4F77-B8EB-EB7AD01DE799}"/>
              </a:ext>
            </a:extLst>
          </p:cNvPr>
          <p:cNvSpPr/>
          <p:nvPr/>
        </p:nvSpPr>
        <p:spPr>
          <a:xfrm rot="16200000">
            <a:off x="6965958" y="3052321"/>
            <a:ext cx="234616" cy="334150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ACA43DF-2EA1-416A-BC04-C9965453F338}"/>
              </a:ext>
            </a:extLst>
          </p:cNvPr>
          <p:cNvSpPr/>
          <p:nvPr/>
        </p:nvSpPr>
        <p:spPr>
          <a:xfrm rot="10800000">
            <a:off x="7047268" y="3105413"/>
            <a:ext cx="64917" cy="506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EEFAD05-6BE9-45FF-93DC-B9A35D06468D}"/>
              </a:ext>
            </a:extLst>
          </p:cNvPr>
          <p:cNvSpPr/>
          <p:nvPr/>
        </p:nvSpPr>
        <p:spPr>
          <a:xfrm>
            <a:off x="7052104" y="3153954"/>
            <a:ext cx="55319" cy="14554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lowchart: Delay 175">
            <a:extLst>
              <a:ext uri="{FF2B5EF4-FFF2-40B4-BE49-F238E27FC236}">
                <a16:creationId xmlns:a16="http://schemas.microsoft.com/office/drawing/2014/main" id="{4E79686F-48A3-4E1B-B200-444B776BAF76}"/>
              </a:ext>
            </a:extLst>
          </p:cNvPr>
          <p:cNvSpPr/>
          <p:nvPr/>
        </p:nvSpPr>
        <p:spPr>
          <a:xfrm rot="16200000">
            <a:off x="6960833" y="3047196"/>
            <a:ext cx="237790" cy="341226"/>
          </a:xfrm>
          <a:prstGeom prst="flowChartDelay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hord 13">
            <a:extLst>
              <a:ext uri="{FF2B5EF4-FFF2-40B4-BE49-F238E27FC236}">
                <a16:creationId xmlns:a16="http://schemas.microsoft.com/office/drawing/2014/main" id="{290F517F-168E-4568-8F66-498D588C4698}"/>
              </a:ext>
            </a:extLst>
          </p:cNvPr>
          <p:cNvSpPr/>
          <p:nvPr/>
        </p:nvSpPr>
        <p:spPr>
          <a:xfrm>
            <a:off x="7002962" y="2832405"/>
            <a:ext cx="188413" cy="163328"/>
          </a:xfrm>
          <a:prstGeom prst="chord">
            <a:avLst>
              <a:gd name="adj1" fmla="val 12880656"/>
              <a:gd name="adj2" fmla="val 71972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8E956505-2636-42F3-800B-6A3D51479829}"/>
              </a:ext>
            </a:extLst>
          </p:cNvPr>
          <p:cNvSpPr/>
          <p:nvPr/>
        </p:nvSpPr>
        <p:spPr>
          <a:xfrm rot="20236858" flipH="1">
            <a:off x="6938510" y="2848152"/>
            <a:ext cx="141611" cy="100382"/>
          </a:xfrm>
          <a:prstGeom prst="chord">
            <a:avLst>
              <a:gd name="adj1" fmla="val 12880656"/>
              <a:gd name="adj2" fmla="val 71972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F27B26-FEB2-48A9-90A4-41D72BB2B04E}"/>
              </a:ext>
            </a:extLst>
          </p:cNvPr>
          <p:cNvGrpSpPr/>
          <p:nvPr/>
        </p:nvGrpSpPr>
        <p:grpSpPr>
          <a:xfrm>
            <a:off x="4629692" y="3108517"/>
            <a:ext cx="108276" cy="95584"/>
            <a:chOff x="4629692" y="3108517"/>
            <a:chExt cx="108276" cy="95584"/>
          </a:xfrm>
        </p:grpSpPr>
        <p:sp>
          <p:nvSpPr>
            <p:cNvPr id="185" name="Rectangle: Single Corner Rounded 184">
              <a:extLst>
                <a:ext uri="{FF2B5EF4-FFF2-40B4-BE49-F238E27FC236}">
                  <a16:creationId xmlns:a16="http://schemas.microsoft.com/office/drawing/2014/main" id="{20CE677B-1321-4AB2-96EF-F495AFCD1AE0}"/>
                </a:ext>
              </a:extLst>
            </p:cNvPr>
            <p:cNvSpPr/>
            <p:nvPr/>
          </p:nvSpPr>
          <p:spPr>
            <a:xfrm flipH="1">
              <a:off x="4629692" y="3109712"/>
              <a:ext cx="108276" cy="19625"/>
            </a:xfrm>
            <a:prstGeom prst="round1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A12A2E4-CE43-4907-B273-6DD4D0E32731}"/>
                </a:ext>
              </a:extLst>
            </p:cNvPr>
            <p:cNvSpPr/>
            <p:nvPr/>
          </p:nvSpPr>
          <p:spPr>
            <a:xfrm rot="10800000">
              <a:off x="4641302" y="3131451"/>
              <a:ext cx="88193" cy="54891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2A871BFF-06A5-4AA2-9679-D6966EDD5C8D}"/>
                </a:ext>
              </a:extLst>
            </p:cNvPr>
            <p:cNvSpPr/>
            <p:nvPr/>
          </p:nvSpPr>
          <p:spPr>
            <a:xfrm rot="3318912">
              <a:off x="4599302" y="3144004"/>
              <a:ext cx="95584" cy="24610"/>
            </a:xfrm>
            <a:prstGeom prst="round1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Rectangle: Single Corner Rounded 183">
              <a:extLst>
                <a:ext uri="{FF2B5EF4-FFF2-40B4-BE49-F238E27FC236}">
                  <a16:creationId xmlns:a16="http://schemas.microsoft.com/office/drawing/2014/main" id="{409B03E9-F809-43CA-8CB8-3AD0F89A4FF1}"/>
                </a:ext>
              </a:extLst>
            </p:cNvPr>
            <p:cNvSpPr/>
            <p:nvPr/>
          </p:nvSpPr>
          <p:spPr>
            <a:xfrm rot="18281088" flipH="1">
              <a:off x="4675738" y="3144004"/>
              <a:ext cx="95584" cy="24610"/>
            </a:xfrm>
            <a:prstGeom prst="round1Rect">
              <a:avLst>
                <a:gd name="adj" fmla="val 0"/>
              </a:avLst>
            </a:prstGeom>
            <a:solidFill>
              <a:schemeClr val="accent6">
                <a:lumMod val="7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6" name="Cloud 185">
            <a:extLst>
              <a:ext uri="{FF2B5EF4-FFF2-40B4-BE49-F238E27FC236}">
                <a16:creationId xmlns:a16="http://schemas.microsoft.com/office/drawing/2014/main" id="{A9E25457-DD48-41D0-AD73-502AD1A92832}"/>
              </a:ext>
            </a:extLst>
          </p:cNvPr>
          <p:cNvSpPr/>
          <p:nvPr/>
        </p:nvSpPr>
        <p:spPr>
          <a:xfrm rot="2973722" flipH="1">
            <a:off x="3929669" y="1860597"/>
            <a:ext cx="99193" cy="4571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5A7B7CE9-663C-42D3-9600-8C1132126618}"/>
              </a:ext>
            </a:extLst>
          </p:cNvPr>
          <p:cNvSpPr/>
          <p:nvPr/>
        </p:nvSpPr>
        <p:spPr>
          <a:xfrm>
            <a:off x="3851080" y="1822246"/>
            <a:ext cx="99193" cy="45719"/>
          </a:xfrm>
          <a:prstGeom prst="clou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xplosion: 14 Points 187">
            <a:extLst>
              <a:ext uri="{FF2B5EF4-FFF2-40B4-BE49-F238E27FC236}">
                <a16:creationId xmlns:a16="http://schemas.microsoft.com/office/drawing/2014/main" id="{901F8C16-D073-4CD2-8E2F-8B7745AA07CE}"/>
              </a:ext>
            </a:extLst>
          </p:cNvPr>
          <p:cNvSpPr/>
          <p:nvPr/>
        </p:nvSpPr>
        <p:spPr>
          <a:xfrm rot="3756860">
            <a:off x="3863068" y="3038655"/>
            <a:ext cx="78169" cy="106898"/>
          </a:xfrm>
          <a:prstGeom prst="irregularSeal2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Wave 188">
            <a:extLst>
              <a:ext uri="{FF2B5EF4-FFF2-40B4-BE49-F238E27FC236}">
                <a16:creationId xmlns:a16="http://schemas.microsoft.com/office/drawing/2014/main" id="{AEDB0250-4E50-48B7-9BD1-296C176A8DAA}"/>
              </a:ext>
            </a:extLst>
          </p:cNvPr>
          <p:cNvSpPr/>
          <p:nvPr/>
        </p:nvSpPr>
        <p:spPr>
          <a:xfrm>
            <a:off x="4685432" y="2996645"/>
            <a:ext cx="60549" cy="45719"/>
          </a:xfrm>
          <a:prstGeom prst="wav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Wave 189">
            <a:extLst>
              <a:ext uri="{FF2B5EF4-FFF2-40B4-BE49-F238E27FC236}">
                <a16:creationId xmlns:a16="http://schemas.microsoft.com/office/drawing/2014/main" id="{81A93185-90B4-44BF-8B68-06FE68D925B7}"/>
              </a:ext>
            </a:extLst>
          </p:cNvPr>
          <p:cNvSpPr/>
          <p:nvPr/>
        </p:nvSpPr>
        <p:spPr>
          <a:xfrm flipH="1">
            <a:off x="4625401" y="2996645"/>
            <a:ext cx="60549" cy="45719"/>
          </a:xfrm>
          <a:prstGeom prst="wav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D44BB5C6-D52C-4401-BE13-C064983B47D2}"/>
              </a:ext>
            </a:extLst>
          </p:cNvPr>
          <p:cNvSpPr/>
          <p:nvPr/>
        </p:nvSpPr>
        <p:spPr>
          <a:xfrm>
            <a:off x="5428646" y="1771532"/>
            <a:ext cx="84890" cy="106934"/>
          </a:xfrm>
          <a:prstGeom prst="clou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oon 24">
            <a:extLst>
              <a:ext uri="{FF2B5EF4-FFF2-40B4-BE49-F238E27FC236}">
                <a16:creationId xmlns:a16="http://schemas.microsoft.com/office/drawing/2014/main" id="{75103A98-680B-47F3-BEC3-71D743DCDDA2}"/>
              </a:ext>
            </a:extLst>
          </p:cNvPr>
          <p:cNvSpPr/>
          <p:nvPr/>
        </p:nvSpPr>
        <p:spPr>
          <a:xfrm rot="7700657">
            <a:off x="6331962" y="1797016"/>
            <a:ext cx="129204" cy="172879"/>
          </a:xfrm>
          <a:prstGeom prst="moon">
            <a:avLst>
              <a:gd name="adj" fmla="val 22622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B1267AD5-A006-4234-85E7-B24F915A4D26}"/>
              </a:ext>
            </a:extLst>
          </p:cNvPr>
          <p:cNvSpPr/>
          <p:nvPr/>
        </p:nvSpPr>
        <p:spPr>
          <a:xfrm rot="18626278">
            <a:off x="4539930" y="2908223"/>
            <a:ext cx="70899" cy="45719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Cloud 192">
            <a:extLst>
              <a:ext uri="{FF2B5EF4-FFF2-40B4-BE49-F238E27FC236}">
                <a16:creationId xmlns:a16="http://schemas.microsoft.com/office/drawing/2014/main" id="{C7428BFC-2271-4D7D-B972-5F1E58A3E929}"/>
              </a:ext>
            </a:extLst>
          </p:cNvPr>
          <p:cNvSpPr/>
          <p:nvPr/>
        </p:nvSpPr>
        <p:spPr>
          <a:xfrm rot="2973722" flipH="1">
            <a:off x="4766357" y="2908074"/>
            <a:ext cx="70899" cy="4656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: Single Corner Rounded 194">
            <a:extLst>
              <a:ext uri="{FF2B5EF4-FFF2-40B4-BE49-F238E27FC236}">
                <a16:creationId xmlns:a16="http://schemas.microsoft.com/office/drawing/2014/main" id="{9BE2EA64-FF1A-4833-B73D-B70278CE3AAD}"/>
              </a:ext>
            </a:extLst>
          </p:cNvPr>
          <p:cNvSpPr/>
          <p:nvPr/>
        </p:nvSpPr>
        <p:spPr>
          <a:xfrm flipH="1">
            <a:off x="3061766" y="3104797"/>
            <a:ext cx="108276" cy="19625"/>
          </a:xfrm>
          <a:prstGeom prst="round1Rect">
            <a:avLst>
              <a:gd name="adj" fmla="val 0"/>
            </a:avLst>
          </a:prstGeom>
          <a:solidFill>
            <a:srgbClr val="A86ED4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D71FBF-F874-4E23-9C70-5D0296390C1F}"/>
              </a:ext>
            </a:extLst>
          </p:cNvPr>
          <p:cNvGrpSpPr/>
          <p:nvPr/>
        </p:nvGrpSpPr>
        <p:grpSpPr>
          <a:xfrm>
            <a:off x="3094514" y="3183542"/>
            <a:ext cx="45719" cy="126930"/>
            <a:chOff x="3144817" y="4135636"/>
            <a:chExt cx="64917" cy="194087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6B670E8B-849E-4105-9B4A-6B69E1B529FE}"/>
                </a:ext>
              </a:extLst>
            </p:cNvPr>
            <p:cNvSpPr/>
            <p:nvPr/>
          </p:nvSpPr>
          <p:spPr>
            <a:xfrm rot="10800000">
              <a:off x="3144817" y="4135636"/>
              <a:ext cx="64917" cy="506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Diamond 199">
              <a:extLst>
                <a:ext uri="{FF2B5EF4-FFF2-40B4-BE49-F238E27FC236}">
                  <a16:creationId xmlns:a16="http://schemas.microsoft.com/office/drawing/2014/main" id="{4FE47145-F18A-4BF1-B5BA-C64C0402CD73}"/>
                </a:ext>
              </a:extLst>
            </p:cNvPr>
            <p:cNvSpPr/>
            <p:nvPr/>
          </p:nvSpPr>
          <p:spPr>
            <a:xfrm>
              <a:off x="3149653" y="4184177"/>
              <a:ext cx="55319" cy="14554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6" name="Isosceles Triangle 195">
            <a:extLst>
              <a:ext uri="{FF2B5EF4-FFF2-40B4-BE49-F238E27FC236}">
                <a16:creationId xmlns:a16="http://schemas.microsoft.com/office/drawing/2014/main" id="{3D6C6240-F553-4DF4-8959-BF8ED49A7D05}"/>
              </a:ext>
            </a:extLst>
          </p:cNvPr>
          <p:cNvSpPr/>
          <p:nvPr/>
        </p:nvSpPr>
        <p:spPr>
          <a:xfrm rot="10800000">
            <a:off x="3073376" y="3126536"/>
            <a:ext cx="88193" cy="54891"/>
          </a:xfrm>
          <a:prstGeom prst="triangle">
            <a:avLst/>
          </a:prstGeom>
          <a:solidFill>
            <a:srgbClr val="893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Single Corner Rounded 196">
            <a:extLst>
              <a:ext uri="{FF2B5EF4-FFF2-40B4-BE49-F238E27FC236}">
                <a16:creationId xmlns:a16="http://schemas.microsoft.com/office/drawing/2014/main" id="{4913F751-3FEF-4AB4-B03C-1E704CFCA1D8}"/>
              </a:ext>
            </a:extLst>
          </p:cNvPr>
          <p:cNvSpPr/>
          <p:nvPr/>
        </p:nvSpPr>
        <p:spPr>
          <a:xfrm rot="3318912">
            <a:off x="3031376" y="3139089"/>
            <a:ext cx="95584" cy="24610"/>
          </a:xfrm>
          <a:prstGeom prst="round1Rect">
            <a:avLst>
              <a:gd name="adj" fmla="val 0"/>
            </a:avLst>
          </a:prstGeom>
          <a:solidFill>
            <a:srgbClr val="A86ED4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: Single Corner Rounded 197">
            <a:extLst>
              <a:ext uri="{FF2B5EF4-FFF2-40B4-BE49-F238E27FC236}">
                <a16:creationId xmlns:a16="http://schemas.microsoft.com/office/drawing/2014/main" id="{189DBFBA-6583-46F2-B668-4C73BBD9F2FB}"/>
              </a:ext>
            </a:extLst>
          </p:cNvPr>
          <p:cNvSpPr/>
          <p:nvPr/>
        </p:nvSpPr>
        <p:spPr>
          <a:xfrm rot="18281088" flipH="1">
            <a:off x="3107812" y="3139089"/>
            <a:ext cx="95584" cy="24610"/>
          </a:xfrm>
          <a:prstGeom prst="round1Rect">
            <a:avLst>
              <a:gd name="adj" fmla="val 0"/>
            </a:avLst>
          </a:prstGeom>
          <a:solidFill>
            <a:srgbClr val="A86ED4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2F191B14-8972-4368-B09A-BFE7A669C89A}"/>
              </a:ext>
            </a:extLst>
          </p:cNvPr>
          <p:cNvSpPr/>
          <p:nvPr/>
        </p:nvSpPr>
        <p:spPr>
          <a:xfrm rot="16200000">
            <a:off x="3093045" y="2996011"/>
            <a:ext cx="45719" cy="84875"/>
          </a:xfrm>
          <a:prstGeom prst="rightBracket">
            <a:avLst/>
          </a:prstGeom>
          <a:noFill/>
          <a:ln w="95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Lightning Bolt 43">
            <a:extLst>
              <a:ext uri="{FF2B5EF4-FFF2-40B4-BE49-F238E27FC236}">
                <a16:creationId xmlns:a16="http://schemas.microsoft.com/office/drawing/2014/main" id="{E63201CC-30DD-494A-8A3E-34E963F42830}"/>
              </a:ext>
            </a:extLst>
          </p:cNvPr>
          <p:cNvSpPr/>
          <p:nvPr/>
        </p:nvSpPr>
        <p:spPr>
          <a:xfrm rot="1602647">
            <a:off x="3022136" y="2160884"/>
            <a:ext cx="208366" cy="117756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78BFA61B-DD34-4B5A-92A8-48B74C2C86C3}"/>
              </a:ext>
            </a:extLst>
          </p:cNvPr>
          <p:cNvSpPr/>
          <p:nvPr/>
        </p:nvSpPr>
        <p:spPr>
          <a:xfrm>
            <a:off x="7579895" y="721895"/>
            <a:ext cx="228600" cy="228600"/>
          </a:xfrm>
          <a:prstGeom prst="mathMultiply">
            <a:avLst>
              <a:gd name="adj1" fmla="val 834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499F28-8751-4899-AEDE-CA0B426E8D0F}"/>
              </a:ext>
            </a:extLst>
          </p:cNvPr>
          <p:cNvSpPr/>
          <p:nvPr/>
        </p:nvSpPr>
        <p:spPr>
          <a:xfrm>
            <a:off x="7446545" y="763504"/>
            <a:ext cx="133350" cy="133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B363B64-1A74-4958-83FD-B3E604543907}"/>
              </a:ext>
            </a:extLst>
          </p:cNvPr>
          <p:cNvCxnSpPr/>
          <p:nvPr/>
        </p:nvCxnSpPr>
        <p:spPr>
          <a:xfrm>
            <a:off x="7272867" y="896854"/>
            <a:ext cx="1361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rrow: Left 71">
            <a:extLst>
              <a:ext uri="{FF2B5EF4-FFF2-40B4-BE49-F238E27FC236}">
                <a16:creationId xmlns:a16="http://schemas.microsoft.com/office/drawing/2014/main" id="{7A7CCC1E-458F-49A8-8734-D70673144DF9}"/>
              </a:ext>
            </a:extLst>
          </p:cNvPr>
          <p:cNvSpPr/>
          <p:nvPr/>
        </p:nvSpPr>
        <p:spPr>
          <a:xfrm>
            <a:off x="2466969" y="893384"/>
            <a:ext cx="159670" cy="142348"/>
          </a:xfrm>
          <a:prstGeom prst="leftArrow">
            <a:avLst>
              <a:gd name="adj1" fmla="val 13373"/>
              <a:gd name="adj2" fmla="val 477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Arrow: Left 200">
            <a:extLst>
              <a:ext uri="{FF2B5EF4-FFF2-40B4-BE49-F238E27FC236}">
                <a16:creationId xmlns:a16="http://schemas.microsoft.com/office/drawing/2014/main" id="{AD4F15C8-F0F0-415E-9C60-300FF53A193A}"/>
              </a:ext>
            </a:extLst>
          </p:cNvPr>
          <p:cNvSpPr/>
          <p:nvPr/>
        </p:nvSpPr>
        <p:spPr>
          <a:xfrm flipH="1">
            <a:off x="2680154" y="893384"/>
            <a:ext cx="159670" cy="142348"/>
          </a:xfrm>
          <a:prstGeom prst="leftArrow">
            <a:avLst>
              <a:gd name="adj1" fmla="val 13373"/>
              <a:gd name="adj2" fmla="val 477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1047726-A738-471C-AFD7-C43CAEA3B2BD}"/>
              </a:ext>
            </a:extLst>
          </p:cNvPr>
          <p:cNvGrpSpPr/>
          <p:nvPr/>
        </p:nvGrpSpPr>
        <p:grpSpPr>
          <a:xfrm>
            <a:off x="2888908" y="854589"/>
            <a:ext cx="201657" cy="196147"/>
            <a:chOff x="1598568" y="1830880"/>
            <a:chExt cx="278610" cy="270997"/>
          </a:xfrm>
          <a:noFill/>
        </p:grpSpPr>
        <p:sp>
          <p:nvSpPr>
            <p:cNvPr id="74" name="Arrow: Curved Up 73">
              <a:extLst>
                <a:ext uri="{FF2B5EF4-FFF2-40B4-BE49-F238E27FC236}">
                  <a16:creationId xmlns:a16="http://schemas.microsoft.com/office/drawing/2014/main" id="{86D7B272-2614-44BC-AF36-0057C0CDE5D7}"/>
                </a:ext>
              </a:extLst>
            </p:cNvPr>
            <p:cNvSpPr/>
            <p:nvPr/>
          </p:nvSpPr>
          <p:spPr>
            <a:xfrm>
              <a:off x="1604963" y="1987749"/>
              <a:ext cx="272215" cy="114128"/>
            </a:xfrm>
            <a:prstGeom prst="curved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2" name="Arrow: Curved Up 201">
              <a:extLst>
                <a:ext uri="{FF2B5EF4-FFF2-40B4-BE49-F238E27FC236}">
                  <a16:creationId xmlns:a16="http://schemas.microsoft.com/office/drawing/2014/main" id="{4DFB21FB-7CB2-4274-908B-9679EB060DB3}"/>
                </a:ext>
              </a:extLst>
            </p:cNvPr>
            <p:cNvSpPr/>
            <p:nvPr/>
          </p:nvSpPr>
          <p:spPr>
            <a:xfrm rot="10800000">
              <a:off x="1598568" y="1830880"/>
              <a:ext cx="272215" cy="114128"/>
            </a:xfrm>
            <a:prstGeom prst="curved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B9298A1D-5FD9-4149-9A3A-FD5C9EB486A8}"/>
              </a:ext>
            </a:extLst>
          </p:cNvPr>
          <p:cNvSpPr/>
          <p:nvPr/>
        </p:nvSpPr>
        <p:spPr>
          <a:xfrm>
            <a:off x="3082803" y="4443076"/>
            <a:ext cx="637674" cy="8061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02DA094-FA1F-4C0E-8A19-1666E61755FD}"/>
              </a:ext>
            </a:extLst>
          </p:cNvPr>
          <p:cNvSpPr/>
          <p:nvPr/>
        </p:nvSpPr>
        <p:spPr>
          <a:xfrm>
            <a:off x="3308122" y="4518545"/>
            <a:ext cx="210553" cy="2346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7B70869-2AEF-436F-9425-C266AF4CED6B}"/>
              </a:ext>
            </a:extLst>
          </p:cNvPr>
          <p:cNvGrpSpPr/>
          <p:nvPr/>
        </p:nvGrpSpPr>
        <p:grpSpPr>
          <a:xfrm>
            <a:off x="3201669" y="5070799"/>
            <a:ext cx="459540" cy="120836"/>
            <a:chOff x="4208046" y="5274034"/>
            <a:chExt cx="459540" cy="120836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1EF30DF2-20E0-4FB7-8012-FC1B5D86A31A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5FDA0A-DE00-48EE-BB44-64B8EAFC253E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C071EE6-5A47-4468-8BCE-892D967A75AF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Flowchart: Delay 208">
            <a:extLst>
              <a:ext uri="{FF2B5EF4-FFF2-40B4-BE49-F238E27FC236}">
                <a16:creationId xmlns:a16="http://schemas.microsoft.com/office/drawing/2014/main" id="{6C0A8763-53BE-49EA-BB9D-C1BEB42AF63D}"/>
              </a:ext>
            </a:extLst>
          </p:cNvPr>
          <p:cNvSpPr/>
          <p:nvPr/>
        </p:nvSpPr>
        <p:spPr>
          <a:xfrm rot="16200000">
            <a:off x="3300395" y="4720295"/>
            <a:ext cx="234616" cy="334150"/>
          </a:xfrm>
          <a:prstGeom prst="flowChartDelay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Isosceles Triangle 209">
            <a:extLst>
              <a:ext uri="{FF2B5EF4-FFF2-40B4-BE49-F238E27FC236}">
                <a16:creationId xmlns:a16="http://schemas.microsoft.com/office/drawing/2014/main" id="{763A44D1-9336-4038-87D9-E9D80737D571}"/>
              </a:ext>
            </a:extLst>
          </p:cNvPr>
          <p:cNvSpPr/>
          <p:nvPr/>
        </p:nvSpPr>
        <p:spPr>
          <a:xfrm rot="10800000">
            <a:off x="3381705" y="4773387"/>
            <a:ext cx="64917" cy="5060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6EB30B04-75E6-49AC-8DF4-C12E872AD118}"/>
              </a:ext>
            </a:extLst>
          </p:cNvPr>
          <p:cNvSpPr/>
          <p:nvPr/>
        </p:nvSpPr>
        <p:spPr>
          <a:xfrm>
            <a:off x="3386541" y="4821928"/>
            <a:ext cx="55319" cy="145546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lowchart: Delay 211">
            <a:extLst>
              <a:ext uri="{FF2B5EF4-FFF2-40B4-BE49-F238E27FC236}">
                <a16:creationId xmlns:a16="http://schemas.microsoft.com/office/drawing/2014/main" id="{304F7B67-9E46-47B3-84E1-AC8A36C070D8}"/>
              </a:ext>
            </a:extLst>
          </p:cNvPr>
          <p:cNvSpPr/>
          <p:nvPr/>
        </p:nvSpPr>
        <p:spPr>
          <a:xfrm rot="16200000">
            <a:off x="3295270" y="4715170"/>
            <a:ext cx="237790" cy="341226"/>
          </a:xfrm>
          <a:prstGeom prst="flowChartDelay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7B16C334-DD2B-4241-9FBC-84185C4805F0}"/>
              </a:ext>
            </a:extLst>
          </p:cNvPr>
          <p:cNvSpPr/>
          <p:nvPr/>
        </p:nvSpPr>
        <p:spPr>
          <a:xfrm>
            <a:off x="3337399" y="4500379"/>
            <a:ext cx="188413" cy="163328"/>
          </a:xfrm>
          <a:prstGeom prst="chord">
            <a:avLst>
              <a:gd name="adj1" fmla="val 12880656"/>
              <a:gd name="adj2" fmla="val 71972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E85470E4-2DBB-46FF-B84A-2DC3C5D3EECB}"/>
              </a:ext>
            </a:extLst>
          </p:cNvPr>
          <p:cNvSpPr/>
          <p:nvPr/>
        </p:nvSpPr>
        <p:spPr>
          <a:xfrm rot="20236858" flipH="1">
            <a:off x="3272947" y="4516126"/>
            <a:ext cx="141611" cy="100382"/>
          </a:xfrm>
          <a:prstGeom prst="chord">
            <a:avLst>
              <a:gd name="adj1" fmla="val 12880656"/>
              <a:gd name="adj2" fmla="val 71972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9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18E417-C671-41B2-948A-7B5E65775959}"/>
              </a:ext>
            </a:extLst>
          </p:cNvPr>
          <p:cNvSpPr/>
          <p:nvPr/>
        </p:nvSpPr>
        <p:spPr>
          <a:xfrm>
            <a:off x="2051384" y="2628900"/>
            <a:ext cx="1774658" cy="43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Component A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715776-59B3-4350-B73D-7C7C4F3DB997}"/>
              </a:ext>
            </a:extLst>
          </p:cNvPr>
          <p:cNvSpPr/>
          <p:nvPr/>
        </p:nvSpPr>
        <p:spPr>
          <a:xfrm>
            <a:off x="4716378" y="2628900"/>
            <a:ext cx="1774658" cy="439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Component B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60A7C8-BC87-4DF0-A127-0ABAD9F7C320}"/>
              </a:ext>
            </a:extLst>
          </p:cNvPr>
          <p:cNvSpPr/>
          <p:nvPr/>
        </p:nvSpPr>
        <p:spPr>
          <a:xfrm>
            <a:off x="3495174" y="3789948"/>
            <a:ext cx="1774657" cy="499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StateContainer</a:t>
            </a:r>
            <a:endParaRPr lang="da-DK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855AD6-F42D-411F-A041-B3A2ACA29D83}"/>
              </a:ext>
            </a:extLst>
          </p:cNvPr>
          <p:cNvSpPr/>
          <p:nvPr/>
        </p:nvSpPr>
        <p:spPr>
          <a:xfrm>
            <a:off x="2475219" y="3062037"/>
            <a:ext cx="899639" cy="1094208"/>
          </a:xfrm>
          <a:custGeom>
            <a:avLst/>
            <a:gdLst>
              <a:gd name="connsiteX0" fmla="*/ 87507 w 899639"/>
              <a:gd name="connsiteY0" fmla="*/ 0 h 1094208"/>
              <a:gd name="connsiteX1" fmla="*/ 75476 w 899639"/>
              <a:gd name="connsiteY1" fmla="*/ 968542 h 1094208"/>
              <a:gd name="connsiteX2" fmla="*/ 899639 w 899639"/>
              <a:gd name="connsiteY2" fmla="*/ 1052763 h 109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39" h="1094208">
                <a:moveTo>
                  <a:pt x="87507" y="0"/>
                </a:moveTo>
                <a:cubicBezTo>
                  <a:pt x="13814" y="396541"/>
                  <a:pt x="-59879" y="793082"/>
                  <a:pt x="75476" y="968542"/>
                </a:cubicBezTo>
                <a:cubicBezTo>
                  <a:pt x="210831" y="1144002"/>
                  <a:pt x="555235" y="1098382"/>
                  <a:pt x="899639" y="105276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EBBB0B6-0959-4B51-95A1-A94AE48E9877}"/>
              </a:ext>
            </a:extLst>
          </p:cNvPr>
          <p:cNvSpPr/>
          <p:nvPr/>
        </p:nvSpPr>
        <p:spPr>
          <a:xfrm>
            <a:off x="5336005" y="3188368"/>
            <a:ext cx="835585" cy="982604"/>
          </a:xfrm>
          <a:custGeom>
            <a:avLst/>
            <a:gdLst>
              <a:gd name="connsiteX0" fmla="*/ 0 w 835585"/>
              <a:gd name="connsiteY0" fmla="*/ 896353 h 982604"/>
              <a:gd name="connsiteX1" fmla="*/ 764006 w 835585"/>
              <a:gd name="connsiteY1" fmla="*/ 896353 h 982604"/>
              <a:gd name="connsiteX2" fmla="*/ 757990 w 835585"/>
              <a:gd name="connsiteY2" fmla="*/ 0 h 98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85" h="982604">
                <a:moveTo>
                  <a:pt x="0" y="896353"/>
                </a:moveTo>
                <a:cubicBezTo>
                  <a:pt x="318837" y="971049"/>
                  <a:pt x="637674" y="1045745"/>
                  <a:pt x="764006" y="896353"/>
                </a:cubicBezTo>
                <a:cubicBezTo>
                  <a:pt x="890338" y="746961"/>
                  <a:pt x="824164" y="373480"/>
                  <a:pt x="757990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85135-7CEE-420F-AB3E-48532A023D04}"/>
              </a:ext>
            </a:extLst>
          </p:cNvPr>
          <p:cNvSpPr txBox="1"/>
          <p:nvPr/>
        </p:nvSpPr>
        <p:spPr>
          <a:xfrm rot="1706824">
            <a:off x="1573057" y="3898605"/>
            <a:ext cx="176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Updates </a:t>
            </a:r>
            <a:r>
              <a:rPr lang="da-DK" dirty="0" err="1"/>
              <a:t>number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59CD7-0FBF-4A26-BB3F-9320489463C6}"/>
              </a:ext>
            </a:extLst>
          </p:cNvPr>
          <p:cNvSpPr txBox="1"/>
          <p:nvPr/>
        </p:nvSpPr>
        <p:spPr>
          <a:xfrm rot="19996171">
            <a:off x="5114061" y="4030739"/>
            <a:ext cx="2247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Notifies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3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6F941A-A745-46C9-A657-D2CD6B183431}"/>
              </a:ext>
            </a:extLst>
          </p:cNvPr>
          <p:cNvGrpSpPr/>
          <p:nvPr/>
        </p:nvGrpSpPr>
        <p:grpSpPr>
          <a:xfrm>
            <a:off x="2534162" y="1807398"/>
            <a:ext cx="1420617" cy="1795874"/>
            <a:chOff x="3082803" y="4443076"/>
            <a:chExt cx="637674" cy="80611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CB30FF-8553-4EF9-8770-41FCF7599A5F}"/>
                </a:ext>
              </a:extLst>
            </p:cNvPr>
            <p:cNvSpPr/>
            <p:nvPr/>
          </p:nvSpPr>
          <p:spPr>
            <a:xfrm>
              <a:off x="3082803" y="4443076"/>
              <a:ext cx="637674" cy="8061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E40372-F400-4A50-B3F4-4A6F63F2210B}"/>
                </a:ext>
              </a:extLst>
            </p:cNvPr>
            <p:cNvSpPr/>
            <p:nvPr/>
          </p:nvSpPr>
          <p:spPr>
            <a:xfrm>
              <a:off x="3308122" y="4518545"/>
              <a:ext cx="210553" cy="23461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9C1F36-6412-4D88-ABC7-C90CBEA28166}"/>
                </a:ext>
              </a:extLst>
            </p:cNvPr>
            <p:cNvGrpSpPr/>
            <p:nvPr/>
          </p:nvGrpSpPr>
          <p:grpSpPr>
            <a:xfrm>
              <a:off x="3201669" y="5070799"/>
              <a:ext cx="459540" cy="120836"/>
              <a:chOff x="4208046" y="5274034"/>
              <a:chExt cx="459540" cy="12083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4C4A8B-E290-4D7A-BCEE-6C28FB2DE957}"/>
                  </a:ext>
                </a:extLst>
              </p:cNvPr>
              <p:cNvSpPr/>
              <p:nvPr/>
            </p:nvSpPr>
            <p:spPr>
              <a:xfrm flipV="1">
                <a:off x="4208046" y="5274034"/>
                <a:ext cx="318837" cy="2404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F80BA4-D20E-4747-BAEF-609CF7504D63}"/>
                  </a:ext>
                </a:extLst>
              </p:cNvPr>
              <p:cNvSpPr/>
              <p:nvPr/>
            </p:nvSpPr>
            <p:spPr>
              <a:xfrm flipV="1">
                <a:off x="4208046" y="5370824"/>
                <a:ext cx="459540" cy="2404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392D-3AAC-4596-A465-11079FCF6692}"/>
                  </a:ext>
                </a:extLst>
              </p:cNvPr>
              <p:cNvSpPr/>
              <p:nvPr/>
            </p:nvSpPr>
            <p:spPr>
              <a:xfrm flipV="1">
                <a:off x="4208046" y="5322149"/>
                <a:ext cx="272215" cy="2404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37A31489-6A8E-44FB-AD99-8F0C61C672E0}"/>
                </a:ext>
              </a:extLst>
            </p:cNvPr>
            <p:cNvSpPr/>
            <p:nvPr/>
          </p:nvSpPr>
          <p:spPr>
            <a:xfrm rot="16200000">
              <a:off x="3300395" y="4720295"/>
              <a:ext cx="234616" cy="334150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4CD1972-5115-46A3-ABCA-80F4DCFF0FC5}"/>
                </a:ext>
              </a:extLst>
            </p:cNvPr>
            <p:cNvSpPr/>
            <p:nvPr/>
          </p:nvSpPr>
          <p:spPr>
            <a:xfrm rot="10800000">
              <a:off x="3381705" y="4773387"/>
              <a:ext cx="64917" cy="5060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97DF806-5B59-401E-99E2-30B074C49039}"/>
                </a:ext>
              </a:extLst>
            </p:cNvPr>
            <p:cNvSpPr/>
            <p:nvPr/>
          </p:nvSpPr>
          <p:spPr>
            <a:xfrm>
              <a:off x="3386541" y="4821928"/>
              <a:ext cx="55319" cy="145546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lowchart: Delay 12">
              <a:extLst>
                <a:ext uri="{FF2B5EF4-FFF2-40B4-BE49-F238E27FC236}">
                  <a16:creationId xmlns:a16="http://schemas.microsoft.com/office/drawing/2014/main" id="{E2D45426-0F03-4DC0-A5B7-0064E01176A2}"/>
                </a:ext>
              </a:extLst>
            </p:cNvPr>
            <p:cNvSpPr/>
            <p:nvPr/>
          </p:nvSpPr>
          <p:spPr>
            <a:xfrm rot="16200000">
              <a:off x="3295270" y="4715170"/>
              <a:ext cx="237790" cy="341226"/>
            </a:xfrm>
            <a:prstGeom prst="flowChartDelay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7706E747-8756-4B81-A460-28E4DEDD130E}"/>
                </a:ext>
              </a:extLst>
            </p:cNvPr>
            <p:cNvSpPr/>
            <p:nvPr/>
          </p:nvSpPr>
          <p:spPr>
            <a:xfrm>
              <a:off x="3337399" y="4500379"/>
              <a:ext cx="188413" cy="163328"/>
            </a:xfrm>
            <a:prstGeom prst="chord">
              <a:avLst>
                <a:gd name="adj1" fmla="val 12880656"/>
                <a:gd name="adj2" fmla="val 71972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4E0DC9F1-94ED-4463-817D-C24A70AB3B23}"/>
                </a:ext>
              </a:extLst>
            </p:cNvPr>
            <p:cNvSpPr/>
            <p:nvPr/>
          </p:nvSpPr>
          <p:spPr>
            <a:xfrm rot="20236858" flipH="1">
              <a:off x="3272947" y="4516126"/>
              <a:ext cx="141611" cy="100382"/>
            </a:xfrm>
            <a:prstGeom prst="chord">
              <a:avLst>
                <a:gd name="adj1" fmla="val 12880656"/>
                <a:gd name="adj2" fmla="val 71972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FD7D33-6E65-4B88-A1DC-A4E236D599AD}"/>
              </a:ext>
            </a:extLst>
          </p:cNvPr>
          <p:cNvSpPr/>
          <p:nvPr/>
        </p:nvSpPr>
        <p:spPr>
          <a:xfrm>
            <a:off x="4362962" y="1807398"/>
            <a:ext cx="1420617" cy="1795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DB4329-C3A0-4615-A707-8F635F92355E}"/>
              </a:ext>
            </a:extLst>
          </p:cNvPr>
          <p:cNvGrpSpPr/>
          <p:nvPr/>
        </p:nvGrpSpPr>
        <p:grpSpPr>
          <a:xfrm>
            <a:off x="4561386" y="2330441"/>
            <a:ext cx="1023768" cy="269200"/>
            <a:chOff x="4208046" y="5274034"/>
            <a:chExt cx="459540" cy="1208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9EBF253-5F5F-4D5C-AF39-3E25914D7C0A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98A7C1-449C-47C6-9FAB-00CA4950881A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F16694-6957-45E7-9B47-F75B77E9BBBD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800E975-E974-430E-B20E-D6826DC0C4C9}"/>
              </a:ext>
            </a:extLst>
          </p:cNvPr>
          <p:cNvSpPr/>
          <p:nvPr/>
        </p:nvSpPr>
        <p:spPr>
          <a:xfrm flipV="1">
            <a:off x="4561386" y="2874695"/>
            <a:ext cx="1023768" cy="5357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03EE4C-D2FA-4283-A566-5A2EE8CCA17A}"/>
              </a:ext>
            </a:extLst>
          </p:cNvPr>
          <p:cNvGrpSpPr/>
          <p:nvPr/>
        </p:nvGrpSpPr>
        <p:grpSpPr>
          <a:xfrm>
            <a:off x="4561386" y="2998071"/>
            <a:ext cx="1023768" cy="269200"/>
            <a:chOff x="4208046" y="5274034"/>
            <a:chExt cx="459540" cy="1208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ECD39D-5A2B-485D-A691-830F19505C06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8C600D-4ED0-456B-B17D-691A6B4AAD67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376B98-83FC-4B0D-BF31-F24EE6476F0C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09817-A74A-443A-9DB0-34F748C284F1}"/>
              </a:ext>
            </a:extLst>
          </p:cNvPr>
          <p:cNvSpPr/>
          <p:nvPr/>
        </p:nvSpPr>
        <p:spPr>
          <a:xfrm flipV="1">
            <a:off x="4561386" y="2058584"/>
            <a:ext cx="710308" cy="15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9A7435-62B8-4AB6-BAB8-4B64F4D7ECF5}"/>
              </a:ext>
            </a:extLst>
          </p:cNvPr>
          <p:cNvSpPr/>
          <p:nvPr/>
        </p:nvSpPr>
        <p:spPr>
          <a:xfrm flipV="1">
            <a:off x="4561386" y="2669588"/>
            <a:ext cx="710308" cy="1514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BA7822B-5A9D-4A06-A157-F25AC00D279E}"/>
              </a:ext>
            </a:extLst>
          </p:cNvPr>
          <p:cNvSpPr/>
          <p:nvPr/>
        </p:nvSpPr>
        <p:spPr>
          <a:xfrm>
            <a:off x="6191762" y="1807398"/>
            <a:ext cx="1420617" cy="1795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215F7BB-C7AC-4A79-A8D3-03E126F0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81" y="2131340"/>
            <a:ext cx="1097577" cy="481742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F3920B1-D239-4C5E-81DC-1F7733D52EEF}"/>
              </a:ext>
            </a:extLst>
          </p:cNvPr>
          <p:cNvSpPr/>
          <p:nvPr/>
        </p:nvSpPr>
        <p:spPr>
          <a:xfrm>
            <a:off x="6360901" y="3287141"/>
            <a:ext cx="487681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ok</a:t>
            </a:r>
            <a:endParaRPr lang="en-GB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E63A4F-A6ED-4505-84F8-31BC75EC5FF7}"/>
              </a:ext>
            </a:extLst>
          </p:cNvPr>
          <p:cNvSpPr/>
          <p:nvPr/>
        </p:nvSpPr>
        <p:spPr>
          <a:xfrm>
            <a:off x="6970797" y="3280241"/>
            <a:ext cx="487681" cy="21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…</a:t>
            </a:r>
            <a:endParaRPr lang="en-GB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AD39DD-CFBA-439E-8C4D-7B1C42BA4E05}"/>
              </a:ext>
            </a:extLst>
          </p:cNvPr>
          <p:cNvGrpSpPr/>
          <p:nvPr/>
        </p:nvGrpSpPr>
        <p:grpSpPr>
          <a:xfrm flipV="1">
            <a:off x="6353281" y="2735229"/>
            <a:ext cx="1023768" cy="269200"/>
            <a:chOff x="4208046" y="5274034"/>
            <a:chExt cx="459540" cy="12083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2286A0-0B6D-41DA-B5AA-80A137BD9AFF}"/>
                </a:ext>
              </a:extLst>
            </p:cNvPr>
            <p:cNvSpPr/>
            <p:nvPr/>
          </p:nvSpPr>
          <p:spPr>
            <a:xfrm flipV="1">
              <a:off x="4208046" y="5274034"/>
              <a:ext cx="318837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72B9F8-02C2-41D3-A938-D4713A9D3B8D}"/>
                </a:ext>
              </a:extLst>
            </p:cNvPr>
            <p:cNvSpPr/>
            <p:nvPr/>
          </p:nvSpPr>
          <p:spPr>
            <a:xfrm flipV="1">
              <a:off x="4208046" y="5370824"/>
              <a:ext cx="459540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A3372C-5CC7-4FF0-8AB6-E3CBD71C5518}"/>
                </a:ext>
              </a:extLst>
            </p:cNvPr>
            <p:cNvSpPr/>
            <p:nvPr/>
          </p:nvSpPr>
          <p:spPr>
            <a:xfrm flipV="1">
              <a:off x="4208046" y="5322149"/>
              <a:ext cx="272215" cy="240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79C2BF0-0627-4410-9BA7-9D74DF04587B}"/>
              </a:ext>
            </a:extLst>
          </p:cNvPr>
          <p:cNvSpPr/>
          <p:nvPr/>
        </p:nvSpPr>
        <p:spPr>
          <a:xfrm flipV="1">
            <a:off x="6353281" y="1928678"/>
            <a:ext cx="710308" cy="63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74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61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20</cp:revision>
  <dcterms:created xsi:type="dcterms:W3CDTF">2022-06-26T18:38:31Z</dcterms:created>
  <dcterms:modified xsi:type="dcterms:W3CDTF">2022-09-26T20:30:19Z</dcterms:modified>
</cp:coreProperties>
</file>