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86DF-0A74-4C7F-9430-D975D3BBF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AF40-5E35-47FB-BB01-5F31346DF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846C-08C1-4C37-94F3-405C17D1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287A-A0EE-4063-81B9-00928BA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7944-8CD8-4C1E-BB3D-F54FFE3E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0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11BB-34E8-406C-B0B7-F19A3890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A93E-9D3F-4653-A978-2C0717A7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F9F0-A850-411A-BD1E-04833A1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973A-6042-4975-A396-EBCF4C9A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EBDD-AC7E-4225-A4B7-81FA0142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97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FE293-BEC4-47D5-8C7D-9D83C39C5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325A7-EC93-4460-9B06-99D8715BC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6F64-957A-45F4-AB18-F7C08A1D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3CEE-7965-4F25-8D2A-6F939A02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ACA7-BFDB-4D22-A8EB-175C7DDB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2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984B-DC75-4EBA-A395-FCA56C0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02D7-C4FC-4845-95E2-DD053826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78FC-6B75-4228-B871-3326C177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6586-04F9-4E2E-A6D5-ACA1FDD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453-2C07-4823-9C48-F0D42650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733-F12A-4AA5-BB2C-80BEE1F5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5BA1-0457-4D42-9B82-8D57AB7EB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F8D0-C333-496B-B76B-6F11D41F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6971-2C24-49A2-827C-50270FC1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BF21-79A0-49B3-BC8A-9F91AFD5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8D90-CF48-4023-90F1-D135D2E7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417D-CB6F-456E-B376-DFD7A7BAF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69B7-7595-4EDB-97BF-EDA305DC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E916-BA32-47F4-A25E-64F0FFE2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72092-AE9D-466C-A85E-9C6EDE58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A90E-909B-4738-8520-6200DE95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58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058-88D8-4CD7-A22D-67360F1F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500D-B104-49DB-ACE6-52FC9A6F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BE187-D995-4C94-8243-78ADEA3B6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791D-1FA9-4A56-A90D-E1A7E05D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A707E-C305-4BD1-9BC6-B67F41B2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87183-1690-4805-893F-2E716285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68181-1C49-4520-A7B6-D7A6DB63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DB144-0B90-426F-812F-7104127D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4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871B-C5B4-4ABB-A8E5-F58B9E43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EC5EA-E63E-498C-8C22-427CB0F2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C8BB2-C556-400A-B5EC-694A74E2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69459-47BC-4591-A620-68523037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8850A-8F65-4C34-80C9-31A4FDD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0161-1406-4C92-8D28-3D2D99F0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1B98-D394-4DE5-B29D-ABCD3B54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8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941B-8187-4178-9BB0-54F356C9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D862-DBAE-4CEC-B620-A771AB823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A7B0F-37EA-4304-AB7D-40151A87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13C0-331F-48EB-9AB5-E87D320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436E-DFB2-4820-BF59-DB5EAD5F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6959E-5F89-431D-B78A-C635EDB6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E976-266B-4EC5-AEAD-7E07847E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F94D0-6C3B-44B2-B8E4-A89B24FD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6C38B-63CC-4558-8D0C-A645489A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C6FF3-6EE2-4299-9D17-DFA78A2D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997C-9BF2-498F-BE93-137D4537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3FD3-4D40-452A-AD94-880E95BE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67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EBE9-CCB4-41EE-96B2-F5AE8FBF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8D38B-319C-4A4E-B73D-68743281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F438-02F0-478D-9062-499F6CD0F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0900-0BB1-485B-BB8B-F698776A9521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DB5B-6335-4C81-9EB8-E17C4F2AC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FFCE-7663-4D72-A151-DBE545F8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3808-961C-4737-9505-AD26DBE8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: Hollow 6">
            <a:extLst>
              <a:ext uri="{FF2B5EF4-FFF2-40B4-BE49-F238E27FC236}">
                <a16:creationId xmlns:a16="http://schemas.microsoft.com/office/drawing/2014/main" id="{100456EC-530B-4D19-BCC1-7FB2F3B25B80}"/>
              </a:ext>
            </a:extLst>
          </p:cNvPr>
          <p:cNvSpPr/>
          <p:nvPr/>
        </p:nvSpPr>
        <p:spPr>
          <a:xfrm>
            <a:off x="1279566" y="1148937"/>
            <a:ext cx="3708070" cy="3708070"/>
          </a:xfrm>
          <a:prstGeom prst="donut">
            <a:avLst>
              <a:gd name="adj" fmla="val 1359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389522E5-EE06-4E59-BF63-F170E7A66E43}"/>
              </a:ext>
            </a:extLst>
          </p:cNvPr>
          <p:cNvSpPr/>
          <p:nvPr/>
        </p:nvSpPr>
        <p:spPr>
          <a:xfrm>
            <a:off x="1724890" y="1594261"/>
            <a:ext cx="2817422" cy="2817422"/>
          </a:xfrm>
          <a:prstGeom prst="donut">
            <a:avLst>
              <a:gd name="adj" fmla="val 1712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45D218CB-D906-4044-AE5E-BB55C8C0582C}"/>
              </a:ext>
            </a:extLst>
          </p:cNvPr>
          <p:cNvSpPr/>
          <p:nvPr/>
        </p:nvSpPr>
        <p:spPr>
          <a:xfrm>
            <a:off x="2190998" y="2060369"/>
            <a:ext cx="1885206" cy="1885206"/>
          </a:xfrm>
          <a:prstGeom prst="donut">
            <a:avLst>
              <a:gd name="adj" fmla="val 30403"/>
            </a:avLst>
          </a:prstGeom>
          <a:solidFill>
            <a:srgbClr val="EF9A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CA6168-75F8-4E51-967D-640DF77AF593}"/>
              </a:ext>
            </a:extLst>
          </p:cNvPr>
          <p:cNvSpPr/>
          <p:nvPr/>
        </p:nvSpPr>
        <p:spPr>
          <a:xfrm>
            <a:off x="2707574" y="2576945"/>
            <a:ext cx="852055" cy="8520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26F56-9034-469D-AAD9-A215393BF955}"/>
              </a:ext>
            </a:extLst>
          </p:cNvPr>
          <p:cNvSpPr txBox="1"/>
          <p:nvPr/>
        </p:nvSpPr>
        <p:spPr>
          <a:xfrm>
            <a:off x="2678169" y="2818306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Entities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19057-A03E-4702-9AD7-0907D875110A}"/>
              </a:ext>
            </a:extLst>
          </p:cNvPr>
          <p:cNvSpPr txBox="1"/>
          <p:nvPr/>
        </p:nvSpPr>
        <p:spPr>
          <a:xfrm>
            <a:off x="2618556" y="221592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Use Cases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5CD56-3226-4181-99CA-E19591033DA9}"/>
              </a:ext>
            </a:extLst>
          </p:cNvPr>
          <p:cNvSpPr txBox="1"/>
          <p:nvPr/>
        </p:nvSpPr>
        <p:spPr>
          <a:xfrm>
            <a:off x="2512900" y="1666076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Controllers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D1F2F-E333-4E14-87FE-EF160CAA101E}"/>
              </a:ext>
            </a:extLst>
          </p:cNvPr>
          <p:cNvSpPr txBox="1"/>
          <p:nvPr/>
        </p:nvSpPr>
        <p:spPr>
          <a:xfrm rot="1586208">
            <a:off x="1925073" y="3680436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Gateways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95771-AE26-4B85-9951-B6FA3E25E690}"/>
              </a:ext>
            </a:extLst>
          </p:cNvPr>
          <p:cNvSpPr txBox="1"/>
          <p:nvPr/>
        </p:nvSpPr>
        <p:spPr>
          <a:xfrm rot="19838764">
            <a:off x="3293180" y="3623996"/>
            <a:ext cx="117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Presenters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E5C05-D68D-4EF9-8303-06F6CD403B61}"/>
              </a:ext>
            </a:extLst>
          </p:cNvPr>
          <p:cNvSpPr txBox="1"/>
          <p:nvPr/>
        </p:nvSpPr>
        <p:spPr>
          <a:xfrm rot="689407">
            <a:off x="3659383" y="1368302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Web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9A0A1-55C9-4E76-BD2F-A8BC567B5791}"/>
              </a:ext>
            </a:extLst>
          </p:cNvPr>
          <p:cNvSpPr txBox="1"/>
          <p:nvPr/>
        </p:nvSpPr>
        <p:spPr>
          <a:xfrm rot="20665277">
            <a:off x="1772885" y="1452954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Devices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02A13-ED50-4055-AAFB-8864DA784A53}"/>
              </a:ext>
            </a:extLst>
          </p:cNvPr>
          <p:cNvSpPr txBox="1"/>
          <p:nvPr/>
        </p:nvSpPr>
        <p:spPr>
          <a:xfrm rot="1012184">
            <a:off x="1612574" y="4052309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Database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A7AA5-B5DF-425E-9DF7-2A7325970933}"/>
              </a:ext>
            </a:extLst>
          </p:cNvPr>
          <p:cNvSpPr txBox="1"/>
          <p:nvPr/>
        </p:nvSpPr>
        <p:spPr>
          <a:xfrm rot="20148565">
            <a:off x="3561660" y="4121501"/>
            <a:ext cx="90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External </a:t>
            </a:r>
          </a:p>
          <a:p>
            <a:r>
              <a:rPr lang="da-DK" sz="1400" dirty="0"/>
              <a:t>Interfaces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CDF86-F10A-4745-9EB3-6D98DB7A7F69}"/>
              </a:ext>
            </a:extLst>
          </p:cNvPr>
          <p:cNvSpPr txBox="1"/>
          <p:nvPr/>
        </p:nvSpPr>
        <p:spPr>
          <a:xfrm>
            <a:off x="4571717" y="315401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UI</a:t>
            </a:r>
            <a:endParaRPr lang="en-GB" sz="1400" dirty="0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6031CF58-5319-4686-9FFA-818E18D2D2D0}"/>
              </a:ext>
            </a:extLst>
          </p:cNvPr>
          <p:cNvSpPr/>
          <p:nvPr/>
        </p:nvSpPr>
        <p:spPr>
          <a:xfrm>
            <a:off x="5805761" y="1148937"/>
            <a:ext cx="3708070" cy="3708070"/>
          </a:xfrm>
          <a:prstGeom prst="donut">
            <a:avLst>
              <a:gd name="adj" fmla="val 1359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F70893FE-A52E-4CF8-9510-A97350835C89}"/>
              </a:ext>
            </a:extLst>
          </p:cNvPr>
          <p:cNvSpPr/>
          <p:nvPr/>
        </p:nvSpPr>
        <p:spPr>
          <a:xfrm>
            <a:off x="6251085" y="1594261"/>
            <a:ext cx="2817422" cy="2817422"/>
          </a:xfrm>
          <a:prstGeom prst="donut">
            <a:avLst>
              <a:gd name="adj" fmla="val 1712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94B29BCF-BBF5-44CB-BEE5-B7D19C5883D2}"/>
              </a:ext>
            </a:extLst>
          </p:cNvPr>
          <p:cNvSpPr/>
          <p:nvPr/>
        </p:nvSpPr>
        <p:spPr>
          <a:xfrm>
            <a:off x="6717193" y="2060369"/>
            <a:ext cx="1885206" cy="1885206"/>
          </a:xfrm>
          <a:prstGeom prst="donut">
            <a:avLst>
              <a:gd name="adj" fmla="val 30403"/>
            </a:avLst>
          </a:prstGeom>
          <a:solidFill>
            <a:srgbClr val="EF9A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BA6B1B-70F8-4DE1-91FD-C6015255F15D}"/>
              </a:ext>
            </a:extLst>
          </p:cNvPr>
          <p:cNvSpPr/>
          <p:nvPr/>
        </p:nvSpPr>
        <p:spPr>
          <a:xfrm>
            <a:off x="7233769" y="2576945"/>
            <a:ext cx="852055" cy="8520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DA9316-C676-4D93-BD93-1C648C2297C5}"/>
              </a:ext>
            </a:extLst>
          </p:cNvPr>
          <p:cNvSpPr txBox="1"/>
          <p:nvPr/>
        </p:nvSpPr>
        <p:spPr>
          <a:xfrm>
            <a:off x="7204364" y="28183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Domain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13A6BB-DDA9-4EE9-8211-8E29DD1FEC7A}"/>
              </a:ext>
            </a:extLst>
          </p:cNvPr>
          <p:cNvSpPr txBox="1"/>
          <p:nvPr/>
        </p:nvSpPr>
        <p:spPr>
          <a:xfrm>
            <a:off x="7327814" y="216947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Logic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888F39-B5B6-4A95-96C3-7255E1B8651C}"/>
              </a:ext>
            </a:extLst>
          </p:cNvPr>
          <p:cNvSpPr txBox="1"/>
          <p:nvPr/>
        </p:nvSpPr>
        <p:spPr>
          <a:xfrm>
            <a:off x="7169341" y="1673158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Web API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C6870-FF88-41AF-9E34-68A85ED29303}"/>
              </a:ext>
            </a:extLst>
          </p:cNvPr>
          <p:cNvSpPr txBox="1"/>
          <p:nvPr/>
        </p:nvSpPr>
        <p:spPr>
          <a:xfrm>
            <a:off x="7388616" y="3955211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DAOs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96A2A2-8096-4FA1-91FB-00191BD7E39F}"/>
              </a:ext>
            </a:extLst>
          </p:cNvPr>
          <p:cNvSpPr txBox="1"/>
          <p:nvPr/>
        </p:nvSpPr>
        <p:spPr>
          <a:xfrm>
            <a:off x="7813889" y="1263021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Web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D648B-CEFE-4FEA-B09F-3211A76B2923}"/>
              </a:ext>
            </a:extLst>
          </p:cNvPr>
          <p:cNvSpPr txBox="1"/>
          <p:nvPr/>
        </p:nvSpPr>
        <p:spPr>
          <a:xfrm>
            <a:off x="7207764" y="442325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Database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0D58C5-F53E-439C-B316-C26DD81B24BD}"/>
              </a:ext>
            </a:extLst>
          </p:cNvPr>
          <p:cNvSpPr txBox="1"/>
          <p:nvPr/>
        </p:nvSpPr>
        <p:spPr>
          <a:xfrm>
            <a:off x="6951076" y="1300962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UI</a:t>
            </a:r>
            <a:endParaRPr lang="en-GB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061219-3620-40D9-A990-2DDB6A57EC35}"/>
              </a:ext>
            </a:extLst>
          </p:cNvPr>
          <p:cNvSpPr txBox="1"/>
          <p:nvPr/>
        </p:nvSpPr>
        <p:spPr>
          <a:xfrm>
            <a:off x="2657843" y="711502"/>
            <a:ext cx="92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General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FBF6EC-598B-41CF-843B-678498BF185F}"/>
              </a:ext>
            </a:extLst>
          </p:cNvPr>
          <p:cNvSpPr txBox="1"/>
          <p:nvPr/>
        </p:nvSpPr>
        <p:spPr>
          <a:xfrm>
            <a:off x="7189813" y="664200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Todo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08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8FD7EA-C438-4B54-8C1F-B080C66D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1875" y="128771"/>
            <a:ext cx="3208249" cy="660045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C457BD-649F-4D67-9424-11665F7F5AA2}"/>
              </a:ext>
            </a:extLst>
          </p:cNvPr>
          <p:cNvSpPr/>
          <p:nvPr/>
        </p:nvSpPr>
        <p:spPr>
          <a:xfrm>
            <a:off x="4734326" y="374521"/>
            <a:ext cx="2834794" cy="6342515"/>
          </a:xfrm>
          <a:custGeom>
            <a:avLst/>
            <a:gdLst>
              <a:gd name="connsiteX0" fmla="*/ 1335686 w 2822968"/>
              <a:gd name="connsiteY0" fmla="*/ 67252 h 6903854"/>
              <a:gd name="connsiteX1" fmla="*/ 772351 w 2822968"/>
              <a:gd name="connsiteY1" fmla="*/ 230537 h 6903854"/>
              <a:gd name="connsiteX2" fmla="*/ 94715 w 2822968"/>
              <a:gd name="connsiteY2" fmla="*/ 1700109 h 6903854"/>
              <a:gd name="connsiteX3" fmla="*/ 86551 w 2822968"/>
              <a:gd name="connsiteY3" fmla="*/ 3039052 h 6903854"/>
              <a:gd name="connsiteX4" fmla="*/ 853994 w 2822968"/>
              <a:gd name="connsiteY4" fmla="*/ 3088037 h 6903854"/>
              <a:gd name="connsiteX5" fmla="*/ 1376508 w 2822968"/>
              <a:gd name="connsiteY5" fmla="*/ 3365623 h 6903854"/>
              <a:gd name="connsiteX6" fmla="*/ 1401001 w 2822968"/>
              <a:gd name="connsiteY6" fmla="*/ 5300559 h 6903854"/>
              <a:gd name="connsiteX7" fmla="*/ 845829 w 2822968"/>
              <a:gd name="connsiteY7" fmla="*/ 6157809 h 6903854"/>
              <a:gd name="connsiteX8" fmla="*/ 1074429 w 2822968"/>
              <a:gd name="connsiteY8" fmla="*/ 6688487 h 6903854"/>
              <a:gd name="connsiteX9" fmla="*/ 2282744 w 2822968"/>
              <a:gd name="connsiteY9" fmla="*/ 6566023 h 6903854"/>
              <a:gd name="connsiteX10" fmla="*/ 2821586 w 2822968"/>
              <a:gd name="connsiteY10" fmla="*/ 2867602 h 6903854"/>
              <a:gd name="connsiteX11" fmla="*/ 2143951 w 2822968"/>
              <a:gd name="connsiteY11" fmla="*/ 410152 h 6903854"/>
              <a:gd name="connsiteX12" fmla="*/ 1058101 w 2822968"/>
              <a:gd name="connsiteY12" fmla="*/ 26430 h 6903854"/>
              <a:gd name="connsiteX0" fmla="*/ 1304240 w 2791522"/>
              <a:gd name="connsiteY0" fmla="*/ 67252 h 6903854"/>
              <a:gd name="connsiteX1" fmla="*/ 740905 w 2791522"/>
              <a:gd name="connsiteY1" fmla="*/ 230537 h 6903854"/>
              <a:gd name="connsiteX2" fmla="*/ 63269 w 2791522"/>
              <a:gd name="connsiteY2" fmla="*/ 1700109 h 6903854"/>
              <a:gd name="connsiteX3" fmla="*/ 55105 w 2791522"/>
              <a:gd name="connsiteY3" fmla="*/ 3039052 h 6903854"/>
              <a:gd name="connsiteX4" fmla="*/ 291869 w 2791522"/>
              <a:gd name="connsiteY4" fmla="*/ 3773837 h 6903854"/>
              <a:gd name="connsiteX5" fmla="*/ 1345062 w 2791522"/>
              <a:gd name="connsiteY5" fmla="*/ 3365623 h 6903854"/>
              <a:gd name="connsiteX6" fmla="*/ 1369555 w 2791522"/>
              <a:gd name="connsiteY6" fmla="*/ 5300559 h 6903854"/>
              <a:gd name="connsiteX7" fmla="*/ 814383 w 2791522"/>
              <a:gd name="connsiteY7" fmla="*/ 6157809 h 6903854"/>
              <a:gd name="connsiteX8" fmla="*/ 1042983 w 2791522"/>
              <a:gd name="connsiteY8" fmla="*/ 6688487 h 6903854"/>
              <a:gd name="connsiteX9" fmla="*/ 2251298 w 2791522"/>
              <a:gd name="connsiteY9" fmla="*/ 6566023 h 6903854"/>
              <a:gd name="connsiteX10" fmla="*/ 2790140 w 2791522"/>
              <a:gd name="connsiteY10" fmla="*/ 2867602 h 6903854"/>
              <a:gd name="connsiteX11" fmla="*/ 2112505 w 2791522"/>
              <a:gd name="connsiteY11" fmla="*/ 410152 h 6903854"/>
              <a:gd name="connsiteX12" fmla="*/ 1026655 w 2791522"/>
              <a:gd name="connsiteY12" fmla="*/ 26430 h 6903854"/>
              <a:gd name="connsiteX0" fmla="*/ 1304240 w 2791522"/>
              <a:gd name="connsiteY0" fmla="*/ 67252 h 6903854"/>
              <a:gd name="connsiteX1" fmla="*/ 740905 w 2791522"/>
              <a:gd name="connsiteY1" fmla="*/ 230537 h 6903854"/>
              <a:gd name="connsiteX2" fmla="*/ 63269 w 2791522"/>
              <a:gd name="connsiteY2" fmla="*/ 1700109 h 6903854"/>
              <a:gd name="connsiteX3" fmla="*/ 55105 w 2791522"/>
              <a:gd name="connsiteY3" fmla="*/ 3039052 h 6903854"/>
              <a:gd name="connsiteX4" fmla="*/ 291869 w 2791522"/>
              <a:gd name="connsiteY4" fmla="*/ 3773837 h 6903854"/>
              <a:gd name="connsiteX5" fmla="*/ 1173612 w 2791522"/>
              <a:gd name="connsiteY5" fmla="*/ 3879973 h 6903854"/>
              <a:gd name="connsiteX6" fmla="*/ 1369555 w 2791522"/>
              <a:gd name="connsiteY6" fmla="*/ 5300559 h 6903854"/>
              <a:gd name="connsiteX7" fmla="*/ 814383 w 2791522"/>
              <a:gd name="connsiteY7" fmla="*/ 6157809 h 6903854"/>
              <a:gd name="connsiteX8" fmla="*/ 1042983 w 2791522"/>
              <a:gd name="connsiteY8" fmla="*/ 6688487 h 6903854"/>
              <a:gd name="connsiteX9" fmla="*/ 2251298 w 2791522"/>
              <a:gd name="connsiteY9" fmla="*/ 6566023 h 6903854"/>
              <a:gd name="connsiteX10" fmla="*/ 2790140 w 2791522"/>
              <a:gd name="connsiteY10" fmla="*/ 2867602 h 6903854"/>
              <a:gd name="connsiteX11" fmla="*/ 2112505 w 2791522"/>
              <a:gd name="connsiteY11" fmla="*/ 410152 h 6903854"/>
              <a:gd name="connsiteX12" fmla="*/ 1026655 w 2791522"/>
              <a:gd name="connsiteY12" fmla="*/ 26430 h 6903854"/>
              <a:gd name="connsiteX0" fmla="*/ 1304240 w 2791522"/>
              <a:gd name="connsiteY0" fmla="*/ 67252 h 6904440"/>
              <a:gd name="connsiteX1" fmla="*/ 740905 w 2791522"/>
              <a:gd name="connsiteY1" fmla="*/ 230537 h 6904440"/>
              <a:gd name="connsiteX2" fmla="*/ 63269 w 2791522"/>
              <a:gd name="connsiteY2" fmla="*/ 1700109 h 6904440"/>
              <a:gd name="connsiteX3" fmla="*/ 55105 w 2791522"/>
              <a:gd name="connsiteY3" fmla="*/ 3039052 h 6904440"/>
              <a:gd name="connsiteX4" fmla="*/ 291869 w 2791522"/>
              <a:gd name="connsiteY4" fmla="*/ 3773837 h 6904440"/>
              <a:gd name="connsiteX5" fmla="*/ 1173612 w 2791522"/>
              <a:gd name="connsiteY5" fmla="*/ 3879973 h 6904440"/>
              <a:gd name="connsiteX6" fmla="*/ 1369555 w 2791522"/>
              <a:gd name="connsiteY6" fmla="*/ 5300559 h 6904440"/>
              <a:gd name="connsiteX7" fmla="*/ 1331741 w 2791522"/>
              <a:gd name="connsiteY7" fmla="*/ 6145777 h 6904440"/>
              <a:gd name="connsiteX8" fmla="*/ 1042983 w 2791522"/>
              <a:gd name="connsiteY8" fmla="*/ 6688487 h 6904440"/>
              <a:gd name="connsiteX9" fmla="*/ 2251298 w 2791522"/>
              <a:gd name="connsiteY9" fmla="*/ 6566023 h 6904440"/>
              <a:gd name="connsiteX10" fmla="*/ 2790140 w 2791522"/>
              <a:gd name="connsiteY10" fmla="*/ 2867602 h 6904440"/>
              <a:gd name="connsiteX11" fmla="*/ 2112505 w 2791522"/>
              <a:gd name="connsiteY11" fmla="*/ 410152 h 6904440"/>
              <a:gd name="connsiteX12" fmla="*/ 1026655 w 2791522"/>
              <a:gd name="connsiteY12" fmla="*/ 26430 h 6904440"/>
              <a:gd name="connsiteX0" fmla="*/ 1304240 w 2791173"/>
              <a:gd name="connsiteY0" fmla="*/ 67252 h 6914993"/>
              <a:gd name="connsiteX1" fmla="*/ 740905 w 2791173"/>
              <a:gd name="connsiteY1" fmla="*/ 230537 h 6914993"/>
              <a:gd name="connsiteX2" fmla="*/ 63269 w 2791173"/>
              <a:gd name="connsiteY2" fmla="*/ 1700109 h 6914993"/>
              <a:gd name="connsiteX3" fmla="*/ 55105 w 2791173"/>
              <a:gd name="connsiteY3" fmla="*/ 3039052 h 6914993"/>
              <a:gd name="connsiteX4" fmla="*/ 291869 w 2791173"/>
              <a:gd name="connsiteY4" fmla="*/ 3773837 h 6914993"/>
              <a:gd name="connsiteX5" fmla="*/ 1173612 w 2791173"/>
              <a:gd name="connsiteY5" fmla="*/ 3879973 h 6914993"/>
              <a:gd name="connsiteX6" fmla="*/ 1369555 w 2791173"/>
              <a:gd name="connsiteY6" fmla="*/ 5300559 h 6914993"/>
              <a:gd name="connsiteX7" fmla="*/ 1331741 w 2791173"/>
              <a:gd name="connsiteY7" fmla="*/ 6145777 h 6914993"/>
              <a:gd name="connsiteX8" fmla="*/ 1644562 w 2791173"/>
              <a:gd name="connsiteY8" fmla="*/ 6712550 h 6914993"/>
              <a:gd name="connsiteX9" fmla="*/ 2251298 w 2791173"/>
              <a:gd name="connsiteY9" fmla="*/ 6566023 h 6914993"/>
              <a:gd name="connsiteX10" fmla="*/ 2790140 w 2791173"/>
              <a:gd name="connsiteY10" fmla="*/ 2867602 h 6914993"/>
              <a:gd name="connsiteX11" fmla="*/ 2112505 w 2791173"/>
              <a:gd name="connsiteY11" fmla="*/ 410152 h 6914993"/>
              <a:gd name="connsiteX12" fmla="*/ 1026655 w 2791173"/>
              <a:gd name="connsiteY12" fmla="*/ 26430 h 6914993"/>
              <a:gd name="connsiteX0" fmla="*/ 1304240 w 2791173"/>
              <a:gd name="connsiteY0" fmla="*/ 67252 h 6914993"/>
              <a:gd name="connsiteX1" fmla="*/ 740905 w 2791173"/>
              <a:gd name="connsiteY1" fmla="*/ 230537 h 6914993"/>
              <a:gd name="connsiteX2" fmla="*/ 63269 w 2791173"/>
              <a:gd name="connsiteY2" fmla="*/ 1700109 h 6914993"/>
              <a:gd name="connsiteX3" fmla="*/ 55105 w 2791173"/>
              <a:gd name="connsiteY3" fmla="*/ 3039052 h 6914993"/>
              <a:gd name="connsiteX4" fmla="*/ 291869 w 2791173"/>
              <a:gd name="connsiteY4" fmla="*/ 3773837 h 6914993"/>
              <a:gd name="connsiteX5" fmla="*/ 1245802 w 2791173"/>
              <a:gd name="connsiteY5" fmla="*/ 3879973 h 6914993"/>
              <a:gd name="connsiteX6" fmla="*/ 1369555 w 2791173"/>
              <a:gd name="connsiteY6" fmla="*/ 5300559 h 6914993"/>
              <a:gd name="connsiteX7" fmla="*/ 1331741 w 2791173"/>
              <a:gd name="connsiteY7" fmla="*/ 6145777 h 6914993"/>
              <a:gd name="connsiteX8" fmla="*/ 1644562 w 2791173"/>
              <a:gd name="connsiteY8" fmla="*/ 6712550 h 6914993"/>
              <a:gd name="connsiteX9" fmla="*/ 2251298 w 2791173"/>
              <a:gd name="connsiteY9" fmla="*/ 6566023 h 6914993"/>
              <a:gd name="connsiteX10" fmla="*/ 2790140 w 2791173"/>
              <a:gd name="connsiteY10" fmla="*/ 2867602 h 6914993"/>
              <a:gd name="connsiteX11" fmla="*/ 2112505 w 2791173"/>
              <a:gd name="connsiteY11" fmla="*/ 410152 h 6914993"/>
              <a:gd name="connsiteX12" fmla="*/ 1026655 w 2791173"/>
              <a:gd name="connsiteY12" fmla="*/ 26430 h 6914993"/>
              <a:gd name="connsiteX0" fmla="*/ 1304240 w 2791173"/>
              <a:gd name="connsiteY0" fmla="*/ 67252 h 6914993"/>
              <a:gd name="connsiteX1" fmla="*/ 740905 w 2791173"/>
              <a:gd name="connsiteY1" fmla="*/ 230537 h 6914993"/>
              <a:gd name="connsiteX2" fmla="*/ 63269 w 2791173"/>
              <a:gd name="connsiteY2" fmla="*/ 1700109 h 6914993"/>
              <a:gd name="connsiteX3" fmla="*/ 55105 w 2791173"/>
              <a:gd name="connsiteY3" fmla="*/ 3039052 h 6914993"/>
              <a:gd name="connsiteX4" fmla="*/ 291869 w 2791173"/>
              <a:gd name="connsiteY4" fmla="*/ 3773837 h 6914993"/>
              <a:gd name="connsiteX5" fmla="*/ 1245802 w 2791173"/>
              <a:gd name="connsiteY5" fmla="*/ 3879973 h 6914993"/>
              <a:gd name="connsiteX6" fmla="*/ 1369555 w 2791173"/>
              <a:gd name="connsiteY6" fmla="*/ 5300559 h 6914993"/>
              <a:gd name="connsiteX7" fmla="*/ 1331741 w 2791173"/>
              <a:gd name="connsiteY7" fmla="*/ 6145777 h 6914993"/>
              <a:gd name="connsiteX8" fmla="*/ 1644562 w 2791173"/>
              <a:gd name="connsiteY8" fmla="*/ 6712550 h 6914993"/>
              <a:gd name="connsiteX9" fmla="*/ 2251298 w 2791173"/>
              <a:gd name="connsiteY9" fmla="*/ 6566023 h 6914993"/>
              <a:gd name="connsiteX10" fmla="*/ 2790140 w 2791173"/>
              <a:gd name="connsiteY10" fmla="*/ 2867602 h 6914993"/>
              <a:gd name="connsiteX11" fmla="*/ 2112505 w 2791173"/>
              <a:gd name="connsiteY11" fmla="*/ 410152 h 6914993"/>
              <a:gd name="connsiteX12" fmla="*/ 1026655 w 2791173"/>
              <a:gd name="connsiteY12" fmla="*/ 26430 h 6914993"/>
              <a:gd name="connsiteX0" fmla="*/ 1304240 w 2791173"/>
              <a:gd name="connsiteY0" fmla="*/ 67252 h 6914993"/>
              <a:gd name="connsiteX1" fmla="*/ 740905 w 2791173"/>
              <a:gd name="connsiteY1" fmla="*/ 230537 h 6914993"/>
              <a:gd name="connsiteX2" fmla="*/ 63269 w 2791173"/>
              <a:gd name="connsiteY2" fmla="*/ 1700109 h 6914993"/>
              <a:gd name="connsiteX3" fmla="*/ 55105 w 2791173"/>
              <a:gd name="connsiteY3" fmla="*/ 3039052 h 6914993"/>
              <a:gd name="connsiteX4" fmla="*/ 291869 w 2791173"/>
              <a:gd name="connsiteY4" fmla="*/ 3773837 h 6914993"/>
              <a:gd name="connsiteX5" fmla="*/ 1245802 w 2791173"/>
              <a:gd name="connsiteY5" fmla="*/ 3879973 h 6914993"/>
              <a:gd name="connsiteX6" fmla="*/ 1537997 w 2791173"/>
              <a:gd name="connsiteY6" fmla="*/ 5252432 h 6914993"/>
              <a:gd name="connsiteX7" fmla="*/ 1331741 w 2791173"/>
              <a:gd name="connsiteY7" fmla="*/ 6145777 h 6914993"/>
              <a:gd name="connsiteX8" fmla="*/ 1644562 w 2791173"/>
              <a:gd name="connsiteY8" fmla="*/ 6712550 h 6914993"/>
              <a:gd name="connsiteX9" fmla="*/ 2251298 w 2791173"/>
              <a:gd name="connsiteY9" fmla="*/ 6566023 h 6914993"/>
              <a:gd name="connsiteX10" fmla="*/ 2790140 w 2791173"/>
              <a:gd name="connsiteY10" fmla="*/ 2867602 h 6914993"/>
              <a:gd name="connsiteX11" fmla="*/ 2112505 w 2791173"/>
              <a:gd name="connsiteY11" fmla="*/ 410152 h 6914993"/>
              <a:gd name="connsiteX12" fmla="*/ 1026655 w 2791173"/>
              <a:gd name="connsiteY12" fmla="*/ 26430 h 6914993"/>
              <a:gd name="connsiteX0" fmla="*/ 1304240 w 2791173"/>
              <a:gd name="connsiteY0" fmla="*/ 67252 h 6914385"/>
              <a:gd name="connsiteX1" fmla="*/ 740905 w 2791173"/>
              <a:gd name="connsiteY1" fmla="*/ 230537 h 6914385"/>
              <a:gd name="connsiteX2" fmla="*/ 63269 w 2791173"/>
              <a:gd name="connsiteY2" fmla="*/ 1700109 h 6914385"/>
              <a:gd name="connsiteX3" fmla="*/ 55105 w 2791173"/>
              <a:gd name="connsiteY3" fmla="*/ 3039052 h 6914385"/>
              <a:gd name="connsiteX4" fmla="*/ 291869 w 2791173"/>
              <a:gd name="connsiteY4" fmla="*/ 3773837 h 6914385"/>
              <a:gd name="connsiteX5" fmla="*/ 1245802 w 2791173"/>
              <a:gd name="connsiteY5" fmla="*/ 3879973 h 6914385"/>
              <a:gd name="connsiteX6" fmla="*/ 1537997 w 2791173"/>
              <a:gd name="connsiteY6" fmla="*/ 5252432 h 6914385"/>
              <a:gd name="connsiteX7" fmla="*/ 1488152 w 2791173"/>
              <a:gd name="connsiteY7" fmla="*/ 6157808 h 6914385"/>
              <a:gd name="connsiteX8" fmla="*/ 1644562 w 2791173"/>
              <a:gd name="connsiteY8" fmla="*/ 6712550 h 6914385"/>
              <a:gd name="connsiteX9" fmla="*/ 2251298 w 2791173"/>
              <a:gd name="connsiteY9" fmla="*/ 6566023 h 6914385"/>
              <a:gd name="connsiteX10" fmla="*/ 2790140 w 2791173"/>
              <a:gd name="connsiteY10" fmla="*/ 2867602 h 6914385"/>
              <a:gd name="connsiteX11" fmla="*/ 2112505 w 2791173"/>
              <a:gd name="connsiteY11" fmla="*/ 410152 h 6914385"/>
              <a:gd name="connsiteX12" fmla="*/ 1026655 w 2791173"/>
              <a:gd name="connsiteY12" fmla="*/ 26430 h 6914385"/>
              <a:gd name="connsiteX0" fmla="*/ 1304240 w 2888858"/>
              <a:gd name="connsiteY0" fmla="*/ 67252 h 6803962"/>
              <a:gd name="connsiteX1" fmla="*/ 740905 w 2888858"/>
              <a:gd name="connsiteY1" fmla="*/ 230537 h 6803962"/>
              <a:gd name="connsiteX2" fmla="*/ 63269 w 2888858"/>
              <a:gd name="connsiteY2" fmla="*/ 1700109 h 6803962"/>
              <a:gd name="connsiteX3" fmla="*/ 55105 w 2888858"/>
              <a:gd name="connsiteY3" fmla="*/ 3039052 h 6803962"/>
              <a:gd name="connsiteX4" fmla="*/ 291869 w 2888858"/>
              <a:gd name="connsiteY4" fmla="*/ 3773837 h 6803962"/>
              <a:gd name="connsiteX5" fmla="*/ 1245802 w 2888858"/>
              <a:gd name="connsiteY5" fmla="*/ 3879973 h 6803962"/>
              <a:gd name="connsiteX6" fmla="*/ 1537997 w 2888858"/>
              <a:gd name="connsiteY6" fmla="*/ 5252432 h 6803962"/>
              <a:gd name="connsiteX7" fmla="*/ 1488152 w 2888858"/>
              <a:gd name="connsiteY7" fmla="*/ 6157808 h 6803962"/>
              <a:gd name="connsiteX8" fmla="*/ 1644562 w 2888858"/>
              <a:gd name="connsiteY8" fmla="*/ 6712550 h 6803962"/>
              <a:gd name="connsiteX9" fmla="*/ 2762640 w 2888858"/>
              <a:gd name="connsiteY9" fmla="*/ 6385550 h 6803962"/>
              <a:gd name="connsiteX10" fmla="*/ 2790140 w 2888858"/>
              <a:gd name="connsiteY10" fmla="*/ 2867602 h 6803962"/>
              <a:gd name="connsiteX11" fmla="*/ 2112505 w 2888858"/>
              <a:gd name="connsiteY11" fmla="*/ 410152 h 6803962"/>
              <a:gd name="connsiteX12" fmla="*/ 1026655 w 2888858"/>
              <a:gd name="connsiteY12" fmla="*/ 26430 h 6803962"/>
              <a:gd name="connsiteX0" fmla="*/ 1304240 w 2886902"/>
              <a:gd name="connsiteY0" fmla="*/ 67252 h 6733950"/>
              <a:gd name="connsiteX1" fmla="*/ 740905 w 2886902"/>
              <a:gd name="connsiteY1" fmla="*/ 230537 h 6733950"/>
              <a:gd name="connsiteX2" fmla="*/ 63269 w 2886902"/>
              <a:gd name="connsiteY2" fmla="*/ 1700109 h 6733950"/>
              <a:gd name="connsiteX3" fmla="*/ 55105 w 2886902"/>
              <a:gd name="connsiteY3" fmla="*/ 3039052 h 6733950"/>
              <a:gd name="connsiteX4" fmla="*/ 291869 w 2886902"/>
              <a:gd name="connsiteY4" fmla="*/ 3773837 h 6733950"/>
              <a:gd name="connsiteX5" fmla="*/ 1245802 w 2886902"/>
              <a:gd name="connsiteY5" fmla="*/ 3879973 h 6733950"/>
              <a:gd name="connsiteX6" fmla="*/ 1537997 w 2886902"/>
              <a:gd name="connsiteY6" fmla="*/ 5252432 h 6733950"/>
              <a:gd name="connsiteX7" fmla="*/ 1488152 w 2886902"/>
              <a:gd name="connsiteY7" fmla="*/ 6157808 h 6733950"/>
              <a:gd name="connsiteX8" fmla="*/ 1674641 w 2886902"/>
              <a:gd name="connsiteY8" fmla="*/ 6580203 h 6733950"/>
              <a:gd name="connsiteX9" fmla="*/ 2762640 w 2886902"/>
              <a:gd name="connsiteY9" fmla="*/ 6385550 h 6733950"/>
              <a:gd name="connsiteX10" fmla="*/ 2790140 w 2886902"/>
              <a:gd name="connsiteY10" fmla="*/ 2867602 h 6733950"/>
              <a:gd name="connsiteX11" fmla="*/ 2112505 w 2886902"/>
              <a:gd name="connsiteY11" fmla="*/ 410152 h 6733950"/>
              <a:gd name="connsiteX12" fmla="*/ 1026655 w 2886902"/>
              <a:gd name="connsiteY12" fmla="*/ 26430 h 6733950"/>
              <a:gd name="connsiteX0" fmla="*/ 1304240 w 2858743"/>
              <a:gd name="connsiteY0" fmla="*/ 67252 h 6627272"/>
              <a:gd name="connsiteX1" fmla="*/ 740905 w 2858743"/>
              <a:gd name="connsiteY1" fmla="*/ 230537 h 6627272"/>
              <a:gd name="connsiteX2" fmla="*/ 63269 w 2858743"/>
              <a:gd name="connsiteY2" fmla="*/ 1700109 h 6627272"/>
              <a:gd name="connsiteX3" fmla="*/ 55105 w 2858743"/>
              <a:gd name="connsiteY3" fmla="*/ 3039052 h 6627272"/>
              <a:gd name="connsiteX4" fmla="*/ 291869 w 2858743"/>
              <a:gd name="connsiteY4" fmla="*/ 3773837 h 6627272"/>
              <a:gd name="connsiteX5" fmla="*/ 1245802 w 2858743"/>
              <a:gd name="connsiteY5" fmla="*/ 3879973 h 6627272"/>
              <a:gd name="connsiteX6" fmla="*/ 1537997 w 2858743"/>
              <a:gd name="connsiteY6" fmla="*/ 5252432 h 6627272"/>
              <a:gd name="connsiteX7" fmla="*/ 1488152 w 2858743"/>
              <a:gd name="connsiteY7" fmla="*/ 6157808 h 6627272"/>
              <a:gd name="connsiteX8" fmla="*/ 1674641 w 2858743"/>
              <a:gd name="connsiteY8" fmla="*/ 6580203 h 6627272"/>
              <a:gd name="connsiteX9" fmla="*/ 2762640 w 2858743"/>
              <a:gd name="connsiteY9" fmla="*/ 6385550 h 6627272"/>
              <a:gd name="connsiteX10" fmla="*/ 2790140 w 2858743"/>
              <a:gd name="connsiteY10" fmla="*/ 2867602 h 6627272"/>
              <a:gd name="connsiteX11" fmla="*/ 2112505 w 2858743"/>
              <a:gd name="connsiteY11" fmla="*/ 410152 h 6627272"/>
              <a:gd name="connsiteX12" fmla="*/ 1026655 w 2858743"/>
              <a:gd name="connsiteY12" fmla="*/ 26430 h 6627272"/>
              <a:gd name="connsiteX0" fmla="*/ 1304240 w 2823012"/>
              <a:gd name="connsiteY0" fmla="*/ 66862 h 6626882"/>
              <a:gd name="connsiteX1" fmla="*/ 740905 w 2823012"/>
              <a:gd name="connsiteY1" fmla="*/ 230147 h 6626882"/>
              <a:gd name="connsiteX2" fmla="*/ 63269 w 2823012"/>
              <a:gd name="connsiteY2" fmla="*/ 1699719 h 6626882"/>
              <a:gd name="connsiteX3" fmla="*/ 55105 w 2823012"/>
              <a:gd name="connsiteY3" fmla="*/ 3038662 h 6626882"/>
              <a:gd name="connsiteX4" fmla="*/ 291869 w 2823012"/>
              <a:gd name="connsiteY4" fmla="*/ 3773447 h 6626882"/>
              <a:gd name="connsiteX5" fmla="*/ 1245802 w 2823012"/>
              <a:gd name="connsiteY5" fmla="*/ 3879583 h 6626882"/>
              <a:gd name="connsiteX6" fmla="*/ 1537997 w 2823012"/>
              <a:gd name="connsiteY6" fmla="*/ 5252042 h 6626882"/>
              <a:gd name="connsiteX7" fmla="*/ 1488152 w 2823012"/>
              <a:gd name="connsiteY7" fmla="*/ 6157418 h 6626882"/>
              <a:gd name="connsiteX8" fmla="*/ 1674641 w 2823012"/>
              <a:gd name="connsiteY8" fmla="*/ 6579813 h 6626882"/>
              <a:gd name="connsiteX9" fmla="*/ 2762640 w 2823012"/>
              <a:gd name="connsiteY9" fmla="*/ 6385160 h 6626882"/>
              <a:gd name="connsiteX10" fmla="*/ 2790140 w 2823012"/>
              <a:gd name="connsiteY10" fmla="*/ 2867212 h 6626882"/>
              <a:gd name="connsiteX11" fmla="*/ 2680138 w 2823012"/>
              <a:gd name="connsiteY11" fmla="*/ 2854321 h 6626882"/>
              <a:gd name="connsiteX12" fmla="*/ 2112505 w 2823012"/>
              <a:gd name="connsiteY12" fmla="*/ 409762 h 6626882"/>
              <a:gd name="connsiteX13" fmla="*/ 1026655 w 2823012"/>
              <a:gd name="connsiteY13" fmla="*/ 26040 h 6626882"/>
              <a:gd name="connsiteX0" fmla="*/ 1307244 w 2826016"/>
              <a:gd name="connsiteY0" fmla="*/ 66862 h 6626882"/>
              <a:gd name="connsiteX1" fmla="*/ 786020 w 2826016"/>
              <a:gd name="connsiteY1" fmla="*/ 500857 h 6626882"/>
              <a:gd name="connsiteX2" fmla="*/ 66273 w 2826016"/>
              <a:gd name="connsiteY2" fmla="*/ 1699719 h 6626882"/>
              <a:gd name="connsiteX3" fmla="*/ 58109 w 2826016"/>
              <a:gd name="connsiteY3" fmla="*/ 3038662 h 6626882"/>
              <a:gd name="connsiteX4" fmla="*/ 294873 w 2826016"/>
              <a:gd name="connsiteY4" fmla="*/ 3773447 h 6626882"/>
              <a:gd name="connsiteX5" fmla="*/ 1248806 w 2826016"/>
              <a:gd name="connsiteY5" fmla="*/ 3879583 h 6626882"/>
              <a:gd name="connsiteX6" fmla="*/ 1541001 w 2826016"/>
              <a:gd name="connsiteY6" fmla="*/ 5252042 h 6626882"/>
              <a:gd name="connsiteX7" fmla="*/ 1491156 w 2826016"/>
              <a:gd name="connsiteY7" fmla="*/ 6157418 h 6626882"/>
              <a:gd name="connsiteX8" fmla="*/ 1677645 w 2826016"/>
              <a:gd name="connsiteY8" fmla="*/ 6579813 h 6626882"/>
              <a:gd name="connsiteX9" fmla="*/ 2765644 w 2826016"/>
              <a:gd name="connsiteY9" fmla="*/ 6385160 h 6626882"/>
              <a:gd name="connsiteX10" fmla="*/ 2793144 w 2826016"/>
              <a:gd name="connsiteY10" fmla="*/ 2867212 h 6626882"/>
              <a:gd name="connsiteX11" fmla="*/ 2683142 w 2826016"/>
              <a:gd name="connsiteY11" fmla="*/ 2854321 h 6626882"/>
              <a:gd name="connsiteX12" fmla="*/ 2115509 w 2826016"/>
              <a:gd name="connsiteY12" fmla="*/ 409762 h 6626882"/>
              <a:gd name="connsiteX13" fmla="*/ 1029659 w 2826016"/>
              <a:gd name="connsiteY13" fmla="*/ 26040 h 6626882"/>
              <a:gd name="connsiteX0" fmla="*/ 1722333 w 2826016"/>
              <a:gd name="connsiteY0" fmla="*/ 379683 h 6626882"/>
              <a:gd name="connsiteX1" fmla="*/ 786020 w 2826016"/>
              <a:gd name="connsiteY1" fmla="*/ 500857 h 6626882"/>
              <a:gd name="connsiteX2" fmla="*/ 66273 w 2826016"/>
              <a:gd name="connsiteY2" fmla="*/ 1699719 h 6626882"/>
              <a:gd name="connsiteX3" fmla="*/ 58109 w 2826016"/>
              <a:gd name="connsiteY3" fmla="*/ 3038662 h 6626882"/>
              <a:gd name="connsiteX4" fmla="*/ 294873 w 2826016"/>
              <a:gd name="connsiteY4" fmla="*/ 3773447 h 6626882"/>
              <a:gd name="connsiteX5" fmla="*/ 1248806 w 2826016"/>
              <a:gd name="connsiteY5" fmla="*/ 3879583 h 6626882"/>
              <a:gd name="connsiteX6" fmla="*/ 1541001 w 2826016"/>
              <a:gd name="connsiteY6" fmla="*/ 5252042 h 6626882"/>
              <a:gd name="connsiteX7" fmla="*/ 1491156 w 2826016"/>
              <a:gd name="connsiteY7" fmla="*/ 6157418 h 6626882"/>
              <a:gd name="connsiteX8" fmla="*/ 1677645 w 2826016"/>
              <a:gd name="connsiteY8" fmla="*/ 6579813 h 6626882"/>
              <a:gd name="connsiteX9" fmla="*/ 2765644 w 2826016"/>
              <a:gd name="connsiteY9" fmla="*/ 6385160 h 6626882"/>
              <a:gd name="connsiteX10" fmla="*/ 2793144 w 2826016"/>
              <a:gd name="connsiteY10" fmla="*/ 2867212 h 6626882"/>
              <a:gd name="connsiteX11" fmla="*/ 2683142 w 2826016"/>
              <a:gd name="connsiteY11" fmla="*/ 2854321 h 6626882"/>
              <a:gd name="connsiteX12" fmla="*/ 2115509 w 2826016"/>
              <a:gd name="connsiteY12" fmla="*/ 409762 h 6626882"/>
              <a:gd name="connsiteX13" fmla="*/ 1029659 w 2826016"/>
              <a:gd name="connsiteY13" fmla="*/ 26040 h 6626882"/>
              <a:gd name="connsiteX0" fmla="*/ 1722333 w 2830384"/>
              <a:gd name="connsiteY0" fmla="*/ 379683 h 6677761"/>
              <a:gd name="connsiteX1" fmla="*/ 786020 w 2830384"/>
              <a:gd name="connsiteY1" fmla="*/ 500857 h 6677761"/>
              <a:gd name="connsiteX2" fmla="*/ 66273 w 2830384"/>
              <a:gd name="connsiteY2" fmla="*/ 1699719 h 6677761"/>
              <a:gd name="connsiteX3" fmla="*/ 58109 w 2830384"/>
              <a:gd name="connsiteY3" fmla="*/ 3038662 h 6677761"/>
              <a:gd name="connsiteX4" fmla="*/ 294873 w 2830384"/>
              <a:gd name="connsiteY4" fmla="*/ 3773447 h 6677761"/>
              <a:gd name="connsiteX5" fmla="*/ 1248806 w 2830384"/>
              <a:gd name="connsiteY5" fmla="*/ 3879583 h 6677761"/>
              <a:gd name="connsiteX6" fmla="*/ 1541001 w 2830384"/>
              <a:gd name="connsiteY6" fmla="*/ 5252042 h 6677761"/>
              <a:gd name="connsiteX7" fmla="*/ 1491156 w 2830384"/>
              <a:gd name="connsiteY7" fmla="*/ 6157418 h 6677761"/>
              <a:gd name="connsiteX8" fmla="*/ 1677645 w 2830384"/>
              <a:gd name="connsiteY8" fmla="*/ 6579813 h 6677761"/>
              <a:gd name="connsiteX9" fmla="*/ 2765644 w 2830384"/>
              <a:gd name="connsiteY9" fmla="*/ 6385160 h 6677761"/>
              <a:gd name="connsiteX10" fmla="*/ 2702907 w 2830384"/>
              <a:gd name="connsiteY10" fmla="*/ 3691375 h 6677761"/>
              <a:gd name="connsiteX11" fmla="*/ 2683142 w 2830384"/>
              <a:gd name="connsiteY11" fmla="*/ 2854321 h 6677761"/>
              <a:gd name="connsiteX12" fmla="*/ 2115509 w 2830384"/>
              <a:gd name="connsiteY12" fmla="*/ 409762 h 6677761"/>
              <a:gd name="connsiteX13" fmla="*/ 1029659 w 2830384"/>
              <a:gd name="connsiteY13" fmla="*/ 26040 h 6677761"/>
              <a:gd name="connsiteX0" fmla="*/ 1722333 w 2834794"/>
              <a:gd name="connsiteY0" fmla="*/ 374572 h 6672650"/>
              <a:gd name="connsiteX1" fmla="*/ 786020 w 2834794"/>
              <a:gd name="connsiteY1" fmla="*/ 495746 h 6672650"/>
              <a:gd name="connsiteX2" fmla="*/ 66273 w 2834794"/>
              <a:gd name="connsiteY2" fmla="*/ 1694608 h 6672650"/>
              <a:gd name="connsiteX3" fmla="*/ 58109 w 2834794"/>
              <a:gd name="connsiteY3" fmla="*/ 3033551 h 6672650"/>
              <a:gd name="connsiteX4" fmla="*/ 294873 w 2834794"/>
              <a:gd name="connsiteY4" fmla="*/ 3768336 h 6672650"/>
              <a:gd name="connsiteX5" fmla="*/ 1248806 w 2834794"/>
              <a:gd name="connsiteY5" fmla="*/ 3874472 h 6672650"/>
              <a:gd name="connsiteX6" fmla="*/ 1541001 w 2834794"/>
              <a:gd name="connsiteY6" fmla="*/ 5246931 h 6672650"/>
              <a:gd name="connsiteX7" fmla="*/ 1491156 w 2834794"/>
              <a:gd name="connsiteY7" fmla="*/ 6152307 h 6672650"/>
              <a:gd name="connsiteX8" fmla="*/ 1677645 w 2834794"/>
              <a:gd name="connsiteY8" fmla="*/ 6574702 h 6672650"/>
              <a:gd name="connsiteX9" fmla="*/ 2765644 w 2834794"/>
              <a:gd name="connsiteY9" fmla="*/ 6380049 h 6672650"/>
              <a:gd name="connsiteX10" fmla="*/ 2702907 w 2834794"/>
              <a:gd name="connsiteY10" fmla="*/ 3686264 h 6672650"/>
              <a:gd name="connsiteX11" fmla="*/ 2532748 w 2834794"/>
              <a:gd name="connsiteY11" fmla="*/ 2662721 h 6672650"/>
              <a:gd name="connsiteX12" fmla="*/ 2115509 w 2834794"/>
              <a:gd name="connsiteY12" fmla="*/ 404651 h 6672650"/>
              <a:gd name="connsiteX13" fmla="*/ 1029659 w 2834794"/>
              <a:gd name="connsiteY13" fmla="*/ 20929 h 6672650"/>
              <a:gd name="connsiteX0" fmla="*/ 1722333 w 2834794"/>
              <a:gd name="connsiteY0" fmla="*/ 374572 h 6672650"/>
              <a:gd name="connsiteX1" fmla="*/ 786020 w 2834794"/>
              <a:gd name="connsiteY1" fmla="*/ 495746 h 6672650"/>
              <a:gd name="connsiteX2" fmla="*/ 66273 w 2834794"/>
              <a:gd name="connsiteY2" fmla="*/ 1694608 h 6672650"/>
              <a:gd name="connsiteX3" fmla="*/ 58109 w 2834794"/>
              <a:gd name="connsiteY3" fmla="*/ 3033551 h 6672650"/>
              <a:gd name="connsiteX4" fmla="*/ 294873 w 2834794"/>
              <a:gd name="connsiteY4" fmla="*/ 3768336 h 6672650"/>
              <a:gd name="connsiteX5" fmla="*/ 1248806 w 2834794"/>
              <a:gd name="connsiteY5" fmla="*/ 3874472 h 6672650"/>
              <a:gd name="connsiteX6" fmla="*/ 1541001 w 2834794"/>
              <a:gd name="connsiteY6" fmla="*/ 5246931 h 6672650"/>
              <a:gd name="connsiteX7" fmla="*/ 1491156 w 2834794"/>
              <a:gd name="connsiteY7" fmla="*/ 6152307 h 6672650"/>
              <a:gd name="connsiteX8" fmla="*/ 1677645 w 2834794"/>
              <a:gd name="connsiteY8" fmla="*/ 6574702 h 6672650"/>
              <a:gd name="connsiteX9" fmla="*/ 2765644 w 2834794"/>
              <a:gd name="connsiteY9" fmla="*/ 6380049 h 6672650"/>
              <a:gd name="connsiteX10" fmla="*/ 2702907 w 2834794"/>
              <a:gd name="connsiteY10" fmla="*/ 3686264 h 6672650"/>
              <a:gd name="connsiteX11" fmla="*/ 2532748 w 2834794"/>
              <a:gd name="connsiteY11" fmla="*/ 2662721 h 6672650"/>
              <a:gd name="connsiteX12" fmla="*/ 2115509 w 2834794"/>
              <a:gd name="connsiteY12" fmla="*/ 404651 h 6672650"/>
              <a:gd name="connsiteX13" fmla="*/ 1029659 w 2834794"/>
              <a:gd name="connsiteY13" fmla="*/ 20929 h 6672650"/>
              <a:gd name="connsiteX0" fmla="*/ 1722333 w 2834794"/>
              <a:gd name="connsiteY0" fmla="*/ 355393 h 6653471"/>
              <a:gd name="connsiteX1" fmla="*/ 786020 w 2834794"/>
              <a:gd name="connsiteY1" fmla="*/ 476567 h 6653471"/>
              <a:gd name="connsiteX2" fmla="*/ 66273 w 2834794"/>
              <a:gd name="connsiteY2" fmla="*/ 1675429 h 6653471"/>
              <a:gd name="connsiteX3" fmla="*/ 58109 w 2834794"/>
              <a:gd name="connsiteY3" fmla="*/ 3014372 h 6653471"/>
              <a:gd name="connsiteX4" fmla="*/ 294873 w 2834794"/>
              <a:gd name="connsiteY4" fmla="*/ 3749157 h 6653471"/>
              <a:gd name="connsiteX5" fmla="*/ 1248806 w 2834794"/>
              <a:gd name="connsiteY5" fmla="*/ 3855293 h 6653471"/>
              <a:gd name="connsiteX6" fmla="*/ 1541001 w 2834794"/>
              <a:gd name="connsiteY6" fmla="*/ 5227752 h 6653471"/>
              <a:gd name="connsiteX7" fmla="*/ 1491156 w 2834794"/>
              <a:gd name="connsiteY7" fmla="*/ 6133128 h 6653471"/>
              <a:gd name="connsiteX8" fmla="*/ 1677645 w 2834794"/>
              <a:gd name="connsiteY8" fmla="*/ 6555523 h 6653471"/>
              <a:gd name="connsiteX9" fmla="*/ 2765644 w 2834794"/>
              <a:gd name="connsiteY9" fmla="*/ 6360870 h 6653471"/>
              <a:gd name="connsiteX10" fmla="*/ 2702907 w 2834794"/>
              <a:gd name="connsiteY10" fmla="*/ 3667085 h 6653471"/>
              <a:gd name="connsiteX11" fmla="*/ 2532748 w 2834794"/>
              <a:gd name="connsiteY11" fmla="*/ 2643542 h 6653471"/>
              <a:gd name="connsiteX12" fmla="*/ 2308014 w 2834794"/>
              <a:gd name="connsiteY12" fmla="*/ 1227683 h 6653471"/>
              <a:gd name="connsiteX13" fmla="*/ 1029659 w 2834794"/>
              <a:gd name="connsiteY13" fmla="*/ 1750 h 6653471"/>
              <a:gd name="connsiteX0" fmla="*/ 1722333 w 2834794"/>
              <a:gd name="connsiteY0" fmla="*/ 44437 h 6342515"/>
              <a:gd name="connsiteX1" fmla="*/ 786020 w 2834794"/>
              <a:gd name="connsiteY1" fmla="*/ 165611 h 6342515"/>
              <a:gd name="connsiteX2" fmla="*/ 66273 w 2834794"/>
              <a:gd name="connsiteY2" fmla="*/ 1364473 h 6342515"/>
              <a:gd name="connsiteX3" fmla="*/ 58109 w 2834794"/>
              <a:gd name="connsiteY3" fmla="*/ 2703416 h 6342515"/>
              <a:gd name="connsiteX4" fmla="*/ 294873 w 2834794"/>
              <a:gd name="connsiteY4" fmla="*/ 3438201 h 6342515"/>
              <a:gd name="connsiteX5" fmla="*/ 1248806 w 2834794"/>
              <a:gd name="connsiteY5" fmla="*/ 3544337 h 6342515"/>
              <a:gd name="connsiteX6" fmla="*/ 1541001 w 2834794"/>
              <a:gd name="connsiteY6" fmla="*/ 4916796 h 6342515"/>
              <a:gd name="connsiteX7" fmla="*/ 1491156 w 2834794"/>
              <a:gd name="connsiteY7" fmla="*/ 5822172 h 6342515"/>
              <a:gd name="connsiteX8" fmla="*/ 1677645 w 2834794"/>
              <a:gd name="connsiteY8" fmla="*/ 6244567 h 6342515"/>
              <a:gd name="connsiteX9" fmla="*/ 2765644 w 2834794"/>
              <a:gd name="connsiteY9" fmla="*/ 6049914 h 6342515"/>
              <a:gd name="connsiteX10" fmla="*/ 2702907 w 2834794"/>
              <a:gd name="connsiteY10" fmla="*/ 3356129 h 6342515"/>
              <a:gd name="connsiteX11" fmla="*/ 2532748 w 2834794"/>
              <a:gd name="connsiteY11" fmla="*/ 2332586 h 6342515"/>
              <a:gd name="connsiteX12" fmla="*/ 2308014 w 2834794"/>
              <a:gd name="connsiteY12" fmla="*/ 916727 h 6342515"/>
              <a:gd name="connsiteX13" fmla="*/ 1739522 w 2834794"/>
              <a:gd name="connsiteY13" fmla="*/ 57757 h 634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34794" h="6342515">
                <a:moveTo>
                  <a:pt x="1722333" y="44437"/>
                </a:moveTo>
                <a:cubicBezTo>
                  <a:pt x="1544080" y="-9992"/>
                  <a:pt x="1062030" y="-54395"/>
                  <a:pt x="786020" y="165611"/>
                </a:cubicBezTo>
                <a:cubicBezTo>
                  <a:pt x="510010" y="385617"/>
                  <a:pt x="187592" y="941505"/>
                  <a:pt x="66273" y="1364473"/>
                </a:cubicBezTo>
                <a:cubicBezTo>
                  <a:pt x="-55046" y="1787441"/>
                  <a:pt x="20009" y="2357795"/>
                  <a:pt x="58109" y="2703416"/>
                </a:cubicBezTo>
                <a:cubicBezTo>
                  <a:pt x="96209" y="3049037"/>
                  <a:pt x="96424" y="3298048"/>
                  <a:pt x="294873" y="3438201"/>
                </a:cubicBezTo>
                <a:cubicBezTo>
                  <a:pt x="493323" y="3578355"/>
                  <a:pt x="1041118" y="3297905"/>
                  <a:pt x="1248806" y="3544337"/>
                </a:cubicBezTo>
                <a:cubicBezTo>
                  <a:pt x="1456494" y="3790769"/>
                  <a:pt x="1500609" y="4537157"/>
                  <a:pt x="1541001" y="4916796"/>
                </a:cubicBezTo>
                <a:cubicBezTo>
                  <a:pt x="1581393" y="5296435"/>
                  <a:pt x="1468382" y="5600877"/>
                  <a:pt x="1491156" y="5822172"/>
                </a:cubicBezTo>
                <a:cubicBezTo>
                  <a:pt x="1513930" y="6043467"/>
                  <a:pt x="1465230" y="6206610"/>
                  <a:pt x="1677645" y="6244567"/>
                </a:cubicBezTo>
                <a:cubicBezTo>
                  <a:pt x="1890060" y="6282524"/>
                  <a:pt x="2594767" y="6531320"/>
                  <a:pt x="2765644" y="6049914"/>
                </a:cubicBezTo>
                <a:cubicBezTo>
                  <a:pt x="2936521" y="5568508"/>
                  <a:pt x="2741723" y="3975684"/>
                  <a:pt x="2702907" y="3356129"/>
                </a:cubicBezTo>
                <a:cubicBezTo>
                  <a:pt x="2664091" y="2736574"/>
                  <a:pt x="2621624" y="2760209"/>
                  <a:pt x="2532748" y="2332586"/>
                </a:cubicBezTo>
                <a:cubicBezTo>
                  <a:pt x="2419809" y="1923011"/>
                  <a:pt x="2440218" y="1295865"/>
                  <a:pt x="2308014" y="916727"/>
                </a:cubicBezTo>
                <a:cubicBezTo>
                  <a:pt x="2175810" y="537589"/>
                  <a:pt x="2135490" y="12853"/>
                  <a:pt x="1739522" y="57757"/>
                </a:cubicBezTo>
              </a:path>
            </a:pathLst>
          </a:custGeom>
          <a:noFill/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D94AB8-09AD-4348-B53C-471CD1D09745}"/>
              </a:ext>
            </a:extLst>
          </p:cNvPr>
          <p:cNvSpPr/>
          <p:nvPr/>
        </p:nvSpPr>
        <p:spPr>
          <a:xfrm>
            <a:off x="4548207" y="3195111"/>
            <a:ext cx="1522507" cy="3601419"/>
          </a:xfrm>
          <a:custGeom>
            <a:avLst/>
            <a:gdLst>
              <a:gd name="connsiteX0" fmla="*/ 1265 w 2529784"/>
              <a:gd name="connsiteY0" fmla="*/ 1143918 h 3585356"/>
              <a:gd name="connsiteX1" fmla="*/ 205372 w 2529784"/>
              <a:gd name="connsiteY1" fmla="*/ 2637982 h 3585356"/>
              <a:gd name="connsiteX2" fmla="*/ 1111608 w 2529784"/>
              <a:gd name="connsiteY2" fmla="*/ 3527890 h 3585356"/>
              <a:gd name="connsiteX3" fmla="*/ 2483208 w 2529784"/>
              <a:gd name="connsiteY3" fmla="*/ 3331947 h 3585356"/>
              <a:gd name="connsiteX4" fmla="*/ 2148472 w 2529784"/>
              <a:gd name="connsiteY4" fmla="*/ 1993004 h 3585356"/>
              <a:gd name="connsiteX5" fmla="*/ 1552479 w 2529784"/>
              <a:gd name="connsiteY5" fmla="*/ 131547 h 3585356"/>
              <a:gd name="connsiteX6" fmla="*/ 254358 w 2529784"/>
              <a:gd name="connsiteY6" fmla="*/ 262175 h 3585356"/>
              <a:gd name="connsiteX7" fmla="*/ 1265 w 2529784"/>
              <a:gd name="connsiteY7" fmla="*/ 1143918 h 3585356"/>
              <a:gd name="connsiteX0" fmla="*/ 1265 w 2152263"/>
              <a:gd name="connsiteY0" fmla="*/ 1143918 h 3574587"/>
              <a:gd name="connsiteX1" fmla="*/ 205372 w 2152263"/>
              <a:gd name="connsiteY1" fmla="*/ 2637982 h 3574587"/>
              <a:gd name="connsiteX2" fmla="*/ 1111608 w 2152263"/>
              <a:gd name="connsiteY2" fmla="*/ 3527890 h 3574587"/>
              <a:gd name="connsiteX3" fmla="*/ 1773345 w 2152263"/>
              <a:gd name="connsiteY3" fmla="*/ 3295853 h 3574587"/>
              <a:gd name="connsiteX4" fmla="*/ 2148472 w 2152263"/>
              <a:gd name="connsiteY4" fmla="*/ 1993004 h 3574587"/>
              <a:gd name="connsiteX5" fmla="*/ 1552479 w 2152263"/>
              <a:gd name="connsiteY5" fmla="*/ 131547 h 3574587"/>
              <a:gd name="connsiteX6" fmla="*/ 254358 w 2152263"/>
              <a:gd name="connsiteY6" fmla="*/ 262175 h 3574587"/>
              <a:gd name="connsiteX7" fmla="*/ 1265 w 2152263"/>
              <a:gd name="connsiteY7" fmla="*/ 1143918 h 3574587"/>
              <a:gd name="connsiteX0" fmla="*/ 1265 w 1864580"/>
              <a:gd name="connsiteY0" fmla="*/ 1143918 h 3574587"/>
              <a:gd name="connsiteX1" fmla="*/ 205372 w 1864580"/>
              <a:gd name="connsiteY1" fmla="*/ 2637982 h 3574587"/>
              <a:gd name="connsiteX2" fmla="*/ 1111608 w 1864580"/>
              <a:gd name="connsiteY2" fmla="*/ 3527890 h 3574587"/>
              <a:gd name="connsiteX3" fmla="*/ 1773345 w 1864580"/>
              <a:gd name="connsiteY3" fmla="*/ 3295853 h 3574587"/>
              <a:gd name="connsiteX4" fmla="*/ 1835651 w 1864580"/>
              <a:gd name="connsiteY4" fmla="*/ 1993004 h 3574587"/>
              <a:gd name="connsiteX5" fmla="*/ 1552479 w 1864580"/>
              <a:gd name="connsiteY5" fmla="*/ 131547 h 3574587"/>
              <a:gd name="connsiteX6" fmla="*/ 254358 w 1864580"/>
              <a:gd name="connsiteY6" fmla="*/ 262175 h 3574587"/>
              <a:gd name="connsiteX7" fmla="*/ 1265 w 1864580"/>
              <a:gd name="connsiteY7" fmla="*/ 1143918 h 3574587"/>
              <a:gd name="connsiteX0" fmla="*/ 726 w 1875452"/>
              <a:gd name="connsiteY0" fmla="*/ 1143918 h 3579603"/>
              <a:gd name="connsiteX1" fmla="*/ 204833 w 1875452"/>
              <a:gd name="connsiteY1" fmla="*/ 2637982 h 3579603"/>
              <a:gd name="connsiteX2" fmla="*/ 912548 w 1875452"/>
              <a:gd name="connsiteY2" fmla="*/ 3533906 h 3579603"/>
              <a:gd name="connsiteX3" fmla="*/ 1772806 w 1875452"/>
              <a:gd name="connsiteY3" fmla="*/ 3295853 h 3579603"/>
              <a:gd name="connsiteX4" fmla="*/ 1835112 w 1875452"/>
              <a:gd name="connsiteY4" fmla="*/ 1993004 h 3579603"/>
              <a:gd name="connsiteX5" fmla="*/ 1551940 w 1875452"/>
              <a:gd name="connsiteY5" fmla="*/ 131547 h 3579603"/>
              <a:gd name="connsiteX6" fmla="*/ 253819 w 1875452"/>
              <a:gd name="connsiteY6" fmla="*/ 262175 h 3579603"/>
              <a:gd name="connsiteX7" fmla="*/ 726 w 1875452"/>
              <a:gd name="connsiteY7" fmla="*/ 1143918 h 3579603"/>
              <a:gd name="connsiteX0" fmla="*/ 5285 w 1880011"/>
              <a:gd name="connsiteY0" fmla="*/ 1114654 h 3550339"/>
              <a:gd name="connsiteX1" fmla="*/ 209392 w 1880011"/>
              <a:gd name="connsiteY1" fmla="*/ 2608718 h 3550339"/>
              <a:gd name="connsiteX2" fmla="*/ 917107 w 1880011"/>
              <a:gd name="connsiteY2" fmla="*/ 3504642 h 3550339"/>
              <a:gd name="connsiteX3" fmla="*/ 1777365 w 1880011"/>
              <a:gd name="connsiteY3" fmla="*/ 3266589 h 3550339"/>
              <a:gd name="connsiteX4" fmla="*/ 1839671 w 1880011"/>
              <a:gd name="connsiteY4" fmla="*/ 1963740 h 3550339"/>
              <a:gd name="connsiteX5" fmla="*/ 1556499 w 1880011"/>
              <a:gd name="connsiteY5" fmla="*/ 102283 h 3550339"/>
              <a:gd name="connsiteX6" fmla="*/ 372678 w 1880011"/>
              <a:gd name="connsiteY6" fmla="*/ 377290 h 3550339"/>
              <a:gd name="connsiteX7" fmla="*/ 5285 w 1880011"/>
              <a:gd name="connsiteY7" fmla="*/ 1114654 h 3550339"/>
              <a:gd name="connsiteX0" fmla="*/ 70794 w 1722936"/>
              <a:gd name="connsiteY0" fmla="*/ 1652153 h 3564464"/>
              <a:gd name="connsiteX1" fmla="*/ 52317 w 1722936"/>
              <a:gd name="connsiteY1" fmla="*/ 2622843 h 3564464"/>
              <a:gd name="connsiteX2" fmla="*/ 760032 w 1722936"/>
              <a:gd name="connsiteY2" fmla="*/ 3518767 h 3564464"/>
              <a:gd name="connsiteX3" fmla="*/ 1620290 w 1722936"/>
              <a:gd name="connsiteY3" fmla="*/ 3280714 h 3564464"/>
              <a:gd name="connsiteX4" fmla="*/ 1682596 w 1722936"/>
              <a:gd name="connsiteY4" fmla="*/ 1977865 h 3564464"/>
              <a:gd name="connsiteX5" fmla="*/ 1399424 w 1722936"/>
              <a:gd name="connsiteY5" fmla="*/ 116408 h 3564464"/>
              <a:gd name="connsiteX6" fmla="*/ 215603 w 1722936"/>
              <a:gd name="connsiteY6" fmla="*/ 391415 h 3564464"/>
              <a:gd name="connsiteX7" fmla="*/ 70794 w 1722936"/>
              <a:gd name="connsiteY7" fmla="*/ 1652153 h 3564464"/>
              <a:gd name="connsiteX0" fmla="*/ 16207 w 1668349"/>
              <a:gd name="connsiteY0" fmla="*/ 1652153 h 3565338"/>
              <a:gd name="connsiteX1" fmla="*/ 208282 w 1668349"/>
              <a:gd name="connsiteY1" fmla="*/ 2610811 h 3565338"/>
              <a:gd name="connsiteX2" fmla="*/ 705445 w 1668349"/>
              <a:gd name="connsiteY2" fmla="*/ 3518767 h 3565338"/>
              <a:gd name="connsiteX3" fmla="*/ 1565703 w 1668349"/>
              <a:gd name="connsiteY3" fmla="*/ 3280714 h 3565338"/>
              <a:gd name="connsiteX4" fmla="*/ 1628009 w 1668349"/>
              <a:gd name="connsiteY4" fmla="*/ 1977865 h 3565338"/>
              <a:gd name="connsiteX5" fmla="*/ 1344837 w 1668349"/>
              <a:gd name="connsiteY5" fmla="*/ 116408 h 3565338"/>
              <a:gd name="connsiteX6" fmla="*/ 161016 w 1668349"/>
              <a:gd name="connsiteY6" fmla="*/ 391415 h 3565338"/>
              <a:gd name="connsiteX7" fmla="*/ 16207 w 1668349"/>
              <a:gd name="connsiteY7" fmla="*/ 1652153 h 3565338"/>
              <a:gd name="connsiteX0" fmla="*/ 16207 w 1604927"/>
              <a:gd name="connsiteY0" fmla="*/ 1652153 h 3564164"/>
              <a:gd name="connsiteX1" fmla="*/ 208282 w 1604927"/>
              <a:gd name="connsiteY1" fmla="*/ 2610811 h 3564164"/>
              <a:gd name="connsiteX2" fmla="*/ 705445 w 1604927"/>
              <a:gd name="connsiteY2" fmla="*/ 3518767 h 3564164"/>
              <a:gd name="connsiteX3" fmla="*/ 1565703 w 1604927"/>
              <a:gd name="connsiteY3" fmla="*/ 3280714 h 3564164"/>
              <a:gd name="connsiteX4" fmla="*/ 1447535 w 1604927"/>
              <a:gd name="connsiteY4" fmla="*/ 2019976 h 3564164"/>
              <a:gd name="connsiteX5" fmla="*/ 1344837 w 1604927"/>
              <a:gd name="connsiteY5" fmla="*/ 116408 h 3564164"/>
              <a:gd name="connsiteX6" fmla="*/ 161016 w 1604927"/>
              <a:gd name="connsiteY6" fmla="*/ 391415 h 3564164"/>
              <a:gd name="connsiteX7" fmla="*/ 16207 w 1604927"/>
              <a:gd name="connsiteY7" fmla="*/ 1652153 h 3564164"/>
              <a:gd name="connsiteX0" fmla="*/ 9613 w 1601537"/>
              <a:gd name="connsiteY0" fmla="*/ 1647169 h 3559180"/>
              <a:gd name="connsiteX1" fmla="*/ 201688 w 1601537"/>
              <a:gd name="connsiteY1" fmla="*/ 2605827 h 3559180"/>
              <a:gd name="connsiteX2" fmla="*/ 698851 w 1601537"/>
              <a:gd name="connsiteY2" fmla="*/ 3513783 h 3559180"/>
              <a:gd name="connsiteX3" fmla="*/ 1559109 w 1601537"/>
              <a:gd name="connsiteY3" fmla="*/ 3275730 h 3559180"/>
              <a:gd name="connsiteX4" fmla="*/ 1440941 w 1601537"/>
              <a:gd name="connsiteY4" fmla="*/ 2014992 h 3559180"/>
              <a:gd name="connsiteX5" fmla="*/ 1187849 w 1601537"/>
              <a:gd name="connsiteY5" fmla="*/ 117440 h 3559180"/>
              <a:gd name="connsiteX6" fmla="*/ 154422 w 1601537"/>
              <a:gd name="connsiteY6" fmla="*/ 386431 h 3559180"/>
              <a:gd name="connsiteX7" fmla="*/ 9613 w 1601537"/>
              <a:gd name="connsiteY7" fmla="*/ 1647169 h 3559180"/>
              <a:gd name="connsiteX0" fmla="*/ 9613 w 1522507"/>
              <a:gd name="connsiteY0" fmla="*/ 1647169 h 3601419"/>
              <a:gd name="connsiteX1" fmla="*/ 201688 w 1522507"/>
              <a:gd name="connsiteY1" fmla="*/ 2605827 h 3601419"/>
              <a:gd name="connsiteX2" fmla="*/ 698851 w 1522507"/>
              <a:gd name="connsiteY2" fmla="*/ 3513783 h 3601419"/>
              <a:gd name="connsiteX3" fmla="*/ 1462856 w 1522507"/>
              <a:gd name="connsiteY3" fmla="*/ 3396046 h 3601419"/>
              <a:gd name="connsiteX4" fmla="*/ 1440941 w 1522507"/>
              <a:gd name="connsiteY4" fmla="*/ 2014992 h 3601419"/>
              <a:gd name="connsiteX5" fmla="*/ 1187849 w 1522507"/>
              <a:gd name="connsiteY5" fmla="*/ 117440 h 3601419"/>
              <a:gd name="connsiteX6" fmla="*/ 154422 w 1522507"/>
              <a:gd name="connsiteY6" fmla="*/ 386431 h 3601419"/>
              <a:gd name="connsiteX7" fmla="*/ 9613 w 1522507"/>
              <a:gd name="connsiteY7" fmla="*/ 1647169 h 360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2507" h="3601419">
                <a:moveTo>
                  <a:pt x="9613" y="1647169"/>
                </a:moveTo>
                <a:cubicBezTo>
                  <a:pt x="17491" y="2017068"/>
                  <a:pt x="86815" y="2294725"/>
                  <a:pt x="201688" y="2605827"/>
                </a:cubicBezTo>
                <a:cubicBezTo>
                  <a:pt x="316561" y="2916929"/>
                  <a:pt x="488656" y="3382080"/>
                  <a:pt x="698851" y="3513783"/>
                </a:cubicBezTo>
                <a:cubicBezTo>
                  <a:pt x="909046" y="3645486"/>
                  <a:pt x="1339174" y="3645845"/>
                  <a:pt x="1462856" y="3396046"/>
                </a:cubicBezTo>
                <a:cubicBezTo>
                  <a:pt x="1586538" y="3146248"/>
                  <a:pt x="1486775" y="2561426"/>
                  <a:pt x="1440941" y="2014992"/>
                </a:cubicBezTo>
                <a:cubicBezTo>
                  <a:pt x="1395107" y="1468558"/>
                  <a:pt x="1503535" y="405911"/>
                  <a:pt x="1187849" y="117440"/>
                </a:cubicBezTo>
                <a:cubicBezTo>
                  <a:pt x="872163" y="-171031"/>
                  <a:pt x="350795" y="131476"/>
                  <a:pt x="154422" y="386431"/>
                </a:cubicBezTo>
                <a:cubicBezTo>
                  <a:pt x="-41951" y="641386"/>
                  <a:pt x="1735" y="1277270"/>
                  <a:pt x="9613" y="164716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6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93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5</cp:revision>
  <dcterms:created xsi:type="dcterms:W3CDTF">2022-10-06T07:47:26Z</dcterms:created>
  <dcterms:modified xsi:type="dcterms:W3CDTF">2022-10-27T09:38:18Z</dcterms:modified>
</cp:coreProperties>
</file>