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F79D-C7CF-4212-8B25-6CDD2D7F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1DEF6-D988-4A35-B90E-30E4CF19A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D3B0-DFB4-4A42-B036-312808CF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FDC6-8B64-41C6-9EB2-E235073A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8C78-F860-42A2-91C9-1D958644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29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B87A-7EF0-4695-A350-B29B72B7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49AD-D3A7-4A17-960E-3E31FFD0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FBB6-D62D-44DC-BB5D-5CE41B68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5AD9-628D-49D6-83F9-4020F662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0162-7CCA-4A78-AFA7-F429D241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0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BA3E-5731-47CE-892E-839D2117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15FD-FF07-422F-BF27-68680231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14FA-6164-4DD5-A176-46F95436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0924-9F06-47BF-B987-80FD1D6A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5C9E-E31C-48B1-AAE6-5F0B7DD3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18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D37-4651-4A09-9887-C202DF18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FF77-CBB2-4AE5-A4FA-EDE66A67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7332-3071-4F55-98A4-6A4A871B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3DCD-C052-4032-920B-02CC8194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BCDA-EBDE-46FF-8B3E-F6E3ADC6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12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C562-22DD-433A-8CA0-5B6852BD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BE80-3785-4F76-B7AB-C100D92E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E43B-FD62-44B8-81BF-C60BA991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0B66-D966-41B4-85CB-85C8559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593B-4AF3-4ADF-95BD-C7CC52A9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31D-45DB-497E-817E-0E06FAC4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2138-B8C1-4E52-8A16-3124653EB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22F7-B63A-4E1E-B803-179A4640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C00A-74AA-473A-9A79-069B753E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D75B-E59A-4084-B5D8-79A16439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D71E-9842-40B3-92DB-EF9C19B3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07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3E93-5C57-46ED-8439-6D020838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828E-0BE2-4DB2-9594-FFAD8068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7DE3-F8C1-4BAD-90F9-FEF0ECE7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A7833-7F1A-499D-8E50-A77393A0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49C00-7B85-4FD2-A90D-0AA9F249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CFE54-79D5-42F8-8703-06549D9F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E6324-3B6D-45B0-BAD1-A1B97CFA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66C72-1348-4C6F-9E75-D74307DC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2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0658-46E7-44AA-B1C9-0C9299A3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376F-A754-4AEA-8CBF-B7F9A824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06839-142E-4FE4-9939-5CB093AB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F2B0-37AF-4964-A844-D270AB7C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9BD37-41D9-4FA2-B2F3-D01ECED6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3EEAC-004E-4BDD-9714-B526684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A61F-68A1-4AFC-B82B-478BD5C3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5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D499-7C3C-4560-B1B9-DFC8CD5E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D6E1-DCD0-4F09-82D1-3D4E8756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46FA0-7A0C-4802-94AF-59276E36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82602-EAF9-4DDA-8EF4-3DC4E48E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ADE2-810A-4371-9D04-773E5BA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131B-3839-45BE-BFB4-2C8D16BB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17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67CC-7266-4B58-8FC8-CCDAF587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EADE9-6B7B-4234-9636-047327AB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E6D-078E-4BDA-AE5E-C788FE5C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1D5D-C2BD-413D-8AB5-9EC4993E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078EA-5E2A-4F2A-9DC9-256D9507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9B22F-998C-404F-941D-64DC2F9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85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B5D95-9AF5-45A5-A772-E986C30A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8A42-27AC-4342-9E7F-CBED826D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8AE1-85DC-44D7-BCCD-3CD81058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32C1-7E49-402B-89DB-EEFC7A918329}" type="datetimeFigureOut">
              <a:rPr lang="da-DK" smtClean="0"/>
              <a:t>14-01-2022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DEB4-0D8B-4E25-A8F2-0AC8CB0EB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3B41-68C8-44E3-84B0-DFC6750D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E969-8BD3-460B-98CA-4B502C146D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8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01C2CA-DA6D-4932-B2FD-D395BA488768}"/>
              </a:ext>
            </a:extLst>
          </p:cNvPr>
          <p:cNvGrpSpPr/>
          <p:nvPr/>
        </p:nvGrpSpPr>
        <p:grpSpPr>
          <a:xfrm>
            <a:off x="2043955" y="141943"/>
            <a:ext cx="3378884" cy="6264834"/>
            <a:chOff x="1798919" y="-503516"/>
            <a:chExt cx="4007428" cy="74302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2D21D8-7319-4924-8CD7-29DAE32C5129}"/>
                </a:ext>
              </a:extLst>
            </p:cNvPr>
            <p:cNvGrpSpPr/>
            <p:nvPr/>
          </p:nvGrpSpPr>
          <p:grpSpPr>
            <a:xfrm>
              <a:off x="1798919" y="-503516"/>
              <a:ext cx="1410874" cy="424330"/>
              <a:chOff x="1362636" y="655919"/>
              <a:chExt cx="1410874" cy="424330"/>
            </a:xfrm>
          </p:grpSpPr>
          <p:pic>
            <p:nvPicPr>
              <p:cNvPr id="1026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C8BF3D35-ADA3-47B6-8C75-06D63DB0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626BD9-22D4-4CDB-AE29-C9F6F0F75E69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040334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Appendix</a:t>
                </a:r>
                <a:endParaRPr lang="da-DK" sz="14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36BA62-1D2E-4D1D-ABD6-D523EACF0A05}"/>
                </a:ext>
              </a:extLst>
            </p:cNvPr>
            <p:cNvGrpSpPr/>
            <p:nvPr/>
          </p:nvGrpSpPr>
          <p:grpSpPr>
            <a:xfrm>
              <a:off x="2223249" y="-106685"/>
              <a:ext cx="1753242" cy="424330"/>
              <a:chOff x="1362636" y="655919"/>
              <a:chExt cx="1753242" cy="424330"/>
            </a:xfrm>
          </p:grpSpPr>
          <p:pic>
            <p:nvPicPr>
              <p:cNvPr id="9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B82324A3-4B5B-4E62-BCE8-AE5E96A6B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78173C-4C41-4A23-99C5-9891D3D85315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382702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– Use cases</a:t>
                </a:r>
                <a:endParaRPr lang="da-DK" sz="14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D9D93F-A337-4487-B41B-7C1DC6C0AD90}"/>
                </a:ext>
              </a:extLst>
            </p:cNvPr>
            <p:cNvGrpSpPr/>
            <p:nvPr/>
          </p:nvGrpSpPr>
          <p:grpSpPr>
            <a:xfrm>
              <a:off x="2223249" y="1636065"/>
              <a:ext cx="2824528" cy="424330"/>
              <a:chOff x="1362636" y="655919"/>
              <a:chExt cx="2824528" cy="424330"/>
            </a:xfrm>
          </p:grpSpPr>
          <p:pic>
            <p:nvPicPr>
              <p:cNvPr id="12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A23EA8FD-41C4-48E5-8961-EF9FD2D80F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CDAB89-BE6C-4347-98DC-B6006D37B078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2453988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 – Scrum documentation</a:t>
                </a:r>
                <a:endParaRPr lang="da-DK" sz="14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0A7B8B-6D3D-4189-AC3D-733A05E325B2}"/>
                </a:ext>
              </a:extLst>
            </p:cNvPr>
            <p:cNvGrpSpPr/>
            <p:nvPr/>
          </p:nvGrpSpPr>
          <p:grpSpPr>
            <a:xfrm>
              <a:off x="2223249" y="3381192"/>
              <a:ext cx="2176524" cy="424330"/>
              <a:chOff x="1362636" y="655919"/>
              <a:chExt cx="2176524" cy="424330"/>
            </a:xfrm>
          </p:grpSpPr>
          <p:pic>
            <p:nvPicPr>
              <p:cNvPr id="15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E4898EC7-1263-4E83-8981-7CFFBFFE57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02C700-FABE-4B23-A057-5C734FD0070D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805984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– Class diagrams</a:t>
                </a:r>
                <a:endParaRPr lang="da-DK" sz="14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A155F0-E0EF-4648-8400-925520BB5E81}"/>
                </a:ext>
              </a:extLst>
            </p:cNvPr>
            <p:cNvGrpSpPr/>
            <p:nvPr/>
          </p:nvGrpSpPr>
          <p:grpSpPr>
            <a:xfrm>
              <a:off x="2229263" y="4132257"/>
              <a:ext cx="1976365" cy="424330"/>
              <a:chOff x="1362636" y="655919"/>
              <a:chExt cx="1976365" cy="424330"/>
            </a:xfrm>
          </p:grpSpPr>
          <p:pic>
            <p:nvPicPr>
              <p:cNvPr id="18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22F8B098-F540-4443-A230-02633E17B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CF85D1-AF63-46BD-9376-BE91BA402FD2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605825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 – Source code</a:t>
                </a:r>
                <a:endParaRPr lang="da-DK" sz="1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346DCD0-61C4-4F88-BBE8-F0E02DC40CFB}"/>
                </a:ext>
              </a:extLst>
            </p:cNvPr>
            <p:cNvGrpSpPr/>
            <p:nvPr/>
          </p:nvGrpSpPr>
          <p:grpSpPr>
            <a:xfrm>
              <a:off x="2671867" y="284780"/>
              <a:ext cx="3113301" cy="424330"/>
              <a:chOff x="1400944" y="655919"/>
              <a:chExt cx="3113301" cy="424330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1F02355C-B797-465F-9335-6AFF0668B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00944" y="655919"/>
                <a:ext cx="347714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2B1-9D9A-4846-9E83-0BBE55B8A2CC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2781069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– Use case descriptions.png</a:t>
                </a:r>
                <a:endParaRPr lang="da-DK" sz="14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E39AE4-8962-428B-8A42-AEF95CA975C7}"/>
                </a:ext>
              </a:extLst>
            </p:cNvPr>
            <p:cNvGrpSpPr/>
            <p:nvPr/>
          </p:nvGrpSpPr>
          <p:grpSpPr>
            <a:xfrm>
              <a:off x="2671867" y="783808"/>
              <a:ext cx="2756257" cy="365030"/>
              <a:chOff x="1400944" y="683418"/>
              <a:chExt cx="2756257" cy="365030"/>
            </a:xfrm>
          </p:grpSpPr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8218FD5-816C-40BB-9F44-328F268EE9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00944" y="694227"/>
                <a:ext cx="347714" cy="347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124AC2-4F57-460E-BA4D-E938C58B7E98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2424025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 – Use case diagram.png</a:t>
                </a:r>
                <a:endParaRPr lang="da-DK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D127E0-66A6-4809-90C5-49F9D5FE33B2}"/>
                </a:ext>
              </a:extLst>
            </p:cNvPr>
            <p:cNvGrpSpPr/>
            <p:nvPr/>
          </p:nvGrpSpPr>
          <p:grpSpPr>
            <a:xfrm>
              <a:off x="2692892" y="1180639"/>
              <a:ext cx="2764510" cy="365030"/>
              <a:chOff x="1421969" y="683418"/>
              <a:chExt cx="2764510" cy="365030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7204BD01-A832-4911-84C0-30330D621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21969" y="694227"/>
                <a:ext cx="305664" cy="347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52A1A-CE7B-41BD-B944-FBF06FC2F41F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2453303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– Use case diagram.asta</a:t>
                </a:r>
                <a:endParaRPr lang="da-DK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BA7BD7-11C0-4265-B634-3EF68B6824A0}"/>
                </a:ext>
              </a:extLst>
            </p:cNvPr>
            <p:cNvGrpSpPr/>
            <p:nvPr/>
          </p:nvGrpSpPr>
          <p:grpSpPr>
            <a:xfrm>
              <a:off x="2697002" y="2061769"/>
              <a:ext cx="3109345" cy="424330"/>
              <a:chOff x="1400944" y="655919"/>
              <a:chExt cx="3109345" cy="424330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BF9F75B9-EACF-4CAD-B17D-AA50774C0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00944" y="655919"/>
                <a:ext cx="347714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97A4DE-E001-40F8-BB5D-1868E374B6FD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2777113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– Sprint documentation.pdf</a:t>
                </a:r>
                <a:endParaRPr lang="da-DK" sz="14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B433E93-B665-4352-BF13-8CA0AD548AF9}"/>
                </a:ext>
              </a:extLst>
            </p:cNvPr>
            <p:cNvGrpSpPr/>
            <p:nvPr/>
          </p:nvGrpSpPr>
          <p:grpSpPr>
            <a:xfrm>
              <a:off x="2679104" y="2511268"/>
              <a:ext cx="2647432" cy="365030"/>
              <a:chOff x="1400944" y="683418"/>
              <a:chExt cx="2647432" cy="365030"/>
            </a:xfrm>
          </p:grpSpPr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61C1893B-FC62-4DFC-86A9-1ED7F0C1E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00944" y="694227"/>
                <a:ext cx="347714" cy="347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338DC4-2845-4915-9248-93449B6E79D8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2315200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 – Burndown chart.png</a:t>
                </a:r>
                <a:endParaRPr lang="da-DK" sz="14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9B0C62F-0932-4494-B99A-A30250288861}"/>
                </a:ext>
              </a:extLst>
            </p:cNvPr>
            <p:cNvGrpSpPr/>
            <p:nvPr/>
          </p:nvGrpSpPr>
          <p:grpSpPr>
            <a:xfrm>
              <a:off x="2699941" y="2933268"/>
              <a:ext cx="2617136" cy="365030"/>
              <a:chOff x="1419149" y="683418"/>
              <a:chExt cx="2617136" cy="365030"/>
            </a:xfrm>
          </p:grpSpPr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7E8E762D-4C25-453B-87D4-32667236B6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19149" y="694227"/>
                <a:ext cx="311304" cy="347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511369-B24A-4587-8F61-32C5011A9DAF}"/>
                  </a:ext>
                </a:extLst>
              </p:cNvPr>
              <p:cNvSpPr txBox="1"/>
              <p:nvPr/>
            </p:nvSpPr>
            <p:spPr>
              <a:xfrm>
                <a:off x="1733177" y="683418"/>
                <a:ext cx="2303108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– Product backlog.png</a:t>
                </a:r>
                <a:endParaRPr lang="da-DK" sz="14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3605D4-58EE-4093-92C0-D87416E0AEB1}"/>
                </a:ext>
              </a:extLst>
            </p:cNvPr>
            <p:cNvSpPr txBox="1"/>
            <p:nvPr/>
          </p:nvSpPr>
          <p:spPr>
            <a:xfrm>
              <a:off x="2735943" y="3709090"/>
              <a:ext cx="1249847" cy="365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 stuff here</a:t>
              </a:r>
              <a:endParaRPr lang="da-DK" sz="14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C30CA6-6552-4765-BCE1-AEBE4D5FF5B7}"/>
                </a:ext>
              </a:extLst>
            </p:cNvPr>
            <p:cNvGrpSpPr/>
            <p:nvPr/>
          </p:nvGrpSpPr>
          <p:grpSpPr>
            <a:xfrm>
              <a:off x="2593789" y="4529088"/>
              <a:ext cx="1884956" cy="424330"/>
              <a:chOff x="1362636" y="655919"/>
              <a:chExt cx="1884956" cy="424330"/>
            </a:xfrm>
          </p:grpSpPr>
          <p:pic>
            <p:nvPicPr>
              <p:cNvPr id="41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05CE79AD-5F0D-41B6-A5DD-507BDA11B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BA7F63-49FB-4370-BEE3-929720124CF2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514416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– App source</a:t>
                </a:r>
                <a:endParaRPr lang="da-DK" sz="140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620333-1376-4646-B84D-678852F0053A}"/>
                </a:ext>
              </a:extLst>
            </p:cNvPr>
            <p:cNvGrpSpPr/>
            <p:nvPr/>
          </p:nvGrpSpPr>
          <p:grpSpPr>
            <a:xfrm>
              <a:off x="2593789" y="6129966"/>
              <a:ext cx="2338582" cy="424330"/>
              <a:chOff x="1362636" y="655919"/>
              <a:chExt cx="2338582" cy="424330"/>
            </a:xfrm>
          </p:grpSpPr>
          <p:pic>
            <p:nvPicPr>
              <p:cNvPr id="44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1B6095B6-A53C-47C8-8FF3-78853AAFF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6D4325-207A-4CB7-A5FD-70BCDC8C6519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968042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 – Database source</a:t>
                </a:r>
                <a:endParaRPr lang="da-DK" sz="14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989CE4-8455-4FDD-9338-F1241D68970E}"/>
                </a:ext>
              </a:extLst>
            </p:cNvPr>
            <p:cNvGrpSpPr/>
            <p:nvPr/>
          </p:nvGrpSpPr>
          <p:grpSpPr>
            <a:xfrm>
              <a:off x="2964329" y="4898420"/>
              <a:ext cx="1405171" cy="424330"/>
              <a:chOff x="1362636" y="655919"/>
              <a:chExt cx="1405171" cy="424330"/>
            </a:xfrm>
          </p:grpSpPr>
          <p:pic>
            <p:nvPicPr>
              <p:cNvPr id="48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A4B90CFE-04CB-4BD9-9AFD-333951F7EC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132A12-6CA0-4C1A-BED1-7A03B69E9F3D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034631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– Tier 1</a:t>
                </a:r>
                <a:endParaRPr lang="da-DK" sz="1400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30A9F8-44EB-4159-B5B8-DEFF7578F434}"/>
                </a:ext>
              </a:extLst>
            </p:cNvPr>
            <p:cNvGrpSpPr/>
            <p:nvPr/>
          </p:nvGrpSpPr>
          <p:grpSpPr>
            <a:xfrm>
              <a:off x="2964329" y="5315681"/>
              <a:ext cx="1397566" cy="424330"/>
              <a:chOff x="1362636" y="655919"/>
              <a:chExt cx="1397566" cy="424330"/>
            </a:xfrm>
          </p:grpSpPr>
          <p:pic>
            <p:nvPicPr>
              <p:cNvPr id="51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6DF82670-8ECB-4987-A5F5-C5AA6B02B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ED0A0-0C88-41BD-AF28-272419E429BD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027026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 – Tier 2</a:t>
                </a:r>
                <a:endParaRPr lang="da-DK" sz="14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73EE2E-1D16-4C37-8ABC-2D45D3EC63C5}"/>
                </a:ext>
              </a:extLst>
            </p:cNvPr>
            <p:cNvGrpSpPr/>
            <p:nvPr/>
          </p:nvGrpSpPr>
          <p:grpSpPr>
            <a:xfrm>
              <a:off x="2964329" y="5720283"/>
              <a:ext cx="1395664" cy="424330"/>
              <a:chOff x="1362636" y="655919"/>
              <a:chExt cx="1395664" cy="424330"/>
            </a:xfrm>
          </p:grpSpPr>
          <p:pic>
            <p:nvPicPr>
              <p:cNvPr id="54" name="Picture 2" descr="File:OneDrive Folder Icon.svg - Wikimedia Commons">
                <a:extLst>
                  <a:ext uri="{FF2B5EF4-FFF2-40B4-BE49-F238E27FC236}">
                    <a16:creationId xmlns:a16="http://schemas.microsoft.com/office/drawing/2014/main" id="{FE4B22F8-765D-4EDD-B787-497DFF2A4E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636" y="655919"/>
                <a:ext cx="424330" cy="424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B000E58-B3F6-4C54-8CD7-F328740766DF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025124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– Tier 3</a:t>
                </a:r>
                <a:endParaRPr lang="da-DK" sz="1400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64F548-FD16-4970-BC45-909FEA144B99}"/>
                </a:ext>
              </a:extLst>
            </p:cNvPr>
            <p:cNvGrpSpPr/>
            <p:nvPr/>
          </p:nvGrpSpPr>
          <p:grpSpPr>
            <a:xfrm>
              <a:off x="2973811" y="6511758"/>
              <a:ext cx="1564872" cy="414952"/>
              <a:chOff x="1362636" y="660608"/>
              <a:chExt cx="1564872" cy="414952"/>
            </a:xfrm>
          </p:grpSpPr>
          <p:pic>
            <p:nvPicPr>
              <p:cNvPr id="57" name="Picture 2">
                <a:extLst>
                  <a:ext uri="{FF2B5EF4-FFF2-40B4-BE49-F238E27FC236}">
                    <a16:creationId xmlns:a16="http://schemas.microsoft.com/office/drawing/2014/main" id="{865BB115-B865-47AA-947C-7DBF5FE15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62636" y="660608"/>
                <a:ext cx="424330" cy="41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AFB7F9-3DAE-46BB-B3EF-0EA878C57032}"/>
                  </a:ext>
                </a:extLst>
              </p:cNvPr>
              <p:cNvSpPr txBox="1"/>
              <p:nvPr/>
            </p:nvSpPr>
            <p:spPr>
              <a:xfrm>
                <a:off x="1733176" y="683418"/>
                <a:ext cx="1194332" cy="36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– DDL.sql</a:t>
                </a:r>
                <a:endParaRPr lang="da-DK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99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4</cp:revision>
  <dcterms:created xsi:type="dcterms:W3CDTF">2022-01-14T08:01:01Z</dcterms:created>
  <dcterms:modified xsi:type="dcterms:W3CDTF">2022-01-14T08:18:08Z</dcterms:modified>
</cp:coreProperties>
</file>