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3" r:id="rId3"/>
    <p:sldId id="267" r:id="rId4"/>
    <p:sldId id="268" r:id="rId5"/>
    <p:sldId id="271" r:id="rId6"/>
    <p:sldId id="272" r:id="rId7"/>
  </p:sldIdLst>
  <p:sldSz cx="12192000" cy="6858000"/>
  <p:notesSz cx="67611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86377" autoAdjust="0"/>
  </p:normalViewPr>
  <p:slideViewPr>
    <p:cSldViewPr snapToGrid="0" snapToObjects="1">
      <p:cViewPr>
        <p:scale>
          <a:sx n="75" d="100"/>
          <a:sy n="75" d="100"/>
        </p:scale>
        <p:origin x="714" y="54"/>
      </p:cViewPr>
      <p:guideLst>
        <p:guide orient="horz" pos="2160"/>
        <p:guide pos="3840"/>
      </p:guideLst>
    </p:cSldViewPr>
  </p:slideViewPr>
  <p:outlineViewPr>
    <p:cViewPr>
      <p:scale>
        <a:sx n="33" d="100"/>
        <a:sy n="33" d="100"/>
      </p:scale>
      <p:origin x="204"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7EFCE6D7-5E99-4ABB-88DA-BC41220AEDA8}" type="datetimeFigureOut">
              <a:rPr lang="en-US" smtClean="0"/>
              <a:pPr/>
              <a:t>11/18/2021</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615ED807-7D0C-450A-9CA7-F80E1882B3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2E14F35-0410-475B-B491-C430C0EBCEB5}" type="datetime1">
              <a:rPr lang="en-US" smtClean="0"/>
              <a:pPr/>
              <a:t>11/18/2021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F9946B7-4652-4DE7-8AB5-6CA148EDF3FB}" type="datetime1">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CE2217-FDD5-44DC-8C86-668AD5B6103A}" type="datetime1">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35D5D7-7918-4593-92CB-31509CD7FC6E}" type="datetime1">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66209E8-3D15-47FB-8FF4-7150FD887C5F}" type="datetime1">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8A6DA77-4C45-4441-B80C-EA9A20EA9964}" type="datetime1">
              <a:rPr lang="en-US" smtClean="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DEA5FB-2913-4D23-8191-35350637298F}" type="datetime1">
              <a:rPr lang="en-US" smtClean="0"/>
              <a:pPr/>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351D774-84A3-43CF-AF62-A09F361C3702}" type="datetime1">
              <a:rPr lang="en-US" smtClean="0"/>
              <a:pPr/>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424C5-61DA-4B20-9BBA-B94DE88B3C36}" type="datetime1">
              <a:rPr lang="en-US" smtClean="0"/>
              <a:pPr/>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28A3F2-6B2B-43A0-8A75-DE2B452E4BBC}" type="datetime1">
              <a:rPr lang="en-US" smtClean="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0492F8-D830-4B23-A969-AC03B2058C7B}" type="datetime1">
              <a:rPr lang="en-US" smtClean="0"/>
              <a:pPr/>
              <a:t>11/18/2021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CD3F12-1356-4F1F-8662-ED8053C5E84F}" type="datetime1">
              <a:rPr lang="en-US" smtClean="0"/>
              <a:pPr/>
              <a:t>11/18/2021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8471"/>
                    </a14:imgEffect>
                    <a14:imgEffect>
                      <a14:saturation sat="286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useBgFill="1">
        <p:nvSpPr>
          <p:cNvPr id="46" name="Rectangle 13">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5">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C36EFB4-EBDD-9E4E-B678-62E1060F2FFA}"/>
              </a:ext>
            </a:extLst>
          </p:cNvPr>
          <p:cNvSpPr>
            <a:spLocks noGrp="1"/>
          </p:cNvSpPr>
          <p:nvPr>
            <p:ph type="ctrTitle"/>
          </p:nvPr>
        </p:nvSpPr>
        <p:spPr>
          <a:xfrm>
            <a:off x="348272" y="639571"/>
            <a:ext cx="11655886" cy="2380828"/>
          </a:xfrm>
        </p:spPr>
        <p:txBody>
          <a:bodyPr>
            <a:normAutofit/>
          </a:bodyPr>
          <a:lstStyle/>
          <a:p>
            <a:pPr algn="ctr"/>
            <a:r>
              <a:rPr lang="en-US" sz="4800" dirty="0">
                <a:latin typeface="Arial" panose="020B0604020202020204" pitchFamily="34" charset="0"/>
                <a:cs typeface="Arial" panose="020B0604020202020204" pitchFamily="34" charset="0"/>
              </a:rPr>
              <a:t>SIGN LANGUAGE Recognition system</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Group</a:t>
            </a:r>
            <a:r>
              <a:rPr lang="en-US" sz="4800" dirty="0"/>
              <a:t> ID: 5</a:t>
            </a:r>
          </a:p>
        </p:txBody>
      </p:sp>
      <p:sp>
        <p:nvSpPr>
          <p:cNvPr id="3" name="Subtitle 2">
            <a:extLst>
              <a:ext uri="{FF2B5EF4-FFF2-40B4-BE49-F238E27FC236}">
                <a16:creationId xmlns:a16="http://schemas.microsoft.com/office/drawing/2014/main" id="{3B108D47-2CBD-4F4A-AB53-7A4D8AEA36CD}"/>
              </a:ext>
            </a:extLst>
          </p:cNvPr>
          <p:cNvSpPr>
            <a:spLocks noGrp="1"/>
          </p:cNvSpPr>
          <p:nvPr>
            <p:ph type="subTitle" idx="1"/>
          </p:nvPr>
        </p:nvSpPr>
        <p:spPr>
          <a:xfrm>
            <a:off x="196948" y="3049112"/>
            <a:ext cx="11447366" cy="2718641"/>
          </a:xfrm>
        </p:spPr>
        <p:txBody>
          <a:bodyPr>
            <a:normAutofit fontScale="92500" lnSpcReduction="10000"/>
          </a:bodyPr>
          <a:lstStyle/>
          <a:p>
            <a:pPr algn="ct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Student Name:</a:t>
            </a:r>
          </a:p>
          <a:p>
            <a:pPr algn="ctr"/>
            <a:r>
              <a:rPr lang="en-US" sz="2000" dirty="0">
                <a:latin typeface="Arial" panose="020B0604020202020204" pitchFamily="34" charset="0"/>
                <a:cs typeface="Arial" panose="020B0604020202020204" pitchFamily="34" charset="0"/>
              </a:rPr>
              <a:t>      1] Suraj </a:t>
            </a:r>
            <a:r>
              <a:rPr lang="en-US" sz="2000" dirty="0" err="1">
                <a:latin typeface="Arial" panose="020B0604020202020204" pitchFamily="34" charset="0"/>
                <a:cs typeface="Arial" panose="020B0604020202020204" pitchFamily="34" charset="0"/>
              </a:rPr>
              <a:t>gawade</a:t>
            </a:r>
            <a:r>
              <a:rPr lang="en-US" sz="2000" dirty="0">
                <a:latin typeface="Arial" panose="020B0604020202020204" pitchFamily="34" charset="0"/>
                <a:cs typeface="Arial" panose="020B0604020202020204" pitchFamily="34" charset="0"/>
              </a:rPr>
              <a:t>  (412)</a:t>
            </a:r>
          </a:p>
          <a:p>
            <a:pPr algn="ctr"/>
            <a:r>
              <a:rPr lang="en-US" sz="2000" dirty="0">
                <a:latin typeface="Arial" panose="020B0604020202020204" pitchFamily="34" charset="0"/>
                <a:cs typeface="Arial" panose="020B0604020202020204" pitchFamily="34" charset="0"/>
              </a:rPr>
              <a:t>2] saurabh </a:t>
            </a:r>
            <a:r>
              <a:rPr lang="en-US" sz="2000" dirty="0" err="1">
                <a:latin typeface="Arial" panose="020B0604020202020204" pitchFamily="34" charset="0"/>
                <a:cs typeface="Arial" panose="020B0604020202020204" pitchFamily="34" charset="0"/>
              </a:rPr>
              <a:t>kumatkar</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3] Aditya </a:t>
            </a:r>
            <a:r>
              <a:rPr lang="en-US" sz="2000" dirty="0" err="1">
                <a:latin typeface="Arial" panose="020B0604020202020204" pitchFamily="34" charset="0"/>
                <a:cs typeface="Arial" panose="020B0604020202020204" pitchFamily="34" charset="0"/>
              </a:rPr>
              <a:t>pise</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                4] GEET LAKHE</a:t>
            </a:r>
          </a:p>
          <a:p>
            <a:pPr algn="ctr"/>
            <a:r>
              <a:rPr lang="en-US" sz="2000" b="1" dirty="0">
                <a:latin typeface="Arial" panose="020B0604020202020204" pitchFamily="34" charset="0"/>
                <a:cs typeface="Arial" panose="020B0604020202020204" pitchFamily="34" charset="0"/>
              </a:rPr>
              <a:t>           Guide Name : </a:t>
            </a:r>
            <a:r>
              <a:rPr lang="en-US" sz="2000" dirty="0">
                <a:latin typeface="Arial" panose="020B0604020202020204" pitchFamily="34" charset="0"/>
                <a:cs typeface="Arial" panose="020B0604020202020204" pitchFamily="34" charset="0"/>
              </a:rPr>
              <a:t>Mrs. Mohini </a:t>
            </a:r>
            <a:r>
              <a:rPr lang="en-US" sz="2000" dirty="0" err="1">
                <a:latin typeface="Arial" panose="020B0604020202020204" pitchFamily="34" charset="0"/>
                <a:cs typeface="Arial" panose="020B0604020202020204" pitchFamily="34" charset="0"/>
              </a:rPr>
              <a:t>arote</a:t>
            </a:r>
            <a:endParaRPr lang="en-US" sz="2000" b="1"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21">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E60BC4-63E8-AF4B-8EFD-FBD42B954175}"/>
              </a:ext>
            </a:extLst>
          </p:cNvPr>
          <p:cNvSpPr txBox="1"/>
          <p:nvPr/>
        </p:nvSpPr>
        <p:spPr>
          <a:xfrm>
            <a:off x="3486150" y="371475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641FB73-FA9D-1149-B2E6-AC5BA7D02552}"/>
              </a:ext>
            </a:extLst>
          </p:cNvPr>
          <p:cNvSpPr txBox="1"/>
          <p:nvPr/>
        </p:nvSpPr>
        <p:spPr>
          <a:xfrm>
            <a:off x="571500" y="6128413"/>
            <a:ext cx="11072814" cy="369332"/>
          </a:xfrm>
          <a:prstGeom prst="rect">
            <a:avLst/>
          </a:prstGeom>
          <a:noFill/>
        </p:spPr>
        <p:txBody>
          <a:bodyPr wrap="square" rtlCol="0">
            <a:spAutoFit/>
          </a:bodyPr>
          <a:lstStyle/>
          <a:p>
            <a:pPr algn="ctr"/>
            <a:r>
              <a:rPr lang="en-IN" dirty="0">
                <a:solidFill>
                  <a:srgbClr val="FFC000"/>
                </a:solidFill>
              </a:rPr>
              <a:t>P.E.S Modern College of Engineering, Pune-05. AY: 2021-2022</a:t>
            </a:r>
            <a:endParaRPr lang="en-US" dirty="0">
              <a:solidFill>
                <a:srgbClr val="002060"/>
              </a:solidFill>
            </a:endParaRPr>
          </a:p>
        </p:txBody>
      </p:sp>
      <p:sp>
        <p:nvSpPr>
          <p:cNvPr id="13" name="Slide Number Placeholder 12"/>
          <p:cNvSpPr>
            <a:spLocks noGrp="1"/>
          </p:cNvSpPr>
          <p:nvPr>
            <p:ph type="sldNum" sz="quarter" idx="12"/>
          </p:nvPr>
        </p:nvSpPr>
        <p:spPr>
          <a:xfrm>
            <a:off x="11380678" y="5621839"/>
            <a:ext cx="811019" cy="503578"/>
          </a:xfrm>
        </p:spPr>
        <p:txBody>
          <a:bodyPr/>
          <a:lstStyle/>
          <a:p>
            <a:fld id="{6D22F896-40B5-4ADD-8801-0D06FADFA095}" type="slidenum">
              <a:rPr lang="en-US" sz="1200" smtClean="0">
                <a:latin typeface="Algerian" pitchFamily="82" charset="0"/>
              </a:rPr>
              <a:pPr/>
              <a:t>1</a:t>
            </a:fld>
            <a:endParaRPr lang="en-US" sz="1200" dirty="0">
              <a:latin typeface="Algerian" pitchFamily="82" charset="0"/>
            </a:endParaRPr>
          </a:p>
        </p:txBody>
      </p:sp>
      <p:sp>
        <p:nvSpPr>
          <p:cNvPr id="14" name="Date Placeholder 13"/>
          <p:cNvSpPr>
            <a:spLocks noGrp="1"/>
          </p:cNvSpPr>
          <p:nvPr>
            <p:ph type="dt" sz="half" idx="10"/>
          </p:nvPr>
        </p:nvSpPr>
        <p:spPr/>
        <p:txBody>
          <a:bodyPr/>
          <a:lstStyle/>
          <a:p>
            <a:fld id="{AEE9C5B7-5F92-49DD-AB28-3ADDA255881D}" type="datetime1">
              <a:rPr lang="en-US" smtClean="0"/>
              <a:pPr/>
              <a:t>11/18/2021</a:t>
            </a:fld>
            <a:endParaRPr lang="en-US" dirty="0"/>
          </a:p>
        </p:txBody>
      </p:sp>
    </p:spTree>
    <p:extLst>
      <p:ext uri="{BB962C8B-B14F-4D97-AF65-F5344CB8AC3E}">
        <p14:creationId xmlns:p14="http://schemas.microsoft.com/office/powerpoint/2010/main" val="386652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614363" y="195342"/>
            <a:ext cx="9603275" cy="444230"/>
          </a:xfrm>
        </p:spPr>
        <p:txBody>
          <a:bodyPr>
            <a:normAutofit fontScale="90000"/>
          </a:bodyPr>
          <a:lstStyle/>
          <a:p>
            <a:pPr eaLnBrk="1" hangingPunct="1"/>
            <a:r>
              <a:rPr lang="en-US" sz="3200" dirty="0">
                <a:latin typeface="Arial" panose="020B0604020202020204" pitchFamily="34" charset="0"/>
                <a:cs typeface="Arial" panose="020B0604020202020204" pitchFamily="34" charset="0"/>
              </a:rPr>
              <a:t>Introduction</a:t>
            </a: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818532" y="665156"/>
            <a:ext cx="10825782" cy="5355816"/>
          </a:xfrm>
        </p:spPr>
        <p:txBody>
          <a:bodyPr>
            <a:noAutofit/>
          </a:bodyPr>
          <a:lstStyle/>
          <a:p>
            <a:r>
              <a:rPr lang="en-US" dirty="0"/>
              <a:t>Sign language is a type of language that uses manual communication to convey meaningful messages to other people. This includes simultaneous employing of hand gestures, movement, orientation of the fingers, arms or body, and facial expressions to convey a speaker's ideas. </a:t>
            </a: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r>
              <a:rPr lang="en-US" dirty="0"/>
              <a:t>A real-time sign language translator is required for facilitating communication between the deaf community and the general public.</a:t>
            </a:r>
          </a:p>
          <a:p>
            <a:r>
              <a:rPr lang="en-US" dirty="0"/>
              <a:t>A real-time sign language translator is required for facilitating communication between the deaf community and the general public.  We implemented 27 symbols(A-Z, blank) of American Sign Language in our project.</a:t>
            </a:r>
            <a:endParaRPr lang="en-US" altLang="en-US" dirty="0">
              <a:ea typeface="ＭＳ Ｐゴシック" panose="020B0600070205080204" pitchFamily="34" charset="-128"/>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138041"/>
            <a:ext cx="11029951" cy="369332"/>
          </a:xfrm>
          <a:prstGeom prst="rect">
            <a:avLst/>
          </a:prstGeom>
          <a:noFill/>
        </p:spPr>
        <p:txBody>
          <a:bodyPr wrap="square" rtlCol="0">
            <a:spAutoFit/>
          </a:bodyPr>
          <a:lstStyle/>
          <a:p>
            <a:pPr algn="ctr"/>
            <a:r>
              <a:rPr lang="en-IN" dirty="0">
                <a:solidFill>
                  <a:srgbClr val="FFC000"/>
                </a:solidFill>
              </a:rPr>
              <a:t>P.E.S Modern College of Engineering, Pune-05. AY: 2021-2022</a:t>
            </a:r>
            <a:endParaRPr lang="en-US" dirty="0">
              <a:solidFill>
                <a:srgbClr val="002060"/>
              </a:solidFill>
            </a:endParaRPr>
          </a:p>
        </p:txBody>
      </p:sp>
      <p:sp>
        <p:nvSpPr>
          <p:cNvPr id="11" name="Slide Number Placeholder 10"/>
          <p:cNvSpPr>
            <a:spLocks noGrp="1"/>
          </p:cNvSpPr>
          <p:nvPr>
            <p:ph type="sldNum" sz="quarter" idx="12"/>
          </p:nvPr>
        </p:nvSpPr>
        <p:spPr>
          <a:xfrm>
            <a:off x="11380981" y="5634463"/>
            <a:ext cx="811019" cy="503578"/>
          </a:xfrm>
        </p:spPr>
        <p:txBody>
          <a:bodyPr/>
          <a:lstStyle/>
          <a:p>
            <a:fld id="{6D22F896-40B5-4ADD-8801-0D06FADFA095}" type="slidenum">
              <a:rPr lang="en-US" sz="1200" smtClean="0">
                <a:latin typeface="Algerian" pitchFamily="82" charset="0"/>
              </a:rPr>
              <a:pPr/>
              <a:t>2</a:t>
            </a:fld>
            <a:endParaRPr lang="en-US" sz="1200" dirty="0">
              <a:latin typeface="Algerian" pitchFamily="82" charset="0"/>
            </a:endParaRPr>
          </a:p>
        </p:txBody>
      </p:sp>
      <p:sp>
        <p:nvSpPr>
          <p:cNvPr id="12" name="Date Placeholder 11"/>
          <p:cNvSpPr>
            <a:spLocks noGrp="1"/>
          </p:cNvSpPr>
          <p:nvPr>
            <p:ph type="dt" sz="half" idx="10"/>
          </p:nvPr>
        </p:nvSpPr>
        <p:spPr/>
        <p:txBody>
          <a:bodyPr/>
          <a:lstStyle/>
          <a:p>
            <a:fld id="{BE87D1D2-9C82-420D-97B7-1B844EEC05A9}" type="datetime1">
              <a:rPr lang="en-US" smtClean="0"/>
              <a:pPr/>
              <a:t>11/18/2021</a:t>
            </a:fld>
            <a:endParaRPr lang="en-US" dirty="0"/>
          </a:p>
        </p:txBody>
      </p:sp>
      <p:pic>
        <p:nvPicPr>
          <p:cNvPr id="7" name="Picture 6">
            <a:extLst>
              <a:ext uri="{FF2B5EF4-FFF2-40B4-BE49-F238E27FC236}">
                <a16:creationId xmlns:a16="http://schemas.microsoft.com/office/drawing/2014/main" id="{1C00D4C8-1568-415A-8A3B-A7CEF9D46CFA}"/>
              </a:ext>
            </a:extLst>
          </p:cNvPr>
          <p:cNvPicPr>
            <a:picLocks noChangeAspect="1"/>
          </p:cNvPicPr>
          <p:nvPr/>
        </p:nvPicPr>
        <p:blipFill>
          <a:blip r:embed="rId4"/>
          <a:stretch>
            <a:fillRect/>
          </a:stretch>
        </p:blipFill>
        <p:spPr>
          <a:xfrm>
            <a:off x="1958706" y="1966619"/>
            <a:ext cx="3204137" cy="1743075"/>
          </a:xfrm>
          <a:prstGeom prst="rect">
            <a:avLst/>
          </a:prstGeom>
        </p:spPr>
      </p:pic>
      <p:pic>
        <p:nvPicPr>
          <p:cNvPr id="10" name="Picture 9">
            <a:extLst>
              <a:ext uri="{FF2B5EF4-FFF2-40B4-BE49-F238E27FC236}">
                <a16:creationId xmlns:a16="http://schemas.microsoft.com/office/drawing/2014/main" id="{F6827B0A-FD7E-47E8-9CD0-EF2E9782EAF3}"/>
              </a:ext>
            </a:extLst>
          </p:cNvPr>
          <p:cNvPicPr>
            <a:picLocks noChangeAspect="1"/>
          </p:cNvPicPr>
          <p:nvPr/>
        </p:nvPicPr>
        <p:blipFill>
          <a:blip r:embed="rId5"/>
          <a:stretch>
            <a:fillRect/>
          </a:stretch>
        </p:blipFill>
        <p:spPr>
          <a:xfrm>
            <a:off x="6006905" y="1966619"/>
            <a:ext cx="3416984" cy="1743075"/>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3"/>
            <a:ext cx="9603275" cy="1049235"/>
          </a:xfrm>
        </p:spPr>
        <p:txBody>
          <a:bodyPr/>
          <a:lstStyle/>
          <a:p>
            <a:pPr eaLnBrk="1" hangingPunct="1"/>
            <a:r>
              <a:rPr lang="en-US" sz="3200" dirty="0">
                <a:latin typeface="Arial" panose="020B0604020202020204" pitchFamily="34" charset="0"/>
                <a:cs typeface="Arial" panose="020B0604020202020204" pitchFamily="34" charset="0"/>
              </a:rPr>
              <a:t>Problem Statement</a:t>
            </a: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543621" y="2015732"/>
            <a:ext cx="9603275" cy="3450613"/>
          </a:xfrm>
        </p:spPr>
        <p:txBody>
          <a:bodyPr>
            <a:normAutofit/>
          </a:bodyPr>
          <a:lstStyle/>
          <a:p>
            <a:r>
              <a:rPr lang="en-US" sz="2800" dirty="0"/>
              <a:t>To create a </a:t>
            </a:r>
            <a:r>
              <a:rPr lang="en-IN" sz="2800" dirty="0"/>
              <a:t>computer application and build </a:t>
            </a:r>
            <a:r>
              <a:rPr lang="en-US" sz="2800" dirty="0"/>
              <a:t>a model which when shown a real time video of hand gestures </a:t>
            </a:r>
            <a:r>
              <a:rPr lang="en-IN" sz="2800" dirty="0"/>
              <a:t>of American Sign Language </a:t>
            </a:r>
            <a:r>
              <a:rPr lang="en-US" sz="2800" dirty="0"/>
              <a:t>shows the output for that particular sign in text format on </a:t>
            </a:r>
            <a:r>
              <a:rPr lang="en-IN" sz="2800" dirty="0"/>
              <a:t>the screen.</a:t>
            </a:r>
            <a:endParaRPr lang="en-US" altLang="en-US" sz="2800" dirty="0">
              <a:ea typeface="ＭＳ Ｐゴシック" panose="020B0600070205080204" pitchFamily="34" charset="-128"/>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138041"/>
            <a:ext cx="11029951" cy="369332"/>
          </a:xfrm>
          <a:prstGeom prst="rect">
            <a:avLst/>
          </a:prstGeom>
          <a:noFill/>
        </p:spPr>
        <p:txBody>
          <a:bodyPr wrap="square" rtlCol="0">
            <a:spAutoFit/>
          </a:bodyPr>
          <a:lstStyle/>
          <a:p>
            <a:pPr algn="ctr"/>
            <a:r>
              <a:rPr lang="en-IN" dirty="0">
                <a:solidFill>
                  <a:srgbClr val="FFC000"/>
                </a:solidFill>
              </a:rPr>
              <a:t>P.E.S Modern College of Engineering, Pune-05. AY: 2021-2022</a:t>
            </a:r>
            <a:endParaRPr lang="en-US" dirty="0">
              <a:solidFill>
                <a:srgbClr val="002060"/>
              </a:solidFill>
            </a:endParaRPr>
          </a:p>
        </p:txBody>
      </p:sp>
      <p:sp>
        <p:nvSpPr>
          <p:cNvPr id="11" name="Slide Number Placeholder 10"/>
          <p:cNvSpPr>
            <a:spLocks noGrp="1"/>
          </p:cNvSpPr>
          <p:nvPr>
            <p:ph type="sldNum" sz="quarter" idx="12"/>
          </p:nvPr>
        </p:nvSpPr>
        <p:spPr>
          <a:xfrm>
            <a:off x="11380981" y="5634463"/>
            <a:ext cx="811019" cy="50357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B71E42"/>
                </a:solidFill>
                <a:effectLst/>
                <a:uLnTx/>
                <a:uFillTx/>
                <a:latin typeface="Algerian" pitchFamily="8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B71E42"/>
              </a:solidFill>
              <a:effectLst/>
              <a:uLnTx/>
              <a:uFillTx/>
              <a:latin typeface="Algerian" pitchFamily="82" charset="0"/>
              <a:ea typeface="+mn-ea"/>
              <a:cs typeface="+mn-cs"/>
            </a:endParaRPr>
          </a:p>
        </p:txBody>
      </p:sp>
      <p:sp>
        <p:nvSpPr>
          <p:cNvPr id="12" name="Date Placeholder 1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87D1D2-9C82-420D-97B7-1B844EEC05A9}" type="datetime1">
              <a:rPr kumimoji="0" lang="en-US" sz="1000" b="0" i="0" u="none" strike="noStrike" kern="1200" cap="none" spc="0" normalizeH="0" baseline="0" noProof="0" smtClean="0">
                <a:ln>
                  <a:noFill/>
                </a:ln>
                <a:solidFill>
                  <a:prstClr val="black">
                    <a:tint val="75000"/>
                  </a:prstClr>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11/18/2021</a:t>
            </a:fld>
            <a:endParaRPr kumimoji="0" lang="en-US" sz="1000" b="0" i="0" u="none" strike="noStrike" kern="1200" cap="none" spc="0" normalizeH="0" baseline="0" noProof="0" dirty="0">
              <a:ln>
                <a:noFill/>
              </a:ln>
              <a:solidFill>
                <a:prstClr val="black">
                  <a:tint val="75000"/>
                </a:prstClr>
              </a:solidFill>
              <a:effectLst/>
              <a:uLnTx/>
              <a:uFillTx/>
              <a:latin typeface="Gill Sans MT"/>
              <a:ea typeface="+mn-ea"/>
              <a:cs typeface="+mn-cs"/>
            </a:endParaRPr>
          </a:p>
        </p:txBody>
      </p:sp>
    </p:spTree>
    <p:extLst>
      <p:ext uri="{BB962C8B-B14F-4D97-AF65-F5344CB8AC3E}">
        <p14:creationId xmlns:p14="http://schemas.microsoft.com/office/powerpoint/2010/main" val="217591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897951" y="213703"/>
            <a:ext cx="9603275" cy="670332"/>
          </a:xfrm>
        </p:spPr>
        <p:txBody>
          <a:bodyPr/>
          <a:lstStyle/>
          <a:p>
            <a:pPr eaLnBrk="1" hangingPunct="1"/>
            <a:r>
              <a:rPr lang="en-US" sz="3200" dirty="0">
                <a:latin typeface="Arial" panose="020B0604020202020204" pitchFamily="34" charset="0"/>
                <a:cs typeface="Arial" panose="020B0604020202020204" pitchFamily="34" charset="0"/>
              </a:rPr>
              <a:t>Proposed Solution</a:t>
            </a:r>
            <a:endParaRPr lang="en-US" altLang="en-US" dirty="0">
              <a:ea typeface="ＭＳ Ｐゴシック" panose="020B0600070205080204" pitchFamily="34" charset="-128"/>
            </a:endParaRPr>
          </a:p>
        </p:txBody>
      </p:sp>
      <p:sp>
        <p:nvSpPr>
          <p:cNvPr id="12" name="Date Placeholder 1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87D1D2-9C82-420D-97B7-1B844EEC05A9}" type="datetime1">
              <a:rPr kumimoji="0" lang="en-US" sz="1000" b="0" i="0" u="none" strike="noStrike" kern="1200" cap="none" spc="0" normalizeH="0" baseline="0" noProof="0" smtClean="0">
                <a:ln>
                  <a:noFill/>
                </a:ln>
                <a:solidFill>
                  <a:prstClr val="black">
                    <a:tint val="75000"/>
                  </a:prstClr>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11/18/2021</a:t>
            </a:fld>
            <a:endParaRPr kumimoji="0" lang="en-US" sz="1000" b="0" i="0" u="none" strike="noStrike" kern="1200" cap="none" spc="0" normalizeH="0" baseline="0" noProof="0" dirty="0">
              <a:ln>
                <a:noFill/>
              </a:ln>
              <a:solidFill>
                <a:prstClr val="black">
                  <a:tint val="75000"/>
                </a:prstClr>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138041"/>
            <a:ext cx="11029951" cy="369332"/>
          </a:xfrm>
          <a:prstGeom prst="rect">
            <a:avLst/>
          </a:prstGeom>
          <a:noFill/>
        </p:spPr>
        <p:txBody>
          <a:bodyPr wrap="square" rtlCol="0">
            <a:spAutoFit/>
          </a:bodyPr>
          <a:lstStyle/>
          <a:p>
            <a:pPr algn="ctr"/>
            <a:r>
              <a:rPr lang="en-IN" dirty="0">
                <a:solidFill>
                  <a:srgbClr val="FFC000"/>
                </a:solidFill>
              </a:rPr>
              <a:t>P.E.S Modern College of Engineering, Pune-05. AY: 2021-2022</a:t>
            </a:r>
            <a:endParaRPr lang="en-US" dirty="0">
              <a:solidFill>
                <a:srgbClr val="002060"/>
              </a:solidFill>
            </a:endParaRPr>
          </a:p>
        </p:txBody>
      </p:sp>
      <p:sp>
        <p:nvSpPr>
          <p:cNvPr id="10" name="TextBox 9">
            <a:extLst>
              <a:ext uri="{FF2B5EF4-FFF2-40B4-BE49-F238E27FC236}">
                <a16:creationId xmlns:a16="http://schemas.microsoft.com/office/drawing/2014/main" id="{D4651812-D5D4-4E61-BD5F-4311E5FABB35}"/>
              </a:ext>
            </a:extLst>
          </p:cNvPr>
          <p:cNvSpPr txBox="1"/>
          <p:nvPr/>
        </p:nvSpPr>
        <p:spPr>
          <a:xfrm>
            <a:off x="3486144" y="5612982"/>
            <a:ext cx="625583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1. Proposed architecture block diagram.</a:t>
            </a:r>
            <a:endParaRPr lang="en-IN" sz="1600" dirty="0">
              <a:latin typeface="Arial" panose="020B0604020202020204" pitchFamily="34" charset="0"/>
              <a:cs typeface="Arial" panose="020B0604020202020204" pitchFamily="34" charset="0"/>
            </a:endParaRPr>
          </a:p>
        </p:txBody>
      </p:sp>
      <p:sp>
        <p:nvSpPr>
          <p:cNvPr id="14" name="Slide Number Placeholder 4">
            <a:extLst>
              <a:ext uri="{FF2B5EF4-FFF2-40B4-BE49-F238E27FC236}">
                <a16:creationId xmlns:a16="http://schemas.microsoft.com/office/drawing/2014/main" id="{2838F5D9-BF2B-455B-BE9D-D1BFAF2241DB}"/>
              </a:ext>
            </a:extLst>
          </p:cNvPr>
          <p:cNvSpPr txBox="1">
            <a:spLocks/>
          </p:cNvSpPr>
          <p:nvPr/>
        </p:nvSpPr>
        <p:spPr>
          <a:xfrm>
            <a:off x="11776713" y="5658634"/>
            <a:ext cx="323138" cy="393600"/>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0000000-1234-1234-1234-123412341234}" type="slidenum">
              <a:rPr lang="en" sz="1200" smtClean="0">
                <a:latin typeface="Algerian" panose="04020705040A02060702" pitchFamily="82" charset="0"/>
              </a:rPr>
              <a:pPr algn="l"/>
              <a:t>4</a:t>
            </a:fld>
            <a:endParaRPr lang="en" sz="1200" dirty="0">
              <a:latin typeface="Algerian" panose="04020705040A02060702" pitchFamily="82" charset="0"/>
            </a:endParaRPr>
          </a:p>
        </p:txBody>
      </p:sp>
      <p:pic>
        <p:nvPicPr>
          <p:cNvPr id="3" name="Picture 2">
            <a:extLst>
              <a:ext uri="{FF2B5EF4-FFF2-40B4-BE49-F238E27FC236}">
                <a16:creationId xmlns:a16="http://schemas.microsoft.com/office/drawing/2014/main" id="{44222D2A-B816-4105-A61C-95885E3BA9CE}"/>
              </a:ext>
            </a:extLst>
          </p:cNvPr>
          <p:cNvPicPr>
            <a:picLocks noChangeAspect="1"/>
          </p:cNvPicPr>
          <p:nvPr/>
        </p:nvPicPr>
        <p:blipFill>
          <a:blip r:embed="rId4"/>
          <a:stretch>
            <a:fillRect/>
          </a:stretch>
        </p:blipFill>
        <p:spPr>
          <a:xfrm>
            <a:off x="1435101" y="787400"/>
            <a:ext cx="9619752" cy="4871234"/>
          </a:xfrm>
          <a:prstGeom prst="rect">
            <a:avLst/>
          </a:prstGeom>
        </p:spPr>
      </p:pic>
    </p:spTree>
    <p:extLst>
      <p:ext uri="{BB962C8B-B14F-4D97-AF65-F5344CB8AC3E}">
        <p14:creationId xmlns:p14="http://schemas.microsoft.com/office/powerpoint/2010/main" val="61567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3"/>
            <a:ext cx="9603275" cy="1049235"/>
          </a:xfrm>
        </p:spPr>
        <p:txBody>
          <a:bodyPr/>
          <a:lstStyle/>
          <a:p>
            <a:pPr eaLnBrk="1" hangingPunct="1"/>
            <a:r>
              <a:rPr lang="en-US" sz="3200" dirty="0">
                <a:latin typeface="Arial" panose="020B0604020202020204" pitchFamily="34" charset="0"/>
                <a:cs typeface="Arial" panose="020B0604020202020204" pitchFamily="34" charset="0"/>
              </a:rPr>
              <a:t>Data Sets</a:t>
            </a:r>
            <a:endParaRPr lang="en-US" altLang="en-US" dirty="0">
              <a:ea typeface="ＭＳ Ｐゴシック" panose="020B0600070205080204" pitchFamily="34" charset="-128"/>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138041"/>
            <a:ext cx="11029951" cy="369332"/>
          </a:xfrm>
          <a:prstGeom prst="rect">
            <a:avLst/>
          </a:prstGeom>
          <a:noFill/>
        </p:spPr>
        <p:txBody>
          <a:bodyPr wrap="square" rtlCol="0">
            <a:spAutoFit/>
          </a:bodyPr>
          <a:lstStyle/>
          <a:p>
            <a:pPr algn="ctr"/>
            <a:r>
              <a:rPr lang="en-IN" dirty="0">
                <a:solidFill>
                  <a:srgbClr val="FFC000"/>
                </a:solidFill>
              </a:rPr>
              <a:t>P.E.S Modern College of Engineering, Pune-05. AY: 2021-2022</a:t>
            </a:r>
            <a:endParaRPr lang="en-US" dirty="0">
              <a:solidFill>
                <a:srgbClr val="002060"/>
              </a:solidFill>
            </a:endParaRPr>
          </a:p>
        </p:txBody>
      </p:sp>
      <p:sp>
        <p:nvSpPr>
          <p:cNvPr id="11" name="Slide Number Placeholder 10"/>
          <p:cNvSpPr>
            <a:spLocks noGrp="1"/>
          </p:cNvSpPr>
          <p:nvPr>
            <p:ph type="sldNum" sz="quarter" idx="12"/>
          </p:nvPr>
        </p:nvSpPr>
        <p:spPr>
          <a:xfrm>
            <a:off x="11380981" y="5634463"/>
            <a:ext cx="811019" cy="50357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B71E42"/>
                </a:solidFill>
                <a:effectLst/>
                <a:uLnTx/>
                <a:uFillTx/>
                <a:latin typeface="Algerian" pitchFamily="8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B71E42"/>
              </a:solidFill>
              <a:effectLst/>
              <a:uLnTx/>
              <a:uFillTx/>
              <a:latin typeface="Algerian" pitchFamily="82" charset="0"/>
              <a:ea typeface="+mn-ea"/>
              <a:cs typeface="+mn-cs"/>
            </a:endParaRPr>
          </a:p>
        </p:txBody>
      </p:sp>
      <p:sp>
        <p:nvSpPr>
          <p:cNvPr id="12" name="Date Placeholder 1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87D1D2-9C82-420D-97B7-1B844EEC05A9}" type="datetime1">
              <a:rPr kumimoji="0" lang="en-US" sz="1000" b="0" i="0" u="none" strike="noStrike" kern="1200" cap="none" spc="0" normalizeH="0" baseline="0" noProof="0" smtClean="0">
                <a:ln>
                  <a:noFill/>
                </a:ln>
                <a:solidFill>
                  <a:prstClr val="black">
                    <a:tint val="75000"/>
                  </a:prstClr>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11/18/2021</a:t>
            </a:fld>
            <a:endParaRPr kumimoji="0" lang="en-US" sz="1000" b="0" i="0" u="none" strike="noStrike" kern="1200" cap="none" spc="0" normalizeH="0" baseline="0" noProof="0" dirty="0">
              <a:ln>
                <a:noFill/>
              </a:ln>
              <a:solidFill>
                <a:prstClr val="black">
                  <a:tint val="75000"/>
                </a:prstClr>
              </a:solidFill>
              <a:effectLst/>
              <a:uLnTx/>
              <a:uFillTx/>
              <a:latin typeface="Gill Sans MT"/>
              <a:ea typeface="+mn-ea"/>
              <a:cs typeface="+mn-cs"/>
            </a:endParaRPr>
          </a:p>
        </p:txBody>
      </p:sp>
      <p:pic>
        <p:nvPicPr>
          <p:cNvPr id="6" name="Content Placeholder 5">
            <a:extLst>
              <a:ext uri="{FF2B5EF4-FFF2-40B4-BE49-F238E27FC236}">
                <a16:creationId xmlns:a16="http://schemas.microsoft.com/office/drawing/2014/main" id="{4EA99633-FE77-4D37-BC95-F2A8D3FEFA36}"/>
              </a:ext>
            </a:extLst>
          </p:cNvPr>
          <p:cNvPicPr>
            <a:picLocks noGrp="1" noChangeAspect="1"/>
          </p:cNvPicPr>
          <p:nvPr>
            <p:ph idx="1"/>
          </p:nvPr>
        </p:nvPicPr>
        <p:blipFill>
          <a:blip r:embed="rId4"/>
          <a:stretch>
            <a:fillRect/>
          </a:stretch>
        </p:blipFill>
        <p:spPr>
          <a:xfrm>
            <a:off x="2565400" y="1901825"/>
            <a:ext cx="7124700" cy="3787720"/>
          </a:xfrm>
        </p:spPr>
      </p:pic>
    </p:spTree>
    <p:extLst>
      <p:ext uri="{BB962C8B-B14F-4D97-AF65-F5344CB8AC3E}">
        <p14:creationId xmlns:p14="http://schemas.microsoft.com/office/powerpoint/2010/main" val="150078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3"/>
            <a:ext cx="9603275" cy="1049235"/>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Conclusions</a:t>
            </a: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397000" y="1974973"/>
            <a:ext cx="9759453" cy="3450613"/>
          </a:xfrm>
        </p:spPr>
        <p:txBody>
          <a:bodyPr>
            <a:normAutofit/>
          </a:bodyPr>
          <a:lstStyle/>
          <a:p>
            <a:pPr algn="just"/>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138041"/>
            <a:ext cx="11029951" cy="369332"/>
          </a:xfrm>
          <a:prstGeom prst="rect">
            <a:avLst/>
          </a:prstGeom>
          <a:noFill/>
        </p:spPr>
        <p:txBody>
          <a:bodyPr wrap="square" rtlCol="0">
            <a:spAutoFit/>
          </a:bodyPr>
          <a:lstStyle/>
          <a:p>
            <a:pPr algn="ctr"/>
            <a:r>
              <a:rPr lang="en-IN" dirty="0">
                <a:solidFill>
                  <a:srgbClr val="FFC000"/>
                </a:solidFill>
              </a:rPr>
              <a:t>P.E.S Modern College of Engineering, Pune-05. AY: 2021-2022</a:t>
            </a:r>
            <a:endParaRPr lang="en-US" dirty="0">
              <a:solidFill>
                <a:srgbClr val="002060"/>
              </a:solidFill>
            </a:endParaRPr>
          </a:p>
        </p:txBody>
      </p:sp>
      <p:sp>
        <p:nvSpPr>
          <p:cNvPr id="11" name="Slide Number Placeholder 10"/>
          <p:cNvSpPr>
            <a:spLocks noGrp="1"/>
          </p:cNvSpPr>
          <p:nvPr>
            <p:ph type="sldNum" sz="quarter" idx="12"/>
          </p:nvPr>
        </p:nvSpPr>
        <p:spPr>
          <a:xfrm>
            <a:off x="11380981" y="5634463"/>
            <a:ext cx="811019" cy="50357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solidFill>
                  <a:srgbClr val="B71E42"/>
                </a:solidFill>
                <a:effectLst/>
                <a:uLnTx/>
                <a:uFillTx/>
                <a:latin typeface="Algerian" pitchFamily="8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B71E42"/>
              </a:solidFill>
              <a:effectLst/>
              <a:uLnTx/>
              <a:uFillTx/>
              <a:latin typeface="Algerian" pitchFamily="82" charset="0"/>
              <a:ea typeface="+mn-ea"/>
              <a:cs typeface="+mn-cs"/>
            </a:endParaRPr>
          </a:p>
        </p:txBody>
      </p:sp>
      <p:sp>
        <p:nvSpPr>
          <p:cNvPr id="12" name="Date Placeholder 1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87D1D2-9C82-420D-97B7-1B844EEC05A9}" type="datetime1">
              <a:rPr kumimoji="0" lang="en-US" sz="1000" b="0" i="0" u="none" strike="noStrike" kern="1200" cap="none" spc="0" normalizeH="0" baseline="0" noProof="0" smtClean="0">
                <a:ln>
                  <a:noFill/>
                </a:ln>
                <a:solidFill>
                  <a:prstClr val="black">
                    <a:tint val="75000"/>
                  </a:prstClr>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11/18/2021</a:t>
            </a:fld>
            <a:endParaRPr kumimoji="0" lang="en-US" sz="1000" b="0" i="0" u="none" strike="noStrike" kern="1200" cap="none" spc="0" normalizeH="0" baseline="0" noProof="0" dirty="0">
              <a:ln>
                <a:noFill/>
              </a:ln>
              <a:solidFill>
                <a:prstClr val="black">
                  <a:tint val="75000"/>
                </a:prstClr>
              </a:solidFill>
              <a:effectLst/>
              <a:uLnTx/>
              <a:uFillTx/>
              <a:latin typeface="Gill Sans MT"/>
              <a:ea typeface="+mn-ea"/>
              <a:cs typeface="+mn-cs"/>
            </a:endParaRPr>
          </a:p>
        </p:txBody>
      </p:sp>
    </p:spTree>
    <p:extLst>
      <p:ext uri="{BB962C8B-B14F-4D97-AF65-F5344CB8AC3E}">
        <p14:creationId xmlns:p14="http://schemas.microsoft.com/office/powerpoint/2010/main" val="1732117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295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ＭＳ Ｐゴシック</vt:lpstr>
      <vt:lpstr>Algerian</vt:lpstr>
      <vt:lpstr>Arial</vt:lpstr>
      <vt:lpstr>Calibri</vt:lpstr>
      <vt:lpstr>Gill Sans MT</vt:lpstr>
      <vt:lpstr>Gallery</vt:lpstr>
      <vt:lpstr>SIGN LANGUAGE Recognition system Group ID: 5</vt:lpstr>
      <vt:lpstr>Introduction</vt:lpstr>
      <vt:lpstr>Problem Statement</vt:lpstr>
      <vt:lpstr>Proposed Solution</vt:lpstr>
      <vt:lpstr>Data Sets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Amit Kumar Professor CSE</dc:creator>
  <cp:lastModifiedBy>saurabh kumtakr</cp:lastModifiedBy>
  <cp:revision>64</cp:revision>
  <cp:lastPrinted>2021-10-29T09:25:19Z</cp:lastPrinted>
  <dcterms:created xsi:type="dcterms:W3CDTF">2019-07-19T06:49:32Z</dcterms:created>
  <dcterms:modified xsi:type="dcterms:W3CDTF">2021-11-18T06:08:28Z</dcterms:modified>
</cp:coreProperties>
</file>