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Additional slides can be added if required.</a:t>
            </a:r>
            <a:endParaRPr/>
          </a:p>
        </p:txBody>
      </p:sp>
      <p:sp>
        <p:nvSpPr>
          <p:cNvPr id="42" name="Google Shape;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*Required.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Additional slides can be added if required.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69897" y="3429000"/>
            <a:ext cx="9144000" cy="114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234712" y="6378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4297" y="4789854"/>
            <a:ext cx="7315200" cy="27432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11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6500" y="1107931"/>
            <a:ext cx="3759000" cy="172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4315690" y="2544683"/>
            <a:ext cx="35606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SolverHunt 8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9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9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24350" y="6486977"/>
            <a:ext cx="1242525" cy="32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66950" y="6486977"/>
            <a:ext cx="6791325" cy="32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9321799" y="6389173"/>
            <a:ext cx="2743200" cy="32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12192000" cy="790378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>
            <a:spLocks noGrp="1"/>
          </p:cNvSpPr>
          <p:nvPr>
            <p:ph type="pic" idx="2"/>
          </p:nvPr>
        </p:nvSpPr>
        <p:spPr>
          <a:xfrm>
            <a:off x="190500" y="0"/>
            <a:ext cx="1200150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589499">
            <a:off x="-138844" y="-990207"/>
            <a:ext cx="5667806" cy="7803033"/>
          </a:xfrm>
          <a:custGeom>
            <a:avLst/>
            <a:gdLst/>
            <a:ahLst/>
            <a:cxnLst/>
            <a:rect l="l" t="t" r="r" b="b"/>
            <a:pathLst>
              <a:path w="4787424" h="7803033" extrusionOk="0">
                <a:moveTo>
                  <a:pt x="96546" y="0"/>
                </a:moveTo>
                <a:lnTo>
                  <a:pt x="3926480" y="1638300"/>
                </a:lnTo>
                <a:lnTo>
                  <a:pt x="4787424" y="4545483"/>
                </a:lnTo>
                <a:lnTo>
                  <a:pt x="0" y="7803033"/>
                </a:lnTo>
                <a:lnTo>
                  <a:pt x="96546" y="0"/>
                </a:lnTo>
                <a:close/>
              </a:path>
            </a:pathLst>
          </a:custGeom>
          <a:solidFill>
            <a:schemeClr val="lt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266701" y="-621201"/>
            <a:ext cx="5667806" cy="7803033"/>
          </a:xfrm>
          <a:custGeom>
            <a:avLst/>
            <a:gdLst/>
            <a:ahLst/>
            <a:cxnLst/>
            <a:rect l="l" t="t" r="r" b="b"/>
            <a:pathLst>
              <a:path w="4787424" h="7803033" extrusionOk="0">
                <a:moveTo>
                  <a:pt x="96546" y="0"/>
                </a:moveTo>
                <a:lnTo>
                  <a:pt x="3926480" y="1638300"/>
                </a:lnTo>
                <a:lnTo>
                  <a:pt x="4787424" y="4545483"/>
                </a:lnTo>
                <a:lnTo>
                  <a:pt x="0" y="7803033"/>
                </a:lnTo>
                <a:lnTo>
                  <a:pt x="96546" y="0"/>
                </a:lnTo>
                <a:close/>
              </a:path>
            </a:pathLst>
          </a:custGeom>
          <a:gradFill>
            <a:gsLst>
              <a:gs pos="0">
                <a:srgbClr val="009999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8550" y="226534"/>
            <a:ext cx="704850" cy="61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422275" y="3433479"/>
            <a:ext cx="4010025" cy="0"/>
          </a:xfrm>
          <a:prstGeom prst="straightConnector1">
            <a:avLst/>
          </a:prstGeom>
          <a:noFill/>
          <a:ln w="127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355753" y="2329601"/>
            <a:ext cx="3614250" cy="79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24350" y="3734258"/>
            <a:ext cx="2509350" cy="64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234712" y="6378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 descr="{&quot;HashCode&quot;:470196869,&quot;Placement&quot;:&quot;Footer&quot;,&quot;Top&quot;:522.0343,&quot;Left&quot;:877.371643,&quot;SlideWidth&quot;:960,&quot;SlideHeight&quot;:540}"/>
          <p:cNvSpPr txBox="1"/>
          <p:nvPr/>
        </p:nvSpPr>
        <p:spPr>
          <a:xfrm>
            <a:off x="11142620" y="6629836"/>
            <a:ext cx="1049380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Tata Sons - Internal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713335/EYEX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rnab-das-73251514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0/06/01/opencv-social-distancing-detec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account/accomplishments/specialization/certificate/8C3LD42HQ2J6" TargetMode="External"/><Relationship Id="rId4" Type="http://schemas.openxmlformats.org/officeDocument/2006/relationships/hyperlink" Target="https://www.pyimagesearch.com/2020/05/04/covid-19-face-mask-detector-with-opencv-keras-tensorflow-and-deep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523997" y="3429000"/>
            <a:ext cx="9144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 sz="6000"/>
              <a:t>EYEXE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21673" y="170715"/>
            <a:ext cx="10515600" cy="45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IN" sz="3200" b="1"/>
              <a:t>Participant details*	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Name: Arnab Das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Institution: Asansol Engineering College (M.A.K.A.U.T)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Contact number: 9547966499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Email: raj713335@gmail.com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EYEXA is a Combined Computer Vision and Machine Learning Application that recognises a person and checks if he is maintaining social distancing or not , and also checks if he is wearing a mask or not simultaneously.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If any of the two above criteria fails then its alerts a user concerned with a warning sound , so the person violating can take necessary steps to minimise the spread of the virus. </a:t>
            </a:r>
            <a:endParaRPr sz="2000"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Short Description of the Solution *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AA089-5054-4548-A700-3F646031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62" y="4521894"/>
            <a:ext cx="8513081" cy="211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69083-1B1D-4C94-9DD6-59877F33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167" y="3521103"/>
            <a:ext cx="3459152" cy="196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12375-1827-4E74-8538-FA684DD30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2" y="3521103"/>
            <a:ext cx="3458862" cy="1944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00" cy="5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EYEXA performs two primary functions using multi threading , OpenCV and 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000" dirty="0"/>
              <a:t>EYEXA uses yolov3 model to track a person and then does various internal computations to check all the person in the frame are maintaining a proper social distancing norms or not . and display the number of person violating the social distancing norms.</a:t>
            </a:r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en-IN" sz="20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en-IN" sz="20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0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000" dirty="0"/>
              <a:t>EYEXA uses an custom trained model based on MobileNetV2 to train on images of person wearing/</a:t>
            </a:r>
            <a:r>
              <a:rPr lang="en-IN" sz="2000" dirty="0" err="1"/>
              <a:t>not_wearing</a:t>
            </a:r>
            <a:r>
              <a:rPr lang="en-IN" sz="2000" dirty="0"/>
              <a:t> a mask , and predict the person in the camera feed is wearing a mask or not . It also uses a res10_300x300_sad_iter_140000.caffemodel to focus on person face during the prediction.</a:t>
            </a:r>
            <a:endParaRPr sz="900" b="1" dirty="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And all the video capture is saved in the ./output directory, and all the predictions are made in real time from the video capture.</a:t>
            </a:r>
            <a:endParaRPr sz="2000" dirty="0"/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Detailed Explanation*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00" cy="52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Explain how your solution can be implemented to achieve the benefits.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The solution is made completely using Python 3.0 and comes with a exe file having all the dependencies that are already embedded in the exe file , and once the application in installed in the system it is ready to start running with a beautiful GUI Interface.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EYEXA is a Combined Computer Vision and Machine Learning Application that recognises a person and checks if he is maintaining social distancing or not , and also checks if he is wearing a mask or not simultaneously.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If any of the two above criteria fails then its alerts a user concerned with a warning sound , so the person violating can take necessary steps to minimise the spread of the virus.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Solution to Implementation 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5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Give a detailed explanation on the Future State of your solution.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Right Now our EYEXA application can run on desktop or any Linux or Mac based system as it uses raw python programming that is compatible on any Desktop , Laptop or </a:t>
            </a:r>
            <a:r>
              <a:rPr lang="en-IN" sz="2000" dirty="0" err="1"/>
              <a:t>raspberrypi</a:t>
            </a:r>
            <a:r>
              <a:rPr lang="en-IN" sz="2000" dirty="0"/>
              <a:t> based system 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But in future i would like the system to run on mobile devices like android or IOS using </a:t>
            </a:r>
            <a:r>
              <a:rPr lang="en-IN" sz="2000" dirty="0" err="1"/>
              <a:t>tensorflow</a:t>
            </a:r>
            <a:r>
              <a:rPr lang="en-IN" sz="2000" dirty="0"/>
              <a:t> lite, and also in browser based system using tensorflow.js or deploy it in cloud using </a:t>
            </a:r>
            <a:r>
              <a:rPr lang="en-IN" sz="2000" dirty="0" err="1"/>
              <a:t>kubernetes</a:t>
            </a:r>
            <a:r>
              <a:rPr lang="en-IN" sz="2000" dirty="0"/>
              <a:t> so that the application can be used by various sets of people having low hardware capabilities.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In future we will integrate out system with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thermal imaging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infrared cameras to detect the temperature of a person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 with existing social distancing and mask detector 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Future State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98E80-630B-403E-9718-ADD5801F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929" y="3809827"/>
            <a:ext cx="4673088" cy="2814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00" cy="5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Enlist all the advantages and Disadvantages of your solution.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000" dirty="0"/>
              <a:t>Advantages: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000" dirty="0"/>
              <a:t>Very easy to use and can work on various system and scalable.</a:t>
            </a:r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sz="2000" dirty="0"/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000" dirty="0"/>
              <a:t>Uses low computing power model like yolov3 and MobileNetV2 thus reducing its need for computationally expensive devices like GPU.</a:t>
            </a:r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000" dirty="0"/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000" dirty="0"/>
              <a:t>Has a smooth GUI based interface making it easier for person to operate and comes with a exe file, thus you don’t require and added dependencies pre installed in the device.</a:t>
            </a:r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2000" dirty="0"/>
          </a:p>
          <a:p>
            <a:pPr marL="990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000" dirty="0"/>
              <a:t>It ran on a system with 2 GB RAM and Intel Dual Core Processor without GPU smoothly.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Disadvantages: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000" dirty="0"/>
              <a:t>A bit slow in prediction as it don’t uses any advance and powerful computing power like expensive GPU.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Pros and Cons 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Include all your essential links of your codes(GitHub, Google drive, etc.)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sz="1600" u="sng" dirty="0">
                <a:solidFill>
                  <a:schemeClr val="hlink"/>
                </a:solidFill>
                <a:hlinkClick r:id="rId3"/>
              </a:rPr>
              <a:t>https://github.com/raj713335/EYEXA</a:t>
            </a: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LinkedIn :</a:t>
            </a:r>
            <a:r>
              <a:rPr lang="en-IN" sz="1600" u="sng" dirty="0">
                <a:solidFill>
                  <a:schemeClr val="hlink"/>
                </a:solidFill>
                <a:hlinkClick r:id="rId4"/>
              </a:rPr>
              <a:t>https://www.linkedin.com/in/arnab-das-732515143</a:t>
            </a:r>
            <a:endParaRPr sz="29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Essential Links*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424350" y="1114425"/>
            <a:ext cx="115176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References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900" u="sng">
                <a:solidFill>
                  <a:srgbClr val="3C78D8"/>
                </a:solidFill>
                <a:hlinkClick r:id="rId3"/>
              </a:rPr>
              <a:t>https://www.pyimagesearch.com/2020/06/01/opencv-social-distancing-detector/</a:t>
            </a:r>
            <a:endParaRPr sz="320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600" u="sng">
                <a:solidFill>
                  <a:schemeClr val="hlink"/>
                </a:solidFill>
                <a:hlinkClick r:id="rId4"/>
              </a:rPr>
              <a:t>https://www.pyimagesearch.com/2020/05/04/covid-19-face-mask-detector-with-opencv-keras-tensorflow-and-deep-learning/</a:t>
            </a:r>
            <a:endParaRPr sz="370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900" u="sng">
                <a:solidFill>
                  <a:schemeClr val="hlink"/>
                </a:solidFill>
                <a:hlinkClick r:id="rId5"/>
              </a:rPr>
              <a:t>https://www.coursera.org/account/accomplishments/specialization/certificate/8C3LD42HQ2J6</a:t>
            </a:r>
            <a:endParaRPr sz="1900" u="sng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 u="sng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000" u="sng">
                <a:solidFill>
                  <a:srgbClr val="4A86E8"/>
                </a:solidFill>
              </a:rPr>
              <a:t>https://www.coursera.org/account/accomplishments/specialization/certificate/VM84M4KYXB6Y?utm_medium=certificate&amp;utm_source=link&amp;utm_campaign=copybutton_certificate&amp;utm_term=long</a:t>
            </a:r>
            <a:endParaRPr sz="1000" u="sng">
              <a:solidFill>
                <a:srgbClr val="4A86E8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250030" y="223838"/>
            <a:ext cx="10689920" cy="4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/>
              <a:t>Summary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851</Words>
  <Application>Microsoft Office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Calibri</vt:lpstr>
      <vt:lpstr>Office Theme</vt:lpstr>
      <vt:lpstr>EYEXE</vt:lpstr>
      <vt:lpstr>Participant details* </vt:lpstr>
      <vt:lpstr>Short Description of the Solution *</vt:lpstr>
      <vt:lpstr>Detailed Explanation*</vt:lpstr>
      <vt:lpstr>Solution to Implementation *</vt:lpstr>
      <vt:lpstr>Future State</vt:lpstr>
      <vt:lpstr>Pros and Cons *</vt:lpstr>
      <vt:lpstr>Essential Links*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EYEXE</dc:title>
  <cp:lastModifiedBy>Zeus</cp:lastModifiedBy>
  <cp:revision>6</cp:revision>
  <dcterms:modified xsi:type="dcterms:W3CDTF">2020-07-19T07:34:01Z</dcterms:modified>
</cp:coreProperties>
</file>