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41"/>
  </p:notesMasterIdLst>
  <p:sldIdLst>
    <p:sldId id="256" r:id="rId2"/>
    <p:sldId id="258" r:id="rId3"/>
    <p:sldId id="259" r:id="rId4"/>
    <p:sldId id="260" r:id="rId5"/>
    <p:sldId id="261" r:id="rId6"/>
    <p:sldId id="257" r:id="rId7"/>
    <p:sldId id="262" r:id="rId8"/>
    <p:sldId id="263" r:id="rId9"/>
    <p:sldId id="280" r:id="rId10"/>
    <p:sldId id="281" r:id="rId11"/>
    <p:sldId id="282" r:id="rId12"/>
    <p:sldId id="283" r:id="rId13"/>
    <p:sldId id="284" r:id="rId14"/>
    <p:sldId id="285" r:id="rId15"/>
    <p:sldId id="286" r:id="rId16"/>
    <p:sldId id="287" r:id="rId17"/>
    <p:sldId id="288" r:id="rId18"/>
    <p:sldId id="289" r:id="rId19"/>
    <p:sldId id="290" r:id="rId20"/>
    <p:sldId id="291" r:id="rId21"/>
    <p:sldId id="292" r:id="rId22"/>
    <p:sldId id="293" r:id="rId23"/>
    <p:sldId id="294" r:id="rId24"/>
    <p:sldId id="295" r:id="rId25"/>
    <p:sldId id="296" r:id="rId26"/>
    <p:sldId id="264" r:id="rId27"/>
    <p:sldId id="266" r:id="rId28"/>
    <p:sldId id="267" r:id="rId29"/>
    <p:sldId id="277" r:id="rId30"/>
    <p:sldId id="265" r:id="rId31"/>
    <p:sldId id="268" r:id="rId32"/>
    <p:sldId id="278" r:id="rId33"/>
    <p:sldId id="269" r:id="rId34"/>
    <p:sldId id="270" r:id="rId35"/>
    <p:sldId id="272" r:id="rId36"/>
    <p:sldId id="271" r:id="rId37"/>
    <p:sldId id="273" r:id="rId38"/>
    <p:sldId id="274" r:id="rId39"/>
    <p:sldId id="275" r:id="rId40"/>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19" autoAdjust="0"/>
    <p:restoredTop sz="94775" autoAdjust="0"/>
  </p:normalViewPr>
  <p:slideViewPr>
    <p:cSldViewPr>
      <p:cViewPr varScale="1">
        <p:scale>
          <a:sx n="74" d="100"/>
          <a:sy n="74" d="100"/>
        </p:scale>
        <p:origin x="-588" y="-102"/>
      </p:cViewPr>
      <p:guideLst>
        <p:guide orient="horz" pos="2160"/>
        <p:guide pos="2880"/>
      </p:guideLst>
    </p:cSldViewPr>
  </p:slideViewPr>
  <p:outlineViewPr>
    <p:cViewPr>
      <p:scale>
        <a:sx n="33" d="100"/>
        <a:sy n="33" d="100"/>
      </p:scale>
      <p:origin x="0" y="357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Lst>
  </p:outlineViewPr>
  <p:notesTextViewPr>
    <p:cViewPr>
      <p:scale>
        <a:sx n="100" d="100"/>
        <a:sy n="100" d="100"/>
      </p:scale>
      <p:origin x="0" y="0"/>
    </p:cViewPr>
  </p:notesTextViewPr>
  <p:sorterViewPr>
    <p:cViewPr>
      <p:scale>
        <a:sx n="66" d="100"/>
        <a:sy n="66" d="100"/>
      </p:scale>
      <p:origin x="0" y="267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_rels/viewProps.xml.rels><?xml version="1.0" encoding="UTF-8" standalone="yes"?>
<Relationships xmlns="http://schemas.openxmlformats.org/package/2006/relationships"><Relationship Id="rId8" Type="http://schemas.openxmlformats.org/officeDocument/2006/relationships/slide" Target="slides/slide26.xml"/><Relationship Id="rId13" Type="http://schemas.openxmlformats.org/officeDocument/2006/relationships/slide" Target="slides/slide34.xml"/><Relationship Id="rId3" Type="http://schemas.openxmlformats.org/officeDocument/2006/relationships/slide" Target="slides/slide4.xml"/><Relationship Id="rId7" Type="http://schemas.openxmlformats.org/officeDocument/2006/relationships/slide" Target="slides/slide8.xml"/><Relationship Id="rId12" Type="http://schemas.openxmlformats.org/officeDocument/2006/relationships/slide" Target="slides/slide33.xml"/><Relationship Id="rId17" Type="http://schemas.openxmlformats.org/officeDocument/2006/relationships/slide" Target="slides/slide39.xml"/><Relationship Id="rId2" Type="http://schemas.openxmlformats.org/officeDocument/2006/relationships/slide" Target="slides/slide3.xml"/><Relationship Id="rId16" Type="http://schemas.openxmlformats.org/officeDocument/2006/relationships/slide" Target="slides/slide38.xml"/><Relationship Id="rId1" Type="http://schemas.openxmlformats.org/officeDocument/2006/relationships/slide" Target="slides/slide2.xml"/><Relationship Id="rId6" Type="http://schemas.openxmlformats.org/officeDocument/2006/relationships/slide" Target="slides/slide7.xml"/><Relationship Id="rId11" Type="http://schemas.openxmlformats.org/officeDocument/2006/relationships/slide" Target="slides/slide31.xml"/><Relationship Id="rId5" Type="http://schemas.openxmlformats.org/officeDocument/2006/relationships/slide" Target="slides/slide6.xml"/><Relationship Id="rId15" Type="http://schemas.openxmlformats.org/officeDocument/2006/relationships/slide" Target="slides/slide37.xml"/><Relationship Id="rId10" Type="http://schemas.openxmlformats.org/officeDocument/2006/relationships/slide" Target="slides/slide30.xml"/><Relationship Id="rId4" Type="http://schemas.openxmlformats.org/officeDocument/2006/relationships/slide" Target="slides/slide5.xml"/><Relationship Id="rId9" Type="http://schemas.openxmlformats.org/officeDocument/2006/relationships/slide" Target="slides/slide28.xml"/><Relationship Id="rId14" Type="http://schemas.openxmlformats.org/officeDocument/2006/relationships/slide" Target="slides/slide35.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4"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31.wmf"/><Relationship Id="rId13" Type="http://schemas.openxmlformats.org/officeDocument/2006/relationships/image" Target="../media/image17.wmf"/><Relationship Id="rId18" Type="http://schemas.openxmlformats.org/officeDocument/2006/relationships/image" Target="../media/image50.wmf"/><Relationship Id="rId3" Type="http://schemas.openxmlformats.org/officeDocument/2006/relationships/image" Target="../media/image35.wmf"/><Relationship Id="rId7" Type="http://schemas.openxmlformats.org/officeDocument/2006/relationships/image" Target="../media/image30.wmf"/><Relationship Id="rId12" Type="http://schemas.openxmlformats.org/officeDocument/2006/relationships/image" Target="../media/image16.wmf"/><Relationship Id="rId17" Type="http://schemas.openxmlformats.org/officeDocument/2006/relationships/image" Target="../media/image49.wmf"/><Relationship Id="rId2" Type="http://schemas.openxmlformats.org/officeDocument/2006/relationships/image" Target="../media/image40.wmf"/><Relationship Id="rId16" Type="http://schemas.openxmlformats.org/officeDocument/2006/relationships/image" Target="../media/image48.wmf"/><Relationship Id="rId1" Type="http://schemas.openxmlformats.org/officeDocument/2006/relationships/image" Target="../media/image39.wmf"/><Relationship Id="rId6" Type="http://schemas.openxmlformats.org/officeDocument/2006/relationships/image" Target="../media/image42.wmf"/><Relationship Id="rId11" Type="http://schemas.openxmlformats.org/officeDocument/2006/relationships/image" Target="../media/image45.wmf"/><Relationship Id="rId5" Type="http://schemas.openxmlformats.org/officeDocument/2006/relationships/image" Target="../media/image41.wmf"/><Relationship Id="rId15" Type="http://schemas.openxmlformats.org/officeDocument/2006/relationships/image" Target="../media/image47.wmf"/><Relationship Id="rId10" Type="http://schemas.openxmlformats.org/officeDocument/2006/relationships/image" Target="../media/image44.wmf"/><Relationship Id="rId4" Type="http://schemas.openxmlformats.org/officeDocument/2006/relationships/image" Target="../media/image29.wmf"/><Relationship Id="rId9" Type="http://schemas.openxmlformats.org/officeDocument/2006/relationships/image" Target="../media/image43.wmf"/><Relationship Id="rId14" Type="http://schemas.openxmlformats.org/officeDocument/2006/relationships/image" Target="../media/image46.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31.wmf"/><Relationship Id="rId13" Type="http://schemas.openxmlformats.org/officeDocument/2006/relationships/image" Target="../media/image17.wmf"/><Relationship Id="rId18" Type="http://schemas.openxmlformats.org/officeDocument/2006/relationships/image" Target="../media/image50.wmf"/><Relationship Id="rId3" Type="http://schemas.openxmlformats.org/officeDocument/2006/relationships/image" Target="../media/image35.wmf"/><Relationship Id="rId7" Type="http://schemas.openxmlformats.org/officeDocument/2006/relationships/image" Target="../media/image30.wmf"/><Relationship Id="rId12" Type="http://schemas.openxmlformats.org/officeDocument/2006/relationships/image" Target="../media/image16.wmf"/><Relationship Id="rId17" Type="http://schemas.openxmlformats.org/officeDocument/2006/relationships/image" Target="../media/image49.wmf"/><Relationship Id="rId2" Type="http://schemas.openxmlformats.org/officeDocument/2006/relationships/image" Target="../media/image52.wmf"/><Relationship Id="rId16" Type="http://schemas.openxmlformats.org/officeDocument/2006/relationships/image" Target="../media/image48.wmf"/><Relationship Id="rId1" Type="http://schemas.openxmlformats.org/officeDocument/2006/relationships/image" Target="../media/image39.wmf"/><Relationship Id="rId6" Type="http://schemas.openxmlformats.org/officeDocument/2006/relationships/image" Target="../media/image42.wmf"/><Relationship Id="rId11" Type="http://schemas.openxmlformats.org/officeDocument/2006/relationships/image" Target="../media/image45.wmf"/><Relationship Id="rId5" Type="http://schemas.openxmlformats.org/officeDocument/2006/relationships/image" Target="../media/image53.wmf"/><Relationship Id="rId15" Type="http://schemas.openxmlformats.org/officeDocument/2006/relationships/image" Target="../media/image47.wmf"/><Relationship Id="rId10" Type="http://schemas.openxmlformats.org/officeDocument/2006/relationships/image" Target="../media/image44.wmf"/><Relationship Id="rId4" Type="http://schemas.openxmlformats.org/officeDocument/2006/relationships/image" Target="../media/image29.wmf"/><Relationship Id="rId9" Type="http://schemas.openxmlformats.org/officeDocument/2006/relationships/image" Target="../media/image43.wmf"/><Relationship Id="rId14" Type="http://schemas.openxmlformats.org/officeDocument/2006/relationships/image" Target="../media/image46.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31.wmf"/><Relationship Id="rId13" Type="http://schemas.openxmlformats.org/officeDocument/2006/relationships/image" Target="../media/image17.wmf"/><Relationship Id="rId18" Type="http://schemas.openxmlformats.org/officeDocument/2006/relationships/image" Target="../media/image50.wmf"/><Relationship Id="rId3" Type="http://schemas.openxmlformats.org/officeDocument/2006/relationships/image" Target="../media/image35.wmf"/><Relationship Id="rId7" Type="http://schemas.openxmlformats.org/officeDocument/2006/relationships/image" Target="../media/image30.wmf"/><Relationship Id="rId12" Type="http://schemas.openxmlformats.org/officeDocument/2006/relationships/image" Target="../media/image16.wmf"/><Relationship Id="rId17" Type="http://schemas.openxmlformats.org/officeDocument/2006/relationships/image" Target="../media/image49.wmf"/><Relationship Id="rId2" Type="http://schemas.openxmlformats.org/officeDocument/2006/relationships/image" Target="../media/image52.wmf"/><Relationship Id="rId16" Type="http://schemas.openxmlformats.org/officeDocument/2006/relationships/image" Target="../media/image48.wmf"/><Relationship Id="rId1" Type="http://schemas.openxmlformats.org/officeDocument/2006/relationships/image" Target="../media/image39.wmf"/><Relationship Id="rId6" Type="http://schemas.openxmlformats.org/officeDocument/2006/relationships/image" Target="../media/image42.wmf"/><Relationship Id="rId11" Type="http://schemas.openxmlformats.org/officeDocument/2006/relationships/image" Target="../media/image45.wmf"/><Relationship Id="rId5" Type="http://schemas.openxmlformats.org/officeDocument/2006/relationships/image" Target="../media/image53.wmf"/><Relationship Id="rId15" Type="http://schemas.openxmlformats.org/officeDocument/2006/relationships/image" Target="../media/image47.wmf"/><Relationship Id="rId10" Type="http://schemas.openxmlformats.org/officeDocument/2006/relationships/image" Target="../media/image44.wmf"/><Relationship Id="rId4" Type="http://schemas.openxmlformats.org/officeDocument/2006/relationships/image" Target="../media/image29.wmf"/><Relationship Id="rId9" Type="http://schemas.openxmlformats.org/officeDocument/2006/relationships/image" Target="../media/image43.wmf"/><Relationship Id="rId14" Type="http://schemas.openxmlformats.org/officeDocument/2006/relationships/image" Target="../media/image46.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image" Target="../media/image59.wmf"/><Relationship Id="rId7" Type="http://schemas.openxmlformats.org/officeDocument/2006/relationships/image" Target="../media/image63.wmf"/><Relationship Id="rId2" Type="http://schemas.openxmlformats.org/officeDocument/2006/relationships/image" Target="../media/image58.wmf"/><Relationship Id="rId1" Type="http://schemas.openxmlformats.org/officeDocument/2006/relationships/image" Target="../media/image57.wmf"/><Relationship Id="rId6" Type="http://schemas.openxmlformats.org/officeDocument/2006/relationships/image" Target="../media/image62.wmf"/><Relationship Id="rId11" Type="http://schemas.openxmlformats.org/officeDocument/2006/relationships/image" Target="../media/image65.wmf"/><Relationship Id="rId5" Type="http://schemas.openxmlformats.org/officeDocument/2006/relationships/image" Target="../media/image61.wmf"/><Relationship Id="rId10" Type="http://schemas.openxmlformats.org/officeDocument/2006/relationships/image" Target="../media/image64.wmf"/><Relationship Id="rId4" Type="http://schemas.openxmlformats.org/officeDocument/2006/relationships/image" Target="../media/image60.wmf"/><Relationship Id="rId9" Type="http://schemas.openxmlformats.org/officeDocument/2006/relationships/image" Target="../media/image31.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72.wmf"/><Relationship Id="rId13" Type="http://schemas.openxmlformats.org/officeDocument/2006/relationships/image" Target="../media/image74.wmf"/><Relationship Id="rId3" Type="http://schemas.openxmlformats.org/officeDocument/2006/relationships/image" Target="../media/image68.wmf"/><Relationship Id="rId7" Type="http://schemas.openxmlformats.org/officeDocument/2006/relationships/image" Target="../media/image71.wmf"/><Relationship Id="rId12" Type="http://schemas.openxmlformats.org/officeDocument/2006/relationships/image" Target="../media/image16.wmf"/><Relationship Id="rId2" Type="http://schemas.openxmlformats.org/officeDocument/2006/relationships/image" Target="../media/image67.wmf"/><Relationship Id="rId1" Type="http://schemas.openxmlformats.org/officeDocument/2006/relationships/image" Target="../media/image66.wmf"/><Relationship Id="rId6" Type="http://schemas.openxmlformats.org/officeDocument/2006/relationships/image" Target="../media/image30.wmf"/><Relationship Id="rId11" Type="http://schemas.openxmlformats.org/officeDocument/2006/relationships/image" Target="../media/image73.wmf"/><Relationship Id="rId5" Type="http://schemas.openxmlformats.org/officeDocument/2006/relationships/image" Target="../media/image70.wmf"/><Relationship Id="rId15" Type="http://schemas.openxmlformats.org/officeDocument/2006/relationships/image" Target="../media/image17.wmf"/><Relationship Id="rId10" Type="http://schemas.openxmlformats.org/officeDocument/2006/relationships/image" Target="../media/image49.wmf"/><Relationship Id="rId4" Type="http://schemas.openxmlformats.org/officeDocument/2006/relationships/image" Target="../media/image69.wmf"/><Relationship Id="rId9" Type="http://schemas.openxmlformats.org/officeDocument/2006/relationships/image" Target="../media/image31.wmf"/><Relationship Id="rId14" Type="http://schemas.openxmlformats.org/officeDocument/2006/relationships/image" Target="../media/image75.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82.wmf"/><Relationship Id="rId13" Type="http://schemas.openxmlformats.org/officeDocument/2006/relationships/image" Target="../media/image84.wmf"/><Relationship Id="rId3" Type="http://schemas.openxmlformats.org/officeDocument/2006/relationships/image" Target="../media/image78.wmf"/><Relationship Id="rId7" Type="http://schemas.openxmlformats.org/officeDocument/2006/relationships/image" Target="../media/image30.wmf"/><Relationship Id="rId12" Type="http://schemas.openxmlformats.org/officeDocument/2006/relationships/image" Target="../media/image73.wmf"/><Relationship Id="rId2" Type="http://schemas.openxmlformats.org/officeDocument/2006/relationships/image" Target="../media/image77.wmf"/><Relationship Id="rId1" Type="http://schemas.openxmlformats.org/officeDocument/2006/relationships/image" Target="../media/image76.wmf"/><Relationship Id="rId6" Type="http://schemas.openxmlformats.org/officeDocument/2006/relationships/image" Target="../media/image81.wmf"/><Relationship Id="rId11" Type="http://schemas.openxmlformats.org/officeDocument/2006/relationships/image" Target="../media/image49.wmf"/><Relationship Id="rId5" Type="http://schemas.openxmlformats.org/officeDocument/2006/relationships/image" Target="../media/image80.wmf"/><Relationship Id="rId15" Type="http://schemas.openxmlformats.org/officeDocument/2006/relationships/image" Target="../media/image17.wmf"/><Relationship Id="rId10" Type="http://schemas.openxmlformats.org/officeDocument/2006/relationships/image" Target="../media/image31.wmf"/><Relationship Id="rId4" Type="http://schemas.openxmlformats.org/officeDocument/2006/relationships/image" Target="../media/image79.wmf"/><Relationship Id="rId9" Type="http://schemas.openxmlformats.org/officeDocument/2006/relationships/image" Target="../media/image83.wmf"/><Relationship Id="rId14" Type="http://schemas.openxmlformats.org/officeDocument/2006/relationships/image" Target="../media/image16.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87.wmf"/><Relationship Id="rId2" Type="http://schemas.openxmlformats.org/officeDocument/2006/relationships/image" Target="../media/image86.wmf"/><Relationship Id="rId1" Type="http://schemas.openxmlformats.org/officeDocument/2006/relationships/image" Target="../media/image85.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95.wmf"/><Relationship Id="rId3" Type="http://schemas.openxmlformats.org/officeDocument/2006/relationships/image" Target="../media/image90.wmf"/><Relationship Id="rId7" Type="http://schemas.openxmlformats.org/officeDocument/2006/relationships/image" Target="../media/image94.wmf"/><Relationship Id="rId2" Type="http://schemas.openxmlformats.org/officeDocument/2006/relationships/image" Target="../media/image89.wmf"/><Relationship Id="rId1" Type="http://schemas.openxmlformats.org/officeDocument/2006/relationships/image" Target="../media/image88.wmf"/><Relationship Id="rId6" Type="http://schemas.openxmlformats.org/officeDocument/2006/relationships/image" Target="../media/image93.wmf"/><Relationship Id="rId5" Type="http://schemas.openxmlformats.org/officeDocument/2006/relationships/image" Target="../media/image92.wmf"/><Relationship Id="rId4" Type="http://schemas.openxmlformats.org/officeDocument/2006/relationships/image" Target="../media/image91.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103.wmf"/><Relationship Id="rId13" Type="http://schemas.openxmlformats.org/officeDocument/2006/relationships/image" Target="../media/image108.wmf"/><Relationship Id="rId3" Type="http://schemas.openxmlformats.org/officeDocument/2006/relationships/image" Target="../media/image98.wmf"/><Relationship Id="rId7" Type="http://schemas.openxmlformats.org/officeDocument/2006/relationships/image" Target="../media/image102.wmf"/><Relationship Id="rId12" Type="http://schemas.openxmlformats.org/officeDocument/2006/relationships/image" Target="../media/image107.wmf"/><Relationship Id="rId2" Type="http://schemas.openxmlformats.org/officeDocument/2006/relationships/image" Target="../media/image97.wmf"/><Relationship Id="rId1" Type="http://schemas.openxmlformats.org/officeDocument/2006/relationships/image" Target="../media/image96.wmf"/><Relationship Id="rId6" Type="http://schemas.openxmlformats.org/officeDocument/2006/relationships/image" Target="../media/image101.wmf"/><Relationship Id="rId11" Type="http://schemas.openxmlformats.org/officeDocument/2006/relationships/image" Target="../media/image106.wmf"/><Relationship Id="rId5" Type="http://schemas.openxmlformats.org/officeDocument/2006/relationships/image" Target="../media/image100.wmf"/><Relationship Id="rId15" Type="http://schemas.openxmlformats.org/officeDocument/2006/relationships/image" Target="../media/image110.wmf"/><Relationship Id="rId10" Type="http://schemas.openxmlformats.org/officeDocument/2006/relationships/image" Target="../media/image105.wmf"/><Relationship Id="rId4" Type="http://schemas.openxmlformats.org/officeDocument/2006/relationships/image" Target="../media/image99.wmf"/><Relationship Id="rId9" Type="http://schemas.openxmlformats.org/officeDocument/2006/relationships/image" Target="../media/image104.wmf"/><Relationship Id="rId14" Type="http://schemas.openxmlformats.org/officeDocument/2006/relationships/image" Target="../media/image109.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4" Type="http://schemas.openxmlformats.org/officeDocument/2006/relationships/image" Target="../media/image11.w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116.wmf"/><Relationship Id="rId13" Type="http://schemas.openxmlformats.org/officeDocument/2006/relationships/image" Target="../media/image104.wmf"/><Relationship Id="rId18" Type="http://schemas.openxmlformats.org/officeDocument/2006/relationships/image" Target="../media/image109.wmf"/><Relationship Id="rId3" Type="http://schemas.openxmlformats.org/officeDocument/2006/relationships/image" Target="../media/image113.wmf"/><Relationship Id="rId7" Type="http://schemas.openxmlformats.org/officeDocument/2006/relationships/image" Target="../media/image98.wmf"/><Relationship Id="rId12" Type="http://schemas.openxmlformats.org/officeDocument/2006/relationships/image" Target="../media/image103.wmf"/><Relationship Id="rId17" Type="http://schemas.openxmlformats.org/officeDocument/2006/relationships/image" Target="../media/image108.wmf"/><Relationship Id="rId2" Type="http://schemas.openxmlformats.org/officeDocument/2006/relationships/image" Target="../media/image112.wmf"/><Relationship Id="rId16" Type="http://schemas.openxmlformats.org/officeDocument/2006/relationships/image" Target="../media/image107.wmf"/><Relationship Id="rId1" Type="http://schemas.openxmlformats.org/officeDocument/2006/relationships/image" Target="../media/image111.wmf"/><Relationship Id="rId6" Type="http://schemas.openxmlformats.org/officeDocument/2006/relationships/image" Target="../media/image115.wmf"/><Relationship Id="rId11" Type="http://schemas.openxmlformats.org/officeDocument/2006/relationships/image" Target="../media/image102.wmf"/><Relationship Id="rId5" Type="http://schemas.openxmlformats.org/officeDocument/2006/relationships/image" Target="../media/image96.wmf"/><Relationship Id="rId15" Type="http://schemas.openxmlformats.org/officeDocument/2006/relationships/image" Target="../media/image106.wmf"/><Relationship Id="rId10" Type="http://schemas.openxmlformats.org/officeDocument/2006/relationships/image" Target="../media/image101.wmf"/><Relationship Id="rId19" Type="http://schemas.openxmlformats.org/officeDocument/2006/relationships/image" Target="../media/image110.wmf"/><Relationship Id="rId4" Type="http://schemas.openxmlformats.org/officeDocument/2006/relationships/image" Target="../media/image114.wmf"/><Relationship Id="rId9" Type="http://schemas.openxmlformats.org/officeDocument/2006/relationships/image" Target="../media/image117.wmf"/><Relationship Id="rId14" Type="http://schemas.openxmlformats.org/officeDocument/2006/relationships/image" Target="../media/image105.w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125.wmf"/><Relationship Id="rId3" Type="http://schemas.openxmlformats.org/officeDocument/2006/relationships/image" Target="../media/image120.wmf"/><Relationship Id="rId7" Type="http://schemas.openxmlformats.org/officeDocument/2006/relationships/image" Target="../media/image124.wmf"/><Relationship Id="rId2" Type="http://schemas.openxmlformats.org/officeDocument/2006/relationships/image" Target="../media/image119.wmf"/><Relationship Id="rId1" Type="http://schemas.openxmlformats.org/officeDocument/2006/relationships/image" Target="../media/image118.wmf"/><Relationship Id="rId6" Type="http://schemas.openxmlformats.org/officeDocument/2006/relationships/image" Target="../media/image123.wmf"/><Relationship Id="rId5" Type="http://schemas.openxmlformats.org/officeDocument/2006/relationships/image" Target="../media/image122.wmf"/><Relationship Id="rId4" Type="http://schemas.openxmlformats.org/officeDocument/2006/relationships/image" Target="../media/image121.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127.wmf"/><Relationship Id="rId1" Type="http://schemas.openxmlformats.org/officeDocument/2006/relationships/image" Target="../media/image126.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30.wmf"/><Relationship Id="rId2" Type="http://schemas.openxmlformats.org/officeDocument/2006/relationships/image" Target="../media/image129.wmf"/><Relationship Id="rId1" Type="http://schemas.openxmlformats.org/officeDocument/2006/relationships/image" Target="../media/image128.wmf"/><Relationship Id="rId6" Type="http://schemas.openxmlformats.org/officeDocument/2006/relationships/image" Target="../media/image133.wmf"/><Relationship Id="rId5" Type="http://schemas.openxmlformats.org/officeDocument/2006/relationships/image" Target="../media/image132.wmf"/><Relationship Id="rId4" Type="http://schemas.openxmlformats.org/officeDocument/2006/relationships/image" Target="../media/image131.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23.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125.wmf"/><Relationship Id="rId1" Type="http://schemas.openxmlformats.org/officeDocument/2006/relationships/image" Target="../media/image122.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38.wmf"/><Relationship Id="rId2" Type="http://schemas.openxmlformats.org/officeDocument/2006/relationships/image" Target="../media/image137.wmf"/><Relationship Id="rId1" Type="http://schemas.openxmlformats.org/officeDocument/2006/relationships/image" Target="../media/image136.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41.wmf"/><Relationship Id="rId2" Type="http://schemas.openxmlformats.org/officeDocument/2006/relationships/image" Target="../media/image140.wmf"/><Relationship Id="rId1" Type="http://schemas.openxmlformats.org/officeDocument/2006/relationships/image" Target="../media/image139.wmf"/><Relationship Id="rId4" Type="http://schemas.openxmlformats.org/officeDocument/2006/relationships/image" Target="../media/image142.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144.wmf"/><Relationship Id="rId1" Type="http://schemas.openxmlformats.org/officeDocument/2006/relationships/image" Target="../media/image143.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41.wmf"/><Relationship Id="rId2" Type="http://schemas.openxmlformats.org/officeDocument/2006/relationships/image" Target="../media/image146.wmf"/><Relationship Id="rId1" Type="http://schemas.openxmlformats.org/officeDocument/2006/relationships/image" Target="../media/image145.wmf"/><Relationship Id="rId4" Type="http://schemas.openxmlformats.org/officeDocument/2006/relationships/image" Target="../media/image14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49.wmf"/><Relationship Id="rId2" Type="http://schemas.openxmlformats.org/officeDocument/2006/relationships/image" Target="../media/image148.wmf"/><Relationship Id="rId1" Type="http://schemas.openxmlformats.org/officeDocument/2006/relationships/image" Target="../media/image144.wmf"/><Relationship Id="rId5" Type="http://schemas.openxmlformats.org/officeDocument/2006/relationships/image" Target="../media/image141.wmf"/><Relationship Id="rId4" Type="http://schemas.openxmlformats.org/officeDocument/2006/relationships/image" Target="../media/image150.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23.wmf"/><Relationship Id="rId7" Type="http://schemas.openxmlformats.org/officeDocument/2006/relationships/image" Target="../media/image154.wmf"/><Relationship Id="rId2" Type="http://schemas.openxmlformats.org/officeDocument/2006/relationships/image" Target="../media/image151.wmf"/><Relationship Id="rId1" Type="http://schemas.openxmlformats.org/officeDocument/2006/relationships/image" Target="../media/image141.wmf"/><Relationship Id="rId6" Type="http://schemas.openxmlformats.org/officeDocument/2006/relationships/image" Target="../media/image153.wmf"/><Relationship Id="rId5" Type="http://schemas.openxmlformats.org/officeDocument/2006/relationships/image" Target="../media/image152.wmf"/><Relationship Id="rId4" Type="http://schemas.openxmlformats.org/officeDocument/2006/relationships/image" Target="../media/image11.wmf"/></Relationships>
</file>

<file path=ppt/drawings/_rels/vmlDrawing32.vml.rels><?xml version="1.0" encoding="UTF-8" standalone="yes"?>
<Relationships xmlns="http://schemas.openxmlformats.org/package/2006/relationships"><Relationship Id="rId8" Type="http://schemas.openxmlformats.org/officeDocument/2006/relationships/image" Target="../media/image158.wmf"/><Relationship Id="rId3" Type="http://schemas.openxmlformats.org/officeDocument/2006/relationships/image" Target="../media/image157.wmf"/><Relationship Id="rId7" Type="http://schemas.openxmlformats.org/officeDocument/2006/relationships/image" Target="../media/image141.wmf"/><Relationship Id="rId2" Type="http://schemas.openxmlformats.org/officeDocument/2006/relationships/image" Target="../media/image156.wmf"/><Relationship Id="rId1" Type="http://schemas.openxmlformats.org/officeDocument/2006/relationships/image" Target="../media/image155.wmf"/><Relationship Id="rId6" Type="http://schemas.openxmlformats.org/officeDocument/2006/relationships/image" Target="../media/image11.wmf"/><Relationship Id="rId11" Type="http://schemas.openxmlformats.org/officeDocument/2006/relationships/image" Target="../media/image161.wmf"/><Relationship Id="rId5" Type="http://schemas.openxmlformats.org/officeDocument/2006/relationships/image" Target="../media/image123.wmf"/><Relationship Id="rId10" Type="http://schemas.openxmlformats.org/officeDocument/2006/relationships/image" Target="../media/image160.wmf"/><Relationship Id="rId4" Type="http://schemas.openxmlformats.org/officeDocument/2006/relationships/image" Target="../media/image152.wmf"/><Relationship Id="rId9" Type="http://schemas.openxmlformats.org/officeDocument/2006/relationships/image" Target="../media/image15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5.wmf"/><Relationship Id="rId7" Type="http://schemas.openxmlformats.org/officeDocument/2006/relationships/image" Target="../media/image19.wmf"/><Relationship Id="rId2" Type="http://schemas.openxmlformats.org/officeDocument/2006/relationships/image" Target="../media/image14.wmf"/><Relationship Id="rId1" Type="http://schemas.openxmlformats.org/officeDocument/2006/relationships/image" Target="../media/image13.wmf"/><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6" Type="http://schemas.openxmlformats.org/officeDocument/2006/relationships/image" Target="../media/image25.wmf"/><Relationship Id="rId5" Type="http://schemas.openxmlformats.org/officeDocument/2006/relationships/image" Target="../media/image24.wmf"/><Relationship Id="rId4" Type="http://schemas.openxmlformats.org/officeDocument/2006/relationships/image" Target="../media/image2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image" Target="../media/image30.wmf"/><Relationship Id="rId7"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29.wmf"/><Relationship Id="rId6" Type="http://schemas.openxmlformats.org/officeDocument/2006/relationships/image" Target="../media/image33.wmf"/><Relationship Id="rId5" Type="http://schemas.openxmlformats.org/officeDocument/2006/relationships/image" Target="../media/image32.wmf"/><Relationship Id="rId10" Type="http://schemas.openxmlformats.org/officeDocument/2006/relationships/image" Target="../media/image36.wmf"/><Relationship Id="rId4" Type="http://schemas.openxmlformats.org/officeDocument/2006/relationships/image" Target="../media/image31.wmf"/><Relationship Id="rId9" Type="http://schemas.openxmlformats.org/officeDocument/2006/relationships/image" Target="../media/image35.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102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43012"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03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103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F56E5FAF-DD39-4822-A8CA-BCA647516BC1}" type="slidenum">
              <a:rPr lang="en-US" altLang="zh-CN"/>
              <a:pPr>
                <a:defRPr/>
              </a:pPr>
              <a:t>‹#›</a:t>
            </a:fld>
            <a:endParaRPr lang="en-US" altLang="zh-CN"/>
          </a:p>
        </p:txBody>
      </p:sp>
    </p:spTree>
    <p:extLst>
      <p:ext uri="{BB962C8B-B14F-4D97-AF65-F5344CB8AC3E}">
        <p14:creationId xmlns:p14="http://schemas.microsoft.com/office/powerpoint/2010/main" val="166513582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bg>
      <p:bgPr>
        <a:gradFill rotWithShape="0">
          <a:gsLst>
            <a:gs pos="0">
              <a:schemeClr val="bg2"/>
            </a:gs>
            <a:gs pos="50000">
              <a:schemeClr val="bg1"/>
            </a:gs>
            <a:gs pos="100000">
              <a:schemeClr val="bg2"/>
            </a:gs>
          </a:gsLst>
          <a:lin ang="5400000" scaled="1"/>
        </a:gradFill>
        <a:effectLst/>
      </p:bgPr>
    </p:bg>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1828800" cy="6856413"/>
            <a:chOff x="0" y="0"/>
            <a:chExt cx="1152" cy="4319"/>
          </a:xfrm>
        </p:grpSpPr>
        <p:sp>
          <p:nvSpPr>
            <p:cNvPr id="5" name="Rectangle 3"/>
            <p:cNvSpPr>
              <a:spLocks noChangeArrowheads="1"/>
            </p:cNvSpPr>
            <p:nvPr/>
          </p:nvSpPr>
          <p:spPr bwMode="auto">
            <a:xfrm>
              <a:off x="0" y="0"/>
              <a:ext cx="1152" cy="1026"/>
            </a:xfrm>
            <a:prstGeom prst="rect">
              <a:avLst/>
            </a:prstGeom>
            <a:gradFill rotWithShape="0">
              <a:gsLst>
                <a:gs pos="0">
                  <a:schemeClr val="bg2"/>
                </a:gs>
                <a:gs pos="100000">
                  <a:schemeClr val="accent1"/>
                </a:gs>
              </a:gsLst>
              <a:lin ang="5400000" scaled="1"/>
            </a:gradFill>
            <a:ln w="9525">
              <a:noFill/>
              <a:miter lim="800000"/>
              <a:headEnd/>
              <a:tailEnd/>
            </a:ln>
            <a:effectLst/>
          </p:spPr>
          <p:txBody>
            <a:bodyPr wrap="none" lIns="92075" tIns="46038" rIns="92075" bIns="46038" anchor="ctr"/>
            <a:lstStyle/>
            <a:p>
              <a:pPr eaLnBrk="0" hangingPunct="0">
                <a:spcBef>
                  <a:spcPct val="50000"/>
                </a:spcBef>
                <a:defRPr/>
              </a:pPr>
              <a:endParaRPr kumimoji="0" lang="zh-CN" altLang="zh-CN"/>
            </a:p>
          </p:txBody>
        </p:sp>
        <p:sp>
          <p:nvSpPr>
            <p:cNvPr id="6" name="Rectangle 4"/>
            <p:cNvSpPr>
              <a:spLocks noChangeArrowheads="1"/>
            </p:cNvSpPr>
            <p:nvPr/>
          </p:nvSpPr>
          <p:spPr bwMode="auto">
            <a:xfrm>
              <a:off x="0" y="2400"/>
              <a:ext cx="1152" cy="1919"/>
            </a:xfrm>
            <a:prstGeom prst="rect">
              <a:avLst/>
            </a:prstGeom>
            <a:gradFill rotWithShape="0">
              <a:gsLst>
                <a:gs pos="0">
                  <a:schemeClr val="accent1"/>
                </a:gs>
                <a:gs pos="100000">
                  <a:schemeClr val="bg2"/>
                </a:gs>
              </a:gsLst>
              <a:lin ang="5400000" scaled="1"/>
            </a:gradFill>
            <a:ln w="9525">
              <a:noFill/>
              <a:miter lim="800000"/>
              <a:headEnd/>
              <a:tailEnd/>
            </a:ln>
            <a:effectLst/>
          </p:spPr>
          <p:txBody>
            <a:bodyPr wrap="none" lIns="92075" tIns="46038" rIns="92075" bIns="46038" anchor="ctr"/>
            <a:lstStyle/>
            <a:p>
              <a:pPr eaLnBrk="0" hangingPunct="0">
                <a:spcBef>
                  <a:spcPct val="50000"/>
                </a:spcBef>
                <a:defRPr/>
              </a:pPr>
              <a:endParaRPr kumimoji="0" lang="zh-CN" altLang="zh-CN"/>
            </a:p>
          </p:txBody>
        </p:sp>
        <p:pic>
          <p:nvPicPr>
            <p:cNvPr id="7" name="Picture 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28"/>
              <a:ext cx="1152" cy="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446" name="Rectangle 6"/>
          <p:cNvSpPr>
            <a:spLocks noGrp="1" noChangeArrowheads="1"/>
          </p:cNvSpPr>
          <p:nvPr>
            <p:ph type="ctrTitle" sz="quarter"/>
          </p:nvPr>
        </p:nvSpPr>
        <p:spPr>
          <a:xfrm>
            <a:off x="1905000" y="1676400"/>
            <a:ext cx="6934200" cy="2116138"/>
          </a:xfrm>
        </p:spPr>
        <p:txBody>
          <a:bodyPr/>
          <a:lstStyle>
            <a:lvl1pPr>
              <a:defRPr/>
            </a:lvl1pPr>
          </a:lstStyle>
          <a:p>
            <a:r>
              <a:rPr lang="zh-CN" altLang="en-US"/>
              <a:t>单击此处编辑母版标题样式</a:t>
            </a:r>
          </a:p>
        </p:txBody>
      </p:sp>
      <p:sp>
        <p:nvSpPr>
          <p:cNvPr id="61447" name="Rectangle 7"/>
          <p:cNvSpPr>
            <a:spLocks noGrp="1" noChangeArrowheads="1"/>
          </p:cNvSpPr>
          <p:nvPr>
            <p:ph type="subTitle" sz="quarter" idx="1"/>
          </p:nvPr>
        </p:nvSpPr>
        <p:spPr>
          <a:xfrm>
            <a:off x="1911350" y="3968750"/>
            <a:ext cx="6400800" cy="1752600"/>
          </a:xfrm>
        </p:spPr>
        <p:txBody>
          <a:bodyPr/>
          <a:lstStyle>
            <a:lvl1pPr marL="0" indent="0">
              <a:buFont typeface="Symbol" pitchFamily="18" charset="2"/>
              <a:buNone/>
              <a:defRPr/>
            </a:lvl1pPr>
          </a:lstStyle>
          <a:p>
            <a:r>
              <a:rPr lang="zh-CN" altLang="en-US"/>
              <a:t>单击此处编辑母版副标题样式</a:t>
            </a:r>
          </a:p>
        </p:txBody>
      </p:sp>
      <p:sp>
        <p:nvSpPr>
          <p:cNvPr id="8" name="Rectangle 8"/>
          <p:cNvSpPr>
            <a:spLocks noGrp="1" noChangeArrowheads="1"/>
          </p:cNvSpPr>
          <p:nvPr>
            <p:ph type="dt" sz="quarter" idx="10"/>
          </p:nvPr>
        </p:nvSpPr>
        <p:spPr>
          <a:xfrm>
            <a:off x="1828800" y="6400800"/>
            <a:ext cx="1905000" cy="457200"/>
          </a:xfrm>
        </p:spPr>
        <p:txBody>
          <a:bodyPr/>
          <a:lstStyle>
            <a:lvl1pPr>
              <a:defRPr/>
            </a:lvl1pPr>
          </a:lstStyle>
          <a:p>
            <a:pPr>
              <a:defRPr/>
            </a:pPr>
            <a:endParaRPr lang="en-US" altLang="zh-CN"/>
          </a:p>
        </p:txBody>
      </p:sp>
      <p:sp>
        <p:nvSpPr>
          <p:cNvPr id="9" name="Rectangle 9"/>
          <p:cNvSpPr>
            <a:spLocks noGrp="1" noChangeArrowheads="1"/>
          </p:cNvSpPr>
          <p:nvPr>
            <p:ph type="ftr" sz="quarter" idx="11"/>
          </p:nvPr>
        </p:nvSpPr>
        <p:spPr>
          <a:xfrm>
            <a:off x="3962400" y="6400800"/>
            <a:ext cx="2895600" cy="457200"/>
          </a:xfrm>
        </p:spPr>
        <p:txBody>
          <a:bodyPr/>
          <a:lstStyle>
            <a:lvl1pPr>
              <a:defRPr/>
            </a:lvl1pPr>
          </a:lstStyle>
          <a:p>
            <a:pPr>
              <a:defRPr/>
            </a:pPr>
            <a:endParaRPr lang="en-US" altLang="zh-CN"/>
          </a:p>
        </p:txBody>
      </p:sp>
      <p:sp>
        <p:nvSpPr>
          <p:cNvPr id="10" name="Rectangle 10"/>
          <p:cNvSpPr>
            <a:spLocks noGrp="1" noChangeArrowheads="1"/>
          </p:cNvSpPr>
          <p:nvPr>
            <p:ph type="sldNum" sz="quarter" idx="12"/>
          </p:nvPr>
        </p:nvSpPr>
        <p:spPr/>
        <p:txBody>
          <a:bodyPr/>
          <a:lstStyle>
            <a:lvl1pPr>
              <a:defRPr/>
            </a:lvl1pPr>
          </a:lstStyle>
          <a:p>
            <a:pPr>
              <a:defRPr/>
            </a:pPr>
            <a:fld id="{4B0CDB5D-CA59-4CE3-AA0A-65EDD9BCE1C3}" type="slidenum">
              <a:rPr lang="en-US" altLang="zh-CN"/>
              <a:pPr>
                <a:defRPr/>
              </a:pPr>
              <a:t>‹#›</a:t>
            </a:fld>
            <a:endParaRPr lang="en-US" altLang="zh-CN"/>
          </a:p>
        </p:txBody>
      </p:sp>
    </p:spTree>
    <p:extLst>
      <p:ext uri="{BB962C8B-B14F-4D97-AF65-F5344CB8AC3E}">
        <p14:creationId xmlns:p14="http://schemas.microsoft.com/office/powerpoint/2010/main" val="2470099573"/>
      </p:ext>
    </p:extLst>
  </p:cSld>
  <p:clrMapOvr>
    <a:masterClrMapping/>
  </p:clrMapOvr>
  <p:transition spd="med"/>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9"/>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
          <p:cNvSpPr>
            <a:spLocks noGrp="1" noChangeArrowheads="1"/>
          </p:cNvSpPr>
          <p:nvPr>
            <p:ph type="sldNum" sz="quarter" idx="12"/>
          </p:nvPr>
        </p:nvSpPr>
        <p:spPr>
          <a:ln/>
        </p:spPr>
        <p:txBody>
          <a:bodyPr/>
          <a:lstStyle>
            <a:lvl1pPr>
              <a:defRPr/>
            </a:lvl1pPr>
          </a:lstStyle>
          <a:p>
            <a:pPr>
              <a:defRPr/>
            </a:pPr>
            <a:fld id="{2EEC7D73-338E-463D-A03B-E731DA564B9C}" type="slidenum">
              <a:rPr lang="en-US" altLang="zh-CN"/>
              <a:pPr>
                <a:defRPr/>
              </a:pPr>
              <a:t>‹#›</a:t>
            </a:fld>
            <a:endParaRPr lang="en-US" altLang="zh-CN"/>
          </a:p>
        </p:txBody>
      </p:sp>
    </p:spTree>
    <p:extLst>
      <p:ext uri="{BB962C8B-B14F-4D97-AF65-F5344CB8AC3E}">
        <p14:creationId xmlns:p14="http://schemas.microsoft.com/office/powerpoint/2010/main" val="462346219"/>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48500" y="304800"/>
            <a:ext cx="1943100" cy="5791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219200" y="304800"/>
            <a:ext cx="5676900" cy="5791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9"/>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
          <p:cNvSpPr>
            <a:spLocks noGrp="1" noChangeArrowheads="1"/>
          </p:cNvSpPr>
          <p:nvPr>
            <p:ph type="sldNum" sz="quarter" idx="12"/>
          </p:nvPr>
        </p:nvSpPr>
        <p:spPr>
          <a:ln/>
        </p:spPr>
        <p:txBody>
          <a:bodyPr/>
          <a:lstStyle>
            <a:lvl1pPr>
              <a:defRPr/>
            </a:lvl1pPr>
          </a:lstStyle>
          <a:p>
            <a:pPr>
              <a:defRPr/>
            </a:pPr>
            <a:fld id="{5E78CDAA-3FC2-4526-A26E-C5181793F6CC}" type="slidenum">
              <a:rPr lang="en-US" altLang="zh-CN"/>
              <a:pPr>
                <a:defRPr/>
              </a:pPr>
              <a:t>‹#›</a:t>
            </a:fld>
            <a:endParaRPr lang="en-US" altLang="zh-CN"/>
          </a:p>
        </p:txBody>
      </p:sp>
    </p:spTree>
    <p:extLst>
      <p:ext uri="{BB962C8B-B14F-4D97-AF65-F5344CB8AC3E}">
        <p14:creationId xmlns:p14="http://schemas.microsoft.com/office/powerpoint/2010/main" val="1159932626"/>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219200" y="304800"/>
            <a:ext cx="7772400" cy="12065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219200" y="1600200"/>
            <a:ext cx="38100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81600" y="1600200"/>
            <a:ext cx="38100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8"/>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9"/>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
          <p:cNvSpPr>
            <a:spLocks noGrp="1" noChangeArrowheads="1"/>
          </p:cNvSpPr>
          <p:nvPr>
            <p:ph type="sldNum" sz="quarter" idx="12"/>
          </p:nvPr>
        </p:nvSpPr>
        <p:spPr>
          <a:ln/>
        </p:spPr>
        <p:txBody>
          <a:bodyPr/>
          <a:lstStyle>
            <a:lvl1pPr>
              <a:defRPr/>
            </a:lvl1pPr>
          </a:lstStyle>
          <a:p>
            <a:pPr>
              <a:defRPr/>
            </a:pPr>
            <a:fld id="{E26A6545-5D76-4C42-B250-F7714DCC8062}" type="slidenum">
              <a:rPr lang="en-US" altLang="zh-CN"/>
              <a:pPr>
                <a:defRPr/>
              </a:pPr>
              <a:t>‹#›</a:t>
            </a:fld>
            <a:endParaRPr lang="en-US" altLang="zh-CN"/>
          </a:p>
        </p:txBody>
      </p:sp>
    </p:spTree>
    <p:extLst>
      <p:ext uri="{BB962C8B-B14F-4D97-AF65-F5344CB8AC3E}">
        <p14:creationId xmlns:p14="http://schemas.microsoft.com/office/powerpoint/2010/main" val="26088419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9"/>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
          <p:cNvSpPr>
            <a:spLocks noGrp="1" noChangeArrowheads="1"/>
          </p:cNvSpPr>
          <p:nvPr>
            <p:ph type="sldNum" sz="quarter" idx="12"/>
          </p:nvPr>
        </p:nvSpPr>
        <p:spPr>
          <a:ln/>
        </p:spPr>
        <p:txBody>
          <a:bodyPr/>
          <a:lstStyle>
            <a:lvl1pPr>
              <a:defRPr/>
            </a:lvl1pPr>
          </a:lstStyle>
          <a:p>
            <a:pPr>
              <a:defRPr/>
            </a:pPr>
            <a:fld id="{A84F8A74-5063-4B65-BAEE-7AF83F5F435A}" type="slidenum">
              <a:rPr lang="en-US" altLang="zh-CN"/>
              <a:pPr>
                <a:defRPr/>
              </a:pPr>
              <a:t>‹#›</a:t>
            </a:fld>
            <a:endParaRPr lang="en-US" altLang="zh-CN"/>
          </a:p>
        </p:txBody>
      </p:sp>
    </p:spTree>
    <p:extLst>
      <p:ext uri="{BB962C8B-B14F-4D97-AF65-F5344CB8AC3E}">
        <p14:creationId xmlns:p14="http://schemas.microsoft.com/office/powerpoint/2010/main" val="2580631343"/>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8"/>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9"/>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
          <p:cNvSpPr>
            <a:spLocks noGrp="1" noChangeArrowheads="1"/>
          </p:cNvSpPr>
          <p:nvPr>
            <p:ph type="sldNum" sz="quarter" idx="12"/>
          </p:nvPr>
        </p:nvSpPr>
        <p:spPr>
          <a:ln/>
        </p:spPr>
        <p:txBody>
          <a:bodyPr/>
          <a:lstStyle>
            <a:lvl1pPr>
              <a:defRPr/>
            </a:lvl1pPr>
          </a:lstStyle>
          <a:p>
            <a:pPr>
              <a:defRPr/>
            </a:pPr>
            <a:fld id="{08F5391F-65CB-4AE8-9867-A72C3704AEBC}" type="slidenum">
              <a:rPr lang="en-US" altLang="zh-CN"/>
              <a:pPr>
                <a:defRPr/>
              </a:pPr>
              <a:t>‹#›</a:t>
            </a:fld>
            <a:endParaRPr lang="en-US" altLang="zh-CN"/>
          </a:p>
        </p:txBody>
      </p:sp>
    </p:spTree>
    <p:extLst>
      <p:ext uri="{BB962C8B-B14F-4D97-AF65-F5344CB8AC3E}">
        <p14:creationId xmlns:p14="http://schemas.microsoft.com/office/powerpoint/2010/main" val="3699628081"/>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219200" y="16002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81600" y="16002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8"/>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9"/>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
          <p:cNvSpPr>
            <a:spLocks noGrp="1" noChangeArrowheads="1"/>
          </p:cNvSpPr>
          <p:nvPr>
            <p:ph type="sldNum" sz="quarter" idx="12"/>
          </p:nvPr>
        </p:nvSpPr>
        <p:spPr>
          <a:ln/>
        </p:spPr>
        <p:txBody>
          <a:bodyPr/>
          <a:lstStyle>
            <a:lvl1pPr>
              <a:defRPr/>
            </a:lvl1pPr>
          </a:lstStyle>
          <a:p>
            <a:pPr>
              <a:defRPr/>
            </a:pPr>
            <a:fld id="{E7D8990D-3831-4890-8EFC-DE36AD3D1337}" type="slidenum">
              <a:rPr lang="en-US" altLang="zh-CN"/>
              <a:pPr>
                <a:defRPr/>
              </a:pPr>
              <a:t>‹#›</a:t>
            </a:fld>
            <a:endParaRPr lang="en-US" altLang="zh-CN"/>
          </a:p>
        </p:txBody>
      </p:sp>
    </p:spTree>
    <p:extLst>
      <p:ext uri="{BB962C8B-B14F-4D97-AF65-F5344CB8AC3E}">
        <p14:creationId xmlns:p14="http://schemas.microsoft.com/office/powerpoint/2010/main" val="2402406758"/>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8"/>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9"/>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0"/>
          <p:cNvSpPr>
            <a:spLocks noGrp="1" noChangeArrowheads="1"/>
          </p:cNvSpPr>
          <p:nvPr>
            <p:ph type="sldNum" sz="quarter" idx="12"/>
          </p:nvPr>
        </p:nvSpPr>
        <p:spPr>
          <a:ln/>
        </p:spPr>
        <p:txBody>
          <a:bodyPr/>
          <a:lstStyle>
            <a:lvl1pPr>
              <a:defRPr/>
            </a:lvl1pPr>
          </a:lstStyle>
          <a:p>
            <a:pPr>
              <a:defRPr/>
            </a:pPr>
            <a:fld id="{25AE9165-E07D-451D-A5B0-207B25689DB5}" type="slidenum">
              <a:rPr lang="en-US" altLang="zh-CN"/>
              <a:pPr>
                <a:defRPr/>
              </a:pPr>
              <a:t>‹#›</a:t>
            </a:fld>
            <a:endParaRPr lang="en-US" altLang="zh-CN"/>
          </a:p>
        </p:txBody>
      </p:sp>
    </p:spTree>
    <p:extLst>
      <p:ext uri="{BB962C8B-B14F-4D97-AF65-F5344CB8AC3E}">
        <p14:creationId xmlns:p14="http://schemas.microsoft.com/office/powerpoint/2010/main" val="3296122413"/>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8"/>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9"/>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0"/>
          <p:cNvSpPr>
            <a:spLocks noGrp="1" noChangeArrowheads="1"/>
          </p:cNvSpPr>
          <p:nvPr>
            <p:ph type="sldNum" sz="quarter" idx="12"/>
          </p:nvPr>
        </p:nvSpPr>
        <p:spPr>
          <a:ln/>
        </p:spPr>
        <p:txBody>
          <a:bodyPr/>
          <a:lstStyle>
            <a:lvl1pPr>
              <a:defRPr/>
            </a:lvl1pPr>
          </a:lstStyle>
          <a:p>
            <a:pPr>
              <a:defRPr/>
            </a:pPr>
            <a:fld id="{64973C59-11DA-4830-B870-C0DF758AA183}" type="slidenum">
              <a:rPr lang="en-US" altLang="zh-CN"/>
              <a:pPr>
                <a:defRPr/>
              </a:pPr>
              <a:t>‹#›</a:t>
            </a:fld>
            <a:endParaRPr lang="en-US" altLang="zh-CN"/>
          </a:p>
        </p:txBody>
      </p:sp>
    </p:spTree>
    <p:extLst>
      <p:ext uri="{BB962C8B-B14F-4D97-AF65-F5344CB8AC3E}">
        <p14:creationId xmlns:p14="http://schemas.microsoft.com/office/powerpoint/2010/main" val="3565778914"/>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9"/>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0"/>
          <p:cNvSpPr>
            <a:spLocks noGrp="1" noChangeArrowheads="1"/>
          </p:cNvSpPr>
          <p:nvPr>
            <p:ph type="sldNum" sz="quarter" idx="12"/>
          </p:nvPr>
        </p:nvSpPr>
        <p:spPr>
          <a:ln/>
        </p:spPr>
        <p:txBody>
          <a:bodyPr/>
          <a:lstStyle>
            <a:lvl1pPr>
              <a:defRPr/>
            </a:lvl1pPr>
          </a:lstStyle>
          <a:p>
            <a:pPr>
              <a:defRPr/>
            </a:pPr>
            <a:fld id="{9CA9653C-DAD4-46DF-9428-AE67290A99D0}" type="slidenum">
              <a:rPr lang="en-US" altLang="zh-CN"/>
              <a:pPr>
                <a:defRPr/>
              </a:pPr>
              <a:t>‹#›</a:t>
            </a:fld>
            <a:endParaRPr lang="en-US" altLang="zh-CN"/>
          </a:p>
        </p:txBody>
      </p:sp>
    </p:spTree>
    <p:extLst>
      <p:ext uri="{BB962C8B-B14F-4D97-AF65-F5344CB8AC3E}">
        <p14:creationId xmlns:p14="http://schemas.microsoft.com/office/powerpoint/2010/main" val="1294604071"/>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8"/>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9"/>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
          <p:cNvSpPr>
            <a:spLocks noGrp="1" noChangeArrowheads="1"/>
          </p:cNvSpPr>
          <p:nvPr>
            <p:ph type="sldNum" sz="quarter" idx="12"/>
          </p:nvPr>
        </p:nvSpPr>
        <p:spPr>
          <a:ln/>
        </p:spPr>
        <p:txBody>
          <a:bodyPr/>
          <a:lstStyle>
            <a:lvl1pPr>
              <a:defRPr/>
            </a:lvl1pPr>
          </a:lstStyle>
          <a:p>
            <a:pPr>
              <a:defRPr/>
            </a:pPr>
            <a:fld id="{5A2721FF-F33A-47A8-9DCD-D809A8944FEA}" type="slidenum">
              <a:rPr lang="en-US" altLang="zh-CN"/>
              <a:pPr>
                <a:defRPr/>
              </a:pPr>
              <a:t>‹#›</a:t>
            </a:fld>
            <a:endParaRPr lang="en-US" altLang="zh-CN"/>
          </a:p>
        </p:txBody>
      </p:sp>
    </p:spTree>
    <p:extLst>
      <p:ext uri="{BB962C8B-B14F-4D97-AF65-F5344CB8AC3E}">
        <p14:creationId xmlns:p14="http://schemas.microsoft.com/office/powerpoint/2010/main" val="2712717978"/>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8"/>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9"/>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
          <p:cNvSpPr>
            <a:spLocks noGrp="1" noChangeArrowheads="1"/>
          </p:cNvSpPr>
          <p:nvPr>
            <p:ph type="sldNum" sz="quarter" idx="12"/>
          </p:nvPr>
        </p:nvSpPr>
        <p:spPr>
          <a:ln/>
        </p:spPr>
        <p:txBody>
          <a:bodyPr/>
          <a:lstStyle>
            <a:lvl1pPr>
              <a:defRPr/>
            </a:lvl1pPr>
          </a:lstStyle>
          <a:p>
            <a:pPr>
              <a:defRPr/>
            </a:pPr>
            <a:fld id="{42D9FB68-3BAA-470F-8DF8-270E10A9F93D}" type="slidenum">
              <a:rPr lang="en-US" altLang="zh-CN"/>
              <a:pPr>
                <a:defRPr/>
              </a:pPr>
              <a:t>‹#›</a:t>
            </a:fld>
            <a:endParaRPr lang="en-US" altLang="zh-CN"/>
          </a:p>
        </p:txBody>
      </p:sp>
    </p:spTree>
    <p:extLst>
      <p:ext uri="{BB962C8B-B14F-4D97-AF65-F5344CB8AC3E}">
        <p14:creationId xmlns:p14="http://schemas.microsoft.com/office/powerpoint/2010/main" val="4144761588"/>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grpSp>
        <p:nvGrpSpPr>
          <p:cNvPr id="33794" name="Group 2"/>
          <p:cNvGrpSpPr>
            <a:grpSpLocks/>
          </p:cNvGrpSpPr>
          <p:nvPr/>
        </p:nvGrpSpPr>
        <p:grpSpPr bwMode="auto">
          <a:xfrm>
            <a:off x="0" y="0"/>
            <a:ext cx="1143000" cy="6856413"/>
            <a:chOff x="0" y="0"/>
            <a:chExt cx="720" cy="4319"/>
          </a:xfrm>
        </p:grpSpPr>
        <p:sp>
          <p:nvSpPr>
            <p:cNvPr id="60419" name="Rectangle 3"/>
            <p:cNvSpPr>
              <a:spLocks noChangeArrowheads="1"/>
            </p:cNvSpPr>
            <p:nvPr/>
          </p:nvSpPr>
          <p:spPr bwMode="auto">
            <a:xfrm>
              <a:off x="0" y="0"/>
              <a:ext cx="720" cy="336"/>
            </a:xfrm>
            <a:prstGeom prst="rect">
              <a:avLst/>
            </a:prstGeom>
            <a:gradFill rotWithShape="0">
              <a:gsLst>
                <a:gs pos="0">
                  <a:schemeClr val="bg2"/>
                </a:gs>
                <a:gs pos="100000">
                  <a:schemeClr val="accent1"/>
                </a:gs>
              </a:gsLst>
              <a:lin ang="5400000" scaled="1"/>
            </a:gradFill>
            <a:ln w="9525">
              <a:noFill/>
              <a:miter lim="800000"/>
              <a:headEnd/>
              <a:tailEnd/>
            </a:ln>
            <a:effectLst/>
          </p:spPr>
          <p:txBody>
            <a:bodyPr wrap="none" lIns="92075" tIns="46038" rIns="92075" bIns="46038" anchor="ctr"/>
            <a:lstStyle/>
            <a:p>
              <a:pPr eaLnBrk="0" hangingPunct="0">
                <a:spcBef>
                  <a:spcPct val="50000"/>
                </a:spcBef>
                <a:defRPr/>
              </a:pPr>
              <a:endParaRPr kumimoji="0" lang="zh-CN" altLang="zh-CN"/>
            </a:p>
          </p:txBody>
        </p:sp>
        <p:sp>
          <p:nvSpPr>
            <p:cNvPr id="60420" name="Rectangle 4"/>
            <p:cNvSpPr>
              <a:spLocks noChangeArrowheads="1"/>
            </p:cNvSpPr>
            <p:nvPr/>
          </p:nvSpPr>
          <p:spPr bwMode="auto">
            <a:xfrm>
              <a:off x="0" y="2016"/>
              <a:ext cx="720" cy="2303"/>
            </a:xfrm>
            <a:prstGeom prst="rect">
              <a:avLst/>
            </a:prstGeom>
            <a:gradFill rotWithShape="0">
              <a:gsLst>
                <a:gs pos="0">
                  <a:schemeClr val="accent1"/>
                </a:gs>
                <a:gs pos="100000">
                  <a:schemeClr val="bg2"/>
                </a:gs>
              </a:gsLst>
              <a:lin ang="5400000" scaled="1"/>
            </a:gradFill>
            <a:ln w="9525">
              <a:noFill/>
              <a:miter lim="800000"/>
              <a:headEnd/>
              <a:tailEnd/>
            </a:ln>
            <a:effectLst/>
          </p:spPr>
          <p:txBody>
            <a:bodyPr wrap="none" lIns="92075" tIns="46038" rIns="92075" bIns="46038" anchor="ctr"/>
            <a:lstStyle/>
            <a:p>
              <a:pPr eaLnBrk="0" hangingPunct="0">
                <a:spcBef>
                  <a:spcPct val="50000"/>
                </a:spcBef>
                <a:defRPr/>
              </a:pPr>
              <a:endParaRPr kumimoji="0" lang="zh-CN" altLang="zh-CN"/>
            </a:p>
          </p:txBody>
        </p:sp>
        <p:pic>
          <p:nvPicPr>
            <p:cNvPr id="33802" name="Picture 5"/>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312"/>
              <a:ext cx="720" cy="1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0422" name="Rectangle 6"/>
          <p:cNvSpPr>
            <a:spLocks noGrp="1" noChangeArrowheads="1"/>
          </p:cNvSpPr>
          <p:nvPr>
            <p:ph type="title"/>
          </p:nvPr>
        </p:nvSpPr>
        <p:spPr bwMode="auto">
          <a:xfrm>
            <a:off x="1219200" y="304800"/>
            <a:ext cx="7772400" cy="120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60423" name="Rectangle 7"/>
          <p:cNvSpPr>
            <a:spLocks noGrp="1" noChangeArrowheads="1"/>
          </p:cNvSpPr>
          <p:nvPr>
            <p:ph type="body" idx="1"/>
          </p:nvPr>
        </p:nvSpPr>
        <p:spPr bwMode="auto">
          <a:xfrm>
            <a:off x="1219200" y="1600200"/>
            <a:ext cx="77724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60424" name="Rectangle 8"/>
          <p:cNvSpPr>
            <a:spLocks noGrp="1" noChangeArrowheads="1"/>
          </p:cNvSpPr>
          <p:nvPr>
            <p:ph type="dt" sz="half" idx="2"/>
          </p:nvPr>
        </p:nvSpPr>
        <p:spPr bwMode="auto">
          <a:xfrm>
            <a:off x="1143000" y="64008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defRPr kumimoji="0" sz="1400"/>
            </a:lvl1pPr>
          </a:lstStyle>
          <a:p>
            <a:pPr>
              <a:defRPr/>
            </a:pPr>
            <a:endParaRPr lang="en-US" altLang="zh-CN"/>
          </a:p>
        </p:txBody>
      </p:sp>
      <p:sp>
        <p:nvSpPr>
          <p:cNvPr id="60425" name="Rectangle 9"/>
          <p:cNvSpPr>
            <a:spLocks noGrp="1" noChangeArrowheads="1"/>
          </p:cNvSpPr>
          <p:nvPr>
            <p:ph type="ftr" sz="quarter" idx="3"/>
          </p:nvPr>
        </p:nvSpPr>
        <p:spPr bwMode="auto">
          <a:xfrm>
            <a:off x="3581400" y="6400800"/>
            <a:ext cx="28956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ctr">
              <a:defRPr kumimoji="0" sz="1400"/>
            </a:lvl1pPr>
          </a:lstStyle>
          <a:p>
            <a:pPr>
              <a:defRPr/>
            </a:pPr>
            <a:endParaRPr lang="en-US" altLang="zh-CN"/>
          </a:p>
        </p:txBody>
      </p:sp>
      <p:sp>
        <p:nvSpPr>
          <p:cNvPr id="60426" name="Rectangle 10"/>
          <p:cNvSpPr>
            <a:spLocks noGrp="1" noChangeArrowheads="1"/>
          </p:cNvSpPr>
          <p:nvPr>
            <p:ph type="sldNum" sz="quarter" idx="4"/>
          </p:nvPr>
        </p:nvSpPr>
        <p:spPr bwMode="auto">
          <a:xfrm>
            <a:off x="7239000" y="64008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a:defRPr kumimoji="0" sz="1400"/>
            </a:lvl1pPr>
          </a:lstStyle>
          <a:p>
            <a:pPr>
              <a:defRPr/>
            </a:pPr>
            <a:fld id="{F13080F8-224F-471D-AACE-FAC3B005BFFD}"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89"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Lst>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0422"/>
                                        </p:tgtEl>
                                        <p:attrNameLst>
                                          <p:attrName>style.visibility</p:attrName>
                                        </p:attrNameLst>
                                      </p:cBhvr>
                                      <p:to>
                                        <p:strVal val="visible"/>
                                      </p:to>
                                    </p:set>
                                    <p:animEffect transition="in" filter="fade">
                                      <p:cBhvr>
                                        <p:cTn id="7" dur="2000"/>
                                        <p:tgtEl>
                                          <p:spTgt spid="604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0423"/>
                                        </p:tgtEl>
                                        <p:attrNameLst>
                                          <p:attrName>style.visibility</p:attrName>
                                        </p:attrNameLst>
                                      </p:cBhvr>
                                      <p:to>
                                        <p:strVal val="visible"/>
                                      </p:to>
                                    </p:set>
                                    <p:animEffect transition="in" filter="fade">
                                      <p:cBhvr>
                                        <p:cTn id="10" dur="2000"/>
                                        <p:tgtEl>
                                          <p:spTgt spid="604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2" grpId="0"/>
      <p:bldP spid="60423" grpId="0">
        <p:tmplLst>
          <p:tmpl>
            <p:tnLst>
              <p:par>
                <p:cTn presetID="10" presetClass="entr" presetSubtype="0" fill="hold" nodeType="withEffect">
                  <p:stCondLst>
                    <p:cond delay="0"/>
                  </p:stCondLst>
                  <p:childTnLst>
                    <p:set>
                      <p:cBhvr>
                        <p:cTn dur="1" fill="hold">
                          <p:stCondLst>
                            <p:cond delay="0"/>
                          </p:stCondLst>
                        </p:cTn>
                        <p:tgtEl>
                          <p:spTgt spid="60423"/>
                        </p:tgtEl>
                        <p:attrNameLst>
                          <p:attrName>style.visibility</p:attrName>
                        </p:attrNameLst>
                      </p:cBhvr>
                      <p:to>
                        <p:strVal val="visible"/>
                      </p:to>
                    </p:set>
                    <p:animEffect transition="in" filter="fade">
                      <p:cBhvr>
                        <p:cTn dur="2000"/>
                        <p:tgtEl>
                          <p:spTgt spid="60423"/>
                        </p:tgtEl>
                      </p:cBhvr>
                    </p:animEffect>
                  </p:childTnLst>
                </p:cTn>
              </p:par>
            </p:tnLst>
          </p:tmpl>
        </p:tmplLst>
      </p:bldP>
    </p:bldLst>
  </p:timing>
  <p:hf hdr="0" ftr="0" dt="0"/>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l"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l"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l"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l"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lr>
          <a:schemeClr val="tx2"/>
        </a:buClr>
        <a:buSzPct val="90000"/>
        <a:buFont typeface="Symbol" pitchFamily="18" charset="2"/>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2.wmf"/><Relationship Id="rId13" Type="http://schemas.openxmlformats.org/officeDocument/2006/relationships/oleObject" Target="../embeddings/oleObject22.bin"/><Relationship Id="rId3" Type="http://schemas.openxmlformats.org/officeDocument/2006/relationships/oleObject" Target="../embeddings/oleObject17.bin"/><Relationship Id="rId7" Type="http://schemas.openxmlformats.org/officeDocument/2006/relationships/oleObject" Target="../embeddings/oleObject19.bin"/><Relationship Id="rId12" Type="http://schemas.openxmlformats.org/officeDocument/2006/relationships/image" Target="../media/image24.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1.wmf"/><Relationship Id="rId11" Type="http://schemas.openxmlformats.org/officeDocument/2006/relationships/oleObject" Target="../embeddings/oleObject21.bin"/><Relationship Id="rId5" Type="http://schemas.openxmlformats.org/officeDocument/2006/relationships/oleObject" Target="../embeddings/oleObject18.bin"/><Relationship Id="rId10" Type="http://schemas.openxmlformats.org/officeDocument/2006/relationships/image" Target="../media/image23.wmf"/><Relationship Id="rId4" Type="http://schemas.openxmlformats.org/officeDocument/2006/relationships/image" Target="../media/image20.wmf"/><Relationship Id="rId9" Type="http://schemas.openxmlformats.org/officeDocument/2006/relationships/oleObject" Target="../embeddings/oleObject20.bin"/><Relationship Id="rId14" Type="http://schemas.openxmlformats.org/officeDocument/2006/relationships/image" Target="../media/image25.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26.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8.wmf"/><Relationship Id="rId5" Type="http://schemas.openxmlformats.org/officeDocument/2006/relationships/oleObject" Target="../embeddings/oleObject25.bin"/><Relationship Id="rId4" Type="http://schemas.openxmlformats.org/officeDocument/2006/relationships/image" Target="../media/image27.wmf"/></Relationships>
</file>

<file path=ppt/slides/_rels/slide13.xml.rels><?xml version="1.0" encoding="UTF-8" standalone="yes"?>
<Relationships xmlns="http://schemas.openxmlformats.org/package/2006/relationships"><Relationship Id="rId8" Type="http://schemas.openxmlformats.org/officeDocument/2006/relationships/image" Target="../media/image30.wmf"/><Relationship Id="rId13" Type="http://schemas.openxmlformats.org/officeDocument/2006/relationships/oleObject" Target="../embeddings/oleObject32.bin"/><Relationship Id="rId18" Type="http://schemas.openxmlformats.org/officeDocument/2006/relationships/image" Target="../media/image33.wmf"/><Relationship Id="rId26" Type="http://schemas.openxmlformats.org/officeDocument/2006/relationships/image" Target="../media/image36.wmf"/><Relationship Id="rId3" Type="http://schemas.openxmlformats.org/officeDocument/2006/relationships/oleObject" Target="../embeddings/oleObject26.bin"/><Relationship Id="rId21" Type="http://schemas.openxmlformats.org/officeDocument/2006/relationships/oleObject" Target="../embeddings/oleObject37.bin"/><Relationship Id="rId7" Type="http://schemas.openxmlformats.org/officeDocument/2006/relationships/oleObject" Target="../embeddings/oleObject28.bin"/><Relationship Id="rId12" Type="http://schemas.openxmlformats.org/officeDocument/2006/relationships/oleObject" Target="../embeddings/oleObject31.bin"/><Relationship Id="rId17" Type="http://schemas.openxmlformats.org/officeDocument/2006/relationships/oleObject" Target="../embeddings/oleObject35.bin"/><Relationship Id="rId25" Type="http://schemas.openxmlformats.org/officeDocument/2006/relationships/oleObject" Target="../embeddings/oleObject39.bin"/><Relationship Id="rId2" Type="http://schemas.openxmlformats.org/officeDocument/2006/relationships/slideLayout" Target="../slideLayouts/slideLayout7.xml"/><Relationship Id="rId16" Type="http://schemas.openxmlformats.org/officeDocument/2006/relationships/image" Target="../media/image32.wmf"/><Relationship Id="rId20" Type="http://schemas.openxmlformats.org/officeDocument/2006/relationships/image" Target="../media/image17.wmf"/><Relationship Id="rId1" Type="http://schemas.openxmlformats.org/officeDocument/2006/relationships/vmlDrawing" Target="../drawings/vmlDrawing8.vml"/><Relationship Id="rId6" Type="http://schemas.openxmlformats.org/officeDocument/2006/relationships/image" Target="../media/image16.wmf"/><Relationship Id="rId11" Type="http://schemas.openxmlformats.org/officeDocument/2006/relationships/oleObject" Target="../embeddings/oleObject30.bin"/><Relationship Id="rId24" Type="http://schemas.openxmlformats.org/officeDocument/2006/relationships/image" Target="../media/image35.wmf"/><Relationship Id="rId5" Type="http://schemas.openxmlformats.org/officeDocument/2006/relationships/oleObject" Target="../embeddings/oleObject27.bin"/><Relationship Id="rId15" Type="http://schemas.openxmlformats.org/officeDocument/2006/relationships/oleObject" Target="../embeddings/oleObject34.bin"/><Relationship Id="rId23" Type="http://schemas.openxmlformats.org/officeDocument/2006/relationships/oleObject" Target="../embeddings/oleObject38.bin"/><Relationship Id="rId10" Type="http://schemas.openxmlformats.org/officeDocument/2006/relationships/image" Target="../media/image31.wmf"/><Relationship Id="rId19" Type="http://schemas.openxmlformats.org/officeDocument/2006/relationships/oleObject" Target="../embeddings/oleObject36.bin"/><Relationship Id="rId4" Type="http://schemas.openxmlformats.org/officeDocument/2006/relationships/image" Target="../media/image29.wmf"/><Relationship Id="rId9" Type="http://schemas.openxmlformats.org/officeDocument/2006/relationships/oleObject" Target="../embeddings/oleObject29.bin"/><Relationship Id="rId14" Type="http://schemas.openxmlformats.org/officeDocument/2006/relationships/oleObject" Target="../embeddings/oleObject33.bin"/><Relationship Id="rId22" Type="http://schemas.openxmlformats.org/officeDocument/2006/relationships/image" Target="../media/image34.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38.wmf"/><Relationship Id="rId5" Type="http://schemas.openxmlformats.org/officeDocument/2006/relationships/oleObject" Target="../embeddings/oleObject41.bin"/><Relationship Id="rId4" Type="http://schemas.openxmlformats.org/officeDocument/2006/relationships/image" Target="../media/image37.wmf"/></Relationships>
</file>

<file path=ppt/slides/_rels/slide15.xml.rels><?xml version="1.0" encoding="UTF-8" standalone="yes"?>
<Relationships xmlns="http://schemas.openxmlformats.org/package/2006/relationships"><Relationship Id="rId8" Type="http://schemas.openxmlformats.org/officeDocument/2006/relationships/image" Target="../media/image35.wmf"/><Relationship Id="rId13" Type="http://schemas.openxmlformats.org/officeDocument/2006/relationships/oleObject" Target="../embeddings/oleObject47.bin"/><Relationship Id="rId18" Type="http://schemas.openxmlformats.org/officeDocument/2006/relationships/image" Target="../media/image31.wmf"/><Relationship Id="rId26" Type="http://schemas.openxmlformats.org/officeDocument/2006/relationships/oleObject" Target="../embeddings/oleObject55.bin"/><Relationship Id="rId39" Type="http://schemas.openxmlformats.org/officeDocument/2006/relationships/image" Target="../media/image48.wmf"/><Relationship Id="rId3" Type="http://schemas.openxmlformats.org/officeDocument/2006/relationships/oleObject" Target="../embeddings/oleObject42.bin"/><Relationship Id="rId21" Type="http://schemas.openxmlformats.org/officeDocument/2006/relationships/oleObject" Target="../embeddings/oleObject52.bin"/><Relationship Id="rId34" Type="http://schemas.openxmlformats.org/officeDocument/2006/relationships/oleObject" Target="../embeddings/oleObject59.bin"/><Relationship Id="rId42" Type="http://schemas.openxmlformats.org/officeDocument/2006/relationships/oleObject" Target="../embeddings/oleObject63.bin"/><Relationship Id="rId7" Type="http://schemas.openxmlformats.org/officeDocument/2006/relationships/oleObject" Target="../embeddings/oleObject44.bin"/><Relationship Id="rId12" Type="http://schemas.openxmlformats.org/officeDocument/2006/relationships/image" Target="../media/image41.wmf"/><Relationship Id="rId17" Type="http://schemas.openxmlformats.org/officeDocument/2006/relationships/oleObject" Target="../embeddings/oleObject49.bin"/><Relationship Id="rId25" Type="http://schemas.openxmlformats.org/officeDocument/2006/relationships/image" Target="../media/image51.wmf"/><Relationship Id="rId33" Type="http://schemas.openxmlformats.org/officeDocument/2006/relationships/image" Target="../media/image17.wmf"/><Relationship Id="rId38" Type="http://schemas.openxmlformats.org/officeDocument/2006/relationships/oleObject" Target="../embeddings/oleObject61.bin"/><Relationship Id="rId2" Type="http://schemas.openxmlformats.org/officeDocument/2006/relationships/slideLayout" Target="../slideLayouts/slideLayout7.xml"/><Relationship Id="rId16" Type="http://schemas.openxmlformats.org/officeDocument/2006/relationships/image" Target="../media/image30.wmf"/><Relationship Id="rId20" Type="http://schemas.openxmlformats.org/officeDocument/2006/relationships/oleObject" Target="../embeddings/oleObject51.bin"/><Relationship Id="rId29" Type="http://schemas.openxmlformats.org/officeDocument/2006/relationships/image" Target="../media/image45.wmf"/><Relationship Id="rId41" Type="http://schemas.openxmlformats.org/officeDocument/2006/relationships/image" Target="../media/image49.wmf"/><Relationship Id="rId1" Type="http://schemas.openxmlformats.org/officeDocument/2006/relationships/vmlDrawing" Target="../drawings/vmlDrawing10.vml"/><Relationship Id="rId6" Type="http://schemas.openxmlformats.org/officeDocument/2006/relationships/image" Target="../media/image40.wmf"/><Relationship Id="rId11" Type="http://schemas.openxmlformats.org/officeDocument/2006/relationships/oleObject" Target="../embeddings/oleObject46.bin"/><Relationship Id="rId24" Type="http://schemas.openxmlformats.org/officeDocument/2006/relationships/image" Target="../media/image43.wmf"/><Relationship Id="rId32" Type="http://schemas.openxmlformats.org/officeDocument/2006/relationships/oleObject" Target="../embeddings/oleObject58.bin"/><Relationship Id="rId37" Type="http://schemas.openxmlformats.org/officeDocument/2006/relationships/image" Target="../media/image47.wmf"/><Relationship Id="rId40" Type="http://schemas.openxmlformats.org/officeDocument/2006/relationships/oleObject" Target="../embeddings/oleObject62.bin"/><Relationship Id="rId5" Type="http://schemas.openxmlformats.org/officeDocument/2006/relationships/oleObject" Target="../embeddings/oleObject43.bin"/><Relationship Id="rId15" Type="http://schemas.openxmlformats.org/officeDocument/2006/relationships/oleObject" Target="../embeddings/oleObject48.bin"/><Relationship Id="rId23" Type="http://schemas.openxmlformats.org/officeDocument/2006/relationships/oleObject" Target="../embeddings/oleObject54.bin"/><Relationship Id="rId28" Type="http://schemas.openxmlformats.org/officeDocument/2006/relationships/oleObject" Target="../embeddings/oleObject56.bin"/><Relationship Id="rId36" Type="http://schemas.openxmlformats.org/officeDocument/2006/relationships/oleObject" Target="../embeddings/oleObject60.bin"/><Relationship Id="rId10" Type="http://schemas.openxmlformats.org/officeDocument/2006/relationships/image" Target="../media/image29.wmf"/><Relationship Id="rId19" Type="http://schemas.openxmlformats.org/officeDocument/2006/relationships/oleObject" Target="../embeddings/oleObject50.bin"/><Relationship Id="rId31" Type="http://schemas.openxmlformats.org/officeDocument/2006/relationships/image" Target="../media/image16.wmf"/><Relationship Id="rId44" Type="http://schemas.openxmlformats.org/officeDocument/2006/relationships/image" Target="../media/image50.wmf"/><Relationship Id="rId4" Type="http://schemas.openxmlformats.org/officeDocument/2006/relationships/image" Target="../media/image39.wmf"/><Relationship Id="rId9" Type="http://schemas.openxmlformats.org/officeDocument/2006/relationships/oleObject" Target="../embeddings/oleObject45.bin"/><Relationship Id="rId14" Type="http://schemas.openxmlformats.org/officeDocument/2006/relationships/image" Target="../media/image42.wmf"/><Relationship Id="rId22" Type="http://schemas.openxmlformats.org/officeDocument/2006/relationships/oleObject" Target="../embeddings/oleObject53.bin"/><Relationship Id="rId27" Type="http://schemas.openxmlformats.org/officeDocument/2006/relationships/image" Target="../media/image44.wmf"/><Relationship Id="rId30" Type="http://schemas.openxmlformats.org/officeDocument/2006/relationships/oleObject" Target="../embeddings/oleObject57.bin"/><Relationship Id="rId35" Type="http://schemas.openxmlformats.org/officeDocument/2006/relationships/image" Target="../media/image46.wmf"/><Relationship Id="rId43" Type="http://schemas.openxmlformats.org/officeDocument/2006/relationships/oleObject" Target="../embeddings/oleObject64.bin"/></Relationships>
</file>

<file path=ppt/slides/_rels/slide16.xml.rels><?xml version="1.0" encoding="UTF-8" standalone="yes"?>
<Relationships xmlns="http://schemas.openxmlformats.org/package/2006/relationships"><Relationship Id="rId8" Type="http://schemas.openxmlformats.org/officeDocument/2006/relationships/image" Target="../media/image35.wmf"/><Relationship Id="rId13" Type="http://schemas.openxmlformats.org/officeDocument/2006/relationships/oleObject" Target="../embeddings/oleObject70.bin"/><Relationship Id="rId18" Type="http://schemas.openxmlformats.org/officeDocument/2006/relationships/image" Target="../media/image31.wmf"/><Relationship Id="rId26" Type="http://schemas.openxmlformats.org/officeDocument/2006/relationships/oleObject" Target="../embeddings/oleObject78.bin"/><Relationship Id="rId39" Type="http://schemas.openxmlformats.org/officeDocument/2006/relationships/image" Target="../media/image48.wmf"/><Relationship Id="rId3" Type="http://schemas.openxmlformats.org/officeDocument/2006/relationships/oleObject" Target="../embeddings/oleObject65.bin"/><Relationship Id="rId21" Type="http://schemas.openxmlformats.org/officeDocument/2006/relationships/oleObject" Target="../embeddings/oleObject75.bin"/><Relationship Id="rId34" Type="http://schemas.openxmlformats.org/officeDocument/2006/relationships/oleObject" Target="../embeddings/oleObject82.bin"/><Relationship Id="rId42" Type="http://schemas.openxmlformats.org/officeDocument/2006/relationships/oleObject" Target="../embeddings/oleObject86.bin"/><Relationship Id="rId7" Type="http://schemas.openxmlformats.org/officeDocument/2006/relationships/oleObject" Target="../embeddings/oleObject67.bin"/><Relationship Id="rId12" Type="http://schemas.openxmlformats.org/officeDocument/2006/relationships/image" Target="../media/image53.wmf"/><Relationship Id="rId17" Type="http://schemas.openxmlformats.org/officeDocument/2006/relationships/oleObject" Target="../embeddings/oleObject72.bin"/><Relationship Id="rId25" Type="http://schemas.openxmlformats.org/officeDocument/2006/relationships/image" Target="../media/image51.wmf"/><Relationship Id="rId33" Type="http://schemas.openxmlformats.org/officeDocument/2006/relationships/image" Target="../media/image17.wmf"/><Relationship Id="rId38" Type="http://schemas.openxmlformats.org/officeDocument/2006/relationships/oleObject" Target="../embeddings/oleObject84.bin"/><Relationship Id="rId2" Type="http://schemas.openxmlformats.org/officeDocument/2006/relationships/slideLayout" Target="../slideLayouts/slideLayout7.xml"/><Relationship Id="rId16" Type="http://schemas.openxmlformats.org/officeDocument/2006/relationships/image" Target="../media/image30.wmf"/><Relationship Id="rId20" Type="http://schemas.openxmlformats.org/officeDocument/2006/relationships/oleObject" Target="../embeddings/oleObject74.bin"/><Relationship Id="rId29" Type="http://schemas.openxmlformats.org/officeDocument/2006/relationships/image" Target="../media/image45.wmf"/><Relationship Id="rId41" Type="http://schemas.openxmlformats.org/officeDocument/2006/relationships/image" Target="../media/image49.wmf"/><Relationship Id="rId1" Type="http://schemas.openxmlformats.org/officeDocument/2006/relationships/vmlDrawing" Target="../drawings/vmlDrawing11.vml"/><Relationship Id="rId6" Type="http://schemas.openxmlformats.org/officeDocument/2006/relationships/image" Target="../media/image52.wmf"/><Relationship Id="rId11" Type="http://schemas.openxmlformats.org/officeDocument/2006/relationships/oleObject" Target="../embeddings/oleObject69.bin"/><Relationship Id="rId24" Type="http://schemas.openxmlformats.org/officeDocument/2006/relationships/image" Target="../media/image43.wmf"/><Relationship Id="rId32" Type="http://schemas.openxmlformats.org/officeDocument/2006/relationships/oleObject" Target="../embeddings/oleObject81.bin"/><Relationship Id="rId37" Type="http://schemas.openxmlformats.org/officeDocument/2006/relationships/image" Target="../media/image47.wmf"/><Relationship Id="rId40" Type="http://schemas.openxmlformats.org/officeDocument/2006/relationships/oleObject" Target="../embeddings/oleObject85.bin"/><Relationship Id="rId5" Type="http://schemas.openxmlformats.org/officeDocument/2006/relationships/oleObject" Target="../embeddings/oleObject66.bin"/><Relationship Id="rId15" Type="http://schemas.openxmlformats.org/officeDocument/2006/relationships/oleObject" Target="../embeddings/oleObject71.bin"/><Relationship Id="rId23" Type="http://schemas.openxmlformats.org/officeDocument/2006/relationships/oleObject" Target="../embeddings/oleObject77.bin"/><Relationship Id="rId28" Type="http://schemas.openxmlformats.org/officeDocument/2006/relationships/oleObject" Target="../embeddings/oleObject79.bin"/><Relationship Id="rId36" Type="http://schemas.openxmlformats.org/officeDocument/2006/relationships/oleObject" Target="../embeddings/oleObject83.bin"/><Relationship Id="rId10" Type="http://schemas.openxmlformats.org/officeDocument/2006/relationships/image" Target="../media/image29.wmf"/><Relationship Id="rId19" Type="http://schemas.openxmlformats.org/officeDocument/2006/relationships/oleObject" Target="../embeddings/oleObject73.bin"/><Relationship Id="rId31" Type="http://schemas.openxmlformats.org/officeDocument/2006/relationships/image" Target="../media/image16.wmf"/><Relationship Id="rId44" Type="http://schemas.openxmlformats.org/officeDocument/2006/relationships/image" Target="../media/image50.wmf"/><Relationship Id="rId4" Type="http://schemas.openxmlformats.org/officeDocument/2006/relationships/image" Target="../media/image39.wmf"/><Relationship Id="rId9" Type="http://schemas.openxmlformats.org/officeDocument/2006/relationships/oleObject" Target="../embeddings/oleObject68.bin"/><Relationship Id="rId14" Type="http://schemas.openxmlformats.org/officeDocument/2006/relationships/image" Target="../media/image42.wmf"/><Relationship Id="rId22" Type="http://schemas.openxmlformats.org/officeDocument/2006/relationships/oleObject" Target="../embeddings/oleObject76.bin"/><Relationship Id="rId27" Type="http://schemas.openxmlformats.org/officeDocument/2006/relationships/image" Target="../media/image44.wmf"/><Relationship Id="rId30" Type="http://schemas.openxmlformats.org/officeDocument/2006/relationships/oleObject" Target="../embeddings/oleObject80.bin"/><Relationship Id="rId35" Type="http://schemas.openxmlformats.org/officeDocument/2006/relationships/image" Target="../media/image46.wmf"/><Relationship Id="rId43" Type="http://schemas.openxmlformats.org/officeDocument/2006/relationships/oleObject" Target="../embeddings/oleObject87.bin"/></Relationships>
</file>

<file path=ppt/slides/_rels/slide17.xml.rels><?xml version="1.0" encoding="UTF-8" standalone="yes"?>
<Relationships xmlns="http://schemas.openxmlformats.org/package/2006/relationships"><Relationship Id="rId8" Type="http://schemas.openxmlformats.org/officeDocument/2006/relationships/image" Target="../media/image35.wmf"/><Relationship Id="rId13" Type="http://schemas.openxmlformats.org/officeDocument/2006/relationships/oleObject" Target="../embeddings/oleObject93.bin"/><Relationship Id="rId18" Type="http://schemas.openxmlformats.org/officeDocument/2006/relationships/image" Target="../media/image31.wmf"/><Relationship Id="rId26" Type="http://schemas.openxmlformats.org/officeDocument/2006/relationships/oleObject" Target="../embeddings/oleObject101.bin"/><Relationship Id="rId39" Type="http://schemas.openxmlformats.org/officeDocument/2006/relationships/image" Target="../media/image48.wmf"/><Relationship Id="rId3" Type="http://schemas.openxmlformats.org/officeDocument/2006/relationships/oleObject" Target="../embeddings/oleObject88.bin"/><Relationship Id="rId21" Type="http://schemas.openxmlformats.org/officeDocument/2006/relationships/oleObject" Target="../embeddings/oleObject98.bin"/><Relationship Id="rId34" Type="http://schemas.openxmlformats.org/officeDocument/2006/relationships/oleObject" Target="../embeddings/oleObject105.bin"/><Relationship Id="rId42" Type="http://schemas.openxmlformats.org/officeDocument/2006/relationships/oleObject" Target="../embeddings/oleObject109.bin"/><Relationship Id="rId7" Type="http://schemas.openxmlformats.org/officeDocument/2006/relationships/oleObject" Target="../embeddings/oleObject90.bin"/><Relationship Id="rId12" Type="http://schemas.openxmlformats.org/officeDocument/2006/relationships/image" Target="../media/image53.wmf"/><Relationship Id="rId17" Type="http://schemas.openxmlformats.org/officeDocument/2006/relationships/oleObject" Target="../embeddings/oleObject95.bin"/><Relationship Id="rId25" Type="http://schemas.openxmlformats.org/officeDocument/2006/relationships/image" Target="../media/image51.wmf"/><Relationship Id="rId33" Type="http://schemas.openxmlformats.org/officeDocument/2006/relationships/image" Target="../media/image17.wmf"/><Relationship Id="rId38" Type="http://schemas.openxmlformats.org/officeDocument/2006/relationships/oleObject" Target="../embeddings/oleObject107.bin"/><Relationship Id="rId2" Type="http://schemas.openxmlformats.org/officeDocument/2006/relationships/slideLayout" Target="../slideLayouts/slideLayout7.xml"/><Relationship Id="rId16" Type="http://schemas.openxmlformats.org/officeDocument/2006/relationships/image" Target="../media/image30.wmf"/><Relationship Id="rId20" Type="http://schemas.openxmlformats.org/officeDocument/2006/relationships/oleObject" Target="../embeddings/oleObject97.bin"/><Relationship Id="rId29" Type="http://schemas.openxmlformats.org/officeDocument/2006/relationships/image" Target="../media/image45.wmf"/><Relationship Id="rId41" Type="http://schemas.openxmlformats.org/officeDocument/2006/relationships/image" Target="../media/image49.wmf"/><Relationship Id="rId1" Type="http://schemas.openxmlformats.org/officeDocument/2006/relationships/vmlDrawing" Target="../drawings/vmlDrawing12.vml"/><Relationship Id="rId6" Type="http://schemas.openxmlformats.org/officeDocument/2006/relationships/image" Target="../media/image52.wmf"/><Relationship Id="rId11" Type="http://schemas.openxmlformats.org/officeDocument/2006/relationships/oleObject" Target="../embeddings/oleObject92.bin"/><Relationship Id="rId24" Type="http://schemas.openxmlformats.org/officeDocument/2006/relationships/image" Target="../media/image43.wmf"/><Relationship Id="rId32" Type="http://schemas.openxmlformats.org/officeDocument/2006/relationships/oleObject" Target="../embeddings/oleObject104.bin"/><Relationship Id="rId37" Type="http://schemas.openxmlformats.org/officeDocument/2006/relationships/image" Target="../media/image47.wmf"/><Relationship Id="rId40" Type="http://schemas.openxmlformats.org/officeDocument/2006/relationships/oleObject" Target="../embeddings/oleObject108.bin"/><Relationship Id="rId5" Type="http://schemas.openxmlformats.org/officeDocument/2006/relationships/oleObject" Target="../embeddings/oleObject89.bin"/><Relationship Id="rId15" Type="http://schemas.openxmlformats.org/officeDocument/2006/relationships/oleObject" Target="../embeddings/oleObject94.bin"/><Relationship Id="rId23" Type="http://schemas.openxmlformats.org/officeDocument/2006/relationships/oleObject" Target="../embeddings/oleObject100.bin"/><Relationship Id="rId28" Type="http://schemas.openxmlformats.org/officeDocument/2006/relationships/oleObject" Target="../embeddings/oleObject102.bin"/><Relationship Id="rId36" Type="http://schemas.openxmlformats.org/officeDocument/2006/relationships/oleObject" Target="../embeddings/oleObject106.bin"/><Relationship Id="rId10" Type="http://schemas.openxmlformats.org/officeDocument/2006/relationships/image" Target="../media/image29.wmf"/><Relationship Id="rId19" Type="http://schemas.openxmlformats.org/officeDocument/2006/relationships/oleObject" Target="../embeddings/oleObject96.bin"/><Relationship Id="rId31" Type="http://schemas.openxmlformats.org/officeDocument/2006/relationships/image" Target="../media/image16.wmf"/><Relationship Id="rId44" Type="http://schemas.openxmlformats.org/officeDocument/2006/relationships/image" Target="../media/image50.wmf"/><Relationship Id="rId4" Type="http://schemas.openxmlformats.org/officeDocument/2006/relationships/image" Target="../media/image39.wmf"/><Relationship Id="rId9" Type="http://schemas.openxmlformats.org/officeDocument/2006/relationships/oleObject" Target="../embeddings/oleObject91.bin"/><Relationship Id="rId14" Type="http://schemas.openxmlformats.org/officeDocument/2006/relationships/image" Target="../media/image42.wmf"/><Relationship Id="rId22" Type="http://schemas.openxmlformats.org/officeDocument/2006/relationships/oleObject" Target="../embeddings/oleObject99.bin"/><Relationship Id="rId27" Type="http://schemas.openxmlformats.org/officeDocument/2006/relationships/image" Target="../media/image44.wmf"/><Relationship Id="rId30" Type="http://schemas.openxmlformats.org/officeDocument/2006/relationships/oleObject" Target="../embeddings/oleObject103.bin"/><Relationship Id="rId35" Type="http://schemas.openxmlformats.org/officeDocument/2006/relationships/image" Target="../media/image46.wmf"/><Relationship Id="rId43" Type="http://schemas.openxmlformats.org/officeDocument/2006/relationships/oleObject" Target="../embeddings/oleObject110.bin"/></Relationships>
</file>

<file path=ppt/slides/_rels/slide18.xml.rels><?xml version="1.0" encoding="UTF-8" standalone="yes"?>
<Relationships xmlns="http://schemas.openxmlformats.org/package/2006/relationships"><Relationship Id="rId8" Type="http://schemas.openxmlformats.org/officeDocument/2006/relationships/image" Target="../media/image56.wmf"/><Relationship Id="rId3" Type="http://schemas.openxmlformats.org/officeDocument/2006/relationships/oleObject" Target="../embeddings/oleObject111.bin"/><Relationship Id="rId7" Type="http://schemas.openxmlformats.org/officeDocument/2006/relationships/oleObject" Target="../embeddings/oleObject113.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55.wmf"/><Relationship Id="rId5" Type="http://schemas.openxmlformats.org/officeDocument/2006/relationships/oleObject" Target="../embeddings/oleObject112.bin"/><Relationship Id="rId4" Type="http://schemas.openxmlformats.org/officeDocument/2006/relationships/image" Target="../media/image54.wmf"/></Relationships>
</file>

<file path=ppt/slides/_rels/slide19.xml.rels><?xml version="1.0" encoding="UTF-8" standalone="yes"?>
<Relationships xmlns="http://schemas.openxmlformats.org/package/2006/relationships"><Relationship Id="rId8" Type="http://schemas.openxmlformats.org/officeDocument/2006/relationships/image" Target="../media/image59.wmf"/><Relationship Id="rId13" Type="http://schemas.openxmlformats.org/officeDocument/2006/relationships/oleObject" Target="../embeddings/oleObject119.bin"/><Relationship Id="rId18" Type="http://schemas.openxmlformats.org/officeDocument/2006/relationships/image" Target="../media/image30.wmf"/><Relationship Id="rId26" Type="http://schemas.openxmlformats.org/officeDocument/2006/relationships/oleObject" Target="../embeddings/oleObject127.bin"/><Relationship Id="rId3" Type="http://schemas.openxmlformats.org/officeDocument/2006/relationships/oleObject" Target="../embeddings/oleObject114.bin"/><Relationship Id="rId21" Type="http://schemas.openxmlformats.org/officeDocument/2006/relationships/image" Target="../media/image31.wmf"/><Relationship Id="rId7" Type="http://schemas.openxmlformats.org/officeDocument/2006/relationships/oleObject" Target="../embeddings/oleObject116.bin"/><Relationship Id="rId12" Type="http://schemas.openxmlformats.org/officeDocument/2006/relationships/image" Target="../media/image61.wmf"/><Relationship Id="rId17" Type="http://schemas.openxmlformats.org/officeDocument/2006/relationships/oleObject" Target="../embeddings/oleObject121.bin"/><Relationship Id="rId25" Type="http://schemas.openxmlformats.org/officeDocument/2006/relationships/image" Target="../media/image64.wmf"/><Relationship Id="rId2" Type="http://schemas.openxmlformats.org/officeDocument/2006/relationships/slideLayout" Target="../slideLayouts/slideLayout2.xml"/><Relationship Id="rId16" Type="http://schemas.openxmlformats.org/officeDocument/2006/relationships/image" Target="../media/image63.wmf"/><Relationship Id="rId20" Type="http://schemas.openxmlformats.org/officeDocument/2006/relationships/oleObject" Target="../embeddings/oleObject123.bin"/><Relationship Id="rId1" Type="http://schemas.openxmlformats.org/officeDocument/2006/relationships/vmlDrawing" Target="../drawings/vmlDrawing14.vml"/><Relationship Id="rId6" Type="http://schemas.openxmlformats.org/officeDocument/2006/relationships/image" Target="../media/image58.wmf"/><Relationship Id="rId11" Type="http://schemas.openxmlformats.org/officeDocument/2006/relationships/oleObject" Target="../embeddings/oleObject118.bin"/><Relationship Id="rId24" Type="http://schemas.openxmlformats.org/officeDocument/2006/relationships/oleObject" Target="../embeddings/oleObject126.bin"/><Relationship Id="rId5" Type="http://schemas.openxmlformats.org/officeDocument/2006/relationships/oleObject" Target="../embeddings/oleObject115.bin"/><Relationship Id="rId15" Type="http://schemas.openxmlformats.org/officeDocument/2006/relationships/oleObject" Target="../embeddings/oleObject120.bin"/><Relationship Id="rId23" Type="http://schemas.openxmlformats.org/officeDocument/2006/relationships/oleObject" Target="../embeddings/oleObject125.bin"/><Relationship Id="rId28" Type="http://schemas.openxmlformats.org/officeDocument/2006/relationships/image" Target="../media/image65.wmf"/><Relationship Id="rId10" Type="http://schemas.openxmlformats.org/officeDocument/2006/relationships/image" Target="../media/image60.wmf"/><Relationship Id="rId19" Type="http://schemas.openxmlformats.org/officeDocument/2006/relationships/oleObject" Target="../embeddings/oleObject122.bin"/><Relationship Id="rId4" Type="http://schemas.openxmlformats.org/officeDocument/2006/relationships/image" Target="../media/image57.wmf"/><Relationship Id="rId9" Type="http://schemas.openxmlformats.org/officeDocument/2006/relationships/oleObject" Target="../embeddings/oleObject117.bin"/><Relationship Id="rId14" Type="http://schemas.openxmlformats.org/officeDocument/2006/relationships/image" Target="../media/image62.wmf"/><Relationship Id="rId22" Type="http://schemas.openxmlformats.org/officeDocument/2006/relationships/oleObject" Target="../embeddings/oleObject124.bin"/><Relationship Id="rId27" Type="http://schemas.openxmlformats.org/officeDocument/2006/relationships/oleObject" Target="../embeddings/oleObject128.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68.wmf"/><Relationship Id="rId13" Type="http://schemas.openxmlformats.org/officeDocument/2006/relationships/oleObject" Target="../embeddings/oleObject134.bin"/><Relationship Id="rId18" Type="http://schemas.openxmlformats.org/officeDocument/2006/relationships/image" Target="../media/image72.wmf"/><Relationship Id="rId26" Type="http://schemas.openxmlformats.org/officeDocument/2006/relationships/image" Target="../media/image49.wmf"/><Relationship Id="rId3" Type="http://schemas.openxmlformats.org/officeDocument/2006/relationships/oleObject" Target="../embeddings/oleObject129.bin"/><Relationship Id="rId21" Type="http://schemas.openxmlformats.org/officeDocument/2006/relationships/oleObject" Target="../embeddings/oleObject139.bin"/><Relationship Id="rId34" Type="http://schemas.openxmlformats.org/officeDocument/2006/relationships/oleObject" Target="../embeddings/oleObject147.bin"/><Relationship Id="rId7" Type="http://schemas.openxmlformats.org/officeDocument/2006/relationships/oleObject" Target="../embeddings/oleObject131.bin"/><Relationship Id="rId12" Type="http://schemas.openxmlformats.org/officeDocument/2006/relationships/image" Target="../media/image70.wmf"/><Relationship Id="rId17" Type="http://schemas.openxmlformats.org/officeDocument/2006/relationships/oleObject" Target="../embeddings/oleObject136.bin"/><Relationship Id="rId25" Type="http://schemas.openxmlformats.org/officeDocument/2006/relationships/oleObject" Target="../embeddings/oleObject142.bin"/><Relationship Id="rId33" Type="http://schemas.openxmlformats.org/officeDocument/2006/relationships/image" Target="../media/image74.wmf"/><Relationship Id="rId2" Type="http://schemas.openxmlformats.org/officeDocument/2006/relationships/slideLayout" Target="../slideLayouts/slideLayout7.xml"/><Relationship Id="rId16" Type="http://schemas.openxmlformats.org/officeDocument/2006/relationships/image" Target="../media/image71.wmf"/><Relationship Id="rId20" Type="http://schemas.openxmlformats.org/officeDocument/2006/relationships/oleObject" Target="../embeddings/oleObject138.bin"/><Relationship Id="rId29" Type="http://schemas.openxmlformats.org/officeDocument/2006/relationships/image" Target="../media/image73.wmf"/><Relationship Id="rId1" Type="http://schemas.openxmlformats.org/officeDocument/2006/relationships/vmlDrawing" Target="../drawings/vmlDrawing15.vml"/><Relationship Id="rId6" Type="http://schemas.openxmlformats.org/officeDocument/2006/relationships/image" Target="../media/image67.wmf"/><Relationship Id="rId11" Type="http://schemas.openxmlformats.org/officeDocument/2006/relationships/oleObject" Target="../embeddings/oleObject133.bin"/><Relationship Id="rId24" Type="http://schemas.openxmlformats.org/officeDocument/2006/relationships/oleObject" Target="../embeddings/oleObject141.bin"/><Relationship Id="rId32" Type="http://schemas.openxmlformats.org/officeDocument/2006/relationships/oleObject" Target="../embeddings/oleObject146.bin"/><Relationship Id="rId37" Type="http://schemas.openxmlformats.org/officeDocument/2006/relationships/image" Target="../media/image17.wmf"/><Relationship Id="rId5" Type="http://schemas.openxmlformats.org/officeDocument/2006/relationships/oleObject" Target="../embeddings/oleObject130.bin"/><Relationship Id="rId15" Type="http://schemas.openxmlformats.org/officeDocument/2006/relationships/oleObject" Target="../embeddings/oleObject135.bin"/><Relationship Id="rId23" Type="http://schemas.openxmlformats.org/officeDocument/2006/relationships/oleObject" Target="../embeddings/oleObject140.bin"/><Relationship Id="rId28" Type="http://schemas.openxmlformats.org/officeDocument/2006/relationships/oleObject" Target="../embeddings/oleObject144.bin"/><Relationship Id="rId36" Type="http://schemas.openxmlformats.org/officeDocument/2006/relationships/oleObject" Target="../embeddings/oleObject148.bin"/><Relationship Id="rId10" Type="http://schemas.openxmlformats.org/officeDocument/2006/relationships/image" Target="../media/image69.wmf"/><Relationship Id="rId19" Type="http://schemas.openxmlformats.org/officeDocument/2006/relationships/oleObject" Target="../embeddings/oleObject137.bin"/><Relationship Id="rId31" Type="http://schemas.openxmlformats.org/officeDocument/2006/relationships/image" Target="../media/image16.wmf"/><Relationship Id="rId4" Type="http://schemas.openxmlformats.org/officeDocument/2006/relationships/image" Target="../media/image66.wmf"/><Relationship Id="rId9" Type="http://schemas.openxmlformats.org/officeDocument/2006/relationships/oleObject" Target="../embeddings/oleObject132.bin"/><Relationship Id="rId14" Type="http://schemas.openxmlformats.org/officeDocument/2006/relationships/image" Target="../media/image30.wmf"/><Relationship Id="rId22" Type="http://schemas.openxmlformats.org/officeDocument/2006/relationships/image" Target="../media/image31.wmf"/><Relationship Id="rId27" Type="http://schemas.openxmlformats.org/officeDocument/2006/relationships/oleObject" Target="../embeddings/oleObject143.bin"/><Relationship Id="rId30" Type="http://schemas.openxmlformats.org/officeDocument/2006/relationships/oleObject" Target="../embeddings/oleObject145.bin"/><Relationship Id="rId35" Type="http://schemas.openxmlformats.org/officeDocument/2006/relationships/image" Target="../media/image75.wmf"/></Relationships>
</file>

<file path=ppt/slides/_rels/slide21.xml.rels><?xml version="1.0" encoding="UTF-8" standalone="yes"?>
<Relationships xmlns="http://schemas.openxmlformats.org/package/2006/relationships"><Relationship Id="rId8" Type="http://schemas.openxmlformats.org/officeDocument/2006/relationships/image" Target="../media/image78.wmf"/><Relationship Id="rId13" Type="http://schemas.openxmlformats.org/officeDocument/2006/relationships/oleObject" Target="../embeddings/oleObject154.bin"/><Relationship Id="rId18" Type="http://schemas.openxmlformats.org/officeDocument/2006/relationships/image" Target="../media/image82.wmf"/><Relationship Id="rId26" Type="http://schemas.openxmlformats.org/officeDocument/2006/relationships/oleObject" Target="../embeddings/oleObject162.bin"/><Relationship Id="rId3" Type="http://schemas.openxmlformats.org/officeDocument/2006/relationships/oleObject" Target="../embeddings/oleObject149.bin"/><Relationship Id="rId21" Type="http://schemas.openxmlformats.org/officeDocument/2006/relationships/oleObject" Target="../embeddings/oleObject158.bin"/><Relationship Id="rId34" Type="http://schemas.openxmlformats.org/officeDocument/2006/relationships/oleObject" Target="../embeddings/oleObject167.bin"/><Relationship Id="rId7" Type="http://schemas.openxmlformats.org/officeDocument/2006/relationships/oleObject" Target="../embeddings/oleObject151.bin"/><Relationship Id="rId12" Type="http://schemas.openxmlformats.org/officeDocument/2006/relationships/image" Target="../media/image80.wmf"/><Relationship Id="rId17" Type="http://schemas.openxmlformats.org/officeDocument/2006/relationships/oleObject" Target="../embeddings/oleObject156.bin"/><Relationship Id="rId25" Type="http://schemas.openxmlformats.org/officeDocument/2006/relationships/oleObject" Target="../embeddings/oleObject161.bin"/><Relationship Id="rId33" Type="http://schemas.openxmlformats.org/officeDocument/2006/relationships/image" Target="../media/image84.wmf"/><Relationship Id="rId2" Type="http://schemas.openxmlformats.org/officeDocument/2006/relationships/slideLayout" Target="../slideLayouts/slideLayout2.xml"/><Relationship Id="rId16" Type="http://schemas.openxmlformats.org/officeDocument/2006/relationships/image" Target="../media/image30.wmf"/><Relationship Id="rId20" Type="http://schemas.openxmlformats.org/officeDocument/2006/relationships/image" Target="../media/image83.wmf"/><Relationship Id="rId29" Type="http://schemas.openxmlformats.org/officeDocument/2006/relationships/oleObject" Target="../embeddings/oleObject164.bin"/><Relationship Id="rId1" Type="http://schemas.openxmlformats.org/officeDocument/2006/relationships/vmlDrawing" Target="../drawings/vmlDrawing16.vml"/><Relationship Id="rId6" Type="http://schemas.openxmlformats.org/officeDocument/2006/relationships/image" Target="../media/image77.wmf"/><Relationship Id="rId11" Type="http://schemas.openxmlformats.org/officeDocument/2006/relationships/oleObject" Target="../embeddings/oleObject153.bin"/><Relationship Id="rId24" Type="http://schemas.openxmlformats.org/officeDocument/2006/relationships/image" Target="../media/image31.wmf"/><Relationship Id="rId32" Type="http://schemas.openxmlformats.org/officeDocument/2006/relationships/oleObject" Target="../embeddings/oleObject166.bin"/><Relationship Id="rId37" Type="http://schemas.openxmlformats.org/officeDocument/2006/relationships/image" Target="../media/image17.wmf"/><Relationship Id="rId5" Type="http://schemas.openxmlformats.org/officeDocument/2006/relationships/oleObject" Target="../embeddings/oleObject150.bin"/><Relationship Id="rId15" Type="http://schemas.openxmlformats.org/officeDocument/2006/relationships/oleObject" Target="../embeddings/oleObject155.bin"/><Relationship Id="rId23" Type="http://schemas.openxmlformats.org/officeDocument/2006/relationships/oleObject" Target="../embeddings/oleObject160.bin"/><Relationship Id="rId28" Type="http://schemas.openxmlformats.org/officeDocument/2006/relationships/image" Target="../media/image49.wmf"/><Relationship Id="rId36" Type="http://schemas.openxmlformats.org/officeDocument/2006/relationships/oleObject" Target="../embeddings/oleObject168.bin"/><Relationship Id="rId10" Type="http://schemas.openxmlformats.org/officeDocument/2006/relationships/image" Target="../media/image79.wmf"/><Relationship Id="rId19" Type="http://schemas.openxmlformats.org/officeDocument/2006/relationships/oleObject" Target="../embeddings/oleObject157.bin"/><Relationship Id="rId31" Type="http://schemas.openxmlformats.org/officeDocument/2006/relationships/image" Target="../media/image73.wmf"/><Relationship Id="rId4" Type="http://schemas.openxmlformats.org/officeDocument/2006/relationships/image" Target="../media/image76.wmf"/><Relationship Id="rId9" Type="http://schemas.openxmlformats.org/officeDocument/2006/relationships/oleObject" Target="../embeddings/oleObject152.bin"/><Relationship Id="rId14" Type="http://schemas.openxmlformats.org/officeDocument/2006/relationships/image" Target="../media/image81.wmf"/><Relationship Id="rId22" Type="http://schemas.openxmlformats.org/officeDocument/2006/relationships/oleObject" Target="../embeddings/oleObject159.bin"/><Relationship Id="rId27" Type="http://schemas.openxmlformats.org/officeDocument/2006/relationships/oleObject" Target="../embeddings/oleObject163.bin"/><Relationship Id="rId30" Type="http://schemas.openxmlformats.org/officeDocument/2006/relationships/oleObject" Target="../embeddings/oleObject165.bin"/><Relationship Id="rId35" Type="http://schemas.openxmlformats.org/officeDocument/2006/relationships/image" Target="../media/image16.wmf"/></Relationships>
</file>

<file path=ppt/slides/_rels/slide22.xml.rels><?xml version="1.0" encoding="UTF-8" standalone="yes"?>
<Relationships xmlns="http://schemas.openxmlformats.org/package/2006/relationships"><Relationship Id="rId8" Type="http://schemas.openxmlformats.org/officeDocument/2006/relationships/image" Target="../media/image87.wmf"/><Relationship Id="rId3" Type="http://schemas.openxmlformats.org/officeDocument/2006/relationships/oleObject" Target="../embeddings/oleObject169.bin"/><Relationship Id="rId7" Type="http://schemas.openxmlformats.org/officeDocument/2006/relationships/oleObject" Target="../embeddings/oleObject171.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86.wmf"/><Relationship Id="rId5" Type="http://schemas.openxmlformats.org/officeDocument/2006/relationships/oleObject" Target="../embeddings/oleObject170.bin"/><Relationship Id="rId4" Type="http://schemas.openxmlformats.org/officeDocument/2006/relationships/image" Target="../media/image85.wmf"/></Relationships>
</file>

<file path=ppt/slides/_rels/slide23.xml.rels><?xml version="1.0" encoding="UTF-8" standalone="yes"?>
<Relationships xmlns="http://schemas.openxmlformats.org/package/2006/relationships"><Relationship Id="rId8" Type="http://schemas.openxmlformats.org/officeDocument/2006/relationships/image" Target="../media/image90.wmf"/><Relationship Id="rId13" Type="http://schemas.openxmlformats.org/officeDocument/2006/relationships/oleObject" Target="../embeddings/oleObject177.bin"/><Relationship Id="rId18" Type="http://schemas.openxmlformats.org/officeDocument/2006/relationships/image" Target="../media/image95.wmf"/><Relationship Id="rId3" Type="http://schemas.openxmlformats.org/officeDocument/2006/relationships/oleObject" Target="../embeddings/oleObject172.bin"/><Relationship Id="rId7" Type="http://schemas.openxmlformats.org/officeDocument/2006/relationships/oleObject" Target="../embeddings/oleObject174.bin"/><Relationship Id="rId12" Type="http://schemas.openxmlformats.org/officeDocument/2006/relationships/image" Target="../media/image92.wmf"/><Relationship Id="rId17" Type="http://schemas.openxmlformats.org/officeDocument/2006/relationships/oleObject" Target="../embeddings/oleObject179.bin"/><Relationship Id="rId2" Type="http://schemas.openxmlformats.org/officeDocument/2006/relationships/slideLayout" Target="../slideLayouts/slideLayout7.xml"/><Relationship Id="rId16" Type="http://schemas.openxmlformats.org/officeDocument/2006/relationships/image" Target="../media/image94.wmf"/><Relationship Id="rId1" Type="http://schemas.openxmlformats.org/officeDocument/2006/relationships/vmlDrawing" Target="../drawings/vmlDrawing18.vml"/><Relationship Id="rId6" Type="http://schemas.openxmlformats.org/officeDocument/2006/relationships/image" Target="../media/image89.wmf"/><Relationship Id="rId11" Type="http://schemas.openxmlformats.org/officeDocument/2006/relationships/oleObject" Target="../embeddings/oleObject176.bin"/><Relationship Id="rId5" Type="http://schemas.openxmlformats.org/officeDocument/2006/relationships/oleObject" Target="../embeddings/oleObject173.bin"/><Relationship Id="rId15" Type="http://schemas.openxmlformats.org/officeDocument/2006/relationships/oleObject" Target="../embeddings/oleObject178.bin"/><Relationship Id="rId10" Type="http://schemas.openxmlformats.org/officeDocument/2006/relationships/image" Target="../media/image91.wmf"/><Relationship Id="rId4" Type="http://schemas.openxmlformats.org/officeDocument/2006/relationships/image" Target="../media/image88.wmf"/><Relationship Id="rId9" Type="http://schemas.openxmlformats.org/officeDocument/2006/relationships/oleObject" Target="../embeddings/oleObject175.bin"/><Relationship Id="rId14" Type="http://schemas.openxmlformats.org/officeDocument/2006/relationships/image" Target="../media/image93.wmf"/></Relationships>
</file>

<file path=ppt/slides/_rels/slide24.xml.rels><?xml version="1.0" encoding="UTF-8" standalone="yes"?>
<Relationships xmlns="http://schemas.openxmlformats.org/package/2006/relationships"><Relationship Id="rId8" Type="http://schemas.openxmlformats.org/officeDocument/2006/relationships/image" Target="../media/image98.wmf"/><Relationship Id="rId13" Type="http://schemas.openxmlformats.org/officeDocument/2006/relationships/oleObject" Target="../embeddings/oleObject185.bin"/><Relationship Id="rId18" Type="http://schemas.openxmlformats.org/officeDocument/2006/relationships/image" Target="../media/image103.wmf"/><Relationship Id="rId26" Type="http://schemas.openxmlformats.org/officeDocument/2006/relationships/image" Target="../media/image106.wmf"/><Relationship Id="rId3" Type="http://schemas.openxmlformats.org/officeDocument/2006/relationships/oleObject" Target="../embeddings/oleObject180.bin"/><Relationship Id="rId21" Type="http://schemas.openxmlformats.org/officeDocument/2006/relationships/oleObject" Target="../embeddings/oleObject189.bin"/><Relationship Id="rId34" Type="http://schemas.openxmlformats.org/officeDocument/2006/relationships/image" Target="../media/image110.wmf"/><Relationship Id="rId7" Type="http://schemas.openxmlformats.org/officeDocument/2006/relationships/oleObject" Target="../embeddings/oleObject182.bin"/><Relationship Id="rId12" Type="http://schemas.openxmlformats.org/officeDocument/2006/relationships/image" Target="../media/image100.wmf"/><Relationship Id="rId17" Type="http://schemas.openxmlformats.org/officeDocument/2006/relationships/oleObject" Target="../embeddings/oleObject187.bin"/><Relationship Id="rId25" Type="http://schemas.openxmlformats.org/officeDocument/2006/relationships/oleObject" Target="../embeddings/oleObject192.bin"/><Relationship Id="rId33" Type="http://schemas.openxmlformats.org/officeDocument/2006/relationships/oleObject" Target="../embeddings/oleObject196.bin"/><Relationship Id="rId2" Type="http://schemas.openxmlformats.org/officeDocument/2006/relationships/slideLayout" Target="../slideLayouts/slideLayout4.xml"/><Relationship Id="rId16" Type="http://schemas.openxmlformats.org/officeDocument/2006/relationships/image" Target="../media/image102.wmf"/><Relationship Id="rId20" Type="http://schemas.openxmlformats.org/officeDocument/2006/relationships/image" Target="../media/image104.wmf"/><Relationship Id="rId29" Type="http://schemas.openxmlformats.org/officeDocument/2006/relationships/oleObject" Target="../embeddings/oleObject194.bin"/><Relationship Id="rId1" Type="http://schemas.openxmlformats.org/officeDocument/2006/relationships/vmlDrawing" Target="../drawings/vmlDrawing19.vml"/><Relationship Id="rId6" Type="http://schemas.openxmlformats.org/officeDocument/2006/relationships/image" Target="../media/image97.wmf"/><Relationship Id="rId11" Type="http://schemas.openxmlformats.org/officeDocument/2006/relationships/oleObject" Target="../embeddings/oleObject184.bin"/><Relationship Id="rId24" Type="http://schemas.openxmlformats.org/officeDocument/2006/relationships/image" Target="../media/image105.wmf"/><Relationship Id="rId32" Type="http://schemas.openxmlformats.org/officeDocument/2006/relationships/image" Target="../media/image109.wmf"/><Relationship Id="rId5" Type="http://schemas.openxmlformats.org/officeDocument/2006/relationships/oleObject" Target="../embeddings/oleObject181.bin"/><Relationship Id="rId15" Type="http://schemas.openxmlformats.org/officeDocument/2006/relationships/oleObject" Target="../embeddings/oleObject186.bin"/><Relationship Id="rId23" Type="http://schemas.openxmlformats.org/officeDocument/2006/relationships/oleObject" Target="../embeddings/oleObject191.bin"/><Relationship Id="rId28" Type="http://schemas.openxmlformats.org/officeDocument/2006/relationships/image" Target="../media/image107.wmf"/><Relationship Id="rId10" Type="http://schemas.openxmlformats.org/officeDocument/2006/relationships/image" Target="../media/image99.wmf"/><Relationship Id="rId19" Type="http://schemas.openxmlformats.org/officeDocument/2006/relationships/oleObject" Target="../embeddings/oleObject188.bin"/><Relationship Id="rId31" Type="http://schemas.openxmlformats.org/officeDocument/2006/relationships/oleObject" Target="../embeddings/oleObject195.bin"/><Relationship Id="rId4" Type="http://schemas.openxmlformats.org/officeDocument/2006/relationships/image" Target="../media/image96.wmf"/><Relationship Id="rId9" Type="http://schemas.openxmlformats.org/officeDocument/2006/relationships/oleObject" Target="../embeddings/oleObject183.bin"/><Relationship Id="rId14" Type="http://schemas.openxmlformats.org/officeDocument/2006/relationships/image" Target="../media/image101.wmf"/><Relationship Id="rId22" Type="http://schemas.openxmlformats.org/officeDocument/2006/relationships/oleObject" Target="../embeddings/oleObject190.bin"/><Relationship Id="rId27" Type="http://schemas.openxmlformats.org/officeDocument/2006/relationships/oleObject" Target="../embeddings/oleObject193.bin"/><Relationship Id="rId30" Type="http://schemas.openxmlformats.org/officeDocument/2006/relationships/image" Target="../media/image108.wmf"/><Relationship Id="rId35" Type="http://schemas.openxmlformats.org/officeDocument/2006/relationships/oleObject" Target="../embeddings/oleObject197.bin"/></Relationships>
</file>

<file path=ppt/slides/_rels/slide25.xml.rels><?xml version="1.0" encoding="UTF-8" standalone="yes"?>
<Relationships xmlns="http://schemas.openxmlformats.org/package/2006/relationships"><Relationship Id="rId8" Type="http://schemas.openxmlformats.org/officeDocument/2006/relationships/image" Target="../media/image113.wmf"/><Relationship Id="rId13" Type="http://schemas.openxmlformats.org/officeDocument/2006/relationships/oleObject" Target="../embeddings/oleObject203.bin"/><Relationship Id="rId18" Type="http://schemas.openxmlformats.org/officeDocument/2006/relationships/image" Target="../media/image116.wmf"/><Relationship Id="rId26" Type="http://schemas.openxmlformats.org/officeDocument/2006/relationships/image" Target="../media/image103.wmf"/><Relationship Id="rId39" Type="http://schemas.openxmlformats.org/officeDocument/2006/relationships/oleObject" Target="../embeddings/oleObject217.bin"/><Relationship Id="rId3" Type="http://schemas.openxmlformats.org/officeDocument/2006/relationships/oleObject" Target="../embeddings/oleObject198.bin"/><Relationship Id="rId21" Type="http://schemas.openxmlformats.org/officeDocument/2006/relationships/oleObject" Target="../embeddings/oleObject207.bin"/><Relationship Id="rId34" Type="http://schemas.openxmlformats.org/officeDocument/2006/relationships/image" Target="../media/image106.wmf"/><Relationship Id="rId42" Type="http://schemas.openxmlformats.org/officeDocument/2006/relationships/image" Target="../media/image110.wmf"/><Relationship Id="rId7" Type="http://schemas.openxmlformats.org/officeDocument/2006/relationships/oleObject" Target="../embeddings/oleObject200.bin"/><Relationship Id="rId12" Type="http://schemas.openxmlformats.org/officeDocument/2006/relationships/image" Target="../media/image96.wmf"/><Relationship Id="rId17" Type="http://schemas.openxmlformats.org/officeDocument/2006/relationships/oleObject" Target="../embeddings/oleObject205.bin"/><Relationship Id="rId25" Type="http://schemas.openxmlformats.org/officeDocument/2006/relationships/oleObject" Target="../embeddings/oleObject209.bin"/><Relationship Id="rId33" Type="http://schemas.openxmlformats.org/officeDocument/2006/relationships/oleObject" Target="../embeddings/oleObject214.bin"/><Relationship Id="rId38" Type="http://schemas.openxmlformats.org/officeDocument/2006/relationships/image" Target="../media/image108.wmf"/><Relationship Id="rId2" Type="http://schemas.openxmlformats.org/officeDocument/2006/relationships/slideLayout" Target="../slideLayouts/slideLayout7.xml"/><Relationship Id="rId16" Type="http://schemas.openxmlformats.org/officeDocument/2006/relationships/image" Target="../media/image98.wmf"/><Relationship Id="rId20" Type="http://schemas.openxmlformats.org/officeDocument/2006/relationships/image" Target="../media/image117.wmf"/><Relationship Id="rId29" Type="http://schemas.openxmlformats.org/officeDocument/2006/relationships/oleObject" Target="../embeddings/oleObject211.bin"/><Relationship Id="rId41" Type="http://schemas.openxmlformats.org/officeDocument/2006/relationships/oleObject" Target="../embeddings/oleObject218.bin"/><Relationship Id="rId1" Type="http://schemas.openxmlformats.org/officeDocument/2006/relationships/vmlDrawing" Target="../drawings/vmlDrawing20.vml"/><Relationship Id="rId6" Type="http://schemas.openxmlformats.org/officeDocument/2006/relationships/image" Target="../media/image112.wmf"/><Relationship Id="rId11" Type="http://schemas.openxmlformats.org/officeDocument/2006/relationships/oleObject" Target="../embeddings/oleObject202.bin"/><Relationship Id="rId24" Type="http://schemas.openxmlformats.org/officeDocument/2006/relationships/image" Target="../media/image102.wmf"/><Relationship Id="rId32" Type="http://schemas.openxmlformats.org/officeDocument/2006/relationships/image" Target="../media/image105.wmf"/><Relationship Id="rId37" Type="http://schemas.openxmlformats.org/officeDocument/2006/relationships/oleObject" Target="../embeddings/oleObject216.bin"/><Relationship Id="rId40" Type="http://schemas.openxmlformats.org/officeDocument/2006/relationships/image" Target="../media/image109.wmf"/><Relationship Id="rId5" Type="http://schemas.openxmlformats.org/officeDocument/2006/relationships/oleObject" Target="../embeddings/oleObject199.bin"/><Relationship Id="rId15" Type="http://schemas.openxmlformats.org/officeDocument/2006/relationships/oleObject" Target="../embeddings/oleObject204.bin"/><Relationship Id="rId23" Type="http://schemas.openxmlformats.org/officeDocument/2006/relationships/oleObject" Target="../embeddings/oleObject208.bin"/><Relationship Id="rId28" Type="http://schemas.openxmlformats.org/officeDocument/2006/relationships/image" Target="../media/image104.wmf"/><Relationship Id="rId36" Type="http://schemas.openxmlformats.org/officeDocument/2006/relationships/image" Target="../media/image107.wmf"/><Relationship Id="rId10" Type="http://schemas.openxmlformats.org/officeDocument/2006/relationships/image" Target="../media/image114.wmf"/><Relationship Id="rId19" Type="http://schemas.openxmlformats.org/officeDocument/2006/relationships/oleObject" Target="../embeddings/oleObject206.bin"/><Relationship Id="rId31" Type="http://schemas.openxmlformats.org/officeDocument/2006/relationships/oleObject" Target="../embeddings/oleObject213.bin"/><Relationship Id="rId4" Type="http://schemas.openxmlformats.org/officeDocument/2006/relationships/image" Target="../media/image111.wmf"/><Relationship Id="rId9" Type="http://schemas.openxmlformats.org/officeDocument/2006/relationships/oleObject" Target="../embeddings/oleObject201.bin"/><Relationship Id="rId14" Type="http://schemas.openxmlformats.org/officeDocument/2006/relationships/image" Target="../media/image115.wmf"/><Relationship Id="rId22" Type="http://schemas.openxmlformats.org/officeDocument/2006/relationships/image" Target="../media/image101.wmf"/><Relationship Id="rId27" Type="http://schemas.openxmlformats.org/officeDocument/2006/relationships/oleObject" Target="../embeddings/oleObject210.bin"/><Relationship Id="rId30" Type="http://schemas.openxmlformats.org/officeDocument/2006/relationships/oleObject" Target="../embeddings/oleObject212.bin"/><Relationship Id="rId35" Type="http://schemas.openxmlformats.org/officeDocument/2006/relationships/oleObject" Target="../embeddings/oleObject215.bin"/><Relationship Id="rId43" Type="http://schemas.openxmlformats.org/officeDocument/2006/relationships/oleObject" Target="../embeddings/oleObject219.bin"/></Relationships>
</file>

<file path=ppt/slides/_rels/slide26.xml.rels><?xml version="1.0" encoding="UTF-8" standalone="yes"?>
<Relationships xmlns="http://schemas.openxmlformats.org/package/2006/relationships"><Relationship Id="rId8" Type="http://schemas.openxmlformats.org/officeDocument/2006/relationships/image" Target="../media/image120.wmf"/><Relationship Id="rId13" Type="http://schemas.openxmlformats.org/officeDocument/2006/relationships/oleObject" Target="../embeddings/oleObject225.bin"/><Relationship Id="rId18" Type="http://schemas.openxmlformats.org/officeDocument/2006/relationships/image" Target="../media/image125.wmf"/><Relationship Id="rId3" Type="http://schemas.openxmlformats.org/officeDocument/2006/relationships/oleObject" Target="../embeddings/oleObject220.bin"/><Relationship Id="rId21" Type="http://schemas.openxmlformats.org/officeDocument/2006/relationships/oleObject" Target="../embeddings/oleObject230.bin"/><Relationship Id="rId7" Type="http://schemas.openxmlformats.org/officeDocument/2006/relationships/oleObject" Target="../embeddings/oleObject222.bin"/><Relationship Id="rId12" Type="http://schemas.openxmlformats.org/officeDocument/2006/relationships/image" Target="../media/image122.wmf"/><Relationship Id="rId17" Type="http://schemas.openxmlformats.org/officeDocument/2006/relationships/oleObject" Target="../embeddings/oleObject227.bin"/><Relationship Id="rId2" Type="http://schemas.openxmlformats.org/officeDocument/2006/relationships/slideLayout" Target="../slideLayouts/slideLayout2.xml"/><Relationship Id="rId16" Type="http://schemas.openxmlformats.org/officeDocument/2006/relationships/image" Target="../media/image124.wmf"/><Relationship Id="rId20" Type="http://schemas.openxmlformats.org/officeDocument/2006/relationships/oleObject" Target="../embeddings/oleObject229.bin"/><Relationship Id="rId1" Type="http://schemas.openxmlformats.org/officeDocument/2006/relationships/vmlDrawing" Target="../drawings/vmlDrawing21.vml"/><Relationship Id="rId6" Type="http://schemas.openxmlformats.org/officeDocument/2006/relationships/image" Target="../media/image119.wmf"/><Relationship Id="rId11" Type="http://schemas.openxmlformats.org/officeDocument/2006/relationships/oleObject" Target="../embeddings/oleObject224.bin"/><Relationship Id="rId5" Type="http://schemas.openxmlformats.org/officeDocument/2006/relationships/oleObject" Target="../embeddings/oleObject221.bin"/><Relationship Id="rId15" Type="http://schemas.openxmlformats.org/officeDocument/2006/relationships/oleObject" Target="../embeddings/oleObject226.bin"/><Relationship Id="rId10" Type="http://schemas.openxmlformats.org/officeDocument/2006/relationships/image" Target="../media/image121.wmf"/><Relationship Id="rId19" Type="http://schemas.openxmlformats.org/officeDocument/2006/relationships/oleObject" Target="../embeddings/oleObject228.bin"/><Relationship Id="rId4" Type="http://schemas.openxmlformats.org/officeDocument/2006/relationships/image" Target="../media/image118.wmf"/><Relationship Id="rId9" Type="http://schemas.openxmlformats.org/officeDocument/2006/relationships/oleObject" Target="../embeddings/oleObject223.bin"/><Relationship Id="rId14" Type="http://schemas.openxmlformats.org/officeDocument/2006/relationships/image" Target="../media/image123.wmf"/><Relationship Id="rId22" Type="http://schemas.openxmlformats.org/officeDocument/2006/relationships/oleObject" Target="../embeddings/oleObject231.bin"/></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32.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127.wmf"/><Relationship Id="rId5" Type="http://schemas.openxmlformats.org/officeDocument/2006/relationships/oleObject" Target="../embeddings/oleObject233.bin"/><Relationship Id="rId4" Type="http://schemas.openxmlformats.org/officeDocument/2006/relationships/image" Target="../media/image126.wmf"/></Relationships>
</file>

<file path=ppt/slides/_rels/slide28.xml.rels><?xml version="1.0" encoding="UTF-8" standalone="yes"?>
<Relationships xmlns="http://schemas.openxmlformats.org/package/2006/relationships"><Relationship Id="rId8" Type="http://schemas.openxmlformats.org/officeDocument/2006/relationships/image" Target="../media/image130.wmf"/><Relationship Id="rId13" Type="http://schemas.openxmlformats.org/officeDocument/2006/relationships/oleObject" Target="../embeddings/oleObject239.bin"/><Relationship Id="rId3" Type="http://schemas.openxmlformats.org/officeDocument/2006/relationships/oleObject" Target="../embeddings/oleObject234.bin"/><Relationship Id="rId7" Type="http://schemas.openxmlformats.org/officeDocument/2006/relationships/oleObject" Target="../embeddings/oleObject236.bin"/><Relationship Id="rId12" Type="http://schemas.openxmlformats.org/officeDocument/2006/relationships/image" Target="../media/image132.wmf"/><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129.wmf"/><Relationship Id="rId11" Type="http://schemas.openxmlformats.org/officeDocument/2006/relationships/oleObject" Target="../embeddings/oleObject238.bin"/><Relationship Id="rId5" Type="http://schemas.openxmlformats.org/officeDocument/2006/relationships/oleObject" Target="../embeddings/oleObject235.bin"/><Relationship Id="rId10" Type="http://schemas.openxmlformats.org/officeDocument/2006/relationships/image" Target="../media/image131.wmf"/><Relationship Id="rId4" Type="http://schemas.openxmlformats.org/officeDocument/2006/relationships/image" Target="../media/image128.wmf"/><Relationship Id="rId9" Type="http://schemas.openxmlformats.org/officeDocument/2006/relationships/oleObject" Target="../embeddings/oleObject237.bin"/><Relationship Id="rId14" Type="http://schemas.openxmlformats.org/officeDocument/2006/relationships/image" Target="../media/image133.wmf"/></Relationships>
</file>

<file path=ppt/slides/_rels/slide29.xml.rels><?xml version="1.0" encoding="UTF-8" standalone="yes"?>
<Relationships xmlns="http://schemas.openxmlformats.org/package/2006/relationships"><Relationship Id="rId2" Type="http://schemas.openxmlformats.org/officeDocument/2006/relationships/image" Target="../media/image13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40.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11.wmf"/><Relationship Id="rId5" Type="http://schemas.openxmlformats.org/officeDocument/2006/relationships/oleObject" Target="../embeddings/oleObject241.bin"/><Relationship Id="rId4" Type="http://schemas.openxmlformats.org/officeDocument/2006/relationships/image" Target="../media/image123.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42.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125.wmf"/><Relationship Id="rId5" Type="http://schemas.openxmlformats.org/officeDocument/2006/relationships/oleObject" Target="../embeddings/oleObject243.bin"/><Relationship Id="rId4" Type="http://schemas.openxmlformats.org/officeDocument/2006/relationships/image" Target="../media/image122.wmf"/></Relationships>
</file>

<file path=ppt/slides/_rels/slide32.xml.rels><?xml version="1.0" encoding="UTF-8" standalone="yes"?>
<Relationships xmlns="http://schemas.openxmlformats.org/package/2006/relationships"><Relationship Id="rId2" Type="http://schemas.openxmlformats.org/officeDocument/2006/relationships/image" Target="../media/image13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8" Type="http://schemas.openxmlformats.org/officeDocument/2006/relationships/image" Target="../media/image138.wmf"/><Relationship Id="rId3" Type="http://schemas.openxmlformats.org/officeDocument/2006/relationships/oleObject" Target="../embeddings/oleObject244.bin"/><Relationship Id="rId7" Type="http://schemas.openxmlformats.org/officeDocument/2006/relationships/oleObject" Target="../embeddings/oleObject246.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137.wmf"/><Relationship Id="rId5" Type="http://schemas.openxmlformats.org/officeDocument/2006/relationships/oleObject" Target="../embeddings/oleObject245.bin"/><Relationship Id="rId4" Type="http://schemas.openxmlformats.org/officeDocument/2006/relationships/image" Target="../media/image136.wmf"/></Relationships>
</file>

<file path=ppt/slides/_rels/slide34.xml.rels><?xml version="1.0" encoding="UTF-8" standalone="yes"?>
<Relationships xmlns="http://schemas.openxmlformats.org/package/2006/relationships"><Relationship Id="rId8" Type="http://schemas.openxmlformats.org/officeDocument/2006/relationships/image" Target="../media/image141.wmf"/><Relationship Id="rId3" Type="http://schemas.openxmlformats.org/officeDocument/2006/relationships/oleObject" Target="../embeddings/oleObject247.bin"/><Relationship Id="rId7" Type="http://schemas.openxmlformats.org/officeDocument/2006/relationships/oleObject" Target="../embeddings/oleObject249.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140.wmf"/><Relationship Id="rId5" Type="http://schemas.openxmlformats.org/officeDocument/2006/relationships/oleObject" Target="../embeddings/oleObject248.bin"/><Relationship Id="rId10" Type="http://schemas.openxmlformats.org/officeDocument/2006/relationships/image" Target="../media/image142.wmf"/><Relationship Id="rId4" Type="http://schemas.openxmlformats.org/officeDocument/2006/relationships/image" Target="../media/image139.wmf"/><Relationship Id="rId9" Type="http://schemas.openxmlformats.org/officeDocument/2006/relationships/oleObject" Target="../embeddings/oleObject250.bin"/></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51.bin"/><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image" Target="../media/image144.wmf"/><Relationship Id="rId5" Type="http://schemas.openxmlformats.org/officeDocument/2006/relationships/oleObject" Target="../embeddings/oleObject252.bin"/><Relationship Id="rId4" Type="http://schemas.openxmlformats.org/officeDocument/2006/relationships/image" Target="../media/image143.wmf"/></Relationships>
</file>

<file path=ppt/slides/_rels/slide36.xml.rels><?xml version="1.0" encoding="UTF-8" standalone="yes"?>
<Relationships xmlns="http://schemas.openxmlformats.org/package/2006/relationships"><Relationship Id="rId8" Type="http://schemas.openxmlformats.org/officeDocument/2006/relationships/image" Target="../media/image141.wmf"/><Relationship Id="rId3" Type="http://schemas.openxmlformats.org/officeDocument/2006/relationships/oleObject" Target="../embeddings/oleObject253.bin"/><Relationship Id="rId7" Type="http://schemas.openxmlformats.org/officeDocument/2006/relationships/oleObject" Target="../embeddings/oleObject255.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146.wmf"/><Relationship Id="rId5" Type="http://schemas.openxmlformats.org/officeDocument/2006/relationships/oleObject" Target="../embeddings/oleObject254.bin"/><Relationship Id="rId10" Type="http://schemas.openxmlformats.org/officeDocument/2006/relationships/image" Target="../media/image147.wmf"/><Relationship Id="rId4" Type="http://schemas.openxmlformats.org/officeDocument/2006/relationships/image" Target="../media/image145.wmf"/><Relationship Id="rId9" Type="http://schemas.openxmlformats.org/officeDocument/2006/relationships/oleObject" Target="../embeddings/oleObject256.bin"/></Relationships>
</file>

<file path=ppt/slides/_rels/slide37.xml.rels><?xml version="1.0" encoding="UTF-8" standalone="yes"?>
<Relationships xmlns="http://schemas.openxmlformats.org/package/2006/relationships"><Relationship Id="rId8" Type="http://schemas.openxmlformats.org/officeDocument/2006/relationships/image" Target="../media/image149.wmf"/><Relationship Id="rId13" Type="http://schemas.openxmlformats.org/officeDocument/2006/relationships/image" Target="../media/image141.wmf"/><Relationship Id="rId3" Type="http://schemas.openxmlformats.org/officeDocument/2006/relationships/oleObject" Target="../embeddings/oleObject257.bin"/><Relationship Id="rId7" Type="http://schemas.openxmlformats.org/officeDocument/2006/relationships/oleObject" Target="../embeddings/oleObject259.bin"/><Relationship Id="rId12" Type="http://schemas.openxmlformats.org/officeDocument/2006/relationships/oleObject" Target="../embeddings/oleObject262.bin"/><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148.wmf"/><Relationship Id="rId11" Type="http://schemas.openxmlformats.org/officeDocument/2006/relationships/image" Target="../media/image150.wmf"/><Relationship Id="rId5" Type="http://schemas.openxmlformats.org/officeDocument/2006/relationships/oleObject" Target="../embeddings/oleObject258.bin"/><Relationship Id="rId10" Type="http://schemas.openxmlformats.org/officeDocument/2006/relationships/oleObject" Target="../embeddings/oleObject261.bin"/><Relationship Id="rId4" Type="http://schemas.openxmlformats.org/officeDocument/2006/relationships/image" Target="../media/image144.wmf"/><Relationship Id="rId9" Type="http://schemas.openxmlformats.org/officeDocument/2006/relationships/oleObject" Target="../embeddings/oleObject260.bin"/></Relationships>
</file>

<file path=ppt/slides/_rels/slide38.xml.rels><?xml version="1.0" encoding="UTF-8" standalone="yes"?>
<Relationships xmlns="http://schemas.openxmlformats.org/package/2006/relationships"><Relationship Id="rId8" Type="http://schemas.openxmlformats.org/officeDocument/2006/relationships/image" Target="../media/image123.wmf"/><Relationship Id="rId13" Type="http://schemas.openxmlformats.org/officeDocument/2006/relationships/image" Target="../media/image152.wmf"/><Relationship Id="rId3" Type="http://schemas.openxmlformats.org/officeDocument/2006/relationships/oleObject" Target="../embeddings/oleObject263.bin"/><Relationship Id="rId7" Type="http://schemas.openxmlformats.org/officeDocument/2006/relationships/oleObject" Target="../embeddings/oleObject265.bin"/><Relationship Id="rId12" Type="http://schemas.openxmlformats.org/officeDocument/2006/relationships/oleObject" Target="../embeddings/oleObject268.bin"/><Relationship Id="rId17" Type="http://schemas.openxmlformats.org/officeDocument/2006/relationships/image" Target="../media/image154.wmf"/><Relationship Id="rId2" Type="http://schemas.openxmlformats.org/officeDocument/2006/relationships/slideLayout" Target="../slideLayouts/slideLayout2.xml"/><Relationship Id="rId16" Type="http://schemas.openxmlformats.org/officeDocument/2006/relationships/oleObject" Target="../embeddings/oleObject270.bin"/><Relationship Id="rId1" Type="http://schemas.openxmlformats.org/officeDocument/2006/relationships/vmlDrawing" Target="../drawings/vmlDrawing31.vml"/><Relationship Id="rId6" Type="http://schemas.openxmlformats.org/officeDocument/2006/relationships/image" Target="../media/image151.wmf"/><Relationship Id="rId11" Type="http://schemas.openxmlformats.org/officeDocument/2006/relationships/image" Target="../media/image11.wmf"/><Relationship Id="rId5" Type="http://schemas.openxmlformats.org/officeDocument/2006/relationships/oleObject" Target="../embeddings/oleObject264.bin"/><Relationship Id="rId15" Type="http://schemas.openxmlformats.org/officeDocument/2006/relationships/image" Target="../media/image153.wmf"/><Relationship Id="rId10" Type="http://schemas.openxmlformats.org/officeDocument/2006/relationships/oleObject" Target="../embeddings/oleObject267.bin"/><Relationship Id="rId4" Type="http://schemas.openxmlformats.org/officeDocument/2006/relationships/image" Target="../media/image141.wmf"/><Relationship Id="rId9" Type="http://schemas.openxmlformats.org/officeDocument/2006/relationships/oleObject" Target="../embeddings/oleObject266.bin"/><Relationship Id="rId14" Type="http://schemas.openxmlformats.org/officeDocument/2006/relationships/oleObject" Target="../embeddings/oleObject269.bin"/></Relationships>
</file>

<file path=ppt/slides/_rels/slide39.xml.rels><?xml version="1.0" encoding="UTF-8" standalone="yes"?>
<Relationships xmlns="http://schemas.openxmlformats.org/package/2006/relationships"><Relationship Id="rId8" Type="http://schemas.openxmlformats.org/officeDocument/2006/relationships/image" Target="../media/image157.wmf"/><Relationship Id="rId13" Type="http://schemas.openxmlformats.org/officeDocument/2006/relationships/oleObject" Target="../embeddings/oleObject276.bin"/><Relationship Id="rId18" Type="http://schemas.openxmlformats.org/officeDocument/2006/relationships/image" Target="../media/image158.wmf"/><Relationship Id="rId26" Type="http://schemas.openxmlformats.org/officeDocument/2006/relationships/oleObject" Target="../embeddings/oleObject283.bin"/><Relationship Id="rId3" Type="http://schemas.openxmlformats.org/officeDocument/2006/relationships/oleObject" Target="../embeddings/oleObject271.bin"/><Relationship Id="rId21" Type="http://schemas.openxmlformats.org/officeDocument/2006/relationships/image" Target="../media/image159.wmf"/><Relationship Id="rId7" Type="http://schemas.openxmlformats.org/officeDocument/2006/relationships/oleObject" Target="../embeddings/oleObject273.bin"/><Relationship Id="rId12" Type="http://schemas.openxmlformats.org/officeDocument/2006/relationships/image" Target="../media/image123.wmf"/><Relationship Id="rId17" Type="http://schemas.openxmlformats.org/officeDocument/2006/relationships/oleObject" Target="../embeddings/oleObject278.bin"/><Relationship Id="rId25" Type="http://schemas.openxmlformats.org/officeDocument/2006/relationships/image" Target="../media/image161.wmf"/><Relationship Id="rId2" Type="http://schemas.openxmlformats.org/officeDocument/2006/relationships/slideLayout" Target="../slideLayouts/slideLayout12.xml"/><Relationship Id="rId16" Type="http://schemas.openxmlformats.org/officeDocument/2006/relationships/image" Target="../media/image141.wmf"/><Relationship Id="rId20" Type="http://schemas.openxmlformats.org/officeDocument/2006/relationships/oleObject" Target="../embeddings/oleObject280.bin"/><Relationship Id="rId1" Type="http://schemas.openxmlformats.org/officeDocument/2006/relationships/vmlDrawing" Target="../drawings/vmlDrawing32.vml"/><Relationship Id="rId6" Type="http://schemas.openxmlformats.org/officeDocument/2006/relationships/image" Target="../media/image156.wmf"/><Relationship Id="rId11" Type="http://schemas.openxmlformats.org/officeDocument/2006/relationships/oleObject" Target="../embeddings/oleObject275.bin"/><Relationship Id="rId24" Type="http://schemas.openxmlformats.org/officeDocument/2006/relationships/oleObject" Target="../embeddings/oleObject282.bin"/><Relationship Id="rId5" Type="http://schemas.openxmlformats.org/officeDocument/2006/relationships/oleObject" Target="../embeddings/oleObject272.bin"/><Relationship Id="rId15" Type="http://schemas.openxmlformats.org/officeDocument/2006/relationships/oleObject" Target="../embeddings/oleObject277.bin"/><Relationship Id="rId23" Type="http://schemas.openxmlformats.org/officeDocument/2006/relationships/image" Target="../media/image160.wmf"/><Relationship Id="rId10" Type="http://schemas.openxmlformats.org/officeDocument/2006/relationships/image" Target="../media/image152.wmf"/><Relationship Id="rId19" Type="http://schemas.openxmlformats.org/officeDocument/2006/relationships/oleObject" Target="../embeddings/oleObject279.bin"/><Relationship Id="rId4" Type="http://schemas.openxmlformats.org/officeDocument/2006/relationships/image" Target="../media/image155.wmf"/><Relationship Id="rId9" Type="http://schemas.openxmlformats.org/officeDocument/2006/relationships/oleObject" Target="../embeddings/oleObject274.bin"/><Relationship Id="rId14" Type="http://schemas.openxmlformats.org/officeDocument/2006/relationships/image" Target="../media/image11.wmf"/><Relationship Id="rId22" Type="http://schemas.openxmlformats.org/officeDocument/2006/relationships/oleObject" Target="../embeddings/oleObject281.bin"/></Relationships>
</file>

<file path=ppt/slides/_rels/slide4.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10" Type="http://schemas.openxmlformats.org/officeDocument/2006/relationships/image" Target="../media/image7.wmf"/><Relationship Id="rId4" Type="http://schemas.openxmlformats.org/officeDocument/2006/relationships/image" Target="../media/image4.wmf"/><Relationship Id="rId9" Type="http://schemas.openxmlformats.org/officeDocument/2006/relationships/oleObject" Target="../embeddings/oleObject4.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9.wmf"/><Relationship Id="rId5" Type="http://schemas.openxmlformats.org/officeDocument/2006/relationships/oleObject" Target="../embeddings/oleObject6.bin"/><Relationship Id="rId10" Type="http://schemas.openxmlformats.org/officeDocument/2006/relationships/image" Target="../media/image11.wmf"/><Relationship Id="rId4" Type="http://schemas.openxmlformats.org/officeDocument/2006/relationships/image" Target="../media/image8.wmf"/><Relationship Id="rId9" Type="http://schemas.openxmlformats.org/officeDocument/2006/relationships/oleObject" Target="../embeddings/oleObject8.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2.wmf"/></Relationships>
</file>

<file path=ppt/slides/_rels/slide9.xml.rels><?xml version="1.0" encoding="UTF-8" standalone="yes"?>
<Relationships xmlns="http://schemas.openxmlformats.org/package/2006/relationships"><Relationship Id="rId8" Type="http://schemas.openxmlformats.org/officeDocument/2006/relationships/image" Target="../media/image15.wmf"/><Relationship Id="rId13" Type="http://schemas.openxmlformats.org/officeDocument/2006/relationships/oleObject" Target="../embeddings/oleObject15.bin"/><Relationship Id="rId3" Type="http://schemas.openxmlformats.org/officeDocument/2006/relationships/oleObject" Target="../embeddings/oleObject10.bin"/><Relationship Id="rId7" Type="http://schemas.openxmlformats.org/officeDocument/2006/relationships/oleObject" Target="../embeddings/oleObject12.bin"/><Relationship Id="rId12" Type="http://schemas.openxmlformats.org/officeDocument/2006/relationships/image" Target="../media/image17.wmf"/><Relationship Id="rId2" Type="http://schemas.openxmlformats.org/officeDocument/2006/relationships/slideLayout" Target="../slideLayouts/slideLayout7.xml"/><Relationship Id="rId16" Type="http://schemas.openxmlformats.org/officeDocument/2006/relationships/image" Target="../media/image19.wmf"/><Relationship Id="rId1" Type="http://schemas.openxmlformats.org/officeDocument/2006/relationships/vmlDrawing" Target="../drawings/vmlDrawing4.vml"/><Relationship Id="rId6" Type="http://schemas.openxmlformats.org/officeDocument/2006/relationships/image" Target="../media/image14.wmf"/><Relationship Id="rId11" Type="http://schemas.openxmlformats.org/officeDocument/2006/relationships/oleObject" Target="../embeddings/oleObject14.bin"/><Relationship Id="rId5" Type="http://schemas.openxmlformats.org/officeDocument/2006/relationships/oleObject" Target="../embeddings/oleObject11.bin"/><Relationship Id="rId15" Type="http://schemas.openxmlformats.org/officeDocument/2006/relationships/oleObject" Target="../embeddings/oleObject16.bin"/><Relationship Id="rId10" Type="http://schemas.openxmlformats.org/officeDocument/2006/relationships/image" Target="../media/image16.wmf"/><Relationship Id="rId4" Type="http://schemas.openxmlformats.org/officeDocument/2006/relationships/image" Target="../media/image13.wmf"/><Relationship Id="rId9" Type="http://schemas.openxmlformats.org/officeDocument/2006/relationships/oleObject" Target="../embeddings/oleObject13.bin"/><Relationship Id="rId14" Type="http://schemas.openxmlformats.org/officeDocument/2006/relationships/image" Target="../media/image18.wmf"/></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10"/>
          <p:cNvSpPr>
            <a:spLocks noGrp="1" noChangeArrowheads="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F2D6D06E-638A-4D04-ADF4-71ACBDF10948}" type="slidenum">
              <a:rPr kumimoji="0" lang="en-US" altLang="zh-CN" sz="1400" smtClean="0"/>
              <a:pPr eaLnBrk="1" hangingPunct="1"/>
              <a:t>1</a:t>
            </a:fld>
            <a:endParaRPr kumimoji="0" lang="en-US" altLang="zh-CN" sz="1400" smtClean="0"/>
          </a:p>
        </p:txBody>
      </p:sp>
      <p:sp>
        <p:nvSpPr>
          <p:cNvPr id="2050" name="Rectangle 2"/>
          <p:cNvSpPr>
            <a:spLocks noGrp="1" noChangeArrowheads="1"/>
          </p:cNvSpPr>
          <p:nvPr>
            <p:ph type="ctrTitle"/>
          </p:nvPr>
        </p:nvSpPr>
        <p:spPr>
          <a:xfrm>
            <a:off x="2286000" y="1676400"/>
            <a:ext cx="6096000" cy="2116138"/>
          </a:xfrm>
        </p:spPr>
        <p:txBody>
          <a:bodyPr/>
          <a:lstStyle/>
          <a:p>
            <a:pPr eaLnBrk="1" hangingPunct="1"/>
            <a:r>
              <a:rPr lang="zh-CN" altLang="en-US" smtClean="0">
                <a:latin typeface="黑体" pitchFamily="2" charset="-122"/>
                <a:ea typeface="黑体" pitchFamily="2" charset="-122"/>
              </a:rPr>
              <a:t>第四章   线性判别函数</a:t>
            </a:r>
          </a:p>
        </p:txBody>
      </p:sp>
    </p:spTree>
  </p:cSld>
  <p:clrMapOvr>
    <a:masterClrMapping/>
  </p:clrMapOvr>
  <p:transition>
    <p:comb/>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0" presetClass="entr" presetSubtype="0" fill="hold" grpId="0" nodeType="withEffect">
                                  <p:stCondLst>
                                    <p:cond delay="0"/>
                                  </p:stCondLst>
                                  <p:childTnLst>
                                    <p:set>
                                      <p:cBhvr>
                                        <p:cTn id="6" dur="0" fill="hold">
                                          <p:stCondLst>
                                            <p:cond delay="0"/>
                                          </p:stCondLst>
                                        </p:cTn>
                                        <p:tgtEl>
                                          <p:spTgt spid="2050"/>
                                        </p:tgtEl>
                                        <p:attrNameLst>
                                          <p:attrName>style.visibility</p:attrName>
                                        </p:attrNameLst>
                                      </p:cBhvr>
                                      <p:to>
                                        <p:strVal val="visible"/>
                                      </p:to>
                                    </p:set>
                                    <p:animEffect transition="in" filter="fade">
                                      <p:cBhvr>
                                        <p:cTn id="7" dur="799" decel="100000"/>
                                        <p:tgtEl>
                                          <p:spTgt spid="2050"/>
                                        </p:tgtEl>
                                      </p:cBhvr>
                                    </p:animEffect>
                                    <p:anim calcmode="lin" valueType="num">
                                      <p:cBhvr>
                                        <p:cTn id="8" dur="799" decel="100000" fill="hold"/>
                                        <p:tgtEl>
                                          <p:spTgt spid="2050"/>
                                        </p:tgtEl>
                                        <p:attrNameLst>
                                          <p:attrName>style.rotation</p:attrName>
                                        </p:attrNameLst>
                                      </p:cBhvr>
                                      <p:tavLst>
                                        <p:tav tm="0">
                                          <p:val>
                                            <p:fltVal val="-90"/>
                                          </p:val>
                                        </p:tav>
                                        <p:tav tm="100000">
                                          <p:val>
                                            <p:fltVal val="0"/>
                                          </p:val>
                                        </p:tav>
                                      </p:tavLst>
                                    </p:anim>
                                    <p:anim calcmode="lin" valueType="num">
                                      <p:cBhvr>
                                        <p:cTn id="9" dur="799" decel="100000" fill="hold"/>
                                        <p:tgtEl>
                                          <p:spTgt spid="2050"/>
                                        </p:tgtEl>
                                        <p:attrNameLst>
                                          <p:attrName>ppt_x</p:attrName>
                                        </p:attrNameLst>
                                      </p:cBhvr>
                                      <p:tavLst>
                                        <p:tav tm="0">
                                          <p:val>
                                            <p:strVal val="#ppt_x+0.4"/>
                                          </p:val>
                                        </p:tav>
                                        <p:tav tm="100000">
                                          <p:val>
                                            <p:strVal val="#ppt_x-0.05"/>
                                          </p:val>
                                        </p:tav>
                                      </p:tavLst>
                                    </p:anim>
                                    <p:anim calcmode="lin" valueType="num">
                                      <p:cBhvr>
                                        <p:cTn id="10" dur="799" decel="100000" fill="hold"/>
                                        <p:tgtEl>
                                          <p:spTgt spid="2050"/>
                                        </p:tgtEl>
                                        <p:attrNameLst>
                                          <p:attrName>ppt_y</p:attrName>
                                        </p:attrNameLst>
                                      </p:cBhvr>
                                      <p:tavLst>
                                        <p:tav tm="0">
                                          <p:val>
                                            <p:strVal val="#ppt_y-0.4"/>
                                          </p:val>
                                        </p:tav>
                                        <p:tav tm="100000">
                                          <p:val>
                                            <p:strVal val="#ppt_y+0.1"/>
                                          </p:val>
                                        </p:tav>
                                      </p:tavLst>
                                    </p:anim>
                                    <p:anim calcmode="lin" valueType="num">
                                      <p:cBhvr>
                                        <p:cTn id="11" dur="199" accel="100000" fill="hold">
                                          <p:stCondLst>
                                            <p:cond delay="799"/>
                                          </p:stCondLst>
                                        </p:cTn>
                                        <p:tgtEl>
                                          <p:spTgt spid="2050"/>
                                        </p:tgtEl>
                                        <p:attrNameLst>
                                          <p:attrName>ppt_x</p:attrName>
                                        </p:attrNameLst>
                                      </p:cBhvr>
                                      <p:tavLst>
                                        <p:tav tm="0">
                                          <p:val>
                                            <p:strVal val="#ppt_x-0.05"/>
                                          </p:val>
                                        </p:tav>
                                        <p:tav tm="100000">
                                          <p:val>
                                            <p:strVal val="#ppt_x"/>
                                          </p:val>
                                        </p:tav>
                                      </p:tavLst>
                                    </p:anim>
                                    <p:anim calcmode="lin" valueType="num">
                                      <p:cBhvr>
                                        <p:cTn id="12" dur="199" accel="100000" fill="hold">
                                          <p:stCondLst>
                                            <p:cond delay="799"/>
                                          </p:stCondLst>
                                        </p:cTn>
                                        <p:tgtEl>
                                          <p:spTgt spid="2050"/>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8"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C928A610-941A-45D1-9D84-930A7D2E44D7}" type="slidenum">
              <a:rPr kumimoji="0" lang="en-US" altLang="zh-CN" sz="1400" smtClean="0"/>
              <a:pPr eaLnBrk="1" hangingPunct="1"/>
              <a:t>10</a:t>
            </a:fld>
            <a:endParaRPr kumimoji="0" lang="en-US" altLang="zh-CN" sz="1400" smtClean="0"/>
          </a:p>
        </p:txBody>
      </p:sp>
      <p:sp>
        <p:nvSpPr>
          <p:cNvPr id="5129" name="Rectangle 2"/>
          <p:cNvSpPr>
            <a:spLocks noGrp="1" noChangeArrowheads="1"/>
          </p:cNvSpPr>
          <p:nvPr>
            <p:ph type="title"/>
          </p:nvPr>
        </p:nvSpPr>
        <p:spPr>
          <a:xfrm>
            <a:off x="2438400" y="304800"/>
            <a:ext cx="4038600" cy="685800"/>
          </a:xfrm>
        </p:spPr>
        <p:txBody>
          <a:bodyPr/>
          <a:lstStyle/>
          <a:p>
            <a:pPr eaLnBrk="1" hangingPunct="1">
              <a:buClr>
                <a:srgbClr val="66FF33"/>
              </a:buClr>
              <a:buFont typeface="Wingdings" pitchFamily="2" charset="2"/>
              <a:buNone/>
            </a:pPr>
            <a:r>
              <a:rPr lang="en-US" altLang="zh-CN" sz="3600" smtClean="0">
                <a:solidFill>
                  <a:schemeClr val="tx1"/>
                </a:solidFill>
              </a:rPr>
              <a:t> </a:t>
            </a:r>
            <a:r>
              <a:rPr lang="en-US" altLang="zh-CN" sz="3600" smtClean="0">
                <a:solidFill>
                  <a:srgbClr val="800000"/>
                </a:solidFill>
                <a:latin typeface="黑体" pitchFamily="2" charset="-122"/>
                <a:ea typeface="黑体" pitchFamily="2" charset="-122"/>
              </a:rPr>
              <a:t>n</a:t>
            </a:r>
            <a:r>
              <a:rPr lang="zh-CN" altLang="en-US" sz="3600" smtClean="0">
                <a:solidFill>
                  <a:srgbClr val="800000"/>
                </a:solidFill>
                <a:latin typeface="黑体" pitchFamily="2" charset="-122"/>
                <a:ea typeface="黑体" pitchFamily="2" charset="-122"/>
              </a:rPr>
              <a:t>维情况</a:t>
            </a:r>
          </a:p>
        </p:txBody>
      </p:sp>
      <p:sp>
        <p:nvSpPr>
          <p:cNvPr id="5130" name="Rectangle 3"/>
          <p:cNvSpPr>
            <a:spLocks noGrp="1" noChangeArrowheads="1"/>
          </p:cNvSpPr>
          <p:nvPr>
            <p:ph type="body" idx="1"/>
          </p:nvPr>
        </p:nvSpPr>
        <p:spPr>
          <a:xfrm>
            <a:off x="990600" y="1285875"/>
            <a:ext cx="8153400" cy="4800600"/>
          </a:xfrm>
        </p:spPr>
        <p:txBody>
          <a:bodyPr/>
          <a:lstStyle/>
          <a:p>
            <a:pPr eaLnBrk="1" hangingPunct="1">
              <a:buClr>
                <a:srgbClr val="66FF33"/>
              </a:buClr>
              <a:buFont typeface="Wingdings" pitchFamily="2" charset="2"/>
              <a:buChar char="v"/>
            </a:pPr>
            <a:r>
              <a:rPr lang="zh-CN" altLang="en-US" sz="2600" smtClean="0"/>
              <a:t>      现抽取</a:t>
            </a:r>
            <a:r>
              <a:rPr lang="en-US" altLang="zh-CN" sz="2600" smtClean="0"/>
              <a:t>n</a:t>
            </a:r>
            <a:r>
              <a:rPr lang="zh-CN" altLang="en-US" sz="2600" smtClean="0"/>
              <a:t>个特征为：</a:t>
            </a:r>
          </a:p>
          <a:p>
            <a:pPr eaLnBrk="1" hangingPunct="1">
              <a:buClr>
                <a:srgbClr val="66FF33"/>
              </a:buClr>
              <a:buFont typeface="Wingdings" pitchFamily="2" charset="2"/>
              <a:buChar char="v"/>
            </a:pPr>
            <a:endParaRPr lang="zh-CN" altLang="en-US" sz="2400" smtClean="0"/>
          </a:p>
          <a:p>
            <a:pPr eaLnBrk="1" hangingPunct="1">
              <a:buClr>
                <a:srgbClr val="66FF33"/>
              </a:buClr>
              <a:buFont typeface="Wingdings" pitchFamily="2" charset="2"/>
              <a:buChar char="v"/>
            </a:pPr>
            <a:r>
              <a:rPr lang="zh-CN" altLang="en-US" sz="2600" smtClean="0"/>
              <a:t>判别函数：</a:t>
            </a:r>
          </a:p>
          <a:p>
            <a:pPr eaLnBrk="1" hangingPunct="1"/>
            <a:endParaRPr lang="zh-CN" altLang="en-US" sz="2600" smtClean="0"/>
          </a:p>
          <a:p>
            <a:pPr eaLnBrk="1" hangingPunct="1">
              <a:buFont typeface="Symbol" pitchFamily="18" charset="2"/>
              <a:buNone/>
            </a:pPr>
            <a:r>
              <a:rPr lang="zh-CN" altLang="en-US" smtClean="0"/>
              <a:t>          </a:t>
            </a:r>
          </a:p>
          <a:p>
            <a:pPr eaLnBrk="1" hangingPunct="1">
              <a:buClr>
                <a:srgbClr val="66FF33"/>
              </a:buClr>
              <a:buFont typeface="Wingdings" pitchFamily="2" charset="2"/>
              <a:buChar char="v"/>
            </a:pPr>
            <a:endParaRPr lang="zh-CN" altLang="en-US" sz="2400" smtClean="0"/>
          </a:p>
          <a:p>
            <a:pPr eaLnBrk="1" hangingPunct="1">
              <a:buClr>
                <a:srgbClr val="66FF33"/>
              </a:buClr>
              <a:buFont typeface="Wingdings" pitchFamily="2" charset="2"/>
              <a:buChar char="v"/>
            </a:pPr>
            <a:endParaRPr lang="zh-CN" altLang="en-US" sz="2400" smtClean="0"/>
          </a:p>
          <a:p>
            <a:pPr eaLnBrk="1" hangingPunct="1">
              <a:buClr>
                <a:srgbClr val="66FF33"/>
              </a:buClr>
              <a:buFont typeface="Wingdings" pitchFamily="2" charset="2"/>
              <a:buChar char="v"/>
            </a:pPr>
            <a:r>
              <a:rPr lang="zh-CN" altLang="en-US" sz="2600" smtClean="0"/>
              <a:t>另外一种表示方法：</a:t>
            </a:r>
          </a:p>
          <a:p>
            <a:pPr eaLnBrk="1" hangingPunct="1">
              <a:buClr>
                <a:srgbClr val="66FF33"/>
              </a:buClr>
              <a:buFont typeface="Wingdings" pitchFamily="2" charset="2"/>
              <a:buChar char="v"/>
            </a:pPr>
            <a:endParaRPr lang="zh-CN" altLang="en-US" sz="2600" smtClean="0"/>
          </a:p>
          <a:p>
            <a:pPr eaLnBrk="1" hangingPunct="1">
              <a:buClr>
                <a:srgbClr val="66FF33"/>
              </a:buClr>
              <a:buFont typeface="Wingdings" pitchFamily="2" charset="2"/>
              <a:buChar char="v"/>
            </a:pPr>
            <a:endParaRPr lang="zh-CN" altLang="en-US" sz="2400" smtClean="0"/>
          </a:p>
          <a:p>
            <a:pPr eaLnBrk="1" hangingPunct="1">
              <a:buClr>
                <a:srgbClr val="66FF33"/>
              </a:buClr>
              <a:buFont typeface="Wingdings" pitchFamily="2" charset="2"/>
              <a:buChar char="v"/>
            </a:pPr>
            <a:endParaRPr lang="en-US" altLang="zh-CN" sz="2400" smtClean="0"/>
          </a:p>
        </p:txBody>
      </p:sp>
      <p:graphicFrame>
        <p:nvGraphicFramePr>
          <p:cNvPr id="5122" name="Object 4"/>
          <p:cNvGraphicFramePr>
            <a:graphicFrameLocks noChangeAspect="1"/>
          </p:cNvGraphicFramePr>
          <p:nvPr/>
        </p:nvGraphicFramePr>
        <p:xfrm>
          <a:off x="2379663" y="1676400"/>
          <a:ext cx="3775075" cy="609600"/>
        </p:xfrm>
        <a:graphic>
          <a:graphicData uri="http://schemas.openxmlformats.org/presentationml/2006/ole">
            <mc:AlternateContent xmlns:mc="http://schemas.openxmlformats.org/markup-compatibility/2006">
              <mc:Choice xmlns:v="urn:schemas-microsoft-com:vml" Requires="v">
                <p:oleObj spid="_x0000_s5143" name="公式" r:id="rId3" imgW="1282680" imgH="241200" progId="Equation.3">
                  <p:embed/>
                </p:oleObj>
              </mc:Choice>
              <mc:Fallback>
                <p:oleObj name="公式" r:id="rId3" imgW="1282680" imgH="241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9663" y="1676400"/>
                        <a:ext cx="3775075"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3" name="Object 5"/>
          <p:cNvGraphicFramePr>
            <a:graphicFrameLocks noChangeAspect="1"/>
          </p:cNvGraphicFramePr>
          <p:nvPr/>
        </p:nvGraphicFramePr>
        <p:xfrm>
          <a:off x="3286125" y="2214563"/>
          <a:ext cx="4624388" cy="647700"/>
        </p:xfrm>
        <a:graphic>
          <a:graphicData uri="http://schemas.openxmlformats.org/presentationml/2006/ole">
            <mc:AlternateContent xmlns:mc="http://schemas.openxmlformats.org/markup-compatibility/2006">
              <mc:Choice xmlns:v="urn:schemas-microsoft-com:vml" Requires="v">
                <p:oleObj spid="_x0000_s5144" name="公式" r:id="rId5" imgW="2222280" imgH="228600" progId="Equation.3">
                  <p:embed/>
                </p:oleObj>
              </mc:Choice>
              <mc:Fallback>
                <p:oleObj name="公式" r:id="rId5" imgW="2222280" imgH="2286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86125" y="2214563"/>
                        <a:ext cx="4624388"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4" name="Object 6"/>
          <p:cNvGraphicFramePr>
            <a:graphicFrameLocks noChangeAspect="1"/>
          </p:cNvGraphicFramePr>
          <p:nvPr/>
        </p:nvGraphicFramePr>
        <p:xfrm>
          <a:off x="3714750" y="2857500"/>
          <a:ext cx="2324100" cy="461963"/>
        </p:xfrm>
        <a:graphic>
          <a:graphicData uri="http://schemas.openxmlformats.org/presentationml/2006/ole">
            <mc:AlternateContent xmlns:mc="http://schemas.openxmlformats.org/markup-compatibility/2006">
              <mc:Choice xmlns:v="urn:schemas-microsoft-com:vml" Requires="v">
                <p:oleObj spid="_x0000_s5145" name="Equation" r:id="rId7" imgW="736560" imgH="228600" progId="Equation.3">
                  <p:embed/>
                </p:oleObj>
              </mc:Choice>
              <mc:Fallback>
                <p:oleObj name="Equation" r:id="rId7" imgW="736560" imgH="2286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14750" y="2857500"/>
                        <a:ext cx="2324100" cy="46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5" name="Object 7"/>
          <p:cNvGraphicFramePr>
            <a:graphicFrameLocks noChangeAspect="1"/>
          </p:cNvGraphicFramePr>
          <p:nvPr/>
        </p:nvGraphicFramePr>
        <p:xfrm>
          <a:off x="1931988" y="5029200"/>
          <a:ext cx="5432425" cy="1066800"/>
        </p:xfrm>
        <a:graphic>
          <a:graphicData uri="http://schemas.openxmlformats.org/presentationml/2006/ole">
            <mc:AlternateContent xmlns:mc="http://schemas.openxmlformats.org/markup-compatibility/2006">
              <mc:Choice xmlns:v="urn:schemas-microsoft-com:vml" Requires="v">
                <p:oleObj spid="_x0000_s5146" name="Equation" r:id="rId9" imgW="2425680" imgH="482400" progId="Equation.3">
                  <p:embed/>
                </p:oleObj>
              </mc:Choice>
              <mc:Fallback>
                <p:oleObj name="Equation" r:id="rId9" imgW="2425680" imgH="4824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31988" y="5029200"/>
                        <a:ext cx="5432425"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6" name="Object 8"/>
          <p:cNvGraphicFramePr>
            <a:graphicFrameLocks noChangeAspect="1"/>
          </p:cNvGraphicFramePr>
          <p:nvPr/>
        </p:nvGraphicFramePr>
        <p:xfrm>
          <a:off x="4114800" y="4572000"/>
          <a:ext cx="2009775" cy="565150"/>
        </p:xfrm>
        <a:graphic>
          <a:graphicData uri="http://schemas.openxmlformats.org/presentationml/2006/ole">
            <mc:AlternateContent xmlns:mc="http://schemas.openxmlformats.org/markup-compatibility/2006">
              <mc:Choice xmlns:v="urn:schemas-microsoft-com:vml" Requires="v">
                <p:oleObj spid="_x0000_s5147" name="Equation" r:id="rId11" imgW="812520" imgH="228600" progId="Equation.3">
                  <p:embed/>
                </p:oleObj>
              </mc:Choice>
              <mc:Fallback>
                <p:oleObj name="Equation" r:id="rId11" imgW="812520" imgH="228600"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14800" y="4572000"/>
                        <a:ext cx="2009775" cy="565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7" name="Object 9"/>
          <p:cNvGraphicFramePr>
            <a:graphicFrameLocks noChangeAspect="1"/>
          </p:cNvGraphicFramePr>
          <p:nvPr/>
        </p:nvGraphicFramePr>
        <p:xfrm>
          <a:off x="2784475" y="3429000"/>
          <a:ext cx="4335463" cy="1066800"/>
        </p:xfrm>
        <a:graphic>
          <a:graphicData uri="http://schemas.openxmlformats.org/presentationml/2006/ole">
            <mc:AlternateContent xmlns:mc="http://schemas.openxmlformats.org/markup-compatibility/2006">
              <mc:Choice xmlns:v="urn:schemas-microsoft-com:vml" Requires="v">
                <p:oleObj spid="_x0000_s5148" name="Equation" r:id="rId13" imgW="1955520" imgH="482400" progId="Equation.3">
                  <p:embed/>
                </p:oleObj>
              </mc:Choice>
              <mc:Fallback>
                <p:oleObj name="Equation" r:id="rId13" imgW="1955520" imgH="482400"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84475" y="3429000"/>
                        <a:ext cx="4335463"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3"/>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EC746FAF-2B4A-420D-856A-3FD4DFE4AE80}" type="slidenum">
              <a:rPr kumimoji="0" lang="en-US" altLang="zh-CN" sz="1400" smtClean="0"/>
              <a:pPr eaLnBrk="1" hangingPunct="1"/>
              <a:t>11</a:t>
            </a:fld>
            <a:endParaRPr kumimoji="0" lang="en-US" altLang="zh-CN" sz="1400" smtClean="0"/>
          </a:p>
        </p:txBody>
      </p:sp>
      <p:sp>
        <p:nvSpPr>
          <p:cNvPr id="6148" name="Rectangle 2"/>
          <p:cNvSpPr>
            <a:spLocks noChangeArrowheads="1"/>
          </p:cNvSpPr>
          <p:nvPr/>
        </p:nvSpPr>
        <p:spPr bwMode="auto">
          <a:xfrm>
            <a:off x="1071563" y="1357313"/>
            <a:ext cx="7315200" cy="366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buClr>
                <a:srgbClr val="66FF33"/>
              </a:buClr>
              <a:buSzPct val="80000"/>
              <a:buFont typeface="Wingdings" pitchFamily="2" charset="2"/>
              <a:buChar char="v"/>
            </a:pPr>
            <a:r>
              <a:rPr lang="zh-CN" altLang="en-US" sz="2600">
                <a:latin typeface="Arial" charset="0"/>
              </a:rPr>
              <a:t>模式分类：</a:t>
            </a:r>
          </a:p>
          <a:p>
            <a:pPr>
              <a:spcBef>
                <a:spcPct val="50000"/>
              </a:spcBef>
              <a:buClr>
                <a:srgbClr val="66FF33"/>
              </a:buClr>
              <a:buSzPct val="80000"/>
              <a:buFont typeface="Wingdings" pitchFamily="2" charset="2"/>
              <a:buChar char="v"/>
            </a:pPr>
            <a:endParaRPr lang="zh-CN" altLang="en-US" sz="2600">
              <a:latin typeface="Arial" charset="0"/>
            </a:endParaRPr>
          </a:p>
          <a:p>
            <a:pPr>
              <a:spcBef>
                <a:spcPct val="50000"/>
              </a:spcBef>
              <a:buClr>
                <a:srgbClr val="66FF33"/>
              </a:buClr>
              <a:buSzPct val="80000"/>
              <a:buFont typeface="Wingdings" pitchFamily="2" charset="2"/>
              <a:buChar char="v"/>
            </a:pPr>
            <a:endParaRPr lang="zh-CN" altLang="en-US" sz="2600">
              <a:latin typeface="Arial" charset="0"/>
            </a:endParaRPr>
          </a:p>
          <a:p>
            <a:pPr>
              <a:spcBef>
                <a:spcPct val="50000"/>
              </a:spcBef>
              <a:buClr>
                <a:srgbClr val="66FF33"/>
              </a:buClr>
              <a:buSzPct val="80000"/>
              <a:buFont typeface="Wingdings" pitchFamily="2" charset="2"/>
              <a:buChar char="v"/>
            </a:pPr>
            <a:r>
              <a:rPr lang="zh-CN" altLang="en-US" sz="2600">
                <a:latin typeface="Arial" charset="0"/>
              </a:rPr>
              <a:t>当 </a:t>
            </a:r>
            <a:r>
              <a:rPr lang="en-US" altLang="zh-CN" sz="2600" i="1"/>
              <a:t>g</a:t>
            </a:r>
            <a:r>
              <a:rPr lang="en-US" altLang="zh-CN" sz="2600" baseline="-25000"/>
              <a:t>1</a:t>
            </a:r>
            <a:r>
              <a:rPr lang="en-US" altLang="zh-CN" sz="2600"/>
              <a:t>(</a:t>
            </a:r>
            <a:r>
              <a:rPr lang="en-US" altLang="zh-CN" sz="2600" i="1"/>
              <a:t>x</a:t>
            </a:r>
            <a:r>
              <a:rPr lang="en-US" altLang="zh-CN" sz="2600"/>
              <a:t>)</a:t>
            </a:r>
            <a:r>
              <a:rPr lang="en-US" altLang="zh-CN" sz="2600">
                <a:latin typeface="Arial" charset="0"/>
              </a:rPr>
              <a:t> =</a:t>
            </a:r>
            <a:r>
              <a:rPr lang="en-US" altLang="zh-CN" sz="2600" i="1"/>
              <a:t>W</a:t>
            </a:r>
            <a:r>
              <a:rPr lang="en-US" altLang="zh-CN" sz="2600" i="1" baseline="30000"/>
              <a:t>T</a:t>
            </a:r>
            <a:r>
              <a:rPr lang="en-US" altLang="zh-CN" sz="2600" i="1"/>
              <a:t>X</a:t>
            </a:r>
            <a:r>
              <a:rPr lang="en-US" altLang="zh-CN" sz="2600"/>
              <a:t>=</a:t>
            </a:r>
            <a:r>
              <a:rPr lang="en-US" altLang="zh-CN" sz="2600">
                <a:latin typeface="Arial" charset="0"/>
              </a:rPr>
              <a:t>0 </a:t>
            </a:r>
            <a:r>
              <a:rPr lang="zh-CN" altLang="en-US" sz="2600">
                <a:latin typeface="Arial" charset="0"/>
              </a:rPr>
              <a:t>为判别边界 。当</a:t>
            </a:r>
            <a:r>
              <a:rPr lang="en-US" altLang="zh-CN" sz="2600" i="1"/>
              <a:t>n</a:t>
            </a:r>
            <a:r>
              <a:rPr lang="en-US" altLang="zh-CN" sz="2600">
                <a:latin typeface="Arial" charset="0"/>
              </a:rPr>
              <a:t>=2</a:t>
            </a:r>
            <a:r>
              <a:rPr lang="zh-CN" altLang="en-US" sz="2600">
                <a:latin typeface="Arial" charset="0"/>
              </a:rPr>
              <a:t>时，二维情况的判别边界为一直线。当</a:t>
            </a:r>
            <a:r>
              <a:rPr lang="en-US" altLang="zh-CN" sz="2600" i="1"/>
              <a:t>n</a:t>
            </a:r>
            <a:r>
              <a:rPr lang="en-US" altLang="zh-CN" sz="2600">
                <a:latin typeface="Arial" charset="0"/>
              </a:rPr>
              <a:t>=3</a:t>
            </a:r>
            <a:r>
              <a:rPr lang="zh-CN" altLang="en-US" sz="2600">
                <a:latin typeface="Arial" charset="0"/>
              </a:rPr>
              <a:t>时，判别边界为一平面，</a:t>
            </a:r>
            <a:r>
              <a:rPr lang="en-US" altLang="zh-CN" sz="2600" i="1"/>
              <a:t>n</a:t>
            </a:r>
            <a:r>
              <a:rPr lang="en-US" altLang="zh-CN" sz="2600">
                <a:latin typeface="Arial" charset="0"/>
              </a:rPr>
              <a:t>&gt;3</a:t>
            </a:r>
            <a:r>
              <a:rPr lang="zh-CN" altLang="en-US" sz="2600">
                <a:latin typeface="Arial" charset="0"/>
              </a:rPr>
              <a:t>时，则判别边界为一超平面。</a:t>
            </a:r>
          </a:p>
          <a:p>
            <a:pPr>
              <a:spcBef>
                <a:spcPct val="50000"/>
              </a:spcBef>
              <a:buClr>
                <a:srgbClr val="66FF33"/>
              </a:buClr>
              <a:buSzPct val="80000"/>
              <a:buFont typeface="Wingdings" pitchFamily="2" charset="2"/>
              <a:buChar char="v"/>
            </a:pPr>
            <a:endParaRPr lang="en-US" altLang="zh-CN" sz="2600">
              <a:latin typeface="Arial" charset="0"/>
            </a:endParaRPr>
          </a:p>
        </p:txBody>
      </p:sp>
      <p:graphicFrame>
        <p:nvGraphicFramePr>
          <p:cNvPr id="6146" name="Object 3"/>
          <p:cNvGraphicFramePr>
            <a:graphicFrameLocks noChangeAspect="1"/>
          </p:cNvGraphicFramePr>
          <p:nvPr/>
        </p:nvGraphicFramePr>
        <p:xfrm>
          <a:off x="1763713" y="1989138"/>
          <a:ext cx="5284787" cy="990600"/>
        </p:xfrm>
        <a:graphic>
          <a:graphicData uri="http://schemas.openxmlformats.org/presentationml/2006/ole">
            <mc:AlternateContent xmlns:mc="http://schemas.openxmlformats.org/markup-compatibility/2006">
              <mc:Choice xmlns:v="urn:schemas-microsoft-com:vml" Requires="v">
                <p:oleObj spid="_x0000_s6152" name="Equation" r:id="rId3" imgW="1523880" imgH="482400" progId="Equation.3">
                  <p:embed/>
                </p:oleObj>
              </mc:Choice>
              <mc:Fallback>
                <p:oleObj name="Equation" r:id="rId3" imgW="1523880" imgH="4824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1989138"/>
                        <a:ext cx="5284787"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49" name="Rectangle 4"/>
          <p:cNvSpPr>
            <a:spLocks noChangeArrowheads="1"/>
          </p:cNvSpPr>
          <p:nvPr/>
        </p:nvSpPr>
        <p:spPr bwMode="auto">
          <a:xfrm>
            <a:off x="2667000" y="304800"/>
            <a:ext cx="4648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buClr>
                <a:srgbClr val="66FF33"/>
              </a:buClr>
              <a:buFont typeface="Wingdings" pitchFamily="2" charset="2"/>
              <a:buNone/>
            </a:pPr>
            <a:r>
              <a:rPr lang="en-US" altLang="zh-CN" sz="3600">
                <a:solidFill>
                  <a:srgbClr val="800000"/>
                </a:solidFill>
                <a:latin typeface="黑体" pitchFamily="2" charset="-122"/>
                <a:ea typeface="黑体" pitchFamily="2" charset="-122"/>
              </a:rPr>
              <a:t> n</a:t>
            </a:r>
            <a:r>
              <a:rPr lang="zh-CN" altLang="en-US" sz="3600">
                <a:solidFill>
                  <a:srgbClr val="800000"/>
                </a:solidFill>
                <a:latin typeface="黑体" pitchFamily="2" charset="-122"/>
                <a:ea typeface="黑体" pitchFamily="2" charset="-122"/>
              </a:rPr>
              <a:t>维情况</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58B1ADAC-A8DA-44A2-A1C9-9AF4BA86EC96}" type="slidenum">
              <a:rPr kumimoji="0" lang="en-US" altLang="zh-CN" sz="1400" smtClean="0"/>
              <a:pPr eaLnBrk="1" hangingPunct="1"/>
              <a:t>12</a:t>
            </a:fld>
            <a:endParaRPr kumimoji="0" lang="en-US" altLang="zh-CN" sz="1400" smtClean="0"/>
          </a:p>
        </p:txBody>
      </p:sp>
      <p:sp>
        <p:nvSpPr>
          <p:cNvPr id="7173" name="Rectangle 2"/>
          <p:cNvSpPr>
            <a:spLocks noGrp="1" noChangeArrowheads="1"/>
          </p:cNvSpPr>
          <p:nvPr>
            <p:ph type="title"/>
          </p:nvPr>
        </p:nvSpPr>
        <p:spPr>
          <a:xfrm>
            <a:off x="2667000" y="152400"/>
            <a:ext cx="4343400" cy="838200"/>
          </a:xfrm>
        </p:spPr>
        <p:txBody>
          <a:bodyPr/>
          <a:lstStyle/>
          <a:p>
            <a:pPr eaLnBrk="1" hangingPunct="1">
              <a:buClr>
                <a:srgbClr val="66FF33"/>
              </a:buClr>
              <a:buFont typeface="Wingdings" pitchFamily="2" charset="2"/>
              <a:buChar char="Ø"/>
            </a:pPr>
            <a:r>
              <a:rPr lang="en-US" altLang="zh-CN" sz="3600" b="1" smtClean="0">
                <a:cs typeface="Times New Roman" pitchFamily="18" charset="0"/>
              </a:rPr>
              <a:t>(</a:t>
            </a:r>
            <a:r>
              <a:rPr lang="zh-CN" altLang="en-US" sz="3600" b="1" smtClean="0"/>
              <a:t>二</a:t>
            </a:r>
            <a:r>
              <a:rPr lang="en-US" altLang="zh-CN" sz="3600" b="1" smtClean="0"/>
              <a:t>)</a:t>
            </a:r>
            <a:r>
              <a:rPr lang="en-US" altLang="zh-CN" sz="3600" b="1" smtClean="0">
                <a:cs typeface="Times New Roman" pitchFamily="18" charset="0"/>
              </a:rPr>
              <a:t>  </a:t>
            </a:r>
            <a:r>
              <a:rPr lang="zh-CN" altLang="en-US" sz="3600" b="1" smtClean="0"/>
              <a:t>多类问题</a:t>
            </a:r>
          </a:p>
        </p:txBody>
      </p:sp>
      <p:graphicFrame>
        <p:nvGraphicFramePr>
          <p:cNvPr id="7170" name="Object 3"/>
          <p:cNvGraphicFramePr>
            <a:graphicFrameLocks noChangeAspect="1"/>
          </p:cNvGraphicFramePr>
          <p:nvPr/>
        </p:nvGraphicFramePr>
        <p:xfrm>
          <a:off x="1981200" y="3276600"/>
          <a:ext cx="5638800" cy="1143000"/>
        </p:xfrm>
        <a:graphic>
          <a:graphicData uri="http://schemas.openxmlformats.org/presentationml/2006/ole">
            <mc:AlternateContent xmlns:mc="http://schemas.openxmlformats.org/markup-compatibility/2006">
              <mc:Choice xmlns:v="urn:schemas-microsoft-com:vml" Requires="v">
                <p:oleObj spid="_x0000_s7179" name="Equation" r:id="rId3" imgW="2286000" imgH="482400" progId="Equation.3">
                  <p:embed/>
                </p:oleObj>
              </mc:Choice>
              <mc:Fallback>
                <p:oleObj name="Equation" r:id="rId3" imgW="2286000" imgH="4824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276600"/>
                        <a:ext cx="5638800" cy="1143000"/>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74" name="Rectangle 4"/>
          <p:cNvSpPr>
            <a:spLocks noChangeArrowheads="1"/>
          </p:cNvSpPr>
          <p:nvPr/>
        </p:nvSpPr>
        <p:spPr bwMode="auto">
          <a:xfrm>
            <a:off x="762000" y="1143000"/>
            <a:ext cx="81534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rgbClr val="66FF33"/>
              </a:buClr>
              <a:buSzPct val="80000"/>
              <a:buFont typeface="Wingdings" pitchFamily="2" charset="2"/>
              <a:buChar char="v"/>
            </a:pPr>
            <a:r>
              <a:rPr lang="zh-CN" altLang="en-US" sz="2600">
                <a:latin typeface="宋体" pitchFamily="2" charset="-122"/>
              </a:rPr>
              <a:t>对于多类问题，模式有 </a:t>
            </a:r>
            <a:r>
              <a:rPr kumimoji="0" lang="en-US" altLang="zh-CN">
                <a:cs typeface="Times New Roman" pitchFamily="18" charset="0"/>
              </a:rPr>
              <a:t>ω</a:t>
            </a:r>
            <a:r>
              <a:rPr kumimoji="0" lang="en-US" altLang="zh-CN" baseline="-25000">
                <a:cs typeface="Times New Roman" pitchFamily="18" charset="0"/>
              </a:rPr>
              <a:t>1</a:t>
            </a:r>
            <a:r>
              <a:rPr kumimoji="0" lang="en-US" altLang="zh-CN">
                <a:cs typeface="Times New Roman" pitchFamily="18" charset="0"/>
              </a:rPr>
              <a:t> ,ω</a:t>
            </a:r>
            <a:r>
              <a:rPr kumimoji="0" lang="en-US" altLang="zh-CN" baseline="-25000">
                <a:cs typeface="Times New Roman" pitchFamily="18" charset="0"/>
              </a:rPr>
              <a:t>2</a:t>
            </a:r>
            <a:r>
              <a:rPr kumimoji="0" lang="en-US" altLang="zh-CN">
                <a:cs typeface="Times New Roman" pitchFamily="18" charset="0"/>
              </a:rPr>
              <a:t> ,</a:t>
            </a:r>
            <a:r>
              <a:rPr kumimoji="0" lang="en-US" altLang="zh-CN" baseline="-25000">
                <a:cs typeface="Times New Roman" pitchFamily="18" charset="0"/>
              </a:rPr>
              <a:t> </a:t>
            </a:r>
            <a:r>
              <a:rPr kumimoji="0" lang="en-US" altLang="zh-CN">
                <a:cs typeface="Times New Roman" pitchFamily="18" charset="0"/>
              </a:rPr>
              <a:t>… ,</a:t>
            </a:r>
            <a:r>
              <a:rPr kumimoji="0" lang="en-US" altLang="zh-CN" baseline="-25000">
                <a:cs typeface="Times New Roman" pitchFamily="18" charset="0"/>
              </a:rPr>
              <a:t> </a:t>
            </a:r>
            <a:r>
              <a:rPr kumimoji="0" lang="en-US" altLang="zh-CN">
                <a:cs typeface="Times New Roman" pitchFamily="18" charset="0"/>
              </a:rPr>
              <a:t>ω</a:t>
            </a:r>
            <a:r>
              <a:rPr kumimoji="0" lang="en-US" altLang="zh-CN" baseline="-25000">
                <a:cs typeface="Times New Roman" pitchFamily="18" charset="0"/>
              </a:rPr>
              <a:t>m</a:t>
            </a:r>
            <a:r>
              <a:rPr lang="en-US" altLang="zh-CN" sz="2600">
                <a:latin typeface="宋体" pitchFamily="2" charset="-122"/>
              </a:rPr>
              <a:t> </a:t>
            </a:r>
            <a:r>
              <a:rPr lang="zh-CN" altLang="en-US" sz="2600">
                <a:latin typeface="宋体" pitchFamily="2" charset="-122"/>
              </a:rPr>
              <a:t>个类别。可分三种情况：</a:t>
            </a:r>
          </a:p>
          <a:p>
            <a:pPr marL="342900" indent="-342900">
              <a:spcBef>
                <a:spcPct val="20000"/>
              </a:spcBef>
              <a:buClr>
                <a:srgbClr val="FF5050"/>
              </a:buClr>
              <a:buSzPct val="80000"/>
              <a:buFont typeface="Wingdings" pitchFamily="2" charset="2"/>
              <a:buChar char="Ø"/>
            </a:pPr>
            <a:r>
              <a:rPr lang="en-US" altLang="zh-CN" sz="2600">
                <a:latin typeface="宋体" pitchFamily="2" charset="-122"/>
              </a:rPr>
              <a:t>1</a:t>
            </a:r>
            <a:r>
              <a:rPr lang="zh-CN" altLang="en-US" sz="2600">
                <a:latin typeface="宋体" pitchFamily="2" charset="-122"/>
              </a:rPr>
              <a:t>。</a:t>
            </a:r>
            <a:r>
              <a:rPr lang="zh-CN" altLang="en-US" sz="2600" b="1">
                <a:latin typeface="宋体" pitchFamily="2" charset="-122"/>
              </a:rPr>
              <a:t>第一种情况：每一模式类与其它模式类间可用单个判别平面把一个类分开。</a:t>
            </a:r>
            <a:r>
              <a:rPr lang="zh-CN" altLang="en-US" sz="2600">
                <a:latin typeface="宋体" pitchFamily="2" charset="-122"/>
              </a:rPr>
              <a:t>这种情况，</a:t>
            </a:r>
            <a:r>
              <a:rPr lang="en-US" altLang="zh-CN" sz="2600">
                <a:latin typeface="宋体" pitchFamily="2" charset="-122"/>
              </a:rPr>
              <a:t>M</a:t>
            </a:r>
            <a:r>
              <a:rPr lang="zh-CN" altLang="en-US" sz="2600">
                <a:latin typeface="宋体" pitchFamily="2" charset="-122"/>
              </a:rPr>
              <a:t>类可有</a:t>
            </a:r>
            <a:r>
              <a:rPr lang="en-US" altLang="zh-CN" sz="2600">
                <a:latin typeface="宋体" pitchFamily="2" charset="-122"/>
              </a:rPr>
              <a:t>M</a:t>
            </a:r>
            <a:r>
              <a:rPr lang="zh-CN" altLang="en-US" sz="2600">
                <a:latin typeface="宋体" pitchFamily="2" charset="-122"/>
              </a:rPr>
              <a:t>个判别函数，且具有以下性质：</a:t>
            </a:r>
          </a:p>
        </p:txBody>
      </p:sp>
      <p:graphicFrame>
        <p:nvGraphicFramePr>
          <p:cNvPr id="7171" name="Object 5"/>
          <p:cNvGraphicFramePr>
            <a:graphicFrameLocks noChangeAspect="1"/>
          </p:cNvGraphicFramePr>
          <p:nvPr/>
        </p:nvGraphicFramePr>
        <p:xfrm>
          <a:off x="1528763" y="4495800"/>
          <a:ext cx="6807200" cy="914400"/>
        </p:xfrm>
        <a:graphic>
          <a:graphicData uri="http://schemas.openxmlformats.org/presentationml/2006/ole">
            <mc:AlternateContent xmlns:mc="http://schemas.openxmlformats.org/markup-compatibility/2006">
              <mc:Choice xmlns:v="urn:schemas-microsoft-com:vml" Requires="v">
                <p:oleObj spid="_x0000_s7180" name="公式" r:id="rId5" imgW="3213000" imgH="457200" progId="Equation.3">
                  <p:embed/>
                </p:oleObj>
              </mc:Choice>
              <mc:Fallback>
                <p:oleObj name="公式" r:id="rId5" imgW="3213000" imgH="4572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8763" y="4495800"/>
                        <a:ext cx="68072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8" name="灯片编号占位符 3"/>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05136D8B-91A8-4A5E-917E-29D54DDBEB43}" type="slidenum">
              <a:rPr kumimoji="0" lang="en-US" altLang="zh-CN" sz="1400" smtClean="0"/>
              <a:pPr eaLnBrk="1" hangingPunct="1"/>
              <a:t>13</a:t>
            </a:fld>
            <a:endParaRPr kumimoji="0" lang="en-US" altLang="zh-CN" sz="1400" smtClean="0"/>
          </a:p>
        </p:txBody>
      </p:sp>
      <p:sp>
        <p:nvSpPr>
          <p:cNvPr id="8209" name="Rectangle 2"/>
          <p:cNvSpPr>
            <a:spLocks noChangeArrowheads="1"/>
          </p:cNvSpPr>
          <p:nvPr/>
        </p:nvSpPr>
        <p:spPr bwMode="auto">
          <a:xfrm>
            <a:off x="1214438" y="1071563"/>
            <a:ext cx="82296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rgbClr val="66FF33"/>
              </a:buClr>
              <a:buSzPct val="80000"/>
              <a:buFont typeface="Wingdings" pitchFamily="2" charset="2"/>
              <a:buChar char="v"/>
            </a:pPr>
            <a:r>
              <a:rPr kumimoji="0" lang="zh-CN" altLang="en-US">
                <a:latin typeface="Arial" charset="0"/>
              </a:rPr>
              <a:t>右图所示，每一类别可用单个判别边界与其它类别相分开 。</a:t>
            </a:r>
          </a:p>
          <a:p>
            <a:pPr marL="342900" indent="-342900">
              <a:spcBef>
                <a:spcPct val="20000"/>
              </a:spcBef>
              <a:buClr>
                <a:srgbClr val="66FF33"/>
              </a:buClr>
              <a:buSzPct val="80000"/>
              <a:buFont typeface="Wingdings" pitchFamily="2" charset="2"/>
              <a:buChar char="v"/>
            </a:pPr>
            <a:r>
              <a:rPr kumimoji="0" lang="zh-CN" altLang="en-US">
                <a:latin typeface="Arial" charset="0"/>
              </a:rPr>
              <a:t>如果一模式</a:t>
            </a:r>
            <a:r>
              <a:rPr kumimoji="0" lang="en-US" altLang="zh-CN" i="1"/>
              <a:t>X</a:t>
            </a:r>
            <a:r>
              <a:rPr kumimoji="0" lang="zh-CN" altLang="en-US">
                <a:latin typeface="Arial" charset="0"/>
              </a:rPr>
              <a:t>属于</a:t>
            </a:r>
            <a:r>
              <a:rPr kumimoji="0" lang="en-US" altLang="zh-CN">
                <a:cs typeface="Times New Roman" pitchFamily="18" charset="0"/>
              </a:rPr>
              <a:t>ω</a:t>
            </a:r>
            <a:r>
              <a:rPr kumimoji="0" lang="en-US" altLang="zh-CN" baseline="-25000">
                <a:cs typeface="Times New Roman" pitchFamily="18" charset="0"/>
              </a:rPr>
              <a:t>1</a:t>
            </a:r>
            <a:r>
              <a:rPr kumimoji="0" lang="zh-CN" altLang="en-US">
                <a:latin typeface="Arial" charset="0"/>
              </a:rPr>
              <a:t>，则由图可清楚看出</a:t>
            </a:r>
            <a:r>
              <a:rPr kumimoji="0" lang="en-US" altLang="zh-CN">
                <a:latin typeface="Arial" charset="0"/>
              </a:rPr>
              <a:t>:</a:t>
            </a:r>
            <a:r>
              <a:rPr kumimoji="0" lang="zh-CN" altLang="en-US">
                <a:latin typeface="Arial" charset="0"/>
              </a:rPr>
              <a:t>这时</a:t>
            </a:r>
            <a:r>
              <a:rPr lang="en-US" altLang="zh-CN" i="1"/>
              <a:t>g</a:t>
            </a:r>
            <a:r>
              <a:rPr lang="en-US" altLang="zh-CN" baseline="-25000"/>
              <a:t>1</a:t>
            </a:r>
            <a:r>
              <a:rPr lang="en-US" altLang="zh-CN"/>
              <a:t>(</a:t>
            </a:r>
            <a:r>
              <a:rPr lang="en-US" altLang="zh-CN" i="1"/>
              <a:t>x</a:t>
            </a:r>
            <a:r>
              <a:rPr lang="en-US" altLang="zh-CN"/>
              <a:t>)</a:t>
            </a:r>
            <a:r>
              <a:rPr lang="en-US" altLang="zh-CN">
                <a:latin typeface="Arial" charset="0"/>
              </a:rPr>
              <a:t> &gt;0</a:t>
            </a:r>
            <a:r>
              <a:rPr kumimoji="0" lang="zh-CN" altLang="en-US">
                <a:latin typeface="Arial" charset="0"/>
              </a:rPr>
              <a:t>而</a:t>
            </a:r>
            <a:r>
              <a:rPr lang="en-US" altLang="zh-CN" sz="2600" i="1"/>
              <a:t>g</a:t>
            </a:r>
            <a:r>
              <a:rPr lang="en-US" altLang="zh-CN" sz="2600" baseline="-25000"/>
              <a:t>2</a:t>
            </a:r>
            <a:r>
              <a:rPr lang="en-US" altLang="zh-CN" sz="2600"/>
              <a:t>(</a:t>
            </a:r>
            <a:r>
              <a:rPr lang="en-US" altLang="zh-CN" sz="2600" i="1"/>
              <a:t>x</a:t>
            </a:r>
            <a:r>
              <a:rPr lang="en-US" altLang="zh-CN" sz="2600"/>
              <a:t>)</a:t>
            </a:r>
            <a:r>
              <a:rPr lang="en-US" altLang="zh-CN" sz="2600">
                <a:latin typeface="Arial" charset="0"/>
              </a:rPr>
              <a:t> &lt;0</a:t>
            </a:r>
            <a:r>
              <a:rPr kumimoji="0" lang="en-US" altLang="zh-CN">
                <a:latin typeface="Arial" charset="0"/>
              </a:rPr>
              <a:t> </a:t>
            </a:r>
            <a:r>
              <a:rPr kumimoji="0" lang="zh-CN" altLang="en-US">
                <a:latin typeface="Arial" charset="0"/>
              </a:rPr>
              <a:t>， </a:t>
            </a:r>
            <a:r>
              <a:rPr lang="en-US" altLang="zh-CN" sz="2600" i="1"/>
              <a:t>g</a:t>
            </a:r>
            <a:r>
              <a:rPr lang="en-US" altLang="zh-CN" sz="2600" baseline="-25000"/>
              <a:t>3</a:t>
            </a:r>
            <a:r>
              <a:rPr lang="en-US" altLang="zh-CN" sz="2600"/>
              <a:t>(</a:t>
            </a:r>
            <a:r>
              <a:rPr lang="en-US" altLang="zh-CN" sz="2600" i="1"/>
              <a:t>x</a:t>
            </a:r>
            <a:r>
              <a:rPr lang="en-US" altLang="zh-CN" sz="2600"/>
              <a:t>)</a:t>
            </a:r>
            <a:r>
              <a:rPr lang="en-US" altLang="zh-CN" sz="2600">
                <a:latin typeface="Arial" charset="0"/>
              </a:rPr>
              <a:t> &lt;0</a:t>
            </a:r>
            <a:r>
              <a:rPr kumimoji="0" lang="en-US" altLang="zh-CN">
                <a:latin typeface="Arial" charset="0"/>
              </a:rPr>
              <a:t> </a:t>
            </a:r>
            <a:r>
              <a:rPr kumimoji="0" lang="zh-CN" altLang="en-US">
                <a:latin typeface="Arial" charset="0"/>
              </a:rPr>
              <a:t>。 </a:t>
            </a:r>
            <a:r>
              <a:rPr kumimoji="0" lang="en-US" altLang="zh-CN">
                <a:cs typeface="Times New Roman" pitchFamily="18" charset="0"/>
              </a:rPr>
              <a:t>ω</a:t>
            </a:r>
            <a:r>
              <a:rPr kumimoji="0" lang="en-US" altLang="zh-CN" baseline="-25000">
                <a:cs typeface="Times New Roman" pitchFamily="18" charset="0"/>
              </a:rPr>
              <a:t>1</a:t>
            </a:r>
            <a:r>
              <a:rPr kumimoji="0" lang="en-US" altLang="zh-CN">
                <a:latin typeface="Arial" charset="0"/>
              </a:rPr>
              <a:t> </a:t>
            </a:r>
            <a:r>
              <a:rPr kumimoji="0" lang="zh-CN" altLang="en-US">
                <a:latin typeface="Arial" charset="0"/>
              </a:rPr>
              <a:t>类与其它类之间的边界由        </a:t>
            </a:r>
            <a:r>
              <a:rPr lang="en-US" altLang="zh-CN" i="1"/>
              <a:t>g</a:t>
            </a:r>
            <a:r>
              <a:rPr lang="en-US" altLang="zh-CN" baseline="-25000"/>
              <a:t>1</a:t>
            </a:r>
            <a:r>
              <a:rPr lang="en-US" altLang="zh-CN"/>
              <a:t>(</a:t>
            </a:r>
            <a:r>
              <a:rPr lang="en-US" altLang="zh-CN" i="1"/>
              <a:t>x</a:t>
            </a:r>
            <a:r>
              <a:rPr lang="en-US" altLang="zh-CN"/>
              <a:t>)</a:t>
            </a:r>
            <a:r>
              <a:rPr lang="en-US" altLang="zh-CN">
                <a:latin typeface="Arial" charset="0"/>
              </a:rPr>
              <a:t>=0</a:t>
            </a:r>
            <a:r>
              <a:rPr kumimoji="0" lang="zh-CN" altLang="en-US">
                <a:latin typeface="Arial" charset="0"/>
              </a:rPr>
              <a:t>确定</a:t>
            </a:r>
            <a:r>
              <a:rPr kumimoji="0" lang="en-US" altLang="zh-CN">
                <a:latin typeface="Arial" charset="0"/>
              </a:rPr>
              <a:t>.                                                         </a:t>
            </a:r>
          </a:p>
          <a:p>
            <a:pPr marL="342900" indent="-342900" eaLnBrk="0" hangingPunct="0">
              <a:buClr>
                <a:srgbClr val="FF5050"/>
              </a:buClr>
              <a:buSzPts val="2000"/>
              <a:buFont typeface="Wingdings" pitchFamily="2" charset="2"/>
              <a:buChar char="Ø"/>
            </a:pPr>
            <a:endParaRPr lang="en-US" altLang="zh-CN">
              <a:latin typeface="宋体" pitchFamily="2" charset="-122"/>
            </a:endParaRPr>
          </a:p>
        </p:txBody>
      </p:sp>
      <p:grpSp>
        <p:nvGrpSpPr>
          <p:cNvPr id="8210" name="Group 3"/>
          <p:cNvGrpSpPr>
            <a:grpSpLocks/>
          </p:cNvGrpSpPr>
          <p:nvPr/>
        </p:nvGrpSpPr>
        <p:grpSpPr bwMode="auto">
          <a:xfrm>
            <a:off x="2667000" y="2971800"/>
            <a:ext cx="4922838" cy="3124200"/>
            <a:chOff x="1680" y="1872"/>
            <a:chExt cx="3101" cy="1968"/>
          </a:xfrm>
        </p:grpSpPr>
        <p:sp>
          <p:nvSpPr>
            <p:cNvPr id="8212" name="Line 4"/>
            <p:cNvSpPr>
              <a:spLocks noChangeShapeType="1"/>
            </p:cNvSpPr>
            <p:nvPr/>
          </p:nvSpPr>
          <p:spPr bwMode="auto">
            <a:xfrm flipV="1">
              <a:off x="2352" y="2016"/>
              <a:ext cx="0" cy="1439"/>
            </a:xfrm>
            <a:prstGeom prst="line">
              <a:avLst/>
            </a:prstGeom>
            <a:noFill/>
            <a:ln w="9525">
              <a:solidFill>
                <a:schemeClr val="tx1"/>
              </a:solidFill>
              <a:miter lim="800000"/>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213" name="Line 5"/>
            <p:cNvSpPr>
              <a:spLocks noChangeShapeType="1"/>
            </p:cNvSpPr>
            <p:nvPr/>
          </p:nvSpPr>
          <p:spPr bwMode="auto">
            <a:xfrm>
              <a:off x="2352" y="3455"/>
              <a:ext cx="1953" cy="0"/>
            </a:xfrm>
            <a:prstGeom prst="line">
              <a:avLst/>
            </a:prstGeom>
            <a:noFill/>
            <a:ln w="9525">
              <a:solidFill>
                <a:schemeClr val="tx1"/>
              </a:solidFill>
              <a:miter lim="800000"/>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214" name="Line 6"/>
            <p:cNvSpPr>
              <a:spLocks noChangeShapeType="1"/>
            </p:cNvSpPr>
            <p:nvPr/>
          </p:nvSpPr>
          <p:spPr bwMode="auto">
            <a:xfrm flipV="1">
              <a:off x="2046" y="2016"/>
              <a:ext cx="1771" cy="1439"/>
            </a:xfrm>
            <a:prstGeom prst="line">
              <a:avLst/>
            </a:prstGeom>
            <a:noFill/>
            <a:ln w="19050">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8215" name="Line 7"/>
            <p:cNvSpPr>
              <a:spLocks noChangeShapeType="1"/>
            </p:cNvSpPr>
            <p:nvPr/>
          </p:nvSpPr>
          <p:spPr bwMode="auto">
            <a:xfrm>
              <a:off x="2107" y="2064"/>
              <a:ext cx="2198" cy="1584"/>
            </a:xfrm>
            <a:prstGeom prst="line">
              <a:avLst/>
            </a:prstGeom>
            <a:noFill/>
            <a:ln w="19050">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8216" name="Line 8"/>
            <p:cNvSpPr>
              <a:spLocks noChangeShapeType="1"/>
            </p:cNvSpPr>
            <p:nvPr/>
          </p:nvSpPr>
          <p:spPr bwMode="auto">
            <a:xfrm>
              <a:off x="1680" y="3024"/>
              <a:ext cx="2686" cy="0"/>
            </a:xfrm>
            <a:prstGeom prst="line">
              <a:avLst/>
            </a:prstGeom>
            <a:noFill/>
            <a:ln w="19050">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8217" name="AutoShape 9"/>
            <p:cNvSpPr>
              <a:spLocks noChangeArrowheads="1"/>
            </p:cNvSpPr>
            <p:nvPr/>
          </p:nvSpPr>
          <p:spPr bwMode="auto">
            <a:xfrm>
              <a:off x="2046" y="2399"/>
              <a:ext cx="550" cy="385"/>
            </a:xfrm>
            <a:prstGeom prst="octagon">
              <a:avLst>
                <a:gd name="adj" fmla="val 29287"/>
              </a:avLst>
            </a:prstGeom>
            <a:solidFill>
              <a:schemeClr val="accent1"/>
            </a:solidFill>
            <a:ln>
              <a:noFill/>
            </a:ln>
            <a:extLs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nchor="ctr"/>
            <a:lstStyle/>
            <a:p>
              <a:endParaRPr lang="zh-CN" altLang="en-US"/>
            </a:p>
          </p:txBody>
        </p:sp>
        <p:sp>
          <p:nvSpPr>
            <p:cNvPr id="8218" name="AutoShape 10"/>
            <p:cNvSpPr>
              <a:spLocks noChangeArrowheads="1"/>
            </p:cNvSpPr>
            <p:nvPr/>
          </p:nvSpPr>
          <p:spPr bwMode="auto">
            <a:xfrm>
              <a:off x="3512" y="2496"/>
              <a:ext cx="427" cy="432"/>
            </a:xfrm>
            <a:prstGeom prst="flowChartDelay">
              <a:avLst/>
            </a:prstGeom>
            <a:solidFill>
              <a:schemeClr val="accent1"/>
            </a:solidFill>
            <a:ln>
              <a:noFill/>
            </a:ln>
            <a:extLs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nchor="ctr"/>
            <a:lstStyle/>
            <a:p>
              <a:endParaRPr lang="zh-CN" altLang="en-US"/>
            </a:p>
          </p:txBody>
        </p:sp>
        <p:graphicFrame>
          <p:nvGraphicFramePr>
            <p:cNvPr id="8194" name="Object 11"/>
            <p:cNvGraphicFramePr>
              <a:graphicFrameLocks noChangeAspect="1"/>
            </p:cNvGraphicFramePr>
            <p:nvPr/>
          </p:nvGraphicFramePr>
          <p:xfrm>
            <a:off x="3512" y="2510"/>
            <a:ext cx="422" cy="385"/>
          </p:xfrm>
          <a:graphic>
            <a:graphicData uri="http://schemas.openxmlformats.org/presentationml/2006/ole">
              <mc:AlternateContent xmlns:mc="http://schemas.openxmlformats.org/markup-compatibility/2006">
                <mc:Choice xmlns:v="urn:schemas-microsoft-com:vml" Requires="v">
                  <p:oleObj spid="_x0000_s8248" name="Equation" r:id="rId3" imgW="190440" imgH="215640" progId="Equation.3">
                    <p:embed/>
                  </p:oleObj>
                </mc:Choice>
                <mc:Fallback>
                  <p:oleObj name="Equation" r:id="rId3" imgW="190440" imgH="215640"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12" y="2510"/>
                          <a:ext cx="422" cy="3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19" name="Oval 12"/>
            <p:cNvSpPr>
              <a:spLocks noChangeArrowheads="1"/>
            </p:cNvSpPr>
            <p:nvPr/>
          </p:nvSpPr>
          <p:spPr bwMode="auto">
            <a:xfrm>
              <a:off x="2840" y="3072"/>
              <a:ext cx="672" cy="383"/>
            </a:xfrm>
            <a:prstGeom prst="ellipse">
              <a:avLst/>
            </a:prstGeom>
            <a:solidFill>
              <a:schemeClr val="accent1"/>
            </a:solidFill>
            <a:ln>
              <a:noFill/>
            </a:ln>
            <a:extLs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nchor="ctr"/>
            <a:lstStyle/>
            <a:p>
              <a:endParaRPr lang="zh-CN" altLang="en-US"/>
            </a:p>
          </p:txBody>
        </p:sp>
        <p:graphicFrame>
          <p:nvGraphicFramePr>
            <p:cNvPr id="8195" name="Object 13"/>
            <p:cNvGraphicFramePr>
              <a:graphicFrameLocks noChangeAspect="1"/>
            </p:cNvGraphicFramePr>
            <p:nvPr/>
          </p:nvGraphicFramePr>
          <p:xfrm>
            <a:off x="4305" y="3120"/>
            <a:ext cx="258" cy="384"/>
          </p:xfrm>
          <a:graphic>
            <a:graphicData uri="http://schemas.openxmlformats.org/presentationml/2006/ole">
              <mc:AlternateContent xmlns:mc="http://schemas.openxmlformats.org/markup-compatibility/2006">
                <mc:Choice xmlns:v="urn:schemas-microsoft-com:vml" Requires="v">
                  <p:oleObj spid="_x0000_s8249" name="Equation" r:id="rId5" imgW="152280" imgH="215640" progId="Equation.3">
                    <p:embed/>
                  </p:oleObj>
                </mc:Choice>
                <mc:Fallback>
                  <p:oleObj name="Equation" r:id="rId5" imgW="152280" imgH="215640"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05" y="3120"/>
                          <a:ext cx="258"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6" name="Object 14"/>
            <p:cNvGraphicFramePr>
              <a:graphicFrameLocks noChangeAspect="1"/>
            </p:cNvGraphicFramePr>
            <p:nvPr/>
          </p:nvGraphicFramePr>
          <p:xfrm>
            <a:off x="3389" y="1968"/>
            <a:ext cx="306" cy="240"/>
          </p:xfrm>
          <a:graphic>
            <a:graphicData uri="http://schemas.openxmlformats.org/presentationml/2006/ole">
              <mc:AlternateContent xmlns:mc="http://schemas.openxmlformats.org/markup-compatibility/2006">
                <mc:Choice xmlns:v="urn:schemas-microsoft-com:vml" Requires="v">
                  <p:oleObj spid="_x0000_s8250" name="Equation" r:id="rId7" imgW="139680" imgH="139680" progId="Equation.3">
                    <p:embed/>
                  </p:oleObj>
                </mc:Choice>
                <mc:Fallback>
                  <p:oleObj name="Equation" r:id="rId7" imgW="139680" imgH="139680" progId="Equation.3">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89" y="1968"/>
                          <a:ext cx="306"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7" name="Object 15"/>
            <p:cNvGraphicFramePr>
              <a:graphicFrameLocks noChangeAspect="1"/>
            </p:cNvGraphicFramePr>
            <p:nvPr/>
          </p:nvGraphicFramePr>
          <p:xfrm>
            <a:off x="3573" y="2112"/>
            <a:ext cx="244" cy="244"/>
          </p:xfrm>
          <a:graphic>
            <a:graphicData uri="http://schemas.openxmlformats.org/presentationml/2006/ole">
              <mc:AlternateContent xmlns:mc="http://schemas.openxmlformats.org/markup-compatibility/2006">
                <mc:Choice xmlns:v="urn:schemas-microsoft-com:vml" Requires="v">
                  <p:oleObj spid="_x0000_s8251" name="Equation" r:id="rId9" imgW="139680" imgH="75960" progId="Equation.3">
                    <p:embed/>
                  </p:oleObj>
                </mc:Choice>
                <mc:Fallback>
                  <p:oleObj name="Equation" r:id="rId9" imgW="139680" imgH="75960" progId="Equation.3">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73" y="2112"/>
                          <a:ext cx="244" cy="2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8" name="Object 16"/>
            <p:cNvGraphicFramePr>
              <a:graphicFrameLocks noChangeAspect="1"/>
            </p:cNvGraphicFramePr>
            <p:nvPr/>
          </p:nvGraphicFramePr>
          <p:xfrm>
            <a:off x="4000" y="3024"/>
            <a:ext cx="305" cy="240"/>
          </p:xfrm>
          <a:graphic>
            <a:graphicData uri="http://schemas.openxmlformats.org/presentationml/2006/ole">
              <mc:AlternateContent xmlns:mc="http://schemas.openxmlformats.org/markup-compatibility/2006">
                <mc:Choice xmlns:v="urn:schemas-microsoft-com:vml" Requires="v">
                  <p:oleObj spid="_x0000_s8252" name="Equation" r:id="rId11" imgW="139680" imgH="139680" progId="Equation.3">
                    <p:embed/>
                  </p:oleObj>
                </mc:Choice>
                <mc:Fallback>
                  <p:oleObj name="Equation" r:id="rId11" imgW="139680" imgH="139680" progId="Equation.3">
                    <p:embed/>
                    <p:pic>
                      <p:nvPicPr>
                        <p:cNvPr id="0"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00" y="3024"/>
                          <a:ext cx="305"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9" name="Object 17"/>
            <p:cNvGraphicFramePr>
              <a:graphicFrameLocks noChangeAspect="1"/>
            </p:cNvGraphicFramePr>
            <p:nvPr/>
          </p:nvGraphicFramePr>
          <p:xfrm>
            <a:off x="4013" y="2804"/>
            <a:ext cx="244" cy="244"/>
          </p:xfrm>
          <a:graphic>
            <a:graphicData uri="http://schemas.openxmlformats.org/presentationml/2006/ole">
              <mc:AlternateContent xmlns:mc="http://schemas.openxmlformats.org/markup-compatibility/2006">
                <mc:Choice xmlns:v="urn:schemas-microsoft-com:vml" Requires="v">
                  <p:oleObj spid="_x0000_s8253" name="Equation" r:id="rId12" imgW="139680" imgH="75960" progId="Equation.3">
                    <p:embed/>
                  </p:oleObj>
                </mc:Choice>
                <mc:Fallback>
                  <p:oleObj name="Equation" r:id="rId12" imgW="139680" imgH="75960" progId="Equation.3">
                    <p:embed/>
                    <p:pic>
                      <p:nvPicPr>
                        <p:cNvPr id="0"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13" y="2804"/>
                          <a:ext cx="244" cy="2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00" name="Object 18"/>
            <p:cNvGraphicFramePr>
              <a:graphicFrameLocks noChangeAspect="1"/>
            </p:cNvGraphicFramePr>
            <p:nvPr/>
          </p:nvGraphicFramePr>
          <p:xfrm>
            <a:off x="4234" y="3436"/>
            <a:ext cx="305" cy="240"/>
          </p:xfrm>
          <a:graphic>
            <a:graphicData uri="http://schemas.openxmlformats.org/presentationml/2006/ole">
              <mc:AlternateContent xmlns:mc="http://schemas.openxmlformats.org/markup-compatibility/2006">
                <mc:Choice xmlns:v="urn:schemas-microsoft-com:vml" Requires="v">
                  <p:oleObj spid="_x0000_s8254" name="Equation" r:id="rId13" imgW="139680" imgH="139680" progId="Equation.3">
                    <p:embed/>
                  </p:oleObj>
                </mc:Choice>
                <mc:Fallback>
                  <p:oleObj name="Equation" r:id="rId13" imgW="139680" imgH="139680" progId="Equation.3">
                    <p:embed/>
                    <p:pic>
                      <p:nvPicPr>
                        <p:cNvPr id="0"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34" y="3436"/>
                          <a:ext cx="305"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01" name="Object 19"/>
            <p:cNvGraphicFramePr>
              <a:graphicFrameLocks noChangeAspect="1"/>
            </p:cNvGraphicFramePr>
            <p:nvPr/>
          </p:nvGraphicFramePr>
          <p:xfrm>
            <a:off x="3964" y="3546"/>
            <a:ext cx="245" cy="244"/>
          </p:xfrm>
          <a:graphic>
            <a:graphicData uri="http://schemas.openxmlformats.org/presentationml/2006/ole">
              <mc:AlternateContent xmlns:mc="http://schemas.openxmlformats.org/markup-compatibility/2006">
                <mc:Choice xmlns:v="urn:schemas-microsoft-com:vml" Requires="v">
                  <p:oleObj spid="_x0000_s8255" name="Equation" r:id="rId14" imgW="139680" imgH="75960" progId="Equation.3">
                    <p:embed/>
                  </p:oleObj>
                </mc:Choice>
                <mc:Fallback>
                  <p:oleObj name="Equation" r:id="rId14" imgW="139680" imgH="75960" progId="Equation.3">
                    <p:embed/>
                    <p:pic>
                      <p:nvPicPr>
                        <p:cNvPr id="0" name="Object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64" y="3546"/>
                          <a:ext cx="245" cy="2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02" name="Object 20"/>
            <p:cNvGraphicFramePr>
              <a:graphicFrameLocks noChangeAspect="1"/>
            </p:cNvGraphicFramePr>
            <p:nvPr/>
          </p:nvGraphicFramePr>
          <p:xfrm>
            <a:off x="4170" y="3600"/>
            <a:ext cx="611" cy="240"/>
          </p:xfrm>
          <a:graphic>
            <a:graphicData uri="http://schemas.openxmlformats.org/presentationml/2006/ole">
              <mc:AlternateContent xmlns:mc="http://schemas.openxmlformats.org/markup-compatibility/2006">
                <mc:Choice xmlns:v="urn:schemas-microsoft-com:vml" Requires="v">
                  <p:oleObj spid="_x0000_s8256" name="Equation" r:id="rId15" imgW="609480" imgH="215640" progId="Equation.3">
                    <p:embed/>
                  </p:oleObj>
                </mc:Choice>
                <mc:Fallback>
                  <p:oleObj name="Equation" r:id="rId15" imgW="609480" imgH="215640" progId="Equation.3">
                    <p:embed/>
                    <p:pic>
                      <p:nvPicPr>
                        <p:cNvPr id="0" name="Object 2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70" y="3600"/>
                          <a:ext cx="611"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03" name="Object 21"/>
            <p:cNvGraphicFramePr>
              <a:graphicFrameLocks noChangeAspect="1"/>
            </p:cNvGraphicFramePr>
            <p:nvPr/>
          </p:nvGraphicFramePr>
          <p:xfrm>
            <a:off x="4006" y="2640"/>
            <a:ext cx="611" cy="254"/>
          </p:xfrm>
          <a:graphic>
            <a:graphicData uri="http://schemas.openxmlformats.org/presentationml/2006/ole">
              <mc:AlternateContent xmlns:mc="http://schemas.openxmlformats.org/markup-compatibility/2006">
                <mc:Choice xmlns:v="urn:schemas-microsoft-com:vml" Requires="v">
                  <p:oleObj spid="_x0000_s8257" name="Equation" r:id="rId17" imgW="609480" imgH="228600" progId="Equation.3">
                    <p:embed/>
                  </p:oleObj>
                </mc:Choice>
                <mc:Fallback>
                  <p:oleObj name="Equation" r:id="rId17" imgW="609480" imgH="228600" progId="Equation.3">
                    <p:embed/>
                    <p:pic>
                      <p:nvPicPr>
                        <p:cNvPr id="0" name="Object 2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006" y="2640"/>
                          <a:ext cx="611" cy="2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04" name="Object 22"/>
            <p:cNvGraphicFramePr>
              <a:graphicFrameLocks noChangeAspect="1"/>
            </p:cNvGraphicFramePr>
            <p:nvPr/>
          </p:nvGraphicFramePr>
          <p:xfrm>
            <a:off x="2352" y="1872"/>
            <a:ext cx="281" cy="336"/>
          </p:xfrm>
          <a:graphic>
            <a:graphicData uri="http://schemas.openxmlformats.org/presentationml/2006/ole">
              <mc:AlternateContent xmlns:mc="http://schemas.openxmlformats.org/markup-compatibility/2006">
                <mc:Choice xmlns:v="urn:schemas-microsoft-com:vml" Requires="v">
                  <p:oleObj spid="_x0000_s8258" name="Equation" r:id="rId19" imgW="164880" imgH="215640" progId="Equation.3">
                    <p:embed/>
                  </p:oleObj>
                </mc:Choice>
                <mc:Fallback>
                  <p:oleObj name="Equation" r:id="rId19" imgW="164880" imgH="215640" progId="Equation.3">
                    <p:embed/>
                    <p:pic>
                      <p:nvPicPr>
                        <p:cNvPr id="0" name="Object 2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352" y="1872"/>
                          <a:ext cx="281"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05" name="Object 23"/>
            <p:cNvGraphicFramePr>
              <a:graphicFrameLocks noChangeAspect="1"/>
            </p:cNvGraphicFramePr>
            <p:nvPr/>
          </p:nvGraphicFramePr>
          <p:xfrm>
            <a:off x="3945" y="2064"/>
            <a:ext cx="598" cy="240"/>
          </p:xfrm>
          <a:graphic>
            <a:graphicData uri="http://schemas.openxmlformats.org/presentationml/2006/ole">
              <mc:AlternateContent xmlns:mc="http://schemas.openxmlformats.org/markup-compatibility/2006">
                <mc:Choice xmlns:v="urn:schemas-microsoft-com:vml" Requires="v">
                  <p:oleObj spid="_x0000_s8259" name="Equation" r:id="rId21" imgW="596880" imgH="215640" progId="Equation.3">
                    <p:embed/>
                  </p:oleObj>
                </mc:Choice>
                <mc:Fallback>
                  <p:oleObj name="Equation" r:id="rId21" imgW="596880" imgH="215640" progId="Equation.3">
                    <p:embed/>
                    <p:pic>
                      <p:nvPicPr>
                        <p:cNvPr id="0" name="Object 2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945" y="2064"/>
                          <a:ext cx="598"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06" name="Object 24"/>
            <p:cNvGraphicFramePr>
              <a:graphicFrameLocks noChangeAspect="1"/>
            </p:cNvGraphicFramePr>
            <p:nvPr/>
          </p:nvGraphicFramePr>
          <p:xfrm>
            <a:off x="2107" y="2399"/>
            <a:ext cx="395" cy="385"/>
          </p:xfrm>
          <a:graphic>
            <a:graphicData uri="http://schemas.openxmlformats.org/presentationml/2006/ole">
              <mc:AlternateContent xmlns:mc="http://schemas.openxmlformats.org/markup-compatibility/2006">
                <mc:Choice xmlns:v="urn:schemas-microsoft-com:vml" Requires="v">
                  <p:oleObj spid="_x0000_s8260" name="Equation" r:id="rId23" imgW="177480" imgH="215640" progId="Equation.3">
                    <p:embed/>
                  </p:oleObj>
                </mc:Choice>
                <mc:Fallback>
                  <p:oleObj name="Equation" r:id="rId23" imgW="177480" imgH="215640" progId="Equation.3">
                    <p:embed/>
                    <p:pic>
                      <p:nvPicPr>
                        <p:cNvPr id="0" name="Object 2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107" y="2399"/>
                          <a:ext cx="395" cy="3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07" name="Object 25"/>
            <p:cNvGraphicFramePr>
              <a:graphicFrameLocks noChangeAspect="1"/>
            </p:cNvGraphicFramePr>
            <p:nvPr/>
          </p:nvGraphicFramePr>
          <p:xfrm>
            <a:off x="2962" y="3024"/>
            <a:ext cx="422" cy="407"/>
          </p:xfrm>
          <a:graphic>
            <a:graphicData uri="http://schemas.openxmlformats.org/presentationml/2006/ole">
              <mc:AlternateContent xmlns:mc="http://schemas.openxmlformats.org/markup-compatibility/2006">
                <mc:Choice xmlns:v="urn:schemas-microsoft-com:vml" Requires="v">
                  <p:oleObj spid="_x0000_s8261" name="Equation" r:id="rId25" imgW="190440" imgH="228600" progId="Equation.3">
                    <p:embed/>
                  </p:oleObj>
                </mc:Choice>
                <mc:Fallback>
                  <p:oleObj name="Equation" r:id="rId25" imgW="190440" imgH="228600" progId="Equation.3">
                    <p:embed/>
                    <p:pic>
                      <p:nvPicPr>
                        <p:cNvPr id="0" name="Object 25"/>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962" y="3024"/>
                          <a:ext cx="422" cy="4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8211" name="Rectangle 26"/>
          <p:cNvSpPr>
            <a:spLocks noChangeArrowheads="1"/>
          </p:cNvSpPr>
          <p:nvPr/>
        </p:nvSpPr>
        <p:spPr bwMode="auto">
          <a:xfrm>
            <a:off x="2057400" y="381000"/>
            <a:ext cx="35274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Clr>
                <a:srgbClr val="FF5050"/>
              </a:buClr>
              <a:buFont typeface="Wingdings" pitchFamily="2" charset="2"/>
              <a:buChar char="Ø"/>
            </a:pPr>
            <a:r>
              <a:rPr lang="en-US" altLang="zh-CN" sz="3600">
                <a:latin typeface="宋体" pitchFamily="2" charset="-122"/>
              </a:rPr>
              <a:t>1</a:t>
            </a:r>
            <a:r>
              <a:rPr lang="zh-CN" altLang="en-US" sz="3600">
                <a:latin typeface="宋体" pitchFamily="2" charset="-122"/>
              </a:rPr>
              <a:t>。</a:t>
            </a:r>
            <a:r>
              <a:rPr lang="zh-CN" altLang="en-US" sz="3600" b="1">
                <a:latin typeface="宋体" pitchFamily="2" charset="-122"/>
              </a:rPr>
              <a:t>第一种情况</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2B7F3F6F-56F3-4674-B4E9-21CF7E8F35D3}" type="slidenum">
              <a:rPr kumimoji="0" lang="en-US" altLang="zh-CN" sz="1400" smtClean="0"/>
              <a:pPr eaLnBrk="1" hangingPunct="1"/>
              <a:t>14</a:t>
            </a:fld>
            <a:endParaRPr kumimoji="0" lang="en-US" altLang="zh-CN" sz="1400" smtClean="0"/>
          </a:p>
        </p:txBody>
      </p:sp>
      <p:graphicFrame>
        <p:nvGraphicFramePr>
          <p:cNvPr id="9218" name="Object 2"/>
          <p:cNvGraphicFramePr>
            <a:graphicFrameLocks noChangeAspect="1"/>
          </p:cNvGraphicFramePr>
          <p:nvPr/>
        </p:nvGraphicFramePr>
        <p:xfrm>
          <a:off x="2332038" y="1790700"/>
          <a:ext cx="2905125" cy="1600200"/>
        </p:xfrm>
        <a:graphic>
          <a:graphicData uri="http://schemas.openxmlformats.org/presentationml/2006/ole">
            <mc:AlternateContent xmlns:mc="http://schemas.openxmlformats.org/markup-compatibility/2006">
              <mc:Choice xmlns:v="urn:schemas-microsoft-com:vml" Requires="v">
                <p:oleObj spid="_x0000_s9229" name="Equation" r:id="rId3" imgW="1206360" imgH="711000" progId="Equation.3">
                  <p:embed/>
                </p:oleObj>
              </mc:Choice>
              <mc:Fallback>
                <p:oleObj name="Equation" r:id="rId3" imgW="1206360" imgH="7110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2038" y="1790700"/>
                        <a:ext cx="2905125" cy="16002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1" name="Rectangle 3"/>
          <p:cNvSpPr>
            <a:spLocks noGrp="1" noChangeArrowheads="1"/>
          </p:cNvSpPr>
          <p:nvPr>
            <p:ph type="title"/>
          </p:nvPr>
        </p:nvSpPr>
        <p:spPr>
          <a:xfrm>
            <a:off x="1071563" y="1000125"/>
            <a:ext cx="7315200" cy="914400"/>
          </a:xfrm>
        </p:spPr>
        <p:txBody>
          <a:bodyPr/>
          <a:lstStyle/>
          <a:p>
            <a:pPr eaLnBrk="1" hangingPunct="1">
              <a:buClr>
                <a:srgbClr val="66FF33"/>
              </a:buClr>
              <a:buFont typeface="Wingdings" pitchFamily="2" charset="2"/>
              <a:buChar char="v"/>
            </a:pPr>
            <a:r>
              <a:rPr lang="zh-CN" altLang="en-US" sz="2600" smtClean="0">
                <a:solidFill>
                  <a:schemeClr val="tx1"/>
                </a:solidFill>
              </a:rPr>
              <a:t>例：已知三类</a:t>
            </a:r>
            <a:r>
              <a:rPr lang="en-US" altLang="zh-CN" sz="2600" smtClean="0">
                <a:solidFill>
                  <a:schemeClr val="tx1"/>
                </a:solidFill>
              </a:rPr>
              <a:t>ω</a:t>
            </a:r>
            <a:r>
              <a:rPr lang="en-US" altLang="zh-CN" sz="2600" baseline="-25000" smtClean="0">
                <a:solidFill>
                  <a:schemeClr val="tx1"/>
                </a:solidFill>
              </a:rPr>
              <a:t>1</a:t>
            </a:r>
            <a:r>
              <a:rPr lang="en-US" altLang="zh-CN" sz="2600" smtClean="0">
                <a:solidFill>
                  <a:schemeClr val="tx1"/>
                </a:solidFill>
              </a:rPr>
              <a:t>,ω</a:t>
            </a:r>
            <a:r>
              <a:rPr lang="en-US" altLang="zh-CN" sz="2600" baseline="-25000" smtClean="0">
                <a:solidFill>
                  <a:schemeClr val="tx1"/>
                </a:solidFill>
              </a:rPr>
              <a:t>2</a:t>
            </a:r>
            <a:r>
              <a:rPr lang="en-US" altLang="zh-CN" sz="2600" smtClean="0">
                <a:solidFill>
                  <a:schemeClr val="tx1"/>
                </a:solidFill>
              </a:rPr>
              <a:t>,ω</a:t>
            </a:r>
            <a:r>
              <a:rPr lang="en-US" altLang="zh-CN" sz="2600" baseline="-25000" smtClean="0">
                <a:solidFill>
                  <a:schemeClr val="tx1"/>
                </a:solidFill>
              </a:rPr>
              <a:t>3</a:t>
            </a:r>
            <a:r>
              <a:rPr lang="zh-CN" altLang="en-US" sz="2600" smtClean="0">
                <a:solidFill>
                  <a:schemeClr val="tx1"/>
                </a:solidFill>
              </a:rPr>
              <a:t>的判别函数分别为：</a:t>
            </a:r>
          </a:p>
        </p:txBody>
      </p:sp>
      <p:sp>
        <p:nvSpPr>
          <p:cNvPr id="9222" name="Rectangle 4"/>
          <p:cNvSpPr>
            <a:spLocks noGrp="1" noChangeArrowheads="1"/>
          </p:cNvSpPr>
          <p:nvPr>
            <p:ph type="body" idx="1"/>
          </p:nvPr>
        </p:nvSpPr>
        <p:spPr>
          <a:xfrm>
            <a:off x="1476375" y="3284538"/>
            <a:ext cx="7078663" cy="2579687"/>
          </a:xfrm>
        </p:spPr>
        <p:txBody>
          <a:bodyPr/>
          <a:lstStyle/>
          <a:p>
            <a:pPr eaLnBrk="1" hangingPunct="1">
              <a:buClr>
                <a:srgbClr val="66FF33"/>
              </a:buClr>
              <a:buFont typeface="Wingdings" pitchFamily="2" charset="2"/>
              <a:buChar char="v"/>
            </a:pPr>
            <a:r>
              <a:rPr lang="zh-CN" altLang="en-US" sz="2600" smtClean="0"/>
              <a:t>因此三个判别边界为：</a:t>
            </a:r>
          </a:p>
          <a:p>
            <a:pPr eaLnBrk="1" hangingPunct="1">
              <a:buClr>
                <a:srgbClr val="66FF33"/>
              </a:buClr>
              <a:buFont typeface="Wingdings" pitchFamily="2" charset="2"/>
              <a:buChar char="v"/>
            </a:pPr>
            <a:endParaRPr lang="zh-CN" altLang="en-US" sz="2600" smtClean="0"/>
          </a:p>
          <a:p>
            <a:pPr eaLnBrk="1" hangingPunct="1">
              <a:buClr>
                <a:srgbClr val="66FF33"/>
              </a:buClr>
              <a:buFont typeface="Wingdings" pitchFamily="2" charset="2"/>
              <a:buChar char="v"/>
            </a:pPr>
            <a:endParaRPr lang="en-US" altLang="zh-CN" sz="2400" smtClean="0"/>
          </a:p>
        </p:txBody>
      </p:sp>
      <p:graphicFrame>
        <p:nvGraphicFramePr>
          <p:cNvPr id="9219" name="Object 5"/>
          <p:cNvGraphicFramePr>
            <a:graphicFrameLocks noChangeAspect="1"/>
          </p:cNvGraphicFramePr>
          <p:nvPr/>
        </p:nvGraphicFramePr>
        <p:xfrm>
          <a:off x="2332038" y="3771900"/>
          <a:ext cx="3452812" cy="1600200"/>
        </p:xfrm>
        <a:graphic>
          <a:graphicData uri="http://schemas.openxmlformats.org/presentationml/2006/ole">
            <mc:AlternateContent xmlns:mc="http://schemas.openxmlformats.org/markup-compatibility/2006">
              <mc:Choice xmlns:v="urn:schemas-microsoft-com:vml" Requires="v">
                <p:oleObj spid="_x0000_s9230" name="Equation" r:id="rId5" imgW="1434960" imgH="711000" progId="Equation.3">
                  <p:embed/>
                </p:oleObj>
              </mc:Choice>
              <mc:Fallback>
                <p:oleObj name="Equation" r:id="rId5" imgW="1434960" imgH="7110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2038" y="3771900"/>
                        <a:ext cx="3452812" cy="16002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3" name="Rectangle 6"/>
          <p:cNvSpPr>
            <a:spLocks noChangeArrowheads="1"/>
          </p:cNvSpPr>
          <p:nvPr/>
        </p:nvSpPr>
        <p:spPr bwMode="auto">
          <a:xfrm>
            <a:off x="2057400" y="304800"/>
            <a:ext cx="5029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20000"/>
              </a:spcBef>
              <a:buClr>
                <a:srgbClr val="FF5050"/>
              </a:buClr>
              <a:buSzPct val="80000"/>
              <a:buFont typeface="Wingdings" pitchFamily="2" charset="2"/>
              <a:buChar char="Ø"/>
            </a:pPr>
            <a:r>
              <a:rPr lang="en-US" altLang="zh-CN" sz="3600" b="1">
                <a:latin typeface="隶书" pitchFamily="49" charset="-122"/>
                <a:ea typeface="隶书" pitchFamily="49" charset="-122"/>
              </a:rPr>
              <a:t>1</a:t>
            </a:r>
            <a:r>
              <a:rPr lang="zh-CN" altLang="en-US" sz="3600" b="1">
                <a:latin typeface="隶书" pitchFamily="49" charset="-122"/>
                <a:ea typeface="隶书" pitchFamily="49" charset="-122"/>
              </a:rPr>
              <a:t>。</a:t>
            </a:r>
            <a:r>
              <a:rPr lang="zh-CN" altLang="en-US" sz="3600" b="1">
                <a:latin typeface="Arial" charset="0"/>
              </a:rPr>
              <a:t>第一种情况（续）</a:t>
            </a:r>
            <a:endParaRPr lang="zh-CN" altLang="en-US" sz="3600" b="1">
              <a:latin typeface="隶书" pitchFamily="49" charset="-122"/>
              <a:ea typeface="隶书" pitchFamily="49" charset="-122"/>
            </a:endParaRPr>
          </a:p>
        </p:txBody>
      </p:sp>
      <p:sp>
        <p:nvSpPr>
          <p:cNvPr id="9224" name="Rectangle 7"/>
          <p:cNvSpPr>
            <a:spLocks noChangeArrowheads="1"/>
          </p:cNvSpPr>
          <p:nvPr/>
        </p:nvSpPr>
        <p:spPr bwMode="auto">
          <a:xfrm>
            <a:off x="0" y="3992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5" name="灯片编号占位符 3"/>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C4792BA0-03AA-4109-8312-D89BDAD3553B}" type="slidenum">
              <a:rPr kumimoji="0" lang="en-US" altLang="zh-CN" sz="1400" smtClean="0"/>
              <a:pPr eaLnBrk="1" hangingPunct="1"/>
              <a:t>15</a:t>
            </a:fld>
            <a:endParaRPr kumimoji="0" lang="en-US" altLang="zh-CN" sz="1400" smtClean="0"/>
          </a:p>
        </p:txBody>
      </p:sp>
      <p:sp>
        <p:nvSpPr>
          <p:cNvPr id="10266" name="Rectangle 2"/>
          <p:cNvSpPr>
            <a:spLocks noChangeArrowheads="1"/>
          </p:cNvSpPr>
          <p:nvPr/>
        </p:nvSpPr>
        <p:spPr bwMode="auto">
          <a:xfrm>
            <a:off x="1187450" y="1052513"/>
            <a:ext cx="73914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20000"/>
              </a:spcBef>
              <a:buClr>
                <a:srgbClr val="66FF33"/>
              </a:buClr>
              <a:buSzPct val="80000"/>
              <a:buFont typeface="Wingdings" pitchFamily="2" charset="2"/>
              <a:buChar char="v"/>
            </a:pPr>
            <a:r>
              <a:rPr lang="zh-CN" altLang="en-US" sz="2600">
                <a:latin typeface="Arial" charset="0"/>
              </a:rPr>
              <a:t>作图如下：</a:t>
            </a:r>
          </a:p>
          <a:p>
            <a:pPr eaLnBrk="0" hangingPunct="0"/>
            <a:endParaRPr lang="en-US" altLang="zh-CN"/>
          </a:p>
        </p:txBody>
      </p:sp>
      <p:sp>
        <p:nvSpPr>
          <p:cNvPr id="10267" name="Rectangle 3"/>
          <p:cNvSpPr>
            <a:spLocks noChangeArrowheads="1"/>
          </p:cNvSpPr>
          <p:nvPr/>
        </p:nvSpPr>
        <p:spPr bwMode="auto">
          <a:xfrm>
            <a:off x="1905000" y="304800"/>
            <a:ext cx="6019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20000"/>
              </a:spcBef>
              <a:buClr>
                <a:srgbClr val="FF5050"/>
              </a:buClr>
              <a:buSzPct val="80000"/>
              <a:buFont typeface="Wingdings" pitchFamily="2" charset="2"/>
              <a:buChar char="Ø"/>
            </a:pPr>
            <a:r>
              <a:rPr lang="en-US" altLang="zh-CN" sz="3600" b="1">
                <a:latin typeface="隶书" pitchFamily="49" charset="-122"/>
                <a:ea typeface="隶书" pitchFamily="49" charset="-122"/>
              </a:rPr>
              <a:t>1</a:t>
            </a:r>
            <a:r>
              <a:rPr lang="zh-CN" altLang="en-US" sz="3600" b="1">
                <a:latin typeface="隶书" pitchFamily="49" charset="-122"/>
                <a:ea typeface="隶书" pitchFamily="49" charset="-122"/>
              </a:rPr>
              <a:t>。</a:t>
            </a:r>
            <a:r>
              <a:rPr lang="zh-CN" altLang="en-US" sz="3600" b="1">
                <a:latin typeface="Arial" charset="0"/>
              </a:rPr>
              <a:t>第一种情况（续）</a:t>
            </a:r>
            <a:endParaRPr lang="zh-CN" altLang="en-US" sz="3600" b="1">
              <a:latin typeface="隶书" pitchFamily="49" charset="-122"/>
              <a:ea typeface="隶书" pitchFamily="49" charset="-122"/>
            </a:endParaRPr>
          </a:p>
        </p:txBody>
      </p:sp>
      <p:grpSp>
        <p:nvGrpSpPr>
          <p:cNvPr id="10268" name="Group 4"/>
          <p:cNvGrpSpPr>
            <a:grpSpLocks/>
          </p:cNvGrpSpPr>
          <p:nvPr/>
        </p:nvGrpSpPr>
        <p:grpSpPr bwMode="auto">
          <a:xfrm>
            <a:off x="1447800" y="1219200"/>
            <a:ext cx="7004050" cy="4495800"/>
            <a:chOff x="912" y="768"/>
            <a:chExt cx="4412" cy="2832"/>
          </a:xfrm>
        </p:grpSpPr>
        <p:grpSp>
          <p:nvGrpSpPr>
            <p:cNvPr id="10269" name="Group 5"/>
            <p:cNvGrpSpPr>
              <a:grpSpLocks/>
            </p:cNvGrpSpPr>
            <p:nvPr/>
          </p:nvGrpSpPr>
          <p:grpSpPr bwMode="auto">
            <a:xfrm>
              <a:off x="2726" y="2342"/>
              <a:ext cx="765" cy="413"/>
              <a:chOff x="4128" y="3840"/>
              <a:chExt cx="528" cy="367"/>
            </a:xfrm>
          </p:grpSpPr>
          <p:sp>
            <p:nvSpPr>
              <p:cNvPr id="10300" name="Oval 6"/>
              <p:cNvSpPr>
                <a:spLocks noChangeArrowheads="1"/>
              </p:cNvSpPr>
              <p:nvPr/>
            </p:nvSpPr>
            <p:spPr bwMode="auto">
              <a:xfrm>
                <a:off x="4128" y="3913"/>
                <a:ext cx="528" cy="256"/>
              </a:xfrm>
              <a:prstGeom prst="ellipse">
                <a:avLst/>
              </a:prstGeom>
              <a:solidFill>
                <a:schemeClr val="accent1"/>
              </a:solidFill>
              <a:ln>
                <a:noFill/>
              </a:ln>
              <a:extLs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nchor="ctr"/>
              <a:lstStyle/>
              <a:p>
                <a:endParaRPr lang="zh-CN" altLang="en-US"/>
              </a:p>
            </p:txBody>
          </p:sp>
          <p:graphicFrame>
            <p:nvGraphicFramePr>
              <p:cNvPr id="10264" name="Object 7"/>
              <p:cNvGraphicFramePr>
                <a:graphicFrameLocks noChangeAspect="1"/>
              </p:cNvGraphicFramePr>
              <p:nvPr/>
            </p:nvGraphicFramePr>
            <p:xfrm>
              <a:off x="4224" y="3840"/>
              <a:ext cx="332" cy="367"/>
            </p:xfrm>
            <a:graphic>
              <a:graphicData uri="http://schemas.openxmlformats.org/presentationml/2006/ole">
                <mc:AlternateContent xmlns:mc="http://schemas.openxmlformats.org/markup-compatibility/2006">
                  <mc:Choice xmlns:v="urn:schemas-microsoft-com:vml" Requires="v">
                    <p:oleObj spid="_x0000_s10347" name="Equation" r:id="rId3" imgW="190440" imgH="228600" progId="Equation.3">
                      <p:embed/>
                    </p:oleObj>
                  </mc:Choice>
                  <mc:Fallback>
                    <p:oleObj name="Equation" r:id="rId3" imgW="190440" imgH="2286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4" y="3840"/>
                            <a:ext cx="332" cy="3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0270" name="Freeform 8"/>
            <p:cNvSpPr>
              <a:spLocks/>
            </p:cNvSpPr>
            <p:nvPr/>
          </p:nvSpPr>
          <p:spPr bwMode="auto">
            <a:xfrm>
              <a:off x="2443" y="1882"/>
              <a:ext cx="1018" cy="403"/>
            </a:xfrm>
            <a:custGeom>
              <a:avLst/>
              <a:gdLst>
                <a:gd name="T0" fmla="*/ 445 w 862"/>
                <a:gd name="T1" fmla="*/ 0 h 338"/>
                <a:gd name="T2" fmla="*/ 1018 w 862"/>
                <a:gd name="T3" fmla="*/ 403 h 338"/>
                <a:gd name="T4" fmla="*/ 0 w 862"/>
                <a:gd name="T5" fmla="*/ 403 h 338"/>
                <a:gd name="T6" fmla="*/ 0 60000 65536"/>
                <a:gd name="T7" fmla="*/ 0 60000 65536"/>
                <a:gd name="T8" fmla="*/ 0 60000 65536"/>
                <a:gd name="T9" fmla="*/ 0 w 862"/>
                <a:gd name="T10" fmla="*/ 0 h 338"/>
                <a:gd name="T11" fmla="*/ 862 w 862"/>
                <a:gd name="T12" fmla="*/ 338 h 338"/>
              </a:gdLst>
              <a:ahLst/>
              <a:cxnLst>
                <a:cxn ang="T6">
                  <a:pos x="T0" y="T1"/>
                </a:cxn>
                <a:cxn ang="T7">
                  <a:pos x="T2" y="T3"/>
                </a:cxn>
                <a:cxn ang="T8">
                  <a:pos x="T4" y="T5"/>
                </a:cxn>
              </a:cxnLst>
              <a:rect l="T9" t="T10" r="T11" b="T12"/>
              <a:pathLst>
                <a:path w="862" h="338">
                  <a:moveTo>
                    <a:pt x="377" y="0"/>
                  </a:moveTo>
                  <a:lnTo>
                    <a:pt x="862" y="338"/>
                  </a:lnTo>
                  <a:lnTo>
                    <a:pt x="0" y="338"/>
                  </a:lnTo>
                </a:path>
              </a:pathLst>
            </a:custGeom>
            <a:solidFill>
              <a:srgbClr val="66FF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p>
              <a:endParaRPr lang="zh-CN" altLang="en-US"/>
            </a:p>
          </p:txBody>
        </p:sp>
        <p:sp>
          <p:nvSpPr>
            <p:cNvPr id="10271" name="Freeform 9"/>
            <p:cNvSpPr>
              <a:spLocks/>
            </p:cNvSpPr>
            <p:nvPr/>
          </p:nvSpPr>
          <p:spPr bwMode="auto">
            <a:xfrm>
              <a:off x="2273" y="1446"/>
              <a:ext cx="1047" cy="438"/>
            </a:xfrm>
            <a:custGeom>
              <a:avLst/>
              <a:gdLst>
                <a:gd name="T0" fmla="*/ 0 w 887"/>
                <a:gd name="T1" fmla="*/ 38 h 368"/>
                <a:gd name="T2" fmla="*/ 1047 w 887"/>
                <a:gd name="T3" fmla="*/ 0 h 368"/>
                <a:gd name="T4" fmla="*/ 623 w 887"/>
                <a:gd name="T5" fmla="*/ 438 h 368"/>
                <a:gd name="T6" fmla="*/ 0 60000 65536"/>
                <a:gd name="T7" fmla="*/ 0 60000 65536"/>
                <a:gd name="T8" fmla="*/ 0 60000 65536"/>
                <a:gd name="T9" fmla="*/ 0 w 887"/>
                <a:gd name="T10" fmla="*/ 0 h 368"/>
                <a:gd name="T11" fmla="*/ 887 w 887"/>
                <a:gd name="T12" fmla="*/ 368 h 368"/>
              </a:gdLst>
              <a:ahLst/>
              <a:cxnLst>
                <a:cxn ang="T6">
                  <a:pos x="T0" y="T1"/>
                </a:cxn>
                <a:cxn ang="T7">
                  <a:pos x="T2" y="T3"/>
                </a:cxn>
                <a:cxn ang="T8">
                  <a:pos x="T4" y="T5"/>
                </a:cxn>
              </a:cxnLst>
              <a:rect l="T9" t="T10" r="T11" b="T12"/>
              <a:pathLst>
                <a:path w="887" h="368">
                  <a:moveTo>
                    <a:pt x="0" y="32"/>
                  </a:moveTo>
                  <a:lnTo>
                    <a:pt x="887" y="0"/>
                  </a:lnTo>
                  <a:lnTo>
                    <a:pt x="528" y="368"/>
                  </a:lnTo>
                </a:path>
              </a:pathLst>
            </a:custGeom>
            <a:solidFill>
              <a:srgbClr val="66FF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p>
              <a:endParaRPr lang="zh-CN" altLang="en-US"/>
            </a:p>
          </p:txBody>
        </p:sp>
        <p:sp>
          <p:nvSpPr>
            <p:cNvPr id="10272" name="Freeform 10"/>
            <p:cNvSpPr>
              <a:spLocks/>
            </p:cNvSpPr>
            <p:nvPr/>
          </p:nvSpPr>
          <p:spPr bwMode="auto">
            <a:xfrm>
              <a:off x="3463" y="2285"/>
              <a:ext cx="1023" cy="686"/>
            </a:xfrm>
            <a:custGeom>
              <a:avLst/>
              <a:gdLst>
                <a:gd name="T0" fmla="*/ 0 w 866"/>
                <a:gd name="T1" fmla="*/ 0 h 576"/>
                <a:gd name="T2" fmla="*/ 1023 w 866"/>
                <a:gd name="T3" fmla="*/ 0 h 576"/>
                <a:gd name="T4" fmla="*/ 1021 w 866"/>
                <a:gd name="T5" fmla="*/ 686 h 576"/>
                <a:gd name="T6" fmla="*/ 0 60000 65536"/>
                <a:gd name="T7" fmla="*/ 0 60000 65536"/>
                <a:gd name="T8" fmla="*/ 0 60000 65536"/>
                <a:gd name="T9" fmla="*/ 0 w 866"/>
                <a:gd name="T10" fmla="*/ 0 h 576"/>
                <a:gd name="T11" fmla="*/ 866 w 866"/>
                <a:gd name="T12" fmla="*/ 576 h 576"/>
              </a:gdLst>
              <a:ahLst/>
              <a:cxnLst>
                <a:cxn ang="T6">
                  <a:pos x="T0" y="T1"/>
                </a:cxn>
                <a:cxn ang="T7">
                  <a:pos x="T2" y="T3"/>
                </a:cxn>
                <a:cxn ang="T8">
                  <a:pos x="T4" y="T5"/>
                </a:cxn>
              </a:cxnLst>
              <a:rect l="T9" t="T10" r="T11" b="T12"/>
              <a:pathLst>
                <a:path w="866" h="576">
                  <a:moveTo>
                    <a:pt x="0" y="0"/>
                  </a:moveTo>
                  <a:lnTo>
                    <a:pt x="866" y="0"/>
                  </a:lnTo>
                  <a:lnTo>
                    <a:pt x="864" y="576"/>
                  </a:lnTo>
                </a:path>
              </a:pathLst>
            </a:custGeom>
            <a:solidFill>
              <a:srgbClr val="66FF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p>
              <a:endParaRPr lang="zh-CN" altLang="en-US"/>
            </a:p>
          </p:txBody>
        </p:sp>
        <p:sp>
          <p:nvSpPr>
            <p:cNvPr id="10273" name="Freeform 11"/>
            <p:cNvSpPr>
              <a:spLocks/>
            </p:cNvSpPr>
            <p:nvPr/>
          </p:nvSpPr>
          <p:spPr bwMode="auto">
            <a:xfrm>
              <a:off x="1452" y="2252"/>
              <a:ext cx="991" cy="1024"/>
            </a:xfrm>
            <a:custGeom>
              <a:avLst/>
              <a:gdLst>
                <a:gd name="T0" fmla="*/ 991 w 839"/>
                <a:gd name="T1" fmla="*/ 32 h 859"/>
                <a:gd name="T2" fmla="*/ 0 w 839"/>
                <a:gd name="T3" fmla="*/ 1024 h 859"/>
                <a:gd name="T4" fmla="*/ 0 w 839"/>
                <a:gd name="T5" fmla="*/ 43 h 859"/>
                <a:gd name="T6" fmla="*/ 0 w 839"/>
                <a:gd name="T7" fmla="*/ 0 h 859"/>
                <a:gd name="T8" fmla="*/ 0 60000 65536"/>
                <a:gd name="T9" fmla="*/ 0 60000 65536"/>
                <a:gd name="T10" fmla="*/ 0 60000 65536"/>
                <a:gd name="T11" fmla="*/ 0 60000 65536"/>
                <a:gd name="T12" fmla="*/ 0 w 839"/>
                <a:gd name="T13" fmla="*/ 0 h 859"/>
                <a:gd name="T14" fmla="*/ 839 w 839"/>
                <a:gd name="T15" fmla="*/ 859 h 859"/>
              </a:gdLst>
              <a:ahLst/>
              <a:cxnLst>
                <a:cxn ang="T8">
                  <a:pos x="T0" y="T1"/>
                </a:cxn>
                <a:cxn ang="T9">
                  <a:pos x="T2" y="T3"/>
                </a:cxn>
                <a:cxn ang="T10">
                  <a:pos x="T4" y="T5"/>
                </a:cxn>
                <a:cxn ang="T11">
                  <a:pos x="T6" y="T7"/>
                </a:cxn>
              </a:cxnLst>
              <a:rect l="T12" t="T13" r="T14" b="T15"/>
              <a:pathLst>
                <a:path w="839" h="859">
                  <a:moveTo>
                    <a:pt x="839" y="27"/>
                  </a:moveTo>
                  <a:lnTo>
                    <a:pt x="0" y="859"/>
                  </a:lnTo>
                  <a:lnTo>
                    <a:pt x="0" y="36"/>
                  </a:lnTo>
                  <a:lnTo>
                    <a:pt x="0" y="0"/>
                  </a:lnTo>
                </a:path>
              </a:pathLst>
            </a:custGeom>
            <a:solidFill>
              <a:srgbClr val="66FF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p>
              <a:endParaRPr lang="zh-CN" altLang="en-US"/>
            </a:p>
          </p:txBody>
        </p:sp>
        <p:graphicFrame>
          <p:nvGraphicFramePr>
            <p:cNvPr id="10242" name="Object 12"/>
            <p:cNvGraphicFramePr>
              <a:graphicFrameLocks noChangeAspect="1"/>
            </p:cNvGraphicFramePr>
            <p:nvPr/>
          </p:nvGraphicFramePr>
          <p:xfrm>
            <a:off x="2613" y="2799"/>
            <a:ext cx="874" cy="801"/>
          </p:xfrm>
          <a:graphic>
            <a:graphicData uri="http://schemas.openxmlformats.org/presentationml/2006/ole">
              <mc:AlternateContent xmlns:mc="http://schemas.openxmlformats.org/markup-compatibility/2006">
                <mc:Choice xmlns:v="urn:schemas-microsoft-com:vml" Requires="v">
                  <p:oleObj spid="_x0000_s10348" name="Equation" r:id="rId5" imgW="685800" imgH="711000" progId="Equation.3">
                    <p:embed/>
                  </p:oleObj>
                </mc:Choice>
                <mc:Fallback>
                  <p:oleObj name="Equation" r:id="rId5" imgW="685800" imgH="711000" progId="Equation.3">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3" y="2799"/>
                          <a:ext cx="874" cy="801"/>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0274" name="Group 13"/>
            <p:cNvGrpSpPr>
              <a:grpSpLocks/>
            </p:cNvGrpSpPr>
            <p:nvPr/>
          </p:nvGrpSpPr>
          <p:grpSpPr bwMode="auto">
            <a:xfrm>
              <a:off x="2082" y="1787"/>
              <a:ext cx="627" cy="392"/>
              <a:chOff x="5136" y="1248"/>
              <a:chExt cx="432" cy="347"/>
            </a:xfrm>
          </p:grpSpPr>
          <p:sp>
            <p:nvSpPr>
              <p:cNvPr id="10299" name="AutoShape 14"/>
              <p:cNvSpPr>
                <a:spLocks noChangeArrowheads="1"/>
              </p:cNvSpPr>
              <p:nvPr/>
            </p:nvSpPr>
            <p:spPr bwMode="auto">
              <a:xfrm>
                <a:off x="5136" y="1285"/>
                <a:ext cx="432" cy="292"/>
              </a:xfrm>
              <a:prstGeom prst="octagon">
                <a:avLst>
                  <a:gd name="adj" fmla="val 29287"/>
                </a:avLst>
              </a:prstGeom>
              <a:solidFill>
                <a:schemeClr val="accent1"/>
              </a:solidFill>
              <a:ln>
                <a:noFill/>
              </a:ln>
              <a:extLs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nchor="ctr"/>
              <a:lstStyle/>
              <a:p>
                <a:endParaRPr lang="zh-CN" altLang="en-US"/>
              </a:p>
            </p:txBody>
          </p:sp>
          <p:graphicFrame>
            <p:nvGraphicFramePr>
              <p:cNvPr id="10263" name="Object 15"/>
              <p:cNvGraphicFramePr>
                <a:graphicFrameLocks noChangeAspect="1"/>
              </p:cNvGraphicFramePr>
              <p:nvPr/>
            </p:nvGraphicFramePr>
            <p:xfrm>
              <a:off x="5232" y="1248"/>
              <a:ext cx="310" cy="347"/>
            </p:xfrm>
            <a:graphic>
              <a:graphicData uri="http://schemas.openxmlformats.org/presentationml/2006/ole">
                <mc:AlternateContent xmlns:mc="http://schemas.openxmlformats.org/markup-compatibility/2006">
                  <mc:Choice xmlns:v="urn:schemas-microsoft-com:vml" Requires="v">
                    <p:oleObj spid="_x0000_s10349" name="Equation" r:id="rId7" imgW="177480" imgH="215640" progId="Equation.3">
                      <p:embed/>
                    </p:oleObj>
                  </mc:Choice>
                  <mc:Fallback>
                    <p:oleObj name="Equation" r:id="rId7" imgW="177480" imgH="215640" progId="Equation.3">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32" y="1248"/>
                            <a:ext cx="310" cy="3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0275" name="Group 16"/>
            <p:cNvGrpSpPr>
              <a:grpSpLocks/>
            </p:cNvGrpSpPr>
            <p:nvPr/>
          </p:nvGrpSpPr>
          <p:grpSpPr bwMode="auto">
            <a:xfrm>
              <a:off x="3293" y="1598"/>
              <a:ext cx="488" cy="440"/>
              <a:chOff x="5280" y="2208"/>
              <a:chExt cx="336" cy="390"/>
            </a:xfrm>
          </p:grpSpPr>
          <p:sp>
            <p:nvSpPr>
              <p:cNvPr id="10298" name="AutoShape 17"/>
              <p:cNvSpPr>
                <a:spLocks noChangeArrowheads="1"/>
              </p:cNvSpPr>
              <p:nvPr/>
            </p:nvSpPr>
            <p:spPr bwMode="auto">
              <a:xfrm>
                <a:off x="5280" y="2208"/>
                <a:ext cx="336" cy="390"/>
              </a:xfrm>
              <a:prstGeom prst="flowChartDelay">
                <a:avLst/>
              </a:prstGeom>
              <a:solidFill>
                <a:schemeClr val="accent1"/>
              </a:solidFill>
              <a:ln>
                <a:noFill/>
              </a:ln>
              <a:extLs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nchor="ctr"/>
              <a:lstStyle/>
              <a:p>
                <a:endParaRPr lang="zh-CN" altLang="en-US"/>
              </a:p>
            </p:txBody>
          </p:sp>
          <p:graphicFrame>
            <p:nvGraphicFramePr>
              <p:cNvPr id="10262" name="Object 18"/>
              <p:cNvGraphicFramePr>
                <a:graphicFrameLocks noChangeAspect="1"/>
              </p:cNvGraphicFramePr>
              <p:nvPr/>
            </p:nvGraphicFramePr>
            <p:xfrm>
              <a:off x="5280" y="2208"/>
              <a:ext cx="332" cy="347"/>
            </p:xfrm>
            <a:graphic>
              <a:graphicData uri="http://schemas.openxmlformats.org/presentationml/2006/ole">
                <mc:AlternateContent xmlns:mc="http://schemas.openxmlformats.org/markup-compatibility/2006">
                  <mc:Choice xmlns:v="urn:schemas-microsoft-com:vml" Requires="v">
                    <p:oleObj spid="_x0000_s10350" name="Equation" r:id="rId9" imgW="190440" imgH="215640" progId="Equation.3">
                      <p:embed/>
                    </p:oleObj>
                  </mc:Choice>
                  <mc:Fallback>
                    <p:oleObj name="Equation" r:id="rId9" imgW="190440" imgH="215640" progId="Equation.3">
                      <p:embed/>
                      <p:pic>
                        <p:nvPicPr>
                          <p:cNvPr id="0" name="Object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80" y="2208"/>
                            <a:ext cx="332" cy="3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0276" name="Line 19"/>
            <p:cNvSpPr>
              <a:spLocks noChangeShapeType="1"/>
            </p:cNvSpPr>
            <p:nvPr/>
          </p:nvSpPr>
          <p:spPr bwMode="auto">
            <a:xfrm>
              <a:off x="2291" y="2454"/>
              <a:ext cx="2437" cy="0"/>
            </a:xfrm>
            <a:prstGeom prst="line">
              <a:avLst/>
            </a:prstGeom>
            <a:noFill/>
            <a:ln w="9525">
              <a:solidFill>
                <a:schemeClr val="tx1"/>
              </a:solidFill>
              <a:miter lim="800000"/>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0277" name="Line 20"/>
            <p:cNvSpPr>
              <a:spLocks noChangeShapeType="1"/>
            </p:cNvSpPr>
            <p:nvPr/>
          </p:nvSpPr>
          <p:spPr bwMode="auto">
            <a:xfrm flipV="1">
              <a:off x="2560" y="2412"/>
              <a:ext cx="0" cy="42"/>
            </a:xfrm>
            <a:prstGeom prst="line">
              <a:avLst/>
            </a:prstGeom>
            <a:noFill/>
            <a:ln w="28575">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0278" name="Line 21"/>
            <p:cNvSpPr>
              <a:spLocks noChangeShapeType="1"/>
            </p:cNvSpPr>
            <p:nvPr/>
          </p:nvSpPr>
          <p:spPr bwMode="auto">
            <a:xfrm flipV="1">
              <a:off x="2848" y="2412"/>
              <a:ext cx="0" cy="42"/>
            </a:xfrm>
            <a:prstGeom prst="line">
              <a:avLst/>
            </a:prstGeom>
            <a:noFill/>
            <a:ln w="28575">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0279" name="Line 22"/>
            <p:cNvSpPr>
              <a:spLocks noChangeShapeType="1"/>
            </p:cNvSpPr>
            <p:nvPr/>
          </p:nvSpPr>
          <p:spPr bwMode="auto">
            <a:xfrm flipV="1">
              <a:off x="3744" y="2412"/>
              <a:ext cx="0" cy="42"/>
            </a:xfrm>
            <a:prstGeom prst="line">
              <a:avLst/>
            </a:prstGeom>
            <a:noFill/>
            <a:ln w="28575">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0280" name="Line 23"/>
            <p:cNvSpPr>
              <a:spLocks noChangeShapeType="1"/>
            </p:cNvSpPr>
            <p:nvPr/>
          </p:nvSpPr>
          <p:spPr bwMode="auto">
            <a:xfrm>
              <a:off x="2306" y="1698"/>
              <a:ext cx="69" cy="0"/>
            </a:xfrm>
            <a:prstGeom prst="line">
              <a:avLst/>
            </a:prstGeom>
            <a:noFill/>
            <a:ln w="28575">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10243" name="Object 24"/>
            <p:cNvGraphicFramePr>
              <a:graphicFrameLocks noChangeAspect="1"/>
            </p:cNvGraphicFramePr>
            <p:nvPr/>
          </p:nvGraphicFramePr>
          <p:xfrm>
            <a:off x="4223" y="1193"/>
            <a:ext cx="841" cy="868"/>
          </p:xfrm>
          <a:graphic>
            <a:graphicData uri="http://schemas.openxmlformats.org/presentationml/2006/ole">
              <mc:AlternateContent xmlns:mc="http://schemas.openxmlformats.org/markup-compatibility/2006">
                <mc:Choice xmlns:v="urn:schemas-microsoft-com:vml" Requires="v">
                  <p:oleObj spid="_x0000_s10351" name="Equation" r:id="rId11" imgW="685800" imgH="711000" progId="Equation.3">
                    <p:embed/>
                  </p:oleObj>
                </mc:Choice>
                <mc:Fallback>
                  <p:oleObj name="Equation" r:id="rId11" imgW="685800" imgH="711000" progId="Equation.3">
                    <p:embed/>
                    <p:pic>
                      <p:nvPicPr>
                        <p:cNvPr id="0" name="Object 2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23" y="1193"/>
                          <a:ext cx="841" cy="868"/>
                        </a:xfrm>
                        <a:prstGeom prst="rect">
                          <a:avLst/>
                        </a:prstGeom>
                        <a:solidFill>
                          <a:srgbClr val="FFFFFF"/>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4" name="Object 25"/>
            <p:cNvGraphicFramePr>
              <a:graphicFrameLocks noChangeAspect="1"/>
            </p:cNvGraphicFramePr>
            <p:nvPr/>
          </p:nvGraphicFramePr>
          <p:xfrm>
            <a:off x="912" y="1312"/>
            <a:ext cx="1025" cy="728"/>
          </p:xfrm>
          <a:graphic>
            <a:graphicData uri="http://schemas.openxmlformats.org/presentationml/2006/ole">
              <mc:AlternateContent xmlns:mc="http://schemas.openxmlformats.org/markup-compatibility/2006">
                <mc:Choice xmlns:v="urn:schemas-microsoft-com:vml" Requires="v">
                  <p:oleObj spid="_x0000_s10352" name="Equation" r:id="rId13" imgW="685800" imgH="711000" progId="Equation.3">
                    <p:embed/>
                  </p:oleObj>
                </mc:Choice>
                <mc:Fallback>
                  <p:oleObj name="Equation" r:id="rId13" imgW="685800" imgH="711000" progId="Equation.3">
                    <p:embed/>
                    <p:pic>
                      <p:nvPicPr>
                        <p:cNvPr id="0" name="Object 2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12" y="1312"/>
                          <a:ext cx="1025" cy="728"/>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81" name="Freeform 26"/>
            <p:cNvSpPr>
              <a:spLocks/>
            </p:cNvSpPr>
            <p:nvPr/>
          </p:nvSpPr>
          <p:spPr bwMode="auto">
            <a:xfrm>
              <a:off x="2013" y="1547"/>
              <a:ext cx="361" cy="825"/>
            </a:xfrm>
            <a:custGeom>
              <a:avLst/>
              <a:gdLst>
                <a:gd name="T0" fmla="*/ 361 w 249"/>
                <a:gd name="T1" fmla="*/ 0 h 960"/>
                <a:gd name="T2" fmla="*/ 0 w 249"/>
                <a:gd name="T3" fmla="*/ 384 h 960"/>
                <a:gd name="T4" fmla="*/ 361 w 249"/>
                <a:gd name="T5" fmla="*/ 825 h 960"/>
                <a:gd name="T6" fmla="*/ 0 60000 65536"/>
                <a:gd name="T7" fmla="*/ 0 60000 65536"/>
                <a:gd name="T8" fmla="*/ 0 60000 65536"/>
                <a:gd name="T9" fmla="*/ 0 w 249"/>
                <a:gd name="T10" fmla="*/ 0 h 960"/>
                <a:gd name="T11" fmla="*/ 249 w 249"/>
                <a:gd name="T12" fmla="*/ 960 h 960"/>
              </a:gdLst>
              <a:ahLst/>
              <a:cxnLst>
                <a:cxn ang="T6">
                  <a:pos x="T0" y="T1"/>
                </a:cxn>
                <a:cxn ang="T7">
                  <a:pos x="T2" y="T3"/>
                </a:cxn>
                <a:cxn ang="T8">
                  <a:pos x="T4" y="T5"/>
                </a:cxn>
              </a:cxnLst>
              <a:rect l="T9" t="T10" r="T11" b="T12"/>
              <a:pathLst>
                <a:path w="249" h="960">
                  <a:moveTo>
                    <a:pt x="249" y="0"/>
                  </a:moveTo>
                  <a:lnTo>
                    <a:pt x="0" y="447"/>
                  </a:lnTo>
                  <a:lnTo>
                    <a:pt x="249" y="960"/>
                  </a:lnTo>
                </a:path>
              </a:pathLst>
            </a:custGeom>
            <a:noFill/>
            <a:ln w="38100" cmpd="dbl">
              <a:solidFill>
                <a:schemeClr val="tx1"/>
              </a:solidFill>
              <a:prstDash val="sysDot"/>
              <a:miter lim="800000"/>
              <a:headEnd type="triangle" w="sm" len="sm"/>
              <a:tailEnd type="triangle"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0282" name="Freeform 27"/>
            <p:cNvSpPr>
              <a:spLocks/>
            </p:cNvSpPr>
            <p:nvPr/>
          </p:nvSpPr>
          <p:spPr bwMode="auto">
            <a:xfrm>
              <a:off x="3633" y="1084"/>
              <a:ext cx="373" cy="1201"/>
            </a:xfrm>
            <a:custGeom>
              <a:avLst/>
              <a:gdLst>
                <a:gd name="T0" fmla="*/ 98 w 183"/>
                <a:gd name="T1" fmla="*/ 0 h 864"/>
                <a:gd name="T2" fmla="*/ 373 w 183"/>
                <a:gd name="T3" fmla="*/ 578 h 864"/>
                <a:gd name="T4" fmla="*/ 0 w 183"/>
                <a:gd name="T5" fmla="*/ 1201 h 864"/>
                <a:gd name="T6" fmla="*/ 0 60000 65536"/>
                <a:gd name="T7" fmla="*/ 0 60000 65536"/>
                <a:gd name="T8" fmla="*/ 0 60000 65536"/>
                <a:gd name="T9" fmla="*/ 0 w 183"/>
                <a:gd name="T10" fmla="*/ 0 h 864"/>
                <a:gd name="T11" fmla="*/ 183 w 183"/>
                <a:gd name="T12" fmla="*/ 864 h 864"/>
              </a:gdLst>
              <a:ahLst/>
              <a:cxnLst>
                <a:cxn ang="T6">
                  <a:pos x="T0" y="T1"/>
                </a:cxn>
                <a:cxn ang="T7">
                  <a:pos x="T2" y="T3"/>
                </a:cxn>
                <a:cxn ang="T8">
                  <a:pos x="T4" y="T5"/>
                </a:cxn>
              </a:cxnLst>
              <a:rect l="T9" t="T10" r="T11" b="T12"/>
              <a:pathLst>
                <a:path w="183" h="864">
                  <a:moveTo>
                    <a:pt x="48" y="0"/>
                  </a:moveTo>
                  <a:lnTo>
                    <a:pt x="183" y="416"/>
                  </a:lnTo>
                  <a:lnTo>
                    <a:pt x="0" y="864"/>
                  </a:lnTo>
                </a:path>
              </a:pathLst>
            </a:custGeom>
            <a:noFill/>
            <a:ln w="38100" cmpd="dbl">
              <a:solidFill>
                <a:schemeClr val="tx1"/>
              </a:solidFill>
              <a:prstDash val="sysDot"/>
              <a:miter lim="800000"/>
              <a:headEnd type="triangle" w="sm" len="sm"/>
              <a:tailEnd type="triangle"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0283" name="Line 28"/>
            <p:cNvSpPr>
              <a:spLocks noChangeShapeType="1"/>
            </p:cNvSpPr>
            <p:nvPr/>
          </p:nvSpPr>
          <p:spPr bwMode="auto">
            <a:xfrm>
              <a:off x="2082" y="2618"/>
              <a:ext cx="1950" cy="0"/>
            </a:xfrm>
            <a:prstGeom prst="line">
              <a:avLst/>
            </a:prstGeom>
            <a:noFill/>
            <a:ln w="38100">
              <a:solidFill>
                <a:schemeClr val="tx1"/>
              </a:solidFill>
              <a:prstDash val="sysDot"/>
              <a:miter lim="800000"/>
              <a:headEnd type="triangl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0284" name="Line 29"/>
            <p:cNvSpPr>
              <a:spLocks noChangeShapeType="1"/>
            </p:cNvSpPr>
            <p:nvPr/>
          </p:nvSpPr>
          <p:spPr bwMode="auto">
            <a:xfrm flipV="1">
              <a:off x="3136" y="2411"/>
              <a:ext cx="0" cy="40"/>
            </a:xfrm>
            <a:prstGeom prst="line">
              <a:avLst/>
            </a:prstGeom>
            <a:noFill/>
            <a:ln w="28575">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0285" name="Line 30"/>
            <p:cNvSpPr>
              <a:spLocks noChangeShapeType="1"/>
            </p:cNvSpPr>
            <p:nvPr/>
          </p:nvSpPr>
          <p:spPr bwMode="auto">
            <a:xfrm flipV="1">
              <a:off x="3424" y="2414"/>
              <a:ext cx="0" cy="42"/>
            </a:xfrm>
            <a:prstGeom prst="line">
              <a:avLst/>
            </a:prstGeom>
            <a:noFill/>
            <a:ln w="28575">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0286" name="Line 31"/>
            <p:cNvSpPr>
              <a:spLocks noChangeShapeType="1"/>
            </p:cNvSpPr>
            <p:nvPr/>
          </p:nvSpPr>
          <p:spPr bwMode="auto">
            <a:xfrm>
              <a:off x="2306" y="1894"/>
              <a:ext cx="69" cy="0"/>
            </a:xfrm>
            <a:prstGeom prst="line">
              <a:avLst/>
            </a:prstGeom>
            <a:noFill/>
            <a:ln w="28575">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0287" name="Line 32"/>
            <p:cNvSpPr>
              <a:spLocks noChangeShapeType="1"/>
            </p:cNvSpPr>
            <p:nvPr/>
          </p:nvSpPr>
          <p:spPr bwMode="auto">
            <a:xfrm>
              <a:off x="2294" y="2081"/>
              <a:ext cx="71" cy="0"/>
            </a:xfrm>
            <a:prstGeom prst="line">
              <a:avLst/>
            </a:prstGeom>
            <a:noFill/>
            <a:ln w="28575">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0288" name="Line 33"/>
            <p:cNvSpPr>
              <a:spLocks noChangeShapeType="1"/>
            </p:cNvSpPr>
            <p:nvPr/>
          </p:nvSpPr>
          <p:spPr bwMode="auto">
            <a:xfrm>
              <a:off x="2306" y="2288"/>
              <a:ext cx="69" cy="0"/>
            </a:xfrm>
            <a:prstGeom prst="line">
              <a:avLst/>
            </a:prstGeom>
            <a:noFill/>
            <a:ln w="28575">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0289" name="Line 34"/>
            <p:cNvSpPr>
              <a:spLocks noChangeShapeType="1"/>
            </p:cNvSpPr>
            <p:nvPr/>
          </p:nvSpPr>
          <p:spPr bwMode="auto">
            <a:xfrm>
              <a:off x="2306" y="1507"/>
              <a:ext cx="69" cy="0"/>
            </a:xfrm>
            <a:prstGeom prst="line">
              <a:avLst/>
            </a:prstGeom>
            <a:noFill/>
            <a:ln w="28575">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10245" name="Object 35"/>
            <p:cNvGraphicFramePr>
              <a:graphicFrameLocks noChangeAspect="1"/>
            </p:cNvGraphicFramePr>
            <p:nvPr/>
          </p:nvGraphicFramePr>
          <p:xfrm>
            <a:off x="3520" y="912"/>
            <a:ext cx="348" cy="164"/>
          </p:xfrm>
          <a:graphic>
            <a:graphicData uri="http://schemas.openxmlformats.org/presentationml/2006/ole">
              <mc:AlternateContent xmlns:mc="http://schemas.openxmlformats.org/markup-compatibility/2006">
                <mc:Choice xmlns:v="urn:schemas-microsoft-com:vml" Requires="v">
                  <p:oleObj spid="_x0000_s10353" name="Equation" r:id="rId15" imgW="139680" imgH="139680" progId="Equation.3">
                    <p:embed/>
                  </p:oleObj>
                </mc:Choice>
                <mc:Fallback>
                  <p:oleObj name="Equation" r:id="rId15" imgW="139680" imgH="139680" progId="Equation.3">
                    <p:embed/>
                    <p:pic>
                      <p:nvPicPr>
                        <p:cNvPr id="0" name="Object 3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20" y="912"/>
                          <a:ext cx="348" cy="1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6" name="Object 36"/>
            <p:cNvGraphicFramePr>
              <a:graphicFrameLocks noChangeAspect="1"/>
            </p:cNvGraphicFramePr>
            <p:nvPr/>
          </p:nvGraphicFramePr>
          <p:xfrm>
            <a:off x="3860" y="969"/>
            <a:ext cx="170" cy="171"/>
          </p:xfrm>
          <a:graphic>
            <a:graphicData uri="http://schemas.openxmlformats.org/presentationml/2006/ole">
              <mc:AlternateContent xmlns:mc="http://schemas.openxmlformats.org/markup-compatibility/2006">
                <mc:Choice xmlns:v="urn:schemas-microsoft-com:vml" Requires="v">
                  <p:oleObj spid="_x0000_s10354" name="Equation" r:id="rId17" imgW="139680" imgH="75960" progId="Equation.3">
                    <p:embed/>
                  </p:oleObj>
                </mc:Choice>
                <mc:Fallback>
                  <p:oleObj name="Equation" r:id="rId17" imgW="139680" imgH="75960" progId="Equation.3">
                    <p:embed/>
                    <p:pic>
                      <p:nvPicPr>
                        <p:cNvPr id="0" name="Object 3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860" y="969"/>
                          <a:ext cx="170" cy="1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7" name="Object 37"/>
            <p:cNvGraphicFramePr>
              <a:graphicFrameLocks noChangeAspect="1"/>
            </p:cNvGraphicFramePr>
            <p:nvPr/>
          </p:nvGraphicFramePr>
          <p:xfrm>
            <a:off x="4427" y="2742"/>
            <a:ext cx="347" cy="206"/>
          </p:xfrm>
          <a:graphic>
            <a:graphicData uri="http://schemas.openxmlformats.org/presentationml/2006/ole">
              <mc:AlternateContent xmlns:mc="http://schemas.openxmlformats.org/markup-compatibility/2006">
                <mc:Choice xmlns:v="urn:schemas-microsoft-com:vml" Requires="v">
                  <p:oleObj spid="_x0000_s10355" name="Equation" r:id="rId19" imgW="139680" imgH="139680" progId="Equation.3">
                    <p:embed/>
                  </p:oleObj>
                </mc:Choice>
                <mc:Fallback>
                  <p:oleObj name="Equation" r:id="rId19" imgW="139680" imgH="139680" progId="Equation.3">
                    <p:embed/>
                    <p:pic>
                      <p:nvPicPr>
                        <p:cNvPr id="0" name="Object 3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27" y="2742"/>
                          <a:ext cx="347" cy="2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8" name="Object 38"/>
            <p:cNvGraphicFramePr>
              <a:graphicFrameLocks noChangeAspect="1"/>
            </p:cNvGraphicFramePr>
            <p:nvPr/>
          </p:nvGraphicFramePr>
          <p:xfrm>
            <a:off x="4200" y="3028"/>
            <a:ext cx="208" cy="210"/>
          </p:xfrm>
          <a:graphic>
            <a:graphicData uri="http://schemas.openxmlformats.org/presentationml/2006/ole">
              <mc:AlternateContent xmlns:mc="http://schemas.openxmlformats.org/markup-compatibility/2006">
                <mc:Choice xmlns:v="urn:schemas-microsoft-com:vml" Requires="v">
                  <p:oleObj spid="_x0000_s10356" name="Equation" r:id="rId20" imgW="139680" imgH="75960" progId="Equation.3">
                    <p:embed/>
                  </p:oleObj>
                </mc:Choice>
                <mc:Fallback>
                  <p:oleObj name="Equation" r:id="rId20" imgW="139680" imgH="75960" progId="Equation.3">
                    <p:embed/>
                    <p:pic>
                      <p:nvPicPr>
                        <p:cNvPr id="0" name="Object 3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200" y="3028"/>
                          <a:ext cx="208" cy="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9" name="Object 39"/>
            <p:cNvGraphicFramePr>
              <a:graphicFrameLocks noChangeAspect="1"/>
            </p:cNvGraphicFramePr>
            <p:nvPr/>
          </p:nvGraphicFramePr>
          <p:xfrm>
            <a:off x="4427" y="2285"/>
            <a:ext cx="278" cy="206"/>
          </p:xfrm>
          <a:graphic>
            <a:graphicData uri="http://schemas.openxmlformats.org/presentationml/2006/ole">
              <mc:AlternateContent xmlns:mc="http://schemas.openxmlformats.org/markup-compatibility/2006">
                <mc:Choice xmlns:v="urn:schemas-microsoft-com:vml" Requires="v">
                  <p:oleObj spid="_x0000_s10357" name="Equation" r:id="rId21" imgW="139680" imgH="139680" progId="Equation.3">
                    <p:embed/>
                  </p:oleObj>
                </mc:Choice>
                <mc:Fallback>
                  <p:oleObj name="Equation" r:id="rId21" imgW="139680" imgH="139680" progId="Equation.3">
                    <p:embed/>
                    <p:pic>
                      <p:nvPicPr>
                        <p:cNvPr id="0" name="Object 3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27" y="2285"/>
                          <a:ext cx="278" cy="2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50" name="Object 40"/>
            <p:cNvGraphicFramePr>
              <a:graphicFrameLocks noChangeAspect="1"/>
            </p:cNvGraphicFramePr>
            <p:nvPr/>
          </p:nvGraphicFramePr>
          <p:xfrm>
            <a:off x="4427" y="2113"/>
            <a:ext cx="209" cy="210"/>
          </p:xfrm>
          <a:graphic>
            <a:graphicData uri="http://schemas.openxmlformats.org/presentationml/2006/ole">
              <mc:AlternateContent xmlns:mc="http://schemas.openxmlformats.org/markup-compatibility/2006">
                <mc:Choice xmlns:v="urn:schemas-microsoft-com:vml" Requires="v">
                  <p:oleObj spid="_x0000_s10358" name="Equation" r:id="rId22" imgW="139680" imgH="75960" progId="Equation.3">
                    <p:embed/>
                  </p:oleObj>
                </mc:Choice>
                <mc:Fallback>
                  <p:oleObj name="Equation" r:id="rId22" imgW="139680" imgH="75960" progId="Equation.3">
                    <p:embed/>
                    <p:pic>
                      <p:nvPicPr>
                        <p:cNvPr id="0" name="Object 4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427" y="2113"/>
                          <a:ext cx="209" cy="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51" name="Object 41"/>
            <p:cNvGraphicFramePr>
              <a:graphicFrameLocks noChangeAspect="1"/>
            </p:cNvGraphicFramePr>
            <p:nvPr/>
          </p:nvGraphicFramePr>
          <p:xfrm>
            <a:off x="1592" y="2456"/>
            <a:ext cx="417" cy="162"/>
          </p:xfrm>
          <a:graphic>
            <a:graphicData uri="http://schemas.openxmlformats.org/presentationml/2006/ole">
              <mc:AlternateContent xmlns:mc="http://schemas.openxmlformats.org/markup-compatibility/2006">
                <mc:Choice xmlns:v="urn:schemas-microsoft-com:vml" Requires="v">
                  <p:oleObj spid="_x0000_s10359" name="Equation" r:id="rId23" imgW="279360" imgH="164880" progId="Equation.3">
                    <p:embed/>
                  </p:oleObj>
                </mc:Choice>
                <mc:Fallback>
                  <p:oleObj name="Equation" r:id="rId23" imgW="279360" imgH="164880" progId="Equation.3">
                    <p:embed/>
                    <p:pic>
                      <p:nvPicPr>
                        <p:cNvPr id="0" name="Object 4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592" y="2456"/>
                          <a:ext cx="417" cy="162"/>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0290" name="Picture 42"/>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4087" y="2513"/>
              <a:ext cx="398"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1" name="Line 43"/>
            <p:cNvSpPr>
              <a:spLocks noChangeShapeType="1"/>
            </p:cNvSpPr>
            <p:nvPr/>
          </p:nvSpPr>
          <p:spPr bwMode="auto">
            <a:xfrm>
              <a:off x="1932" y="1255"/>
              <a:ext cx="2495" cy="1659"/>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292" name="Line 44"/>
            <p:cNvSpPr>
              <a:spLocks noChangeShapeType="1"/>
            </p:cNvSpPr>
            <p:nvPr/>
          </p:nvSpPr>
          <p:spPr bwMode="auto">
            <a:xfrm>
              <a:off x="1592" y="2285"/>
              <a:ext cx="3061"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293" name="Line 45"/>
            <p:cNvSpPr>
              <a:spLocks noChangeShapeType="1"/>
            </p:cNvSpPr>
            <p:nvPr/>
          </p:nvSpPr>
          <p:spPr bwMode="auto">
            <a:xfrm flipH="1">
              <a:off x="1536" y="969"/>
              <a:ext cx="2267" cy="223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10252" name="Object 46"/>
            <p:cNvGraphicFramePr>
              <a:graphicFrameLocks noChangeAspect="1"/>
            </p:cNvGraphicFramePr>
            <p:nvPr/>
          </p:nvGraphicFramePr>
          <p:xfrm>
            <a:off x="2613" y="1541"/>
            <a:ext cx="379" cy="162"/>
          </p:xfrm>
          <a:graphic>
            <a:graphicData uri="http://schemas.openxmlformats.org/presentationml/2006/ole">
              <mc:AlternateContent xmlns:mc="http://schemas.openxmlformats.org/markup-compatibility/2006">
                <mc:Choice xmlns:v="urn:schemas-microsoft-com:vml" Requires="v">
                  <p:oleObj spid="_x0000_s10360" name="Equation" r:id="rId26" imgW="253800" imgH="164880" progId="Equation.3">
                    <p:embed/>
                  </p:oleObj>
                </mc:Choice>
                <mc:Fallback>
                  <p:oleObj name="Equation" r:id="rId26" imgW="253800" imgH="164880" progId="Equation.3">
                    <p:embed/>
                    <p:pic>
                      <p:nvPicPr>
                        <p:cNvPr id="0" name="Object 46"/>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613" y="1541"/>
                          <a:ext cx="379" cy="162"/>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53" name="Object 47"/>
            <p:cNvGraphicFramePr>
              <a:graphicFrameLocks noChangeAspect="1"/>
            </p:cNvGraphicFramePr>
            <p:nvPr/>
          </p:nvGraphicFramePr>
          <p:xfrm>
            <a:off x="2669" y="2056"/>
            <a:ext cx="417" cy="162"/>
          </p:xfrm>
          <a:graphic>
            <a:graphicData uri="http://schemas.openxmlformats.org/presentationml/2006/ole">
              <mc:AlternateContent xmlns:mc="http://schemas.openxmlformats.org/markup-compatibility/2006">
                <mc:Choice xmlns:v="urn:schemas-microsoft-com:vml" Requires="v">
                  <p:oleObj spid="_x0000_s10361" name="Equation" r:id="rId28" imgW="279360" imgH="164880" progId="Equation.3">
                    <p:embed/>
                  </p:oleObj>
                </mc:Choice>
                <mc:Fallback>
                  <p:oleObj name="Equation" r:id="rId28" imgW="279360" imgH="164880" progId="Equation.3">
                    <p:embed/>
                    <p:pic>
                      <p:nvPicPr>
                        <p:cNvPr id="0" name="Object 47"/>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2669" y="2056"/>
                          <a:ext cx="417" cy="162"/>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54" name="Object 48"/>
            <p:cNvGraphicFramePr>
              <a:graphicFrameLocks noChangeAspect="1"/>
            </p:cNvGraphicFramePr>
            <p:nvPr/>
          </p:nvGraphicFramePr>
          <p:xfrm>
            <a:off x="4767" y="2342"/>
            <a:ext cx="302" cy="281"/>
          </p:xfrm>
          <a:graphic>
            <a:graphicData uri="http://schemas.openxmlformats.org/presentationml/2006/ole">
              <mc:AlternateContent xmlns:mc="http://schemas.openxmlformats.org/markup-compatibility/2006">
                <mc:Choice xmlns:v="urn:schemas-microsoft-com:vml" Requires="v">
                  <p:oleObj spid="_x0000_s10362" name="Equation" r:id="rId30" imgW="152280" imgH="215640" progId="Equation.3">
                    <p:embed/>
                  </p:oleObj>
                </mc:Choice>
                <mc:Fallback>
                  <p:oleObj name="Equation" r:id="rId30" imgW="152280" imgH="215640" progId="Equation.3">
                    <p:embed/>
                    <p:pic>
                      <p:nvPicPr>
                        <p:cNvPr id="0" name="Object 48"/>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4767" y="2342"/>
                          <a:ext cx="302" cy="281"/>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94" name="Line 49"/>
            <p:cNvSpPr>
              <a:spLocks noChangeShapeType="1"/>
            </p:cNvSpPr>
            <p:nvPr/>
          </p:nvSpPr>
          <p:spPr bwMode="auto">
            <a:xfrm flipH="1" flipV="1">
              <a:off x="2291" y="1094"/>
              <a:ext cx="0" cy="1353"/>
            </a:xfrm>
            <a:prstGeom prst="line">
              <a:avLst/>
            </a:prstGeom>
            <a:noFill/>
            <a:ln w="9525">
              <a:solidFill>
                <a:schemeClr val="tx1"/>
              </a:solidFill>
              <a:miter lim="800000"/>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10255" name="Object 50"/>
            <p:cNvGraphicFramePr>
              <a:graphicFrameLocks noChangeAspect="1"/>
            </p:cNvGraphicFramePr>
            <p:nvPr/>
          </p:nvGraphicFramePr>
          <p:xfrm>
            <a:off x="2386" y="969"/>
            <a:ext cx="312" cy="312"/>
          </p:xfrm>
          <a:graphic>
            <a:graphicData uri="http://schemas.openxmlformats.org/presentationml/2006/ole">
              <mc:AlternateContent xmlns:mc="http://schemas.openxmlformats.org/markup-compatibility/2006">
                <mc:Choice xmlns:v="urn:schemas-microsoft-com:vml" Requires="v">
                  <p:oleObj spid="_x0000_s10363" name="Equation" r:id="rId32" imgW="164880" imgH="215640" progId="Equation.3">
                    <p:embed/>
                  </p:oleObj>
                </mc:Choice>
                <mc:Fallback>
                  <p:oleObj name="Equation" r:id="rId32" imgW="164880" imgH="215640" progId="Equation.3">
                    <p:embed/>
                    <p:pic>
                      <p:nvPicPr>
                        <p:cNvPr id="0" name="Object 50"/>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2386" y="969"/>
                          <a:ext cx="312" cy="312"/>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56" name="Object 51"/>
            <p:cNvGraphicFramePr>
              <a:graphicFrameLocks noChangeAspect="1"/>
            </p:cNvGraphicFramePr>
            <p:nvPr/>
          </p:nvGraphicFramePr>
          <p:xfrm>
            <a:off x="3792" y="768"/>
            <a:ext cx="892" cy="221"/>
          </p:xfrm>
          <a:graphic>
            <a:graphicData uri="http://schemas.openxmlformats.org/presentationml/2006/ole">
              <mc:AlternateContent xmlns:mc="http://schemas.openxmlformats.org/markup-compatibility/2006">
                <mc:Choice xmlns:v="urn:schemas-microsoft-com:vml" Requires="v">
                  <p:oleObj spid="_x0000_s10364" name="Equation" r:id="rId34" imgW="596880" imgH="215640" progId="Equation.3">
                    <p:embed/>
                  </p:oleObj>
                </mc:Choice>
                <mc:Fallback>
                  <p:oleObj name="Equation" r:id="rId34" imgW="596880" imgH="215640" progId="Equation.3">
                    <p:embed/>
                    <p:pic>
                      <p:nvPicPr>
                        <p:cNvPr id="0" name="Object 51"/>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3792" y="768"/>
                          <a:ext cx="892" cy="221"/>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57" name="Object 52"/>
            <p:cNvGraphicFramePr>
              <a:graphicFrameLocks noChangeAspect="1"/>
            </p:cNvGraphicFramePr>
            <p:nvPr/>
          </p:nvGraphicFramePr>
          <p:xfrm>
            <a:off x="4464" y="2928"/>
            <a:ext cx="624" cy="240"/>
          </p:xfrm>
          <a:graphic>
            <a:graphicData uri="http://schemas.openxmlformats.org/presentationml/2006/ole">
              <mc:AlternateContent xmlns:mc="http://schemas.openxmlformats.org/markup-compatibility/2006">
                <mc:Choice xmlns:v="urn:schemas-microsoft-com:vml" Requires="v">
                  <p:oleObj spid="_x0000_s10365" name="Equation" r:id="rId36" imgW="609480" imgH="215640" progId="Equation.3">
                    <p:embed/>
                  </p:oleObj>
                </mc:Choice>
                <mc:Fallback>
                  <p:oleObj name="Equation" r:id="rId36" imgW="609480" imgH="215640" progId="Equation.3">
                    <p:embed/>
                    <p:pic>
                      <p:nvPicPr>
                        <p:cNvPr id="0" name="Object 52"/>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4464" y="2928"/>
                          <a:ext cx="624"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58" name="Object 53"/>
            <p:cNvGraphicFramePr>
              <a:graphicFrameLocks noChangeAspect="1"/>
            </p:cNvGraphicFramePr>
            <p:nvPr/>
          </p:nvGraphicFramePr>
          <p:xfrm>
            <a:off x="4704" y="2160"/>
            <a:ext cx="620" cy="244"/>
          </p:xfrm>
          <a:graphic>
            <a:graphicData uri="http://schemas.openxmlformats.org/presentationml/2006/ole">
              <mc:AlternateContent xmlns:mc="http://schemas.openxmlformats.org/markup-compatibility/2006">
                <mc:Choice xmlns:v="urn:schemas-microsoft-com:vml" Requires="v">
                  <p:oleObj spid="_x0000_s10366" name="Equation" r:id="rId38" imgW="609480" imgH="228600" progId="Equation.3">
                    <p:embed/>
                  </p:oleObj>
                </mc:Choice>
                <mc:Fallback>
                  <p:oleObj name="Equation" r:id="rId38" imgW="609480" imgH="228600" progId="Equation.3">
                    <p:embed/>
                    <p:pic>
                      <p:nvPicPr>
                        <p:cNvPr id="0" name="Object 53"/>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4704" y="2160"/>
                          <a:ext cx="620"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59" name="Object 54"/>
            <p:cNvGraphicFramePr>
              <a:graphicFrameLocks noChangeAspect="1"/>
            </p:cNvGraphicFramePr>
            <p:nvPr/>
          </p:nvGraphicFramePr>
          <p:xfrm>
            <a:off x="1824" y="1008"/>
            <a:ext cx="172" cy="192"/>
          </p:xfrm>
          <a:graphic>
            <a:graphicData uri="http://schemas.openxmlformats.org/presentationml/2006/ole">
              <mc:AlternateContent xmlns:mc="http://schemas.openxmlformats.org/markup-compatibility/2006">
                <mc:Choice xmlns:v="urn:schemas-microsoft-com:vml" Requires="v">
                  <p:oleObj spid="_x0000_s10367" name="Equation" r:id="rId40" imgW="114120" imgH="177480" progId="Equation.3">
                    <p:embed/>
                  </p:oleObj>
                </mc:Choice>
                <mc:Fallback>
                  <p:oleObj name="Equation" r:id="rId40" imgW="114120" imgH="177480" progId="Equation.3">
                    <p:embed/>
                    <p:pic>
                      <p:nvPicPr>
                        <p:cNvPr id="0" name="Object 54"/>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1824" y="1008"/>
                          <a:ext cx="1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95" name="Line 55"/>
            <p:cNvSpPr>
              <a:spLocks noChangeShapeType="1"/>
            </p:cNvSpPr>
            <p:nvPr/>
          </p:nvSpPr>
          <p:spPr bwMode="auto">
            <a:xfrm>
              <a:off x="1968" y="1104"/>
              <a:ext cx="288" cy="336"/>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10260" name="Object 56"/>
            <p:cNvGraphicFramePr>
              <a:graphicFrameLocks noChangeAspect="1"/>
            </p:cNvGraphicFramePr>
            <p:nvPr/>
          </p:nvGraphicFramePr>
          <p:xfrm>
            <a:off x="3792" y="3168"/>
            <a:ext cx="172" cy="192"/>
          </p:xfrm>
          <a:graphic>
            <a:graphicData uri="http://schemas.openxmlformats.org/presentationml/2006/ole">
              <mc:AlternateContent xmlns:mc="http://schemas.openxmlformats.org/markup-compatibility/2006">
                <mc:Choice xmlns:v="urn:schemas-microsoft-com:vml" Requires="v">
                  <p:oleObj spid="_x0000_s10368" name="Equation" r:id="rId42" imgW="114120" imgH="177480" progId="Equation.3">
                    <p:embed/>
                  </p:oleObj>
                </mc:Choice>
                <mc:Fallback>
                  <p:oleObj name="Equation" r:id="rId42" imgW="114120" imgH="177480" progId="Equation.3">
                    <p:embed/>
                    <p:pic>
                      <p:nvPicPr>
                        <p:cNvPr id="0" name="Object 56"/>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3792" y="3168"/>
                          <a:ext cx="1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96" name="Line 57"/>
            <p:cNvSpPr>
              <a:spLocks noChangeShapeType="1"/>
            </p:cNvSpPr>
            <p:nvPr/>
          </p:nvSpPr>
          <p:spPr bwMode="auto">
            <a:xfrm flipH="1" flipV="1">
              <a:off x="3744" y="2496"/>
              <a:ext cx="96" cy="672"/>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10261" name="Object 58"/>
            <p:cNvGraphicFramePr>
              <a:graphicFrameLocks noChangeAspect="1"/>
            </p:cNvGraphicFramePr>
            <p:nvPr/>
          </p:nvGraphicFramePr>
          <p:xfrm>
            <a:off x="1488" y="2064"/>
            <a:ext cx="153" cy="178"/>
          </p:xfrm>
          <a:graphic>
            <a:graphicData uri="http://schemas.openxmlformats.org/presentationml/2006/ole">
              <mc:AlternateContent xmlns:mc="http://schemas.openxmlformats.org/markup-compatibility/2006">
                <mc:Choice xmlns:v="urn:schemas-microsoft-com:vml" Requires="v">
                  <p:oleObj spid="_x0000_s10369" name="Equation" r:id="rId43" imgW="88560" imgH="164880" progId="Equation.3">
                    <p:embed/>
                  </p:oleObj>
                </mc:Choice>
                <mc:Fallback>
                  <p:oleObj name="Equation" r:id="rId43" imgW="88560" imgH="164880" progId="Equation.3">
                    <p:embed/>
                    <p:pic>
                      <p:nvPicPr>
                        <p:cNvPr id="0" name="Object 58"/>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1488" y="2064"/>
                          <a:ext cx="153" cy="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97" name="Line 59"/>
            <p:cNvSpPr>
              <a:spLocks noChangeShapeType="1"/>
            </p:cNvSpPr>
            <p:nvPr/>
          </p:nvSpPr>
          <p:spPr bwMode="auto">
            <a:xfrm>
              <a:off x="1632" y="2160"/>
              <a:ext cx="624" cy="96"/>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89" name="灯片编号占位符 3"/>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3CC13CA5-6B04-4F6D-9676-588BB41676A5}" type="slidenum">
              <a:rPr kumimoji="0" lang="en-US" altLang="zh-CN" sz="1400" smtClean="0"/>
              <a:pPr eaLnBrk="1" hangingPunct="1"/>
              <a:t>16</a:t>
            </a:fld>
            <a:endParaRPr kumimoji="0" lang="en-US" altLang="zh-CN" sz="1400" smtClean="0"/>
          </a:p>
        </p:txBody>
      </p:sp>
      <p:sp>
        <p:nvSpPr>
          <p:cNvPr id="11290" name="Rectangle 2"/>
          <p:cNvSpPr>
            <a:spLocks noChangeArrowheads="1"/>
          </p:cNvSpPr>
          <p:nvPr/>
        </p:nvSpPr>
        <p:spPr bwMode="auto">
          <a:xfrm>
            <a:off x="609600" y="1196975"/>
            <a:ext cx="8534400" cy="454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rgbClr val="66FF33"/>
              </a:buClr>
              <a:buSzPct val="80000"/>
              <a:buFont typeface="Wingdings" pitchFamily="2" charset="2"/>
              <a:buChar char="v"/>
            </a:pPr>
            <a:r>
              <a:rPr lang="zh-CN" altLang="en-US" sz="2600">
                <a:latin typeface="Arial" charset="0"/>
              </a:rPr>
              <a:t>对于任一模式</a:t>
            </a:r>
            <a:r>
              <a:rPr lang="en-US" altLang="zh-CN" sz="2600" b="1" i="1"/>
              <a:t>X</a:t>
            </a:r>
            <a:r>
              <a:rPr lang="zh-CN" altLang="en-US" sz="2600">
                <a:latin typeface="Arial" charset="0"/>
              </a:rPr>
              <a:t>如果它的 </a:t>
            </a:r>
            <a:r>
              <a:rPr lang="en-US" altLang="zh-CN" sz="2600" i="1"/>
              <a:t>g</a:t>
            </a:r>
            <a:r>
              <a:rPr lang="en-US" altLang="zh-CN" sz="2600" baseline="-25000"/>
              <a:t>1</a:t>
            </a:r>
            <a:r>
              <a:rPr lang="en-US" altLang="zh-CN" sz="2600"/>
              <a:t>(</a:t>
            </a:r>
            <a:r>
              <a:rPr lang="en-US" altLang="zh-CN" sz="2600" i="1"/>
              <a:t>x</a:t>
            </a:r>
            <a:r>
              <a:rPr lang="en-US" altLang="zh-CN" sz="2600"/>
              <a:t>)</a:t>
            </a:r>
            <a:r>
              <a:rPr lang="en-US" altLang="zh-CN" sz="2600">
                <a:latin typeface="Arial" charset="0"/>
              </a:rPr>
              <a:t> &gt;0 </a:t>
            </a:r>
            <a:r>
              <a:rPr lang="zh-CN" altLang="en-US" sz="2600">
                <a:latin typeface="Arial" charset="0"/>
              </a:rPr>
              <a:t>， </a:t>
            </a:r>
            <a:r>
              <a:rPr lang="en-US" altLang="zh-CN" sz="2600" i="1"/>
              <a:t>g</a:t>
            </a:r>
            <a:r>
              <a:rPr lang="en-US" altLang="zh-CN" sz="2600" baseline="-25000"/>
              <a:t>2</a:t>
            </a:r>
            <a:r>
              <a:rPr lang="en-US" altLang="zh-CN" sz="2600"/>
              <a:t>(</a:t>
            </a:r>
            <a:r>
              <a:rPr lang="en-US" altLang="zh-CN" sz="2600" i="1"/>
              <a:t>x</a:t>
            </a:r>
            <a:r>
              <a:rPr lang="en-US" altLang="zh-CN" sz="2600"/>
              <a:t>)</a:t>
            </a:r>
            <a:r>
              <a:rPr lang="en-US" altLang="zh-CN" sz="2600">
                <a:latin typeface="Arial" charset="0"/>
              </a:rPr>
              <a:t> &lt;0 </a:t>
            </a:r>
            <a:r>
              <a:rPr lang="zh-CN" altLang="en-US" sz="2600">
                <a:latin typeface="Arial" charset="0"/>
              </a:rPr>
              <a:t>， </a:t>
            </a:r>
            <a:r>
              <a:rPr lang="en-US" altLang="zh-CN" sz="2600" i="1"/>
              <a:t>g</a:t>
            </a:r>
            <a:r>
              <a:rPr lang="en-US" altLang="zh-CN" sz="2600" baseline="-25000"/>
              <a:t>3</a:t>
            </a:r>
            <a:r>
              <a:rPr lang="en-US" altLang="zh-CN" sz="2600"/>
              <a:t>(</a:t>
            </a:r>
            <a:r>
              <a:rPr lang="en-US" altLang="zh-CN" sz="2600" i="1"/>
              <a:t>x</a:t>
            </a:r>
            <a:r>
              <a:rPr lang="en-US" altLang="zh-CN" sz="2600"/>
              <a:t>)</a:t>
            </a:r>
            <a:r>
              <a:rPr lang="en-US" altLang="zh-CN" sz="2600">
                <a:latin typeface="Arial" charset="0"/>
              </a:rPr>
              <a:t> &lt;0 </a:t>
            </a:r>
          </a:p>
          <a:p>
            <a:pPr marL="342900" indent="-342900">
              <a:spcBef>
                <a:spcPct val="20000"/>
              </a:spcBef>
              <a:buClr>
                <a:srgbClr val="66FF33"/>
              </a:buClr>
              <a:buSzPct val="80000"/>
              <a:buFont typeface="Wingdings" pitchFamily="2" charset="2"/>
              <a:buChar char="v"/>
            </a:pPr>
            <a:r>
              <a:rPr lang="zh-CN" altLang="en-US" sz="2600">
                <a:latin typeface="Arial" charset="0"/>
              </a:rPr>
              <a:t>则该模式属于</a:t>
            </a:r>
            <a:r>
              <a:rPr lang="en-US" altLang="zh-CN" sz="2600" b="1"/>
              <a:t>ω</a:t>
            </a:r>
            <a:r>
              <a:rPr lang="en-US" altLang="zh-CN" sz="2600" baseline="-25000"/>
              <a:t>1</a:t>
            </a:r>
            <a:r>
              <a:rPr lang="zh-CN" altLang="en-US" sz="2600">
                <a:latin typeface="Arial" charset="0"/>
              </a:rPr>
              <a:t>类。相应</a:t>
            </a:r>
            <a:r>
              <a:rPr lang="en-US" altLang="zh-CN" sz="2600" b="1">
                <a:latin typeface="Arial" charset="0"/>
              </a:rPr>
              <a:t>ω</a:t>
            </a:r>
            <a:r>
              <a:rPr lang="en-US" altLang="zh-CN" sz="2600" b="1" baseline="-25000">
                <a:latin typeface="Arial" charset="0"/>
              </a:rPr>
              <a:t>1</a:t>
            </a:r>
            <a:r>
              <a:rPr lang="zh-CN" altLang="en-US" sz="2600">
                <a:latin typeface="Arial" charset="0"/>
              </a:rPr>
              <a:t>类的区域由直线</a:t>
            </a:r>
            <a:r>
              <a:rPr lang="en-US" altLang="zh-CN" sz="2600">
                <a:latin typeface="Arial" charset="0"/>
              </a:rPr>
              <a:t>-</a:t>
            </a:r>
            <a:r>
              <a:rPr lang="en-US" altLang="zh-CN" sz="2600" i="1"/>
              <a:t>x</a:t>
            </a:r>
            <a:r>
              <a:rPr lang="en-US" altLang="zh-CN" sz="2600" baseline="-25000"/>
              <a:t>2</a:t>
            </a:r>
            <a:r>
              <a:rPr lang="en-US" altLang="zh-CN" sz="2600" i="1"/>
              <a:t>+</a:t>
            </a:r>
            <a:r>
              <a:rPr lang="en-US" altLang="zh-CN" sz="2600"/>
              <a:t>1=0</a:t>
            </a:r>
            <a:r>
              <a:rPr lang="en-US" altLang="zh-CN" sz="2600">
                <a:latin typeface="Arial" charset="0"/>
              </a:rPr>
              <a:t>                  </a:t>
            </a:r>
            <a:r>
              <a:rPr lang="zh-CN" altLang="en-US" sz="2600">
                <a:latin typeface="Arial" charset="0"/>
              </a:rPr>
              <a:t>的正边、直线</a:t>
            </a:r>
            <a:r>
              <a:rPr lang="en-US" altLang="zh-CN" sz="2600">
                <a:latin typeface="Arial" charset="0"/>
              </a:rPr>
              <a:t>-</a:t>
            </a:r>
            <a:r>
              <a:rPr lang="en-US" altLang="zh-CN" sz="2600" i="1"/>
              <a:t>x</a:t>
            </a:r>
            <a:r>
              <a:rPr lang="en-US" altLang="zh-CN" sz="2600" baseline="-25000"/>
              <a:t>1</a:t>
            </a:r>
            <a:r>
              <a:rPr lang="en-US" altLang="zh-CN" sz="2600" i="1"/>
              <a:t>+x</a:t>
            </a:r>
            <a:r>
              <a:rPr lang="en-US" altLang="zh-CN" sz="2600" baseline="-25000"/>
              <a:t>2</a:t>
            </a:r>
            <a:r>
              <a:rPr lang="en-US" altLang="zh-CN" sz="2600" i="1"/>
              <a:t>-</a:t>
            </a:r>
            <a:r>
              <a:rPr lang="en-US" altLang="zh-CN" sz="2600"/>
              <a:t>5=0</a:t>
            </a:r>
            <a:r>
              <a:rPr lang="en-US" altLang="zh-CN" sz="2600">
                <a:latin typeface="Arial" charset="0"/>
              </a:rPr>
              <a:t> </a:t>
            </a:r>
            <a:r>
              <a:rPr lang="zh-CN" altLang="en-US" sz="2600">
                <a:latin typeface="Arial" charset="0"/>
              </a:rPr>
              <a:t>和直线</a:t>
            </a:r>
            <a:r>
              <a:rPr lang="en-US" altLang="zh-CN" sz="2600">
                <a:latin typeface="Arial" charset="0"/>
              </a:rPr>
              <a:t>-</a:t>
            </a:r>
            <a:r>
              <a:rPr lang="en-US" altLang="zh-CN" sz="2600" i="1"/>
              <a:t>x</a:t>
            </a:r>
            <a:r>
              <a:rPr lang="en-US" altLang="zh-CN" sz="2600" baseline="-25000"/>
              <a:t>1</a:t>
            </a:r>
            <a:r>
              <a:rPr lang="en-US" altLang="zh-CN" sz="2600" i="1"/>
              <a:t>+x</a:t>
            </a:r>
            <a:r>
              <a:rPr lang="en-US" altLang="zh-CN" sz="2600" baseline="-25000"/>
              <a:t>2</a:t>
            </a:r>
            <a:r>
              <a:rPr lang="en-US" altLang="zh-CN" sz="2600"/>
              <a:t>=0</a:t>
            </a:r>
            <a:r>
              <a:rPr lang="zh-CN" altLang="en-US" sz="2600">
                <a:latin typeface="Arial" charset="0"/>
              </a:rPr>
              <a:t>的负边来确定。</a:t>
            </a:r>
          </a:p>
          <a:p>
            <a:pPr marL="342900" indent="-342900">
              <a:spcBef>
                <a:spcPct val="20000"/>
              </a:spcBef>
              <a:buClr>
                <a:srgbClr val="66FF33"/>
              </a:buClr>
              <a:buSzPct val="80000"/>
              <a:buFont typeface="Wingdings" pitchFamily="2" charset="2"/>
              <a:buChar char="v"/>
            </a:pPr>
            <a:endParaRPr lang="zh-CN" altLang="en-US" sz="2600">
              <a:latin typeface="Arial" charset="0"/>
            </a:endParaRPr>
          </a:p>
          <a:p>
            <a:pPr marL="342900" indent="-342900">
              <a:spcBef>
                <a:spcPct val="20000"/>
              </a:spcBef>
              <a:buClr>
                <a:srgbClr val="66FF33"/>
              </a:buClr>
              <a:buSzPct val="80000"/>
              <a:buFont typeface="Wingdings" pitchFamily="2" charset="2"/>
              <a:buChar char="v"/>
            </a:pPr>
            <a:endParaRPr lang="en-US" altLang="zh-CN" sz="2600">
              <a:latin typeface="Arial" charset="0"/>
            </a:endParaRPr>
          </a:p>
        </p:txBody>
      </p:sp>
      <p:sp>
        <p:nvSpPr>
          <p:cNvPr id="11291" name="Rectangle 3"/>
          <p:cNvSpPr>
            <a:spLocks noChangeArrowheads="1"/>
          </p:cNvSpPr>
          <p:nvPr/>
        </p:nvSpPr>
        <p:spPr bwMode="auto">
          <a:xfrm>
            <a:off x="1905000" y="381000"/>
            <a:ext cx="5943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20000"/>
              </a:spcBef>
              <a:buClr>
                <a:srgbClr val="FF5050"/>
              </a:buClr>
              <a:buSzPct val="80000"/>
              <a:buFont typeface="Wingdings" pitchFamily="2" charset="2"/>
              <a:buChar char="Ø"/>
            </a:pPr>
            <a:r>
              <a:rPr lang="en-US" altLang="zh-CN" sz="3600" b="1">
                <a:latin typeface="隶书" pitchFamily="49" charset="-122"/>
                <a:ea typeface="隶书" pitchFamily="49" charset="-122"/>
              </a:rPr>
              <a:t>1</a:t>
            </a:r>
            <a:r>
              <a:rPr lang="zh-CN" altLang="en-US" sz="3600" b="1">
                <a:latin typeface="隶书" pitchFamily="49" charset="-122"/>
                <a:ea typeface="隶书" pitchFamily="49" charset="-122"/>
              </a:rPr>
              <a:t>。</a:t>
            </a:r>
            <a:r>
              <a:rPr lang="zh-CN" altLang="en-US" sz="3600" b="1">
                <a:latin typeface="Arial" charset="0"/>
              </a:rPr>
              <a:t>第一种情况（续）</a:t>
            </a:r>
            <a:endParaRPr lang="zh-CN" altLang="en-US" sz="3600" b="1">
              <a:latin typeface="隶书" pitchFamily="49" charset="-122"/>
              <a:ea typeface="隶书" pitchFamily="49" charset="-122"/>
            </a:endParaRPr>
          </a:p>
        </p:txBody>
      </p:sp>
      <p:sp>
        <p:nvSpPr>
          <p:cNvPr id="11292" name="Rectangle 4"/>
          <p:cNvSpPr>
            <a:spLocks noChangeArrowheads="1"/>
          </p:cNvSpPr>
          <p:nvPr/>
        </p:nvSpPr>
        <p:spPr bwMode="auto">
          <a:xfrm>
            <a:off x="0" y="3992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pSp>
        <p:nvGrpSpPr>
          <p:cNvPr id="11293" name="Group 5"/>
          <p:cNvGrpSpPr>
            <a:grpSpLocks/>
          </p:cNvGrpSpPr>
          <p:nvPr/>
        </p:nvGrpSpPr>
        <p:grpSpPr bwMode="auto">
          <a:xfrm>
            <a:off x="1447800" y="2667000"/>
            <a:ext cx="7004050" cy="3505200"/>
            <a:chOff x="912" y="768"/>
            <a:chExt cx="4412" cy="2832"/>
          </a:xfrm>
        </p:grpSpPr>
        <p:grpSp>
          <p:nvGrpSpPr>
            <p:cNvPr id="11294" name="Group 6"/>
            <p:cNvGrpSpPr>
              <a:grpSpLocks/>
            </p:cNvGrpSpPr>
            <p:nvPr/>
          </p:nvGrpSpPr>
          <p:grpSpPr bwMode="auto">
            <a:xfrm>
              <a:off x="2726" y="2342"/>
              <a:ext cx="765" cy="413"/>
              <a:chOff x="4128" y="3840"/>
              <a:chExt cx="528" cy="367"/>
            </a:xfrm>
          </p:grpSpPr>
          <p:sp>
            <p:nvSpPr>
              <p:cNvPr id="11325" name="Oval 7"/>
              <p:cNvSpPr>
                <a:spLocks noChangeArrowheads="1"/>
              </p:cNvSpPr>
              <p:nvPr/>
            </p:nvSpPr>
            <p:spPr bwMode="auto">
              <a:xfrm>
                <a:off x="4128" y="3913"/>
                <a:ext cx="528" cy="256"/>
              </a:xfrm>
              <a:prstGeom prst="ellipse">
                <a:avLst/>
              </a:prstGeom>
              <a:solidFill>
                <a:schemeClr val="accent1"/>
              </a:solidFill>
              <a:ln>
                <a:noFill/>
              </a:ln>
              <a:extLs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nchor="ctr"/>
              <a:lstStyle/>
              <a:p>
                <a:endParaRPr lang="zh-CN" altLang="en-US"/>
              </a:p>
            </p:txBody>
          </p:sp>
          <p:graphicFrame>
            <p:nvGraphicFramePr>
              <p:cNvPr id="11288" name="Object 8"/>
              <p:cNvGraphicFramePr>
                <a:graphicFrameLocks noChangeAspect="1"/>
              </p:cNvGraphicFramePr>
              <p:nvPr/>
            </p:nvGraphicFramePr>
            <p:xfrm>
              <a:off x="4224" y="3840"/>
              <a:ext cx="332" cy="367"/>
            </p:xfrm>
            <a:graphic>
              <a:graphicData uri="http://schemas.openxmlformats.org/presentationml/2006/ole">
                <mc:AlternateContent xmlns:mc="http://schemas.openxmlformats.org/markup-compatibility/2006">
                  <mc:Choice xmlns:v="urn:schemas-microsoft-com:vml" Requires="v">
                    <p:oleObj spid="_x0000_s11372" name="Equation" r:id="rId3" imgW="190440" imgH="228600" progId="Equation.3">
                      <p:embed/>
                    </p:oleObj>
                  </mc:Choice>
                  <mc:Fallback>
                    <p:oleObj name="Equation" r:id="rId3" imgW="190440" imgH="2286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4" y="3840"/>
                            <a:ext cx="332" cy="3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1295" name="Freeform 9"/>
            <p:cNvSpPr>
              <a:spLocks/>
            </p:cNvSpPr>
            <p:nvPr/>
          </p:nvSpPr>
          <p:spPr bwMode="auto">
            <a:xfrm>
              <a:off x="2443" y="1882"/>
              <a:ext cx="1018" cy="403"/>
            </a:xfrm>
            <a:custGeom>
              <a:avLst/>
              <a:gdLst>
                <a:gd name="T0" fmla="*/ 445 w 862"/>
                <a:gd name="T1" fmla="*/ 0 h 338"/>
                <a:gd name="T2" fmla="*/ 1018 w 862"/>
                <a:gd name="T3" fmla="*/ 403 h 338"/>
                <a:gd name="T4" fmla="*/ 0 w 862"/>
                <a:gd name="T5" fmla="*/ 403 h 338"/>
                <a:gd name="T6" fmla="*/ 0 60000 65536"/>
                <a:gd name="T7" fmla="*/ 0 60000 65536"/>
                <a:gd name="T8" fmla="*/ 0 60000 65536"/>
                <a:gd name="T9" fmla="*/ 0 w 862"/>
                <a:gd name="T10" fmla="*/ 0 h 338"/>
                <a:gd name="T11" fmla="*/ 862 w 862"/>
                <a:gd name="T12" fmla="*/ 338 h 338"/>
              </a:gdLst>
              <a:ahLst/>
              <a:cxnLst>
                <a:cxn ang="T6">
                  <a:pos x="T0" y="T1"/>
                </a:cxn>
                <a:cxn ang="T7">
                  <a:pos x="T2" y="T3"/>
                </a:cxn>
                <a:cxn ang="T8">
                  <a:pos x="T4" y="T5"/>
                </a:cxn>
              </a:cxnLst>
              <a:rect l="T9" t="T10" r="T11" b="T12"/>
              <a:pathLst>
                <a:path w="862" h="338">
                  <a:moveTo>
                    <a:pt x="377" y="0"/>
                  </a:moveTo>
                  <a:lnTo>
                    <a:pt x="862" y="338"/>
                  </a:lnTo>
                  <a:lnTo>
                    <a:pt x="0" y="338"/>
                  </a:lnTo>
                </a:path>
              </a:pathLst>
            </a:custGeom>
            <a:solidFill>
              <a:srgbClr val="66FF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p>
              <a:endParaRPr lang="zh-CN" altLang="en-US"/>
            </a:p>
          </p:txBody>
        </p:sp>
        <p:sp>
          <p:nvSpPr>
            <p:cNvPr id="11296" name="Freeform 10"/>
            <p:cNvSpPr>
              <a:spLocks/>
            </p:cNvSpPr>
            <p:nvPr/>
          </p:nvSpPr>
          <p:spPr bwMode="auto">
            <a:xfrm>
              <a:off x="2273" y="1446"/>
              <a:ext cx="1047" cy="438"/>
            </a:xfrm>
            <a:custGeom>
              <a:avLst/>
              <a:gdLst>
                <a:gd name="T0" fmla="*/ 0 w 887"/>
                <a:gd name="T1" fmla="*/ 38 h 368"/>
                <a:gd name="T2" fmla="*/ 1047 w 887"/>
                <a:gd name="T3" fmla="*/ 0 h 368"/>
                <a:gd name="T4" fmla="*/ 623 w 887"/>
                <a:gd name="T5" fmla="*/ 438 h 368"/>
                <a:gd name="T6" fmla="*/ 0 60000 65536"/>
                <a:gd name="T7" fmla="*/ 0 60000 65536"/>
                <a:gd name="T8" fmla="*/ 0 60000 65536"/>
                <a:gd name="T9" fmla="*/ 0 w 887"/>
                <a:gd name="T10" fmla="*/ 0 h 368"/>
                <a:gd name="T11" fmla="*/ 887 w 887"/>
                <a:gd name="T12" fmla="*/ 368 h 368"/>
              </a:gdLst>
              <a:ahLst/>
              <a:cxnLst>
                <a:cxn ang="T6">
                  <a:pos x="T0" y="T1"/>
                </a:cxn>
                <a:cxn ang="T7">
                  <a:pos x="T2" y="T3"/>
                </a:cxn>
                <a:cxn ang="T8">
                  <a:pos x="T4" y="T5"/>
                </a:cxn>
              </a:cxnLst>
              <a:rect l="T9" t="T10" r="T11" b="T12"/>
              <a:pathLst>
                <a:path w="887" h="368">
                  <a:moveTo>
                    <a:pt x="0" y="32"/>
                  </a:moveTo>
                  <a:lnTo>
                    <a:pt x="887" y="0"/>
                  </a:lnTo>
                  <a:lnTo>
                    <a:pt x="528" y="368"/>
                  </a:lnTo>
                </a:path>
              </a:pathLst>
            </a:custGeom>
            <a:solidFill>
              <a:srgbClr val="66FF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p>
              <a:endParaRPr lang="zh-CN" altLang="en-US"/>
            </a:p>
          </p:txBody>
        </p:sp>
        <p:sp>
          <p:nvSpPr>
            <p:cNvPr id="11297" name="Freeform 11"/>
            <p:cNvSpPr>
              <a:spLocks/>
            </p:cNvSpPr>
            <p:nvPr/>
          </p:nvSpPr>
          <p:spPr bwMode="auto">
            <a:xfrm>
              <a:off x="3463" y="2285"/>
              <a:ext cx="1023" cy="686"/>
            </a:xfrm>
            <a:custGeom>
              <a:avLst/>
              <a:gdLst>
                <a:gd name="T0" fmla="*/ 0 w 866"/>
                <a:gd name="T1" fmla="*/ 0 h 576"/>
                <a:gd name="T2" fmla="*/ 1023 w 866"/>
                <a:gd name="T3" fmla="*/ 0 h 576"/>
                <a:gd name="T4" fmla="*/ 1021 w 866"/>
                <a:gd name="T5" fmla="*/ 686 h 576"/>
                <a:gd name="T6" fmla="*/ 0 60000 65536"/>
                <a:gd name="T7" fmla="*/ 0 60000 65536"/>
                <a:gd name="T8" fmla="*/ 0 60000 65536"/>
                <a:gd name="T9" fmla="*/ 0 w 866"/>
                <a:gd name="T10" fmla="*/ 0 h 576"/>
                <a:gd name="T11" fmla="*/ 866 w 866"/>
                <a:gd name="T12" fmla="*/ 576 h 576"/>
              </a:gdLst>
              <a:ahLst/>
              <a:cxnLst>
                <a:cxn ang="T6">
                  <a:pos x="T0" y="T1"/>
                </a:cxn>
                <a:cxn ang="T7">
                  <a:pos x="T2" y="T3"/>
                </a:cxn>
                <a:cxn ang="T8">
                  <a:pos x="T4" y="T5"/>
                </a:cxn>
              </a:cxnLst>
              <a:rect l="T9" t="T10" r="T11" b="T12"/>
              <a:pathLst>
                <a:path w="866" h="576">
                  <a:moveTo>
                    <a:pt x="0" y="0"/>
                  </a:moveTo>
                  <a:lnTo>
                    <a:pt x="866" y="0"/>
                  </a:lnTo>
                  <a:lnTo>
                    <a:pt x="864" y="576"/>
                  </a:lnTo>
                </a:path>
              </a:pathLst>
            </a:custGeom>
            <a:solidFill>
              <a:srgbClr val="66FF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p>
              <a:endParaRPr lang="zh-CN" altLang="en-US"/>
            </a:p>
          </p:txBody>
        </p:sp>
        <p:sp>
          <p:nvSpPr>
            <p:cNvPr id="11298" name="Freeform 12"/>
            <p:cNvSpPr>
              <a:spLocks/>
            </p:cNvSpPr>
            <p:nvPr/>
          </p:nvSpPr>
          <p:spPr bwMode="auto">
            <a:xfrm>
              <a:off x="1452" y="2252"/>
              <a:ext cx="991" cy="1024"/>
            </a:xfrm>
            <a:custGeom>
              <a:avLst/>
              <a:gdLst>
                <a:gd name="T0" fmla="*/ 991 w 839"/>
                <a:gd name="T1" fmla="*/ 32 h 859"/>
                <a:gd name="T2" fmla="*/ 0 w 839"/>
                <a:gd name="T3" fmla="*/ 1024 h 859"/>
                <a:gd name="T4" fmla="*/ 0 w 839"/>
                <a:gd name="T5" fmla="*/ 43 h 859"/>
                <a:gd name="T6" fmla="*/ 0 w 839"/>
                <a:gd name="T7" fmla="*/ 0 h 859"/>
                <a:gd name="T8" fmla="*/ 0 60000 65536"/>
                <a:gd name="T9" fmla="*/ 0 60000 65536"/>
                <a:gd name="T10" fmla="*/ 0 60000 65536"/>
                <a:gd name="T11" fmla="*/ 0 60000 65536"/>
                <a:gd name="T12" fmla="*/ 0 w 839"/>
                <a:gd name="T13" fmla="*/ 0 h 859"/>
                <a:gd name="T14" fmla="*/ 839 w 839"/>
                <a:gd name="T15" fmla="*/ 859 h 859"/>
              </a:gdLst>
              <a:ahLst/>
              <a:cxnLst>
                <a:cxn ang="T8">
                  <a:pos x="T0" y="T1"/>
                </a:cxn>
                <a:cxn ang="T9">
                  <a:pos x="T2" y="T3"/>
                </a:cxn>
                <a:cxn ang="T10">
                  <a:pos x="T4" y="T5"/>
                </a:cxn>
                <a:cxn ang="T11">
                  <a:pos x="T6" y="T7"/>
                </a:cxn>
              </a:cxnLst>
              <a:rect l="T12" t="T13" r="T14" b="T15"/>
              <a:pathLst>
                <a:path w="839" h="859">
                  <a:moveTo>
                    <a:pt x="839" y="27"/>
                  </a:moveTo>
                  <a:lnTo>
                    <a:pt x="0" y="859"/>
                  </a:lnTo>
                  <a:lnTo>
                    <a:pt x="0" y="36"/>
                  </a:lnTo>
                  <a:lnTo>
                    <a:pt x="0" y="0"/>
                  </a:lnTo>
                </a:path>
              </a:pathLst>
            </a:custGeom>
            <a:solidFill>
              <a:srgbClr val="66FF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p>
              <a:endParaRPr lang="zh-CN" altLang="en-US"/>
            </a:p>
          </p:txBody>
        </p:sp>
        <p:graphicFrame>
          <p:nvGraphicFramePr>
            <p:cNvPr id="11266" name="Object 13"/>
            <p:cNvGraphicFramePr>
              <a:graphicFrameLocks noChangeAspect="1"/>
            </p:cNvGraphicFramePr>
            <p:nvPr/>
          </p:nvGraphicFramePr>
          <p:xfrm>
            <a:off x="2613" y="2799"/>
            <a:ext cx="874" cy="801"/>
          </p:xfrm>
          <a:graphic>
            <a:graphicData uri="http://schemas.openxmlformats.org/presentationml/2006/ole">
              <mc:AlternateContent xmlns:mc="http://schemas.openxmlformats.org/markup-compatibility/2006">
                <mc:Choice xmlns:v="urn:schemas-microsoft-com:vml" Requires="v">
                  <p:oleObj spid="_x0000_s11373" name="Equation" r:id="rId5" imgW="685800" imgH="711000" progId="Equation.3">
                    <p:embed/>
                  </p:oleObj>
                </mc:Choice>
                <mc:Fallback>
                  <p:oleObj name="Equation" r:id="rId5" imgW="685800" imgH="711000"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3" y="2799"/>
                          <a:ext cx="874" cy="801"/>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1299" name="Group 14"/>
            <p:cNvGrpSpPr>
              <a:grpSpLocks/>
            </p:cNvGrpSpPr>
            <p:nvPr/>
          </p:nvGrpSpPr>
          <p:grpSpPr bwMode="auto">
            <a:xfrm>
              <a:off x="2082" y="1787"/>
              <a:ext cx="627" cy="392"/>
              <a:chOff x="5136" y="1248"/>
              <a:chExt cx="432" cy="347"/>
            </a:xfrm>
          </p:grpSpPr>
          <p:sp>
            <p:nvSpPr>
              <p:cNvPr id="11324" name="AutoShape 15"/>
              <p:cNvSpPr>
                <a:spLocks noChangeArrowheads="1"/>
              </p:cNvSpPr>
              <p:nvPr/>
            </p:nvSpPr>
            <p:spPr bwMode="auto">
              <a:xfrm>
                <a:off x="5136" y="1285"/>
                <a:ext cx="432" cy="292"/>
              </a:xfrm>
              <a:prstGeom prst="octagon">
                <a:avLst>
                  <a:gd name="adj" fmla="val 29287"/>
                </a:avLst>
              </a:prstGeom>
              <a:solidFill>
                <a:schemeClr val="accent1"/>
              </a:solidFill>
              <a:ln>
                <a:noFill/>
              </a:ln>
              <a:extLs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nchor="ctr"/>
              <a:lstStyle/>
              <a:p>
                <a:endParaRPr lang="zh-CN" altLang="en-US"/>
              </a:p>
            </p:txBody>
          </p:sp>
          <p:graphicFrame>
            <p:nvGraphicFramePr>
              <p:cNvPr id="11287" name="Object 16"/>
              <p:cNvGraphicFramePr>
                <a:graphicFrameLocks noChangeAspect="1"/>
              </p:cNvGraphicFramePr>
              <p:nvPr/>
            </p:nvGraphicFramePr>
            <p:xfrm>
              <a:off x="5232" y="1248"/>
              <a:ext cx="310" cy="347"/>
            </p:xfrm>
            <a:graphic>
              <a:graphicData uri="http://schemas.openxmlformats.org/presentationml/2006/ole">
                <mc:AlternateContent xmlns:mc="http://schemas.openxmlformats.org/markup-compatibility/2006">
                  <mc:Choice xmlns:v="urn:schemas-microsoft-com:vml" Requires="v">
                    <p:oleObj spid="_x0000_s11374" name="Equation" r:id="rId7" imgW="177480" imgH="215640" progId="Equation.3">
                      <p:embed/>
                    </p:oleObj>
                  </mc:Choice>
                  <mc:Fallback>
                    <p:oleObj name="Equation" r:id="rId7" imgW="177480" imgH="215640" progId="Equation.3">
                      <p:embed/>
                      <p:pic>
                        <p:nvPicPr>
                          <p:cNvPr id="0"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32" y="1248"/>
                            <a:ext cx="310" cy="3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1300" name="Group 17"/>
            <p:cNvGrpSpPr>
              <a:grpSpLocks/>
            </p:cNvGrpSpPr>
            <p:nvPr/>
          </p:nvGrpSpPr>
          <p:grpSpPr bwMode="auto">
            <a:xfrm>
              <a:off x="3293" y="1598"/>
              <a:ext cx="488" cy="440"/>
              <a:chOff x="5280" y="2208"/>
              <a:chExt cx="336" cy="390"/>
            </a:xfrm>
          </p:grpSpPr>
          <p:sp>
            <p:nvSpPr>
              <p:cNvPr id="11323" name="AutoShape 18"/>
              <p:cNvSpPr>
                <a:spLocks noChangeArrowheads="1"/>
              </p:cNvSpPr>
              <p:nvPr/>
            </p:nvSpPr>
            <p:spPr bwMode="auto">
              <a:xfrm>
                <a:off x="5280" y="2208"/>
                <a:ext cx="336" cy="390"/>
              </a:xfrm>
              <a:prstGeom prst="flowChartDelay">
                <a:avLst/>
              </a:prstGeom>
              <a:solidFill>
                <a:schemeClr val="accent1"/>
              </a:solidFill>
              <a:ln>
                <a:noFill/>
              </a:ln>
              <a:extLs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nchor="ctr"/>
              <a:lstStyle/>
              <a:p>
                <a:endParaRPr lang="zh-CN" altLang="en-US"/>
              </a:p>
            </p:txBody>
          </p:sp>
          <p:graphicFrame>
            <p:nvGraphicFramePr>
              <p:cNvPr id="11286" name="Object 19"/>
              <p:cNvGraphicFramePr>
                <a:graphicFrameLocks noChangeAspect="1"/>
              </p:cNvGraphicFramePr>
              <p:nvPr/>
            </p:nvGraphicFramePr>
            <p:xfrm>
              <a:off x="5280" y="2208"/>
              <a:ext cx="332" cy="347"/>
            </p:xfrm>
            <a:graphic>
              <a:graphicData uri="http://schemas.openxmlformats.org/presentationml/2006/ole">
                <mc:AlternateContent xmlns:mc="http://schemas.openxmlformats.org/markup-compatibility/2006">
                  <mc:Choice xmlns:v="urn:schemas-microsoft-com:vml" Requires="v">
                    <p:oleObj spid="_x0000_s11375" name="Equation" r:id="rId9" imgW="190440" imgH="215640" progId="Equation.3">
                      <p:embed/>
                    </p:oleObj>
                  </mc:Choice>
                  <mc:Fallback>
                    <p:oleObj name="Equation" r:id="rId9" imgW="190440" imgH="215640" progId="Equation.3">
                      <p:embed/>
                      <p:pic>
                        <p:nvPicPr>
                          <p:cNvPr id="0" name="Object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80" y="2208"/>
                            <a:ext cx="332" cy="3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1301" name="Line 20"/>
            <p:cNvSpPr>
              <a:spLocks noChangeShapeType="1"/>
            </p:cNvSpPr>
            <p:nvPr/>
          </p:nvSpPr>
          <p:spPr bwMode="auto">
            <a:xfrm>
              <a:off x="2291" y="2454"/>
              <a:ext cx="2437" cy="0"/>
            </a:xfrm>
            <a:prstGeom prst="line">
              <a:avLst/>
            </a:prstGeom>
            <a:noFill/>
            <a:ln w="9525">
              <a:solidFill>
                <a:schemeClr val="tx1"/>
              </a:solidFill>
              <a:miter lim="800000"/>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1302" name="Line 21"/>
            <p:cNvSpPr>
              <a:spLocks noChangeShapeType="1"/>
            </p:cNvSpPr>
            <p:nvPr/>
          </p:nvSpPr>
          <p:spPr bwMode="auto">
            <a:xfrm flipV="1">
              <a:off x="2560" y="2412"/>
              <a:ext cx="0" cy="42"/>
            </a:xfrm>
            <a:prstGeom prst="line">
              <a:avLst/>
            </a:prstGeom>
            <a:noFill/>
            <a:ln w="28575">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1303" name="Line 22"/>
            <p:cNvSpPr>
              <a:spLocks noChangeShapeType="1"/>
            </p:cNvSpPr>
            <p:nvPr/>
          </p:nvSpPr>
          <p:spPr bwMode="auto">
            <a:xfrm flipV="1">
              <a:off x="2848" y="2412"/>
              <a:ext cx="0" cy="42"/>
            </a:xfrm>
            <a:prstGeom prst="line">
              <a:avLst/>
            </a:prstGeom>
            <a:noFill/>
            <a:ln w="28575">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1304" name="Line 23"/>
            <p:cNvSpPr>
              <a:spLocks noChangeShapeType="1"/>
            </p:cNvSpPr>
            <p:nvPr/>
          </p:nvSpPr>
          <p:spPr bwMode="auto">
            <a:xfrm flipV="1">
              <a:off x="3744" y="2412"/>
              <a:ext cx="0" cy="42"/>
            </a:xfrm>
            <a:prstGeom prst="line">
              <a:avLst/>
            </a:prstGeom>
            <a:noFill/>
            <a:ln w="28575">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1305" name="Line 24"/>
            <p:cNvSpPr>
              <a:spLocks noChangeShapeType="1"/>
            </p:cNvSpPr>
            <p:nvPr/>
          </p:nvSpPr>
          <p:spPr bwMode="auto">
            <a:xfrm>
              <a:off x="2306" y="1698"/>
              <a:ext cx="69" cy="0"/>
            </a:xfrm>
            <a:prstGeom prst="line">
              <a:avLst/>
            </a:prstGeom>
            <a:noFill/>
            <a:ln w="28575">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11267" name="Object 25"/>
            <p:cNvGraphicFramePr>
              <a:graphicFrameLocks noChangeAspect="1"/>
            </p:cNvGraphicFramePr>
            <p:nvPr/>
          </p:nvGraphicFramePr>
          <p:xfrm>
            <a:off x="4200" y="1255"/>
            <a:ext cx="888" cy="744"/>
          </p:xfrm>
          <a:graphic>
            <a:graphicData uri="http://schemas.openxmlformats.org/presentationml/2006/ole">
              <mc:AlternateContent xmlns:mc="http://schemas.openxmlformats.org/markup-compatibility/2006">
                <mc:Choice xmlns:v="urn:schemas-microsoft-com:vml" Requires="v">
                  <p:oleObj spid="_x0000_s11376" name="Equation" r:id="rId11" imgW="723600" imgH="609480" progId="Equation.3">
                    <p:embed/>
                  </p:oleObj>
                </mc:Choice>
                <mc:Fallback>
                  <p:oleObj name="Equation" r:id="rId11" imgW="723600" imgH="609480" progId="Equation.3">
                    <p:embed/>
                    <p:pic>
                      <p:nvPicPr>
                        <p:cNvPr id="0" name="Object 2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00" y="1255"/>
                          <a:ext cx="888" cy="744"/>
                        </a:xfrm>
                        <a:prstGeom prst="rect">
                          <a:avLst/>
                        </a:prstGeom>
                        <a:solidFill>
                          <a:srgbClr val="FFFFFF"/>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68" name="Object 26"/>
            <p:cNvGraphicFramePr>
              <a:graphicFrameLocks noChangeAspect="1"/>
            </p:cNvGraphicFramePr>
            <p:nvPr/>
          </p:nvGraphicFramePr>
          <p:xfrm>
            <a:off x="912" y="1312"/>
            <a:ext cx="1025" cy="728"/>
          </p:xfrm>
          <a:graphic>
            <a:graphicData uri="http://schemas.openxmlformats.org/presentationml/2006/ole">
              <mc:AlternateContent xmlns:mc="http://schemas.openxmlformats.org/markup-compatibility/2006">
                <mc:Choice xmlns:v="urn:schemas-microsoft-com:vml" Requires="v">
                  <p:oleObj spid="_x0000_s11377" name="Equation" r:id="rId13" imgW="685800" imgH="711000" progId="Equation.3">
                    <p:embed/>
                  </p:oleObj>
                </mc:Choice>
                <mc:Fallback>
                  <p:oleObj name="Equation" r:id="rId13" imgW="685800" imgH="711000" progId="Equation.3">
                    <p:embed/>
                    <p:pic>
                      <p:nvPicPr>
                        <p:cNvPr id="0" name="Object 2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12" y="1312"/>
                          <a:ext cx="1025" cy="728"/>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306" name="Freeform 27"/>
            <p:cNvSpPr>
              <a:spLocks/>
            </p:cNvSpPr>
            <p:nvPr/>
          </p:nvSpPr>
          <p:spPr bwMode="auto">
            <a:xfrm>
              <a:off x="2013" y="1547"/>
              <a:ext cx="361" cy="825"/>
            </a:xfrm>
            <a:custGeom>
              <a:avLst/>
              <a:gdLst>
                <a:gd name="T0" fmla="*/ 361 w 249"/>
                <a:gd name="T1" fmla="*/ 0 h 960"/>
                <a:gd name="T2" fmla="*/ 0 w 249"/>
                <a:gd name="T3" fmla="*/ 384 h 960"/>
                <a:gd name="T4" fmla="*/ 361 w 249"/>
                <a:gd name="T5" fmla="*/ 825 h 960"/>
                <a:gd name="T6" fmla="*/ 0 60000 65536"/>
                <a:gd name="T7" fmla="*/ 0 60000 65536"/>
                <a:gd name="T8" fmla="*/ 0 60000 65536"/>
                <a:gd name="T9" fmla="*/ 0 w 249"/>
                <a:gd name="T10" fmla="*/ 0 h 960"/>
                <a:gd name="T11" fmla="*/ 249 w 249"/>
                <a:gd name="T12" fmla="*/ 960 h 960"/>
              </a:gdLst>
              <a:ahLst/>
              <a:cxnLst>
                <a:cxn ang="T6">
                  <a:pos x="T0" y="T1"/>
                </a:cxn>
                <a:cxn ang="T7">
                  <a:pos x="T2" y="T3"/>
                </a:cxn>
                <a:cxn ang="T8">
                  <a:pos x="T4" y="T5"/>
                </a:cxn>
              </a:cxnLst>
              <a:rect l="T9" t="T10" r="T11" b="T12"/>
              <a:pathLst>
                <a:path w="249" h="960">
                  <a:moveTo>
                    <a:pt x="249" y="0"/>
                  </a:moveTo>
                  <a:lnTo>
                    <a:pt x="0" y="447"/>
                  </a:lnTo>
                  <a:lnTo>
                    <a:pt x="249" y="960"/>
                  </a:lnTo>
                </a:path>
              </a:pathLst>
            </a:custGeom>
            <a:noFill/>
            <a:ln w="38100" cmpd="dbl">
              <a:solidFill>
                <a:schemeClr val="tx1"/>
              </a:solidFill>
              <a:prstDash val="sysDot"/>
              <a:miter lim="800000"/>
              <a:headEnd type="triangle" w="sm" len="sm"/>
              <a:tailEnd type="triangle"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1307" name="Freeform 28"/>
            <p:cNvSpPr>
              <a:spLocks/>
            </p:cNvSpPr>
            <p:nvPr/>
          </p:nvSpPr>
          <p:spPr bwMode="auto">
            <a:xfrm>
              <a:off x="3633" y="1084"/>
              <a:ext cx="373" cy="1201"/>
            </a:xfrm>
            <a:custGeom>
              <a:avLst/>
              <a:gdLst>
                <a:gd name="T0" fmla="*/ 98 w 183"/>
                <a:gd name="T1" fmla="*/ 0 h 864"/>
                <a:gd name="T2" fmla="*/ 373 w 183"/>
                <a:gd name="T3" fmla="*/ 578 h 864"/>
                <a:gd name="T4" fmla="*/ 0 w 183"/>
                <a:gd name="T5" fmla="*/ 1201 h 864"/>
                <a:gd name="T6" fmla="*/ 0 60000 65536"/>
                <a:gd name="T7" fmla="*/ 0 60000 65536"/>
                <a:gd name="T8" fmla="*/ 0 60000 65536"/>
                <a:gd name="T9" fmla="*/ 0 w 183"/>
                <a:gd name="T10" fmla="*/ 0 h 864"/>
                <a:gd name="T11" fmla="*/ 183 w 183"/>
                <a:gd name="T12" fmla="*/ 864 h 864"/>
              </a:gdLst>
              <a:ahLst/>
              <a:cxnLst>
                <a:cxn ang="T6">
                  <a:pos x="T0" y="T1"/>
                </a:cxn>
                <a:cxn ang="T7">
                  <a:pos x="T2" y="T3"/>
                </a:cxn>
                <a:cxn ang="T8">
                  <a:pos x="T4" y="T5"/>
                </a:cxn>
              </a:cxnLst>
              <a:rect l="T9" t="T10" r="T11" b="T12"/>
              <a:pathLst>
                <a:path w="183" h="864">
                  <a:moveTo>
                    <a:pt x="48" y="0"/>
                  </a:moveTo>
                  <a:lnTo>
                    <a:pt x="183" y="416"/>
                  </a:lnTo>
                  <a:lnTo>
                    <a:pt x="0" y="864"/>
                  </a:lnTo>
                </a:path>
              </a:pathLst>
            </a:custGeom>
            <a:noFill/>
            <a:ln w="38100" cmpd="dbl">
              <a:solidFill>
                <a:schemeClr val="tx1"/>
              </a:solidFill>
              <a:prstDash val="sysDot"/>
              <a:miter lim="800000"/>
              <a:headEnd type="triangle" w="sm" len="sm"/>
              <a:tailEnd type="triangle"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1308" name="Line 29"/>
            <p:cNvSpPr>
              <a:spLocks noChangeShapeType="1"/>
            </p:cNvSpPr>
            <p:nvPr/>
          </p:nvSpPr>
          <p:spPr bwMode="auto">
            <a:xfrm>
              <a:off x="2082" y="2618"/>
              <a:ext cx="1950" cy="0"/>
            </a:xfrm>
            <a:prstGeom prst="line">
              <a:avLst/>
            </a:prstGeom>
            <a:noFill/>
            <a:ln w="38100">
              <a:solidFill>
                <a:schemeClr val="tx1"/>
              </a:solidFill>
              <a:prstDash val="sysDot"/>
              <a:miter lim="800000"/>
              <a:headEnd type="triangl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1309" name="Line 30"/>
            <p:cNvSpPr>
              <a:spLocks noChangeShapeType="1"/>
            </p:cNvSpPr>
            <p:nvPr/>
          </p:nvSpPr>
          <p:spPr bwMode="auto">
            <a:xfrm flipV="1">
              <a:off x="3136" y="2411"/>
              <a:ext cx="0" cy="40"/>
            </a:xfrm>
            <a:prstGeom prst="line">
              <a:avLst/>
            </a:prstGeom>
            <a:noFill/>
            <a:ln w="28575">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1310" name="Line 31"/>
            <p:cNvSpPr>
              <a:spLocks noChangeShapeType="1"/>
            </p:cNvSpPr>
            <p:nvPr/>
          </p:nvSpPr>
          <p:spPr bwMode="auto">
            <a:xfrm flipV="1">
              <a:off x="3424" y="2414"/>
              <a:ext cx="0" cy="42"/>
            </a:xfrm>
            <a:prstGeom prst="line">
              <a:avLst/>
            </a:prstGeom>
            <a:noFill/>
            <a:ln w="28575">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1311" name="Line 32"/>
            <p:cNvSpPr>
              <a:spLocks noChangeShapeType="1"/>
            </p:cNvSpPr>
            <p:nvPr/>
          </p:nvSpPr>
          <p:spPr bwMode="auto">
            <a:xfrm>
              <a:off x="2306" y="1894"/>
              <a:ext cx="69" cy="0"/>
            </a:xfrm>
            <a:prstGeom prst="line">
              <a:avLst/>
            </a:prstGeom>
            <a:noFill/>
            <a:ln w="28575">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1312" name="Line 33"/>
            <p:cNvSpPr>
              <a:spLocks noChangeShapeType="1"/>
            </p:cNvSpPr>
            <p:nvPr/>
          </p:nvSpPr>
          <p:spPr bwMode="auto">
            <a:xfrm>
              <a:off x="2294" y="2081"/>
              <a:ext cx="71" cy="0"/>
            </a:xfrm>
            <a:prstGeom prst="line">
              <a:avLst/>
            </a:prstGeom>
            <a:noFill/>
            <a:ln w="28575">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1313" name="Line 34"/>
            <p:cNvSpPr>
              <a:spLocks noChangeShapeType="1"/>
            </p:cNvSpPr>
            <p:nvPr/>
          </p:nvSpPr>
          <p:spPr bwMode="auto">
            <a:xfrm>
              <a:off x="2306" y="2288"/>
              <a:ext cx="69" cy="0"/>
            </a:xfrm>
            <a:prstGeom prst="line">
              <a:avLst/>
            </a:prstGeom>
            <a:noFill/>
            <a:ln w="28575">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1314" name="Line 35"/>
            <p:cNvSpPr>
              <a:spLocks noChangeShapeType="1"/>
            </p:cNvSpPr>
            <p:nvPr/>
          </p:nvSpPr>
          <p:spPr bwMode="auto">
            <a:xfrm>
              <a:off x="2306" y="1507"/>
              <a:ext cx="69" cy="0"/>
            </a:xfrm>
            <a:prstGeom prst="line">
              <a:avLst/>
            </a:prstGeom>
            <a:noFill/>
            <a:ln w="28575">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11269" name="Object 36"/>
            <p:cNvGraphicFramePr>
              <a:graphicFrameLocks noChangeAspect="1"/>
            </p:cNvGraphicFramePr>
            <p:nvPr/>
          </p:nvGraphicFramePr>
          <p:xfrm>
            <a:off x="3520" y="912"/>
            <a:ext cx="348" cy="164"/>
          </p:xfrm>
          <a:graphic>
            <a:graphicData uri="http://schemas.openxmlformats.org/presentationml/2006/ole">
              <mc:AlternateContent xmlns:mc="http://schemas.openxmlformats.org/markup-compatibility/2006">
                <mc:Choice xmlns:v="urn:schemas-microsoft-com:vml" Requires="v">
                  <p:oleObj spid="_x0000_s11378" name="Equation" r:id="rId15" imgW="139680" imgH="139680" progId="Equation.3">
                    <p:embed/>
                  </p:oleObj>
                </mc:Choice>
                <mc:Fallback>
                  <p:oleObj name="Equation" r:id="rId15" imgW="139680" imgH="139680" progId="Equation.3">
                    <p:embed/>
                    <p:pic>
                      <p:nvPicPr>
                        <p:cNvPr id="0" name="Object 3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20" y="912"/>
                          <a:ext cx="348" cy="1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0" name="Object 37"/>
            <p:cNvGraphicFramePr>
              <a:graphicFrameLocks noChangeAspect="1"/>
            </p:cNvGraphicFramePr>
            <p:nvPr/>
          </p:nvGraphicFramePr>
          <p:xfrm>
            <a:off x="3860" y="969"/>
            <a:ext cx="170" cy="171"/>
          </p:xfrm>
          <a:graphic>
            <a:graphicData uri="http://schemas.openxmlformats.org/presentationml/2006/ole">
              <mc:AlternateContent xmlns:mc="http://schemas.openxmlformats.org/markup-compatibility/2006">
                <mc:Choice xmlns:v="urn:schemas-microsoft-com:vml" Requires="v">
                  <p:oleObj spid="_x0000_s11379" name="Equation" r:id="rId17" imgW="139680" imgH="75960" progId="Equation.3">
                    <p:embed/>
                  </p:oleObj>
                </mc:Choice>
                <mc:Fallback>
                  <p:oleObj name="Equation" r:id="rId17" imgW="139680" imgH="75960" progId="Equation.3">
                    <p:embed/>
                    <p:pic>
                      <p:nvPicPr>
                        <p:cNvPr id="0" name="Object 3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860" y="969"/>
                          <a:ext cx="170" cy="1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1" name="Object 38"/>
            <p:cNvGraphicFramePr>
              <a:graphicFrameLocks noChangeAspect="1"/>
            </p:cNvGraphicFramePr>
            <p:nvPr/>
          </p:nvGraphicFramePr>
          <p:xfrm>
            <a:off x="4427" y="2742"/>
            <a:ext cx="347" cy="206"/>
          </p:xfrm>
          <a:graphic>
            <a:graphicData uri="http://schemas.openxmlformats.org/presentationml/2006/ole">
              <mc:AlternateContent xmlns:mc="http://schemas.openxmlformats.org/markup-compatibility/2006">
                <mc:Choice xmlns:v="urn:schemas-microsoft-com:vml" Requires="v">
                  <p:oleObj spid="_x0000_s11380" name="Equation" r:id="rId19" imgW="139680" imgH="139680" progId="Equation.3">
                    <p:embed/>
                  </p:oleObj>
                </mc:Choice>
                <mc:Fallback>
                  <p:oleObj name="Equation" r:id="rId19" imgW="139680" imgH="139680" progId="Equation.3">
                    <p:embed/>
                    <p:pic>
                      <p:nvPicPr>
                        <p:cNvPr id="0" name="Object 3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27" y="2742"/>
                          <a:ext cx="347" cy="2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2" name="Object 39"/>
            <p:cNvGraphicFramePr>
              <a:graphicFrameLocks noChangeAspect="1"/>
            </p:cNvGraphicFramePr>
            <p:nvPr/>
          </p:nvGraphicFramePr>
          <p:xfrm>
            <a:off x="4200" y="3028"/>
            <a:ext cx="208" cy="210"/>
          </p:xfrm>
          <a:graphic>
            <a:graphicData uri="http://schemas.openxmlformats.org/presentationml/2006/ole">
              <mc:AlternateContent xmlns:mc="http://schemas.openxmlformats.org/markup-compatibility/2006">
                <mc:Choice xmlns:v="urn:schemas-microsoft-com:vml" Requires="v">
                  <p:oleObj spid="_x0000_s11381" name="Equation" r:id="rId20" imgW="139680" imgH="75960" progId="Equation.3">
                    <p:embed/>
                  </p:oleObj>
                </mc:Choice>
                <mc:Fallback>
                  <p:oleObj name="Equation" r:id="rId20" imgW="139680" imgH="75960" progId="Equation.3">
                    <p:embed/>
                    <p:pic>
                      <p:nvPicPr>
                        <p:cNvPr id="0" name="Object 3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200" y="3028"/>
                          <a:ext cx="208" cy="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3" name="Object 40"/>
            <p:cNvGraphicFramePr>
              <a:graphicFrameLocks noChangeAspect="1"/>
            </p:cNvGraphicFramePr>
            <p:nvPr/>
          </p:nvGraphicFramePr>
          <p:xfrm>
            <a:off x="4427" y="2285"/>
            <a:ext cx="278" cy="206"/>
          </p:xfrm>
          <a:graphic>
            <a:graphicData uri="http://schemas.openxmlformats.org/presentationml/2006/ole">
              <mc:AlternateContent xmlns:mc="http://schemas.openxmlformats.org/markup-compatibility/2006">
                <mc:Choice xmlns:v="urn:schemas-microsoft-com:vml" Requires="v">
                  <p:oleObj spid="_x0000_s11382" name="Equation" r:id="rId21" imgW="139680" imgH="139680" progId="Equation.3">
                    <p:embed/>
                  </p:oleObj>
                </mc:Choice>
                <mc:Fallback>
                  <p:oleObj name="Equation" r:id="rId21" imgW="139680" imgH="139680" progId="Equation.3">
                    <p:embed/>
                    <p:pic>
                      <p:nvPicPr>
                        <p:cNvPr id="0" name="Object 4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27" y="2285"/>
                          <a:ext cx="278" cy="2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4" name="Object 41"/>
            <p:cNvGraphicFramePr>
              <a:graphicFrameLocks noChangeAspect="1"/>
            </p:cNvGraphicFramePr>
            <p:nvPr/>
          </p:nvGraphicFramePr>
          <p:xfrm>
            <a:off x="4427" y="2113"/>
            <a:ext cx="209" cy="210"/>
          </p:xfrm>
          <a:graphic>
            <a:graphicData uri="http://schemas.openxmlformats.org/presentationml/2006/ole">
              <mc:AlternateContent xmlns:mc="http://schemas.openxmlformats.org/markup-compatibility/2006">
                <mc:Choice xmlns:v="urn:schemas-microsoft-com:vml" Requires="v">
                  <p:oleObj spid="_x0000_s11383" name="Equation" r:id="rId22" imgW="139680" imgH="75960" progId="Equation.3">
                    <p:embed/>
                  </p:oleObj>
                </mc:Choice>
                <mc:Fallback>
                  <p:oleObj name="Equation" r:id="rId22" imgW="139680" imgH="75960" progId="Equation.3">
                    <p:embed/>
                    <p:pic>
                      <p:nvPicPr>
                        <p:cNvPr id="0" name="Object 4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427" y="2113"/>
                          <a:ext cx="209" cy="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5" name="Object 42"/>
            <p:cNvGraphicFramePr>
              <a:graphicFrameLocks noChangeAspect="1"/>
            </p:cNvGraphicFramePr>
            <p:nvPr/>
          </p:nvGraphicFramePr>
          <p:xfrm>
            <a:off x="1592" y="2456"/>
            <a:ext cx="417" cy="162"/>
          </p:xfrm>
          <a:graphic>
            <a:graphicData uri="http://schemas.openxmlformats.org/presentationml/2006/ole">
              <mc:AlternateContent xmlns:mc="http://schemas.openxmlformats.org/markup-compatibility/2006">
                <mc:Choice xmlns:v="urn:schemas-microsoft-com:vml" Requires="v">
                  <p:oleObj spid="_x0000_s11384" name="Equation" r:id="rId23" imgW="279360" imgH="164880" progId="Equation.3">
                    <p:embed/>
                  </p:oleObj>
                </mc:Choice>
                <mc:Fallback>
                  <p:oleObj name="Equation" r:id="rId23" imgW="279360" imgH="164880" progId="Equation.3">
                    <p:embed/>
                    <p:pic>
                      <p:nvPicPr>
                        <p:cNvPr id="0" name="Object 4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592" y="2456"/>
                          <a:ext cx="417" cy="162"/>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1315" name="Picture 43"/>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4087" y="2513"/>
              <a:ext cx="398"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16" name="Line 44"/>
            <p:cNvSpPr>
              <a:spLocks noChangeShapeType="1"/>
            </p:cNvSpPr>
            <p:nvPr/>
          </p:nvSpPr>
          <p:spPr bwMode="auto">
            <a:xfrm>
              <a:off x="1932" y="1255"/>
              <a:ext cx="2495" cy="1659"/>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317" name="Line 45"/>
            <p:cNvSpPr>
              <a:spLocks noChangeShapeType="1"/>
            </p:cNvSpPr>
            <p:nvPr/>
          </p:nvSpPr>
          <p:spPr bwMode="auto">
            <a:xfrm>
              <a:off x="1592" y="2285"/>
              <a:ext cx="3061"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318" name="Line 46"/>
            <p:cNvSpPr>
              <a:spLocks noChangeShapeType="1"/>
            </p:cNvSpPr>
            <p:nvPr/>
          </p:nvSpPr>
          <p:spPr bwMode="auto">
            <a:xfrm flipH="1">
              <a:off x="1536" y="969"/>
              <a:ext cx="2267" cy="223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11276" name="Object 47"/>
            <p:cNvGraphicFramePr>
              <a:graphicFrameLocks noChangeAspect="1"/>
            </p:cNvGraphicFramePr>
            <p:nvPr/>
          </p:nvGraphicFramePr>
          <p:xfrm>
            <a:off x="2613" y="1541"/>
            <a:ext cx="379" cy="162"/>
          </p:xfrm>
          <a:graphic>
            <a:graphicData uri="http://schemas.openxmlformats.org/presentationml/2006/ole">
              <mc:AlternateContent xmlns:mc="http://schemas.openxmlformats.org/markup-compatibility/2006">
                <mc:Choice xmlns:v="urn:schemas-microsoft-com:vml" Requires="v">
                  <p:oleObj spid="_x0000_s11385" name="Equation" r:id="rId26" imgW="253800" imgH="164880" progId="Equation.3">
                    <p:embed/>
                  </p:oleObj>
                </mc:Choice>
                <mc:Fallback>
                  <p:oleObj name="Equation" r:id="rId26" imgW="253800" imgH="164880" progId="Equation.3">
                    <p:embed/>
                    <p:pic>
                      <p:nvPicPr>
                        <p:cNvPr id="0" name="Object 47"/>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613" y="1541"/>
                          <a:ext cx="379" cy="162"/>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7" name="Object 48"/>
            <p:cNvGraphicFramePr>
              <a:graphicFrameLocks noChangeAspect="1"/>
            </p:cNvGraphicFramePr>
            <p:nvPr/>
          </p:nvGraphicFramePr>
          <p:xfrm>
            <a:off x="2669" y="2056"/>
            <a:ext cx="417" cy="162"/>
          </p:xfrm>
          <a:graphic>
            <a:graphicData uri="http://schemas.openxmlformats.org/presentationml/2006/ole">
              <mc:AlternateContent xmlns:mc="http://schemas.openxmlformats.org/markup-compatibility/2006">
                <mc:Choice xmlns:v="urn:schemas-microsoft-com:vml" Requires="v">
                  <p:oleObj spid="_x0000_s11386" name="Equation" r:id="rId28" imgW="279360" imgH="164880" progId="Equation.3">
                    <p:embed/>
                  </p:oleObj>
                </mc:Choice>
                <mc:Fallback>
                  <p:oleObj name="Equation" r:id="rId28" imgW="279360" imgH="164880" progId="Equation.3">
                    <p:embed/>
                    <p:pic>
                      <p:nvPicPr>
                        <p:cNvPr id="0" name="Object 48"/>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2669" y="2056"/>
                          <a:ext cx="417" cy="162"/>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8" name="Object 49"/>
            <p:cNvGraphicFramePr>
              <a:graphicFrameLocks noChangeAspect="1"/>
            </p:cNvGraphicFramePr>
            <p:nvPr/>
          </p:nvGraphicFramePr>
          <p:xfrm>
            <a:off x="4767" y="2342"/>
            <a:ext cx="302" cy="281"/>
          </p:xfrm>
          <a:graphic>
            <a:graphicData uri="http://schemas.openxmlformats.org/presentationml/2006/ole">
              <mc:AlternateContent xmlns:mc="http://schemas.openxmlformats.org/markup-compatibility/2006">
                <mc:Choice xmlns:v="urn:schemas-microsoft-com:vml" Requires="v">
                  <p:oleObj spid="_x0000_s11387" name="Equation" r:id="rId30" imgW="152280" imgH="215640" progId="Equation.3">
                    <p:embed/>
                  </p:oleObj>
                </mc:Choice>
                <mc:Fallback>
                  <p:oleObj name="Equation" r:id="rId30" imgW="152280" imgH="215640" progId="Equation.3">
                    <p:embed/>
                    <p:pic>
                      <p:nvPicPr>
                        <p:cNvPr id="0" name="Object 49"/>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4767" y="2342"/>
                          <a:ext cx="302" cy="281"/>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319" name="Line 50"/>
            <p:cNvSpPr>
              <a:spLocks noChangeShapeType="1"/>
            </p:cNvSpPr>
            <p:nvPr/>
          </p:nvSpPr>
          <p:spPr bwMode="auto">
            <a:xfrm flipH="1" flipV="1">
              <a:off x="2291" y="1094"/>
              <a:ext cx="0" cy="1353"/>
            </a:xfrm>
            <a:prstGeom prst="line">
              <a:avLst/>
            </a:prstGeom>
            <a:noFill/>
            <a:ln w="9525">
              <a:solidFill>
                <a:schemeClr val="tx1"/>
              </a:solidFill>
              <a:miter lim="800000"/>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11279" name="Object 51"/>
            <p:cNvGraphicFramePr>
              <a:graphicFrameLocks noChangeAspect="1"/>
            </p:cNvGraphicFramePr>
            <p:nvPr/>
          </p:nvGraphicFramePr>
          <p:xfrm>
            <a:off x="2386" y="969"/>
            <a:ext cx="312" cy="312"/>
          </p:xfrm>
          <a:graphic>
            <a:graphicData uri="http://schemas.openxmlformats.org/presentationml/2006/ole">
              <mc:AlternateContent xmlns:mc="http://schemas.openxmlformats.org/markup-compatibility/2006">
                <mc:Choice xmlns:v="urn:schemas-microsoft-com:vml" Requires="v">
                  <p:oleObj spid="_x0000_s11388" name="Equation" r:id="rId32" imgW="164880" imgH="215640" progId="Equation.3">
                    <p:embed/>
                  </p:oleObj>
                </mc:Choice>
                <mc:Fallback>
                  <p:oleObj name="Equation" r:id="rId32" imgW="164880" imgH="215640" progId="Equation.3">
                    <p:embed/>
                    <p:pic>
                      <p:nvPicPr>
                        <p:cNvPr id="0" name="Object 51"/>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2386" y="969"/>
                          <a:ext cx="312" cy="312"/>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80" name="Object 52"/>
            <p:cNvGraphicFramePr>
              <a:graphicFrameLocks noChangeAspect="1"/>
            </p:cNvGraphicFramePr>
            <p:nvPr/>
          </p:nvGraphicFramePr>
          <p:xfrm>
            <a:off x="3792" y="768"/>
            <a:ext cx="892" cy="221"/>
          </p:xfrm>
          <a:graphic>
            <a:graphicData uri="http://schemas.openxmlformats.org/presentationml/2006/ole">
              <mc:AlternateContent xmlns:mc="http://schemas.openxmlformats.org/markup-compatibility/2006">
                <mc:Choice xmlns:v="urn:schemas-microsoft-com:vml" Requires="v">
                  <p:oleObj spid="_x0000_s11389" name="Equation" r:id="rId34" imgW="596880" imgH="215640" progId="Equation.3">
                    <p:embed/>
                  </p:oleObj>
                </mc:Choice>
                <mc:Fallback>
                  <p:oleObj name="Equation" r:id="rId34" imgW="596880" imgH="215640" progId="Equation.3">
                    <p:embed/>
                    <p:pic>
                      <p:nvPicPr>
                        <p:cNvPr id="0" name="Object 52"/>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3792" y="768"/>
                          <a:ext cx="892" cy="221"/>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81" name="Object 53"/>
            <p:cNvGraphicFramePr>
              <a:graphicFrameLocks noChangeAspect="1"/>
            </p:cNvGraphicFramePr>
            <p:nvPr/>
          </p:nvGraphicFramePr>
          <p:xfrm>
            <a:off x="4464" y="2928"/>
            <a:ext cx="624" cy="240"/>
          </p:xfrm>
          <a:graphic>
            <a:graphicData uri="http://schemas.openxmlformats.org/presentationml/2006/ole">
              <mc:AlternateContent xmlns:mc="http://schemas.openxmlformats.org/markup-compatibility/2006">
                <mc:Choice xmlns:v="urn:schemas-microsoft-com:vml" Requires="v">
                  <p:oleObj spid="_x0000_s11390" name="Equation" r:id="rId36" imgW="609480" imgH="215640" progId="Equation.3">
                    <p:embed/>
                  </p:oleObj>
                </mc:Choice>
                <mc:Fallback>
                  <p:oleObj name="Equation" r:id="rId36" imgW="609480" imgH="215640" progId="Equation.3">
                    <p:embed/>
                    <p:pic>
                      <p:nvPicPr>
                        <p:cNvPr id="0" name="Object 53"/>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4464" y="2928"/>
                          <a:ext cx="624"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82" name="Object 54"/>
            <p:cNvGraphicFramePr>
              <a:graphicFrameLocks noChangeAspect="1"/>
            </p:cNvGraphicFramePr>
            <p:nvPr/>
          </p:nvGraphicFramePr>
          <p:xfrm>
            <a:off x="4704" y="2160"/>
            <a:ext cx="620" cy="244"/>
          </p:xfrm>
          <a:graphic>
            <a:graphicData uri="http://schemas.openxmlformats.org/presentationml/2006/ole">
              <mc:AlternateContent xmlns:mc="http://schemas.openxmlformats.org/markup-compatibility/2006">
                <mc:Choice xmlns:v="urn:schemas-microsoft-com:vml" Requires="v">
                  <p:oleObj spid="_x0000_s11391" name="Equation" r:id="rId38" imgW="609480" imgH="228600" progId="Equation.3">
                    <p:embed/>
                  </p:oleObj>
                </mc:Choice>
                <mc:Fallback>
                  <p:oleObj name="Equation" r:id="rId38" imgW="609480" imgH="228600" progId="Equation.3">
                    <p:embed/>
                    <p:pic>
                      <p:nvPicPr>
                        <p:cNvPr id="0" name="Object 54"/>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4704" y="2160"/>
                          <a:ext cx="620"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83" name="Object 55"/>
            <p:cNvGraphicFramePr>
              <a:graphicFrameLocks noChangeAspect="1"/>
            </p:cNvGraphicFramePr>
            <p:nvPr/>
          </p:nvGraphicFramePr>
          <p:xfrm>
            <a:off x="1824" y="1008"/>
            <a:ext cx="172" cy="192"/>
          </p:xfrm>
          <a:graphic>
            <a:graphicData uri="http://schemas.openxmlformats.org/presentationml/2006/ole">
              <mc:AlternateContent xmlns:mc="http://schemas.openxmlformats.org/markup-compatibility/2006">
                <mc:Choice xmlns:v="urn:schemas-microsoft-com:vml" Requires="v">
                  <p:oleObj spid="_x0000_s11392" name="Equation" r:id="rId40" imgW="114120" imgH="177480" progId="Equation.3">
                    <p:embed/>
                  </p:oleObj>
                </mc:Choice>
                <mc:Fallback>
                  <p:oleObj name="Equation" r:id="rId40" imgW="114120" imgH="177480" progId="Equation.3">
                    <p:embed/>
                    <p:pic>
                      <p:nvPicPr>
                        <p:cNvPr id="0" name="Object 55"/>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1824" y="1008"/>
                          <a:ext cx="1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320" name="Line 56"/>
            <p:cNvSpPr>
              <a:spLocks noChangeShapeType="1"/>
            </p:cNvSpPr>
            <p:nvPr/>
          </p:nvSpPr>
          <p:spPr bwMode="auto">
            <a:xfrm>
              <a:off x="1968" y="1104"/>
              <a:ext cx="288" cy="336"/>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11284" name="Object 57"/>
            <p:cNvGraphicFramePr>
              <a:graphicFrameLocks noChangeAspect="1"/>
            </p:cNvGraphicFramePr>
            <p:nvPr/>
          </p:nvGraphicFramePr>
          <p:xfrm>
            <a:off x="3792" y="3168"/>
            <a:ext cx="172" cy="192"/>
          </p:xfrm>
          <a:graphic>
            <a:graphicData uri="http://schemas.openxmlformats.org/presentationml/2006/ole">
              <mc:AlternateContent xmlns:mc="http://schemas.openxmlformats.org/markup-compatibility/2006">
                <mc:Choice xmlns:v="urn:schemas-microsoft-com:vml" Requires="v">
                  <p:oleObj spid="_x0000_s11393" name="Equation" r:id="rId42" imgW="114120" imgH="177480" progId="Equation.3">
                    <p:embed/>
                  </p:oleObj>
                </mc:Choice>
                <mc:Fallback>
                  <p:oleObj name="Equation" r:id="rId42" imgW="114120" imgH="177480" progId="Equation.3">
                    <p:embed/>
                    <p:pic>
                      <p:nvPicPr>
                        <p:cNvPr id="0" name="Object 57"/>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3792" y="3168"/>
                          <a:ext cx="1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321" name="Line 58"/>
            <p:cNvSpPr>
              <a:spLocks noChangeShapeType="1"/>
            </p:cNvSpPr>
            <p:nvPr/>
          </p:nvSpPr>
          <p:spPr bwMode="auto">
            <a:xfrm flipH="1" flipV="1">
              <a:off x="3744" y="2496"/>
              <a:ext cx="96" cy="672"/>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11285" name="Object 59"/>
            <p:cNvGraphicFramePr>
              <a:graphicFrameLocks noChangeAspect="1"/>
            </p:cNvGraphicFramePr>
            <p:nvPr/>
          </p:nvGraphicFramePr>
          <p:xfrm>
            <a:off x="1488" y="2064"/>
            <a:ext cx="153" cy="178"/>
          </p:xfrm>
          <a:graphic>
            <a:graphicData uri="http://schemas.openxmlformats.org/presentationml/2006/ole">
              <mc:AlternateContent xmlns:mc="http://schemas.openxmlformats.org/markup-compatibility/2006">
                <mc:Choice xmlns:v="urn:schemas-microsoft-com:vml" Requires="v">
                  <p:oleObj spid="_x0000_s11394" name="Equation" r:id="rId43" imgW="88560" imgH="164880" progId="Equation.3">
                    <p:embed/>
                  </p:oleObj>
                </mc:Choice>
                <mc:Fallback>
                  <p:oleObj name="Equation" r:id="rId43" imgW="88560" imgH="164880" progId="Equation.3">
                    <p:embed/>
                    <p:pic>
                      <p:nvPicPr>
                        <p:cNvPr id="0" name="Object 59"/>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1488" y="2064"/>
                          <a:ext cx="153" cy="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322" name="Line 60"/>
            <p:cNvSpPr>
              <a:spLocks noChangeShapeType="1"/>
            </p:cNvSpPr>
            <p:nvPr/>
          </p:nvSpPr>
          <p:spPr bwMode="auto">
            <a:xfrm>
              <a:off x="1632" y="2160"/>
              <a:ext cx="624" cy="96"/>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13" name="灯片编号占位符 3"/>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01BFFD6F-7BD9-45B9-B51E-F00DCCF2F765}" type="slidenum">
              <a:rPr kumimoji="0" lang="en-US" altLang="zh-CN" sz="1400" smtClean="0"/>
              <a:pPr eaLnBrk="1" hangingPunct="1"/>
              <a:t>17</a:t>
            </a:fld>
            <a:endParaRPr kumimoji="0" lang="en-US" altLang="zh-CN" sz="1400" smtClean="0"/>
          </a:p>
        </p:txBody>
      </p:sp>
      <p:sp>
        <p:nvSpPr>
          <p:cNvPr id="12314" name="Rectangle 2"/>
          <p:cNvSpPr>
            <a:spLocks noChangeArrowheads="1"/>
          </p:cNvSpPr>
          <p:nvPr/>
        </p:nvSpPr>
        <p:spPr bwMode="auto">
          <a:xfrm>
            <a:off x="1116013" y="981075"/>
            <a:ext cx="8027987" cy="227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buClr>
                <a:srgbClr val="66FF33"/>
              </a:buClr>
              <a:buSzPct val="80000"/>
              <a:buFont typeface="Wingdings" pitchFamily="2" charset="2"/>
              <a:buChar char="v"/>
            </a:pPr>
            <a:r>
              <a:rPr lang="zh-CN" altLang="en-US" sz="2600">
                <a:latin typeface="Arial" charset="0"/>
              </a:rPr>
              <a:t>必须指出，如果某个</a:t>
            </a:r>
            <a:r>
              <a:rPr lang="en-US" altLang="zh-CN" sz="2600" b="1" i="1"/>
              <a:t>X</a:t>
            </a:r>
            <a:r>
              <a:rPr lang="zh-CN" altLang="en-US" sz="2600">
                <a:latin typeface="Arial" charset="0"/>
              </a:rPr>
              <a:t>使二个以上的判别函数 </a:t>
            </a:r>
            <a:r>
              <a:rPr lang="en-US" altLang="zh-CN" sz="2600" i="1"/>
              <a:t>g</a:t>
            </a:r>
            <a:r>
              <a:rPr lang="en-US" altLang="zh-CN" sz="2600" i="1" baseline="-25000"/>
              <a:t>i</a:t>
            </a:r>
            <a:r>
              <a:rPr lang="en-US" altLang="zh-CN" sz="2600"/>
              <a:t>(</a:t>
            </a:r>
            <a:r>
              <a:rPr lang="en-US" altLang="zh-CN" sz="2600" i="1"/>
              <a:t>x</a:t>
            </a:r>
            <a:r>
              <a:rPr lang="en-US" altLang="zh-CN" sz="2600"/>
              <a:t>)</a:t>
            </a:r>
            <a:r>
              <a:rPr lang="en-US" altLang="zh-CN" sz="2600">
                <a:latin typeface="Arial" charset="0"/>
              </a:rPr>
              <a:t> &gt;0 </a:t>
            </a:r>
            <a:r>
              <a:rPr lang="zh-CN" altLang="en-US" sz="2600">
                <a:latin typeface="Arial" charset="0"/>
              </a:rPr>
              <a:t>。则此模式</a:t>
            </a:r>
            <a:r>
              <a:rPr lang="en-US" altLang="zh-CN" sz="2600" b="1" i="1"/>
              <a:t>X</a:t>
            </a:r>
            <a:r>
              <a:rPr lang="zh-CN" altLang="en-US" sz="2600">
                <a:latin typeface="Arial" charset="0"/>
              </a:rPr>
              <a:t>就无法作出确切的判决。如图中</a:t>
            </a:r>
            <a:r>
              <a:rPr lang="zh-CN" altLang="en-US" sz="2600" b="1">
                <a:latin typeface="Arial" charset="0"/>
              </a:rPr>
              <a:t>   </a:t>
            </a:r>
            <a:r>
              <a:rPr lang="en-US" altLang="zh-CN" sz="2600" b="1"/>
              <a:t>IR1,IR3</a:t>
            </a:r>
            <a:r>
              <a:rPr lang="zh-CN" altLang="en-US" sz="2600" b="1"/>
              <a:t>，</a:t>
            </a:r>
            <a:r>
              <a:rPr lang="en-US" altLang="zh-CN" sz="2600" b="1"/>
              <a:t>IR4</a:t>
            </a:r>
            <a:r>
              <a:rPr lang="zh-CN" altLang="en-US" sz="2600">
                <a:latin typeface="Arial" charset="0"/>
              </a:rPr>
              <a:t>区域。</a:t>
            </a:r>
          </a:p>
          <a:p>
            <a:pPr>
              <a:spcBef>
                <a:spcPct val="50000"/>
              </a:spcBef>
              <a:buClr>
                <a:srgbClr val="66FF33"/>
              </a:buClr>
              <a:buSzPct val="80000"/>
              <a:buFont typeface="Wingdings" pitchFamily="2" charset="2"/>
              <a:buChar char="v"/>
            </a:pPr>
            <a:r>
              <a:rPr lang="zh-CN" altLang="en-US" sz="2600">
                <a:latin typeface="Arial" charset="0"/>
              </a:rPr>
              <a:t>另一种情况是</a:t>
            </a:r>
            <a:r>
              <a:rPr lang="en-US" altLang="zh-CN" sz="2600" b="1"/>
              <a:t>IR2</a:t>
            </a:r>
            <a:r>
              <a:rPr lang="zh-CN" altLang="en-US" sz="2600">
                <a:latin typeface="Arial" charset="0"/>
              </a:rPr>
              <a:t>区域，判别函数都为负值。</a:t>
            </a:r>
            <a:r>
              <a:rPr lang="en-US" altLang="zh-CN" sz="2600" b="1"/>
              <a:t>IR1</a:t>
            </a:r>
            <a:r>
              <a:rPr lang="zh-CN" altLang="en-US" sz="2600"/>
              <a:t>，</a:t>
            </a:r>
            <a:r>
              <a:rPr lang="en-US" altLang="zh-CN" sz="2600" b="1"/>
              <a:t>IR2</a:t>
            </a:r>
            <a:r>
              <a:rPr lang="zh-CN" altLang="en-US" sz="2600" b="1">
                <a:latin typeface="Arial" charset="0"/>
              </a:rPr>
              <a:t>，</a:t>
            </a:r>
            <a:r>
              <a:rPr lang="en-US" altLang="zh-CN" sz="2600" b="1"/>
              <a:t>IR3</a:t>
            </a:r>
            <a:r>
              <a:rPr lang="zh-CN" altLang="en-US" sz="2600" b="1"/>
              <a:t>，</a:t>
            </a:r>
            <a:r>
              <a:rPr lang="en-US" altLang="zh-CN" sz="2600" b="1"/>
              <a:t>IR4</a:t>
            </a:r>
            <a:r>
              <a:rPr lang="zh-CN" altLang="en-US" sz="2600" b="1"/>
              <a:t>。</a:t>
            </a:r>
            <a:r>
              <a:rPr lang="zh-CN" altLang="en-US" sz="2600">
                <a:latin typeface="Arial" charset="0"/>
              </a:rPr>
              <a:t>都为不确 定区域。</a:t>
            </a:r>
          </a:p>
        </p:txBody>
      </p:sp>
      <p:sp>
        <p:nvSpPr>
          <p:cNvPr id="12315" name="Rectangle 3"/>
          <p:cNvSpPr>
            <a:spLocks noChangeArrowheads="1"/>
          </p:cNvSpPr>
          <p:nvPr/>
        </p:nvSpPr>
        <p:spPr bwMode="auto">
          <a:xfrm>
            <a:off x="1905000" y="381000"/>
            <a:ext cx="5943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20000"/>
              </a:spcBef>
              <a:buClr>
                <a:srgbClr val="FF5050"/>
              </a:buClr>
              <a:buSzPct val="80000"/>
              <a:buFont typeface="Wingdings" pitchFamily="2" charset="2"/>
              <a:buChar char="Ø"/>
            </a:pPr>
            <a:r>
              <a:rPr lang="en-US" altLang="zh-CN" sz="3600" b="1">
                <a:latin typeface="隶书" pitchFamily="49" charset="-122"/>
                <a:ea typeface="隶书" pitchFamily="49" charset="-122"/>
              </a:rPr>
              <a:t>1</a:t>
            </a:r>
            <a:r>
              <a:rPr lang="zh-CN" altLang="en-US" sz="3600" b="1">
                <a:latin typeface="隶书" pitchFamily="49" charset="-122"/>
                <a:ea typeface="隶书" pitchFamily="49" charset="-122"/>
              </a:rPr>
              <a:t>。</a:t>
            </a:r>
            <a:r>
              <a:rPr lang="zh-CN" altLang="en-US" sz="3600" b="1">
                <a:latin typeface="Arial" charset="0"/>
              </a:rPr>
              <a:t>第一种情况（续）</a:t>
            </a:r>
            <a:endParaRPr lang="zh-CN" altLang="en-US" sz="3600" b="1">
              <a:latin typeface="隶书" pitchFamily="49" charset="-122"/>
              <a:ea typeface="隶书" pitchFamily="49" charset="-122"/>
            </a:endParaRPr>
          </a:p>
        </p:txBody>
      </p:sp>
      <p:grpSp>
        <p:nvGrpSpPr>
          <p:cNvPr id="12316" name="Group 4"/>
          <p:cNvGrpSpPr>
            <a:grpSpLocks/>
          </p:cNvGrpSpPr>
          <p:nvPr/>
        </p:nvGrpSpPr>
        <p:grpSpPr bwMode="auto">
          <a:xfrm>
            <a:off x="1447800" y="3200400"/>
            <a:ext cx="7004050" cy="3048000"/>
            <a:chOff x="912" y="768"/>
            <a:chExt cx="4412" cy="2832"/>
          </a:xfrm>
        </p:grpSpPr>
        <p:grpSp>
          <p:nvGrpSpPr>
            <p:cNvPr id="12317" name="Group 5"/>
            <p:cNvGrpSpPr>
              <a:grpSpLocks/>
            </p:cNvGrpSpPr>
            <p:nvPr/>
          </p:nvGrpSpPr>
          <p:grpSpPr bwMode="auto">
            <a:xfrm>
              <a:off x="2726" y="2342"/>
              <a:ext cx="765" cy="413"/>
              <a:chOff x="4128" y="3840"/>
              <a:chExt cx="528" cy="367"/>
            </a:xfrm>
          </p:grpSpPr>
          <p:sp>
            <p:nvSpPr>
              <p:cNvPr id="12348" name="Oval 6"/>
              <p:cNvSpPr>
                <a:spLocks noChangeArrowheads="1"/>
              </p:cNvSpPr>
              <p:nvPr/>
            </p:nvSpPr>
            <p:spPr bwMode="auto">
              <a:xfrm>
                <a:off x="4128" y="3913"/>
                <a:ext cx="528" cy="256"/>
              </a:xfrm>
              <a:prstGeom prst="ellipse">
                <a:avLst/>
              </a:prstGeom>
              <a:solidFill>
                <a:schemeClr val="accent1"/>
              </a:solidFill>
              <a:ln>
                <a:noFill/>
              </a:ln>
              <a:extLs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nchor="ctr"/>
              <a:lstStyle/>
              <a:p>
                <a:endParaRPr lang="zh-CN" altLang="en-US"/>
              </a:p>
            </p:txBody>
          </p:sp>
          <p:graphicFrame>
            <p:nvGraphicFramePr>
              <p:cNvPr id="12312" name="Object 7"/>
              <p:cNvGraphicFramePr>
                <a:graphicFrameLocks noChangeAspect="1"/>
              </p:cNvGraphicFramePr>
              <p:nvPr/>
            </p:nvGraphicFramePr>
            <p:xfrm>
              <a:off x="4224" y="3840"/>
              <a:ext cx="332" cy="367"/>
            </p:xfrm>
            <a:graphic>
              <a:graphicData uri="http://schemas.openxmlformats.org/presentationml/2006/ole">
                <mc:AlternateContent xmlns:mc="http://schemas.openxmlformats.org/markup-compatibility/2006">
                  <mc:Choice xmlns:v="urn:schemas-microsoft-com:vml" Requires="v">
                    <p:oleObj spid="_x0000_s12395" name="Equation" r:id="rId3" imgW="190440" imgH="228600" progId="Equation.3">
                      <p:embed/>
                    </p:oleObj>
                  </mc:Choice>
                  <mc:Fallback>
                    <p:oleObj name="Equation" r:id="rId3" imgW="190440" imgH="2286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4" y="3840"/>
                            <a:ext cx="332" cy="3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2318" name="Freeform 8"/>
            <p:cNvSpPr>
              <a:spLocks/>
            </p:cNvSpPr>
            <p:nvPr/>
          </p:nvSpPr>
          <p:spPr bwMode="auto">
            <a:xfrm>
              <a:off x="2443" y="1882"/>
              <a:ext cx="1018" cy="403"/>
            </a:xfrm>
            <a:custGeom>
              <a:avLst/>
              <a:gdLst>
                <a:gd name="T0" fmla="*/ 445 w 862"/>
                <a:gd name="T1" fmla="*/ 0 h 338"/>
                <a:gd name="T2" fmla="*/ 1018 w 862"/>
                <a:gd name="T3" fmla="*/ 403 h 338"/>
                <a:gd name="T4" fmla="*/ 0 w 862"/>
                <a:gd name="T5" fmla="*/ 403 h 338"/>
                <a:gd name="T6" fmla="*/ 0 60000 65536"/>
                <a:gd name="T7" fmla="*/ 0 60000 65536"/>
                <a:gd name="T8" fmla="*/ 0 60000 65536"/>
                <a:gd name="T9" fmla="*/ 0 w 862"/>
                <a:gd name="T10" fmla="*/ 0 h 338"/>
                <a:gd name="T11" fmla="*/ 862 w 862"/>
                <a:gd name="T12" fmla="*/ 338 h 338"/>
              </a:gdLst>
              <a:ahLst/>
              <a:cxnLst>
                <a:cxn ang="T6">
                  <a:pos x="T0" y="T1"/>
                </a:cxn>
                <a:cxn ang="T7">
                  <a:pos x="T2" y="T3"/>
                </a:cxn>
                <a:cxn ang="T8">
                  <a:pos x="T4" y="T5"/>
                </a:cxn>
              </a:cxnLst>
              <a:rect l="T9" t="T10" r="T11" b="T12"/>
              <a:pathLst>
                <a:path w="862" h="338">
                  <a:moveTo>
                    <a:pt x="377" y="0"/>
                  </a:moveTo>
                  <a:lnTo>
                    <a:pt x="862" y="338"/>
                  </a:lnTo>
                  <a:lnTo>
                    <a:pt x="0" y="338"/>
                  </a:lnTo>
                </a:path>
              </a:pathLst>
            </a:custGeom>
            <a:solidFill>
              <a:srgbClr val="66FF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p>
              <a:endParaRPr lang="zh-CN" altLang="en-US"/>
            </a:p>
          </p:txBody>
        </p:sp>
        <p:sp>
          <p:nvSpPr>
            <p:cNvPr id="12319" name="Freeform 9"/>
            <p:cNvSpPr>
              <a:spLocks/>
            </p:cNvSpPr>
            <p:nvPr/>
          </p:nvSpPr>
          <p:spPr bwMode="auto">
            <a:xfrm>
              <a:off x="2273" y="1446"/>
              <a:ext cx="1047" cy="438"/>
            </a:xfrm>
            <a:custGeom>
              <a:avLst/>
              <a:gdLst>
                <a:gd name="T0" fmla="*/ 0 w 887"/>
                <a:gd name="T1" fmla="*/ 38 h 368"/>
                <a:gd name="T2" fmla="*/ 1047 w 887"/>
                <a:gd name="T3" fmla="*/ 0 h 368"/>
                <a:gd name="T4" fmla="*/ 623 w 887"/>
                <a:gd name="T5" fmla="*/ 438 h 368"/>
                <a:gd name="T6" fmla="*/ 0 60000 65536"/>
                <a:gd name="T7" fmla="*/ 0 60000 65536"/>
                <a:gd name="T8" fmla="*/ 0 60000 65536"/>
                <a:gd name="T9" fmla="*/ 0 w 887"/>
                <a:gd name="T10" fmla="*/ 0 h 368"/>
                <a:gd name="T11" fmla="*/ 887 w 887"/>
                <a:gd name="T12" fmla="*/ 368 h 368"/>
              </a:gdLst>
              <a:ahLst/>
              <a:cxnLst>
                <a:cxn ang="T6">
                  <a:pos x="T0" y="T1"/>
                </a:cxn>
                <a:cxn ang="T7">
                  <a:pos x="T2" y="T3"/>
                </a:cxn>
                <a:cxn ang="T8">
                  <a:pos x="T4" y="T5"/>
                </a:cxn>
              </a:cxnLst>
              <a:rect l="T9" t="T10" r="T11" b="T12"/>
              <a:pathLst>
                <a:path w="887" h="368">
                  <a:moveTo>
                    <a:pt x="0" y="32"/>
                  </a:moveTo>
                  <a:lnTo>
                    <a:pt x="887" y="0"/>
                  </a:lnTo>
                  <a:lnTo>
                    <a:pt x="528" y="368"/>
                  </a:lnTo>
                </a:path>
              </a:pathLst>
            </a:custGeom>
            <a:solidFill>
              <a:srgbClr val="66FF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p>
              <a:endParaRPr lang="zh-CN" altLang="en-US"/>
            </a:p>
          </p:txBody>
        </p:sp>
        <p:sp>
          <p:nvSpPr>
            <p:cNvPr id="12320" name="Freeform 10"/>
            <p:cNvSpPr>
              <a:spLocks/>
            </p:cNvSpPr>
            <p:nvPr/>
          </p:nvSpPr>
          <p:spPr bwMode="auto">
            <a:xfrm>
              <a:off x="3463" y="2285"/>
              <a:ext cx="1023" cy="686"/>
            </a:xfrm>
            <a:custGeom>
              <a:avLst/>
              <a:gdLst>
                <a:gd name="T0" fmla="*/ 0 w 866"/>
                <a:gd name="T1" fmla="*/ 0 h 576"/>
                <a:gd name="T2" fmla="*/ 1023 w 866"/>
                <a:gd name="T3" fmla="*/ 0 h 576"/>
                <a:gd name="T4" fmla="*/ 1021 w 866"/>
                <a:gd name="T5" fmla="*/ 686 h 576"/>
                <a:gd name="T6" fmla="*/ 0 60000 65536"/>
                <a:gd name="T7" fmla="*/ 0 60000 65536"/>
                <a:gd name="T8" fmla="*/ 0 60000 65536"/>
                <a:gd name="T9" fmla="*/ 0 w 866"/>
                <a:gd name="T10" fmla="*/ 0 h 576"/>
                <a:gd name="T11" fmla="*/ 866 w 866"/>
                <a:gd name="T12" fmla="*/ 576 h 576"/>
              </a:gdLst>
              <a:ahLst/>
              <a:cxnLst>
                <a:cxn ang="T6">
                  <a:pos x="T0" y="T1"/>
                </a:cxn>
                <a:cxn ang="T7">
                  <a:pos x="T2" y="T3"/>
                </a:cxn>
                <a:cxn ang="T8">
                  <a:pos x="T4" y="T5"/>
                </a:cxn>
              </a:cxnLst>
              <a:rect l="T9" t="T10" r="T11" b="T12"/>
              <a:pathLst>
                <a:path w="866" h="576">
                  <a:moveTo>
                    <a:pt x="0" y="0"/>
                  </a:moveTo>
                  <a:lnTo>
                    <a:pt x="866" y="0"/>
                  </a:lnTo>
                  <a:lnTo>
                    <a:pt x="864" y="576"/>
                  </a:lnTo>
                </a:path>
              </a:pathLst>
            </a:custGeom>
            <a:solidFill>
              <a:srgbClr val="66FF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p>
              <a:endParaRPr lang="zh-CN" altLang="en-US"/>
            </a:p>
          </p:txBody>
        </p:sp>
        <p:sp>
          <p:nvSpPr>
            <p:cNvPr id="12321" name="Freeform 11"/>
            <p:cNvSpPr>
              <a:spLocks/>
            </p:cNvSpPr>
            <p:nvPr/>
          </p:nvSpPr>
          <p:spPr bwMode="auto">
            <a:xfrm>
              <a:off x="1452" y="2252"/>
              <a:ext cx="991" cy="1024"/>
            </a:xfrm>
            <a:custGeom>
              <a:avLst/>
              <a:gdLst>
                <a:gd name="T0" fmla="*/ 991 w 839"/>
                <a:gd name="T1" fmla="*/ 32 h 859"/>
                <a:gd name="T2" fmla="*/ 0 w 839"/>
                <a:gd name="T3" fmla="*/ 1024 h 859"/>
                <a:gd name="T4" fmla="*/ 0 w 839"/>
                <a:gd name="T5" fmla="*/ 43 h 859"/>
                <a:gd name="T6" fmla="*/ 0 w 839"/>
                <a:gd name="T7" fmla="*/ 0 h 859"/>
                <a:gd name="T8" fmla="*/ 0 60000 65536"/>
                <a:gd name="T9" fmla="*/ 0 60000 65536"/>
                <a:gd name="T10" fmla="*/ 0 60000 65536"/>
                <a:gd name="T11" fmla="*/ 0 60000 65536"/>
                <a:gd name="T12" fmla="*/ 0 w 839"/>
                <a:gd name="T13" fmla="*/ 0 h 859"/>
                <a:gd name="T14" fmla="*/ 839 w 839"/>
                <a:gd name="T15" fmla="*/ 859 h 859"/>
              </a:gdLst>
              <a:ahLst/>
              <a:cxnLst>
                <a:cxn ang="T8">
                  <a:pos x="T0" y="T1"/>
                </a:cxn>
                <a:cxn ang="T9">
                  <a:pos x="T2" y="T3"/>
                </a:cxn>
                <a:cxn ang="T10">
                  <a:pos x="T4" y="T5"/>
                </a:cxn>
                <a:cxn ang="T11">
                  <a:pos x="T6" y="T7"/>
                </a:cxn>
              </a:cxnLst>
              <a:rect l="T12" t="T13" r="T14" b="T15"/>
              <a:pathLst>
                <a:path w="839" h="859">
                  <a:moveTo>
                    <a:pt x="839" y="27"/>
                  </a:moveTo>
                  <a:lnTo>
                    <a:pt x="0" y="859"/>
                  </a:lnTo>
                  <a:lnTo>
                    <a:pt x="0" y="36"/>
                  </a:lnTo>
                  <a:lnTo>
                    <a:pt x="0" y="0"/>
                  </a:lnTo>
                </a:path>
              </a:pathLst>
            </a:custGeom>
            <a:solidFill>
              <a:srgbClr val="66FF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p>
              <a:endParaRPr lang="zh-CN" altLang="en-US"/>
            </a:p>
          </p:txBody>
        </p:sp>
        <p:graphicFrame>
          <p:nvGraphicFramePr>
            <p:cNvPr id="12290" name="Object 12"/>
            <p:cNvGraphicFramePr>
              <a:graphicFrameLocks noChangeAspect="1"/>
            </p:cNvGraphicFramePr>
            <p:nvPr/>
          </p:nvGraphicFramePr>
          <p:xfrm>
            <a:off x="2613" y="2799"/>
            <a:ext cx="874" cy="801"/>
          </p:xfrm>
          <a:graphic>
            <a:graphicData uri="http://schemas.openxmlformats.org/presentationml/2006/ole">
              <mc:AlternateContent xmlns:mc="http://schemas.openxmlformats.org/markup-compatibility/2006">
                <mc:Choice xmlns:v="urn:schemas-microsoft-com:vml" Requires="v">
                  <p:oleObj spid="_x0000_s12396" name="Equation" r:id="rId5" imgW="685800" imgH="711000" progId="Equation.3">
                    <p:embed/>
                  </p:oleObj>
                </mc:Choice>
                <mc:Fallback>
                  <p:oleObj name="Equation" r:id="rId5" imgW="685800" imgH="711000" progId="Equation.3">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3" y="2799"/>
                          <a:ext cx="874" cy="801"/>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2322" name="Group 13"/>
            <p:cNvGrpSpPr>
              <a:grpSpLocks/>
            </p:cNvGrpSpPr>
            <p:nvPr/>
          </p:nvGrpSpPr>
          <p:grpSpPr bwMode="auto">
            <a:xfrm>
              <a:off x="2082" y="1787"/>
              <a:ext cx="627" cy="392"/>
              <a:chOff x="5136" y="1248"/>
              <a:chExt cx="432" cy="347"/>
            </a:xfrm>
          </p:grpSpPr>
          <p:sp>
            <p:nvSpPr>
              <p:cNvPr id="12347" name="AutoShape 14"/>
              <p:cNvSpPr>
                <a:spLocks noChangeArrowheads="1"/>
              </p:cNvSpPr>
              <p:nvPr/>
            </p:nvSpPr>
            <p:spPr bwMode="auto">
              <a:xfrm>
                <a:off x="5136" y="1285"/>
                <a:ext cx="432" cy="292"/>
              </a:xfrm>
              <a:prstGeom prst="octagon">
                <a:avLst>
                  <a:gd name="adj" fmla="val 29287"/>
                </a:avLst>
              </a:prstGeom>
              <a:solidFill>
                <a:schemeClr val="accent1"/>
              </a:solidFill>
              <a:ln>
                <a:noFill/>
              </a:ln>
              <a:extLs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nchor="ctr"/>
              <a:lstStyle/>
              <a:p>
                <a:endParaRPr lang="zh-CN" altLang="en-US"/>
              </a:p>
            </p:txBody>
          </p:sp>
          <p:graphicFrame>
            <p:nvGraphicFramePr>
              <p:cNvPr id="12311" name="Object 15"/>
              <p:cNvGraphicFramePr>
                <a:graphicFrameLocks noChangeAspect="1"/>
              </p:cNvGraphicFramePr>
              <p:nvPr/>
            </p:nvGraphicFramePr>
            <p:xfrm>
              <a:off x="5232" y="1248"/>
              <a:ext cx="310" cy="347"/>
            </p:xfrm>
            <a:graphic>
              <a:graphicData uri="http://schemas.openxmlformats.org/presentationml/2006/ole">
                <mc:AlternateContent xmlns:mc="http://schemas.openxmlformats.org/markup-compatibility/2006">
                  <mc:Choice xmlns:v="urn:schemas-microsoft-com:vml" Requires="v">
                    <p:oleObj spid="_x0000_s12397" name="Equation" r:id="rId7" imgW="177480" imgH="215640" progId="Equation.3">
                      <p:embed/>
                    </p:oleObj>
                  </mc:Choice>
                  <mc:Fallback>
                    <p:oleObj name="Equation" r:id="rId7" imgW="177480" imgH="215640" progId="Equation.3">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32" y="1248"/>
                            <a:ext cx="310" cy="3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2323" name="Group 16"/>
            <p:cNvGrpSpPr>
              <a:grpSpLocks/>
            </p:cNvGrpSpPr>
            <p:nvPr/>
          </p:nvGrpSpPr>
          <p:grpSpPr bwMode="auto">
            <a:xfrm>
              <a:off x="3293" y="1598"/>
              <a:ext cx="488" cy="440"/>
              <a:chOff x="5280" y="2208"/>
              <a:chExt cx="336" cy="390"/>
            </a:xfrm>
          </p:grpSpPr>
          <p:sp>
            <p:nvSpPr>
              <p:cNvPr id="12346" name="AutoShape 17"/>
              <p:cNvSpPr>
                <a:spLocks noChangeArrowheads="1"/>
              </p:cNvSpPr>
              <p:nvPr/>
            </p:nvSpPr>
            <p:spPr bwMode="auto">
              <a:xfrm>
                <a:off x="5280" y="2208"/>
                <a:ext cx="336" cy="390"/>
              </a:xfrm>
              <a:prstGeom prst="flowChartDelay">
                <a:avLst/>
              </a:prstGeom>
              <a:solidFill>
                <a:schemeClr val="accent1"/>
              </a:solidFill>
              <a:ln>
                <a:noFill/>
              </a:ln>
              <a:extLs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nchor="ctr"/>
              <a:lstStyle/>
              <a:p>
                <a:endParaRPr lang="zh-CN" altLang="en-US"/>
              </a:p>
            </p:txBody>
          </p:sp>
          <p:graphicFrame>
            <p:nvGraphicFramePr>
              <p:cNvPr id="12310" name="Object 18"/>
              <p:cNvGraphicFramePr>
                <a:graphicFrameLocks noChangeAspect="1"/>
              </p:cNvGraphicFramePr>
              <p:nvPr/>
            </p:nvGraphicFramePr>
            <p:xfrm>
              <a:off x="5280" y="2208"/>
              <a:ext cx="332" cy="347"/>
            </p:xfrm>
            <a:graphic>
              <a:graphicData uri="http://schemas.openxmlformats.org/presentationml/2006/ole">
                <mc:AlternateContent xmlns:mc="http://schemas.openxmlformats.org/markup-compatibility/2006">
                  <mc:Choice xmlns:v="urn:schemas-microsoft-com:vml" Requires="v">
                    <p:oleObj spid="_x0000_s12398" name="Equation" r:id="rId9" imgW="190440" imgH="215640" progId="Equation.3">
                      <p:embed/>
                    </p:oleObj>
                  </mc:Choice>
                  <mc:Fallback>
                    <p:oleObj name="Equation" r:id="rId9" imgW="190440" imgH="215640" progId="Equation.3">
                      <p:embed/>
                      <p:pic>
                        <p:nvPicPr>
                          <p:cNvPr id="0" name="Object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80" y="2208"/>
                            <a:ext cx="332" cy="3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2324" name="Line 19"/>
            <p:cNvSpPr>
              <a:spLocks noChangeShapeType="1"/>
            </p:cNvSpPr>
            <p:nvPr/>
          </p:nvSpPr>
          <p:spPr bwMode="auto">
            <a:xfrm>
              <a:off x="2291" y="2454"/>
              <a:ext cx="2437" cy="0"/>
            </a:xfrm>
            <a:prstGeom prst="line">
              <a:avLst/>
            </a:prstGeom>
            <a:noFill/>
            <a:ln w="9525">
              <a:solidFill>
                <a:schemeClr val="tx1"/>
              </a:solidFill>
              <a:miter lim="800000"/>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2325" name="Line 20"/>
            <p:cNvSpPr>
              <a:spLocks noChangeShapeType="1"/>
            </p:cNvSpPr>
            <p:nvPr/>
          </p:nvSpPr>
          <p:spPr bwMode="auto">
            <a:xfrm flipV="1">
              <a:off x="2560" y="2412"/>
              <a:ext cx="0" cy="42"/>
            </a:xfrm>
            <a:prstGeom prst="line">
              <a:avLst/>
            </a:prstGeom>
            <a:noFill/>
            <a:ln w="28575">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2326" name="Line 21"/>
            <p:cNvSpPr>
              <a:spLocks noChangeShapeType="1"/>
            </p:cNvSpPr>
            <p:nvPr/>
          </p:nvSpPr>
          <p:spPr bwMode="auto">
            <a:xfrm flipV="1">
              <a:off x="2848" y="2412"/>
              <a:ext cx="0" cy="42"/>
            </a:xfrm>
            <a:prstGeom prst="line">
              <a:avLst/>
            </a:prstGeom>
            <a:noFill/>
            <a:ln w="28575">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2327" name="Line 22"/>
            <p:cNvSpPr>
              <a:spLocks noChangeShapeType="1"/>
            </p:cNvSpPr>
            <p:nvPr/>
          </p:nvSpPr>
          <p:spPr bwMode="auto">
            <a:xfrm flipV="1">
              <a:off x="3744" y="2412"/>
              <a:ext cx="0" cy="42"/>
            </a:xfrm>
            <a:prstGeom prst="line">
              <a:avLst/>
            </a:prstGeom>
            <a:noFill/>
            <a:ln w="28575">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2328" name="Line 23"/>
            <p:cNvSpPr>
              <a:spLocks noChangeShapeType="1"/>
            </p:cNvSpPr>
            <p:nvPr/>
          </p:nvSpPr>
          <p:spPr bwMode="auto">
            <a:xfrm>
              <a:off x="2306" y="1698"/>
              <a:ext cx="69" cy="0"/>
            </a:xfrm>
            <a:prstGeom prst="line">
              <a:avLst/>
            </a:prstGeom>
            <a:noFill/>
            <a:ln w="28575">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12291" name="Object 24"/>
            <p:cNvGraphicFramePr>
              <a:graphicFrameLocks noChangeAspect="1"/>
            </p:cNvGraphicFramePr>
            <p:nvPr/>
          </p:nvGraphicFramePr>
          <p:xfrm>
            <a:off x="4200" y="1255"/>
            <a:ext cx="888" cy="744"/>
          </p:xfrm>
          <a:graphic>
            <a:graphicData uri="http://schemas.openxmlformats.org/presentationml/2006/ole">
              <mc:AlternateContent xmlns:mc="http://schemas.openxmlformats.org/markup-compatibility/2006">
                <mc:Choice xmlns:v="urn:schemas-microsoft-com:vml" Requires="v">
                  <p:oleObj spid="_x0000_s12399" name="Equation" r:id="rId11" imgW="723600" imgH="609480" progId="Equation.3">
                    <p:embed/>
                  </p:oleObj>
                </mc:Choice>
                <mc:Fallback>
                  <p:oleObj name="Equation" r:id="rId11" imgW="723600" imgH="609480" progId="Equation.3">
                    <p:embed/>
                    <p:pic>
                      <p:nvPicPr>
                        <p:cNvPr id="0" name="Object 2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00" y="1255"/>
                          <a:ext cx="888" cy="744"/>
                        </a:xfrm>
                        <a:prstGeom prst="rect">
                          <a:avLst/>
                        </a:prstGeom>
                        <a:solidFill>
                          <a:srgbClr val="FFFFFF"/>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2" name="Object 25"/>
            <p:cNvGraphicFramePr>
              <a:graphicFrameLocks noChangeAspect="1"/>
            </p:cNvGraphicFramePr>
            <p:nvPr/>
          </p:nvGraphicFramePr>
          <p:xfrm>
            <a:off x="912" y="1312"/>
            <a:ext cx="1025" cy="728"/>
          </p:xfrm>
          <a:graphic>
            <a:graphicData uri="http://schemas.openxmlformats.org/presentationml/2006/ole">
              <mc:AlternateContent xmlns:mc="http://schemas.openxmlformats.org/markup-compatibility/2006">
                <mc:Choice xmlns:v="urn:schemas-microsoft-com:vml" Requires="v">
                  <p:oleObj spid="_x0000_s12400" name="Equation" r:id="rId13" imgW="685800" imgH="711000" progId="Equation.3">
                    <p:embed/>
                  </p:oleObj>
                </mc:Choice>
                <mc:Fallback>
                  <p:oleObj name="Equation" r:id="rId13" imgW="685800" imgH="711000" progId="Equation.3">
                    <p:embed/>
                    <p:pic>
                      <p:nvPicPr>
                        <p:cNvPr id="0" name="Object 2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12" y="1312"/>
                          <a:ext cx="1025" cy="728"/>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29" name="Freeform 26"/>
            <p:cNvSpPr>
              <a:spLocks/>
            </p:cNvSpPr>
            <p:nvPr/>
          </p:nvSpPr>
          <p:spPr bwMode="auto">
            <a:xfrm>
              <a:off x="2013" y="1547"/>
              <a:ext cx="361" cy="825"/>
            </a:xfrm>
            <a:custGeom>
              <a:avLst/>
              <a:gdLst>
                <a:gd name="T0" fmla="*/ 361 w 249"/>
                <a:gd name="T1" fmla="*/ 0 h 960"/>
                <a:gd name="T2" fmla="*/ 0 w 249"/>
                <a:gd name="T3" fmla="*/ 384 h 960"/>
                <a:gd name="T4" fmla="*/ 361 w 249"/>
                <a:gd name="T5" fmla="*/ 825 h 960"/>
                <a:gd name="T6" fmla="*/ 0 60000 65536"/>
                <a:gd name="T7" fmla="*/ 0 60000 65536"/>
                <a:gd name="T8" fmla="*/ 0 60000 65536"/>
                <a:gd name="T9" fmla="*/ 0 w 249"/>
                <a:gd name="T10" fmla="*/ 0 h 960"/>
                <a:gd name="T11" fmla="*/ 249 w 249"/>
                <a:gd name="T12" fmla="*/ 960 h 960"/>
              </a:gdLst>
              <a:ahLst/>
              <a:cxnLst>
                <a:cxn ang="T6">
                  <a:pos x="T0" y="T1"/>
                </a:cxn>
                <a:cxn ang="T7">
                  <a:pos x="T2" y="T3"/>
                </a:cxn>
                <a:cxn ang="T8">
                  <a:pos x="T4" y="T5"/>
                </a:cxn>
              </a:cxnLst>
              <a:rect l="T9" t="T10" r="T11" b="T12"/>
              <a:pathLst>
                <a:path w="249" h="960">
                  <a:moveTo>
                    <a:pt x="249" y="0"/>
                  </a:moveTo>
                  <a:lnTo>
                    <a:pt x="0" y="447"/>
                  </a:lnTo>
                  <a:lnTo>
                    <a:pt x="249" y="960"/>
                  </a:lnTo>
                </a:path>
              </a:pathLst>
            </a:custGeom>
            <a:noFill/>
            <a:ln w="38100" cmpd="dbl">
              <a:solidFill>
                <a:schemeClr val="tx1"/>
              </a:solidFill>
              <a:prstDash val="sysDot"/>
              <a:miter lim="800000"/>
              <a:headEnd type="triangle" w="sm" len="sm"/>
              <a:tailEnd type="triangle"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2330" name="Freeform 27"/>
            <p:cNvSpPr>
              <a:spLocks/>
            </p:cNvSpPr>
            <p:nvPr/>
          </p:nvSpPr>
          <p:spPr bwMode="auto">
            <a:xfrm>
              <a:off x="3633" y="1084"/>
              <a:ext cx="373" cy="1201"/>
            </a:xfrm>
            <a:custGeom>
              <a:avLst/>
              <a:gdLst>
                <a:gd name="T0" fmla="*/ 98 w 183"/>
                <a:gd name="T1" fmla="*/ 0 h 864"/>
                <a:gd name="T2" fmla="*/ 373 w 183"/>
                <a:gd name="T3" fmla="*/ 578 h 864"/>
                <a:gd name="T4" fmla="*/ 0 w 183"/>
                <a:gd name="T5" fmla="*/ 1201 h 864"/>
                <a:gd name="T6" fmla="*/ 0 60000 65536"/>
                <a:gd name="T7" fmla="*/ 0 60000 65536"/>
                <a:gd name="T8" fmla="*/ 0 60000 65536"/>
                <a:gd name="T9" fmla="*/ 0 w 183"/>
                <a:gd name="T10" fmla="*/ 0 h 864"/>
                <a:gd name="T11" fmla="*/ 183 w 183"/>
                <a:gd name="T12" fmla="*/ 864 h 864"/>
              </a:gdLst>
              <a:ahLst/>
              <a:cxnLst>
                <a:cxn ang="T6">
                  <a:pos x="T0" y="T1"/>
                </a:cxn>
                <a:cxn ang="T7">
                  <a:pos x="T2" y="T3"/>
                </a:cxn>
                <a:cxn ang="T8">
                  <a:pos x="T4" y="T5"/>
                </a:cxn>
              </a:cxnLst>
              <a:rect l="T9" t="T10" r="T11" b="T12"/>
              <a:pathLst>
                <a:path w="183" h="864">
                  <a:moveTo>
                    <a:pt x="48" y="0"/>
                  </a:moveTo>
                  <a:lnTo>
                    <a:pt x="183" y="416"/>
                  </a:lnTo>
                  <a:lnTo>
                    <a:pt x="0" y="864"/>
                  </a:lnTo>
                </a:path>
              </a:pathLst>
            </a:custGeom>
            <a:noFill/>
            <a:ln w="38100" cmpd="dbl">
              <a:solidFill>
                <a:schemeClr val="tx1"/>
              </a:solidFill>
              <a:prstDash val="sysDot"/>
              <a:miter lim="800000"/>
              <a:headEnd type="triangle" w="sm" len="sm"/>
              <a:tailEnd type="triangle"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2331" name="Line 28"/>
            <p:cNvSpPr>
              <a:spLocks noChangeShapeType="1"/>
            </p:cNvSpPr>
            <p:nvPr/>
          </p:nvSpPr>
          <p:spPr bwMode="auto">
            <a:xfrm>
              <a:off x="2082" y="2618"/>
              <a:ext cx="1950" cy="0"/>
            </a:xfrm>
            <a:prstGeom prst="line">
              <a:avLst/>
            </a:prstGeom>
            <a:noFill/>
            <a:ln w="38100">
              <a:solidFill>
                <a:schemeClr val="tx1"/>
              </a:solidFill>
              <a:prstDash val="sysDot"/>
              <a:miter lim="800000"/>
              <a:headEnd type="triangl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2332" name="Line 29"/>
            <p:cNvSpPr>
              <a:spLocks noChangeShapeType="1"/>
            </p:cNvSpPr>
            <p:nvPr/>
          </p:nvSpPr>
          <p:spPr bwMode="auto">
            <a:xfrm flipV="1">
              <a:off x="3136" y="2411"/>
              <a:ext cx="0" cy="40"/>
            </a:xfrm>
            <a:prstGeom prst="line">
              <a:avLst/>
            </a:prstGeom>
            <a:noFill/>
            <a:ln w="28575">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2333" name="Line 30"/>
            <p:cNvSpPr>
              <a:spLocks noChangeShapeType="1"/>
            </p:cNvSpPr>
            <p:nvPr/>
          </p:nvSpPr>
          <p:spPr bwMode="auto">
            <a:xfrm flipV="1">
              <a:off x="3424" y="2414"/>
              <a:ext cx="0" cy="42"/>
            </a:xfrm>
            <a:prstGeom prst="line">
              <a:avLst/>
            </a:prstGeom>
            <a:noFill/>
            <a:ln w="28575">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2334" name="Line 31"/>
            <p:cNvSpPr>
              <a:spLocks noChangeShapeType="1"/>
            </p:cNvSpPr>
            <p:nvPr/>
          </p:nvSpPr>
          <p:spPr bwMode="auto">
            <a:xfrm>
              <a:off x="2306" y="1894"/>
              <a:ext cx="69" cy="0"/>
            </a:xfrm>
            <a:prstGeom prst="line">
              <a:avLst/>
            </a:prstGeom>
            <a:noFill/>
            <a:ln w="28575">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2335" name="Line 32"/>
            <p:cNvSpPr>
              <a:spLocks noChangeShapeType="1"/>
            </p:cNvSpPr>
            <p:nvPr/>
          </p:nvSpPr>
          <p:spPr bwMode="auto">
            <a:xfrm>
              <a:off x="2294" y="2081"/>
              <a:ext cx="71" cy="0"/>
            </a:xfrm>
            <a:prstGeom prst="line">
              <a:avLst/>
            </a:prstGeom>
            <a:noFill/>
            <a:ln w="28575">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2336" name="Line 33"/>
            <p:cNvSpPr>
              <a:spLocks noChangeShapeType="1"/>
            </p:cNvSpPr>
            <p:nvPr/>
          </p:nvSpPr>
          <p:spPr bwMode="auto">
            <a:xfrm>
              <a:off x="2306" y="2288"/>
              <a:ext cx="69" cy="0"/>
            </a:xfrm>
            <a:prstGeom prst="line">
              <a:avLst/>
            </a:prstGeom>
            <a:noFill/>
            <a:ln w="28575">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2337" name="Line 34"/>
            <p:cNvSpPr>
              <a:spLocks noChangeShapeType="1"/>
            </p:cNvSpPr>
            <p:nvPr/>
          </p:nvSpPr>
          <p:spPr bwMode="auto">
            <a:xfrm>
              <a:off x="2306" y="1507"/>
              <a:ext cx="69" cy="0"/>
            </a:xfrm>
            <a:prstGeom prst="line">
              <a:avLst/>
            </a:prstGeom>
            <a:noFill/>
            <a:ln w="28575">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12293" name="Object 35"/>
            <p:cNvGraphicFramePr>
              <a:graphicFrameLocks noChangeAspect="1"/>
            </p:cNvGraphicFramePr>
            <p:nvPr/>
          </p:nvGraphicFramePr>
          <p:xfrm>
            <a:off x="3520" y="912"/>
            <a:ext cx="348" cy="164"/>
          </p:xfrm>
          <a:graphic>
            <a:graphicData uri="http://schemas.openxmlformats.org/presentationml/2006/ole">
              <mc:AlternateContent xmlns:mc="http://schemas.openxmlformats.org/markup-compatibility/2006">
                <mc:Choice xmlns:v="urn:schemas-microsoft-com:vml" Requires="v">
                  <p:oleObj spid="_x0000_s12401" name="Equation" r:id="rId15" imgW="139680" imgH="139680" progId="Equation.3">
                    <p:embed/>
                  </p:oleObj>
                </mc:Choice>
                <mc:Fallback>
                  <p:oleObj name="Equation" r:id="rId15" imgW="139680" imgH="139680" progId="Equation.3">
                    <p:embed/>
                    <p:pic>
                      <p:nvPicPr>
                        <p:cNvPr id="0" name="Object 3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20" y="912"/>
                          <a:ext cx="348" cy="1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4" name="Object 36"/>
            <p:cNvGraphicFramePr>
              <a:graphicFrameLocks noChangeAspect="1"/>
            </p:cNvGraphicFramePr>
            <p:nvPr/>
          </p:nvGraphicFramePr>
          <p:xfrm>
            <a:off x="3860" y="969"/>
            <a:ext cx="170" cy="171"/>
          </p:xfrm>
          <a:graphic>
            <a:graphicData uri="http://schemas.openxmlformats.org/presentationml/2006/ole">
              <mc:AlternateContent xmlns:mc="http://schemas.openxmlformats.org/markup-compatibility/2006">
                <mc:Choice xmlns:v="urn:schemas-microsoft-com:vml" Requires="v">
                  <p:oleObj spid="_x0000_s12402" name="Equation" r:id="rId17" imgW="139680" imgH="75960" progId="Equation.3">
                    <p:embed/>
                  </p:oleObj>
                </mc:Choice>
                <mc:Fallback>
                  <p:oleObj name="Equation" r:id="rId17" imgW="139680" imgH="75960" progId="Equation.3">
                    <p:embed/>
                    <p:pic>
                      <p:nvPicPr>
                        <p:cNvPr id="0" name="Object 3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860" y="969"/>
                          <a:ext cx="170" cy="1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5" name="Object 37"/>
            <p:cNvGraphicFramePr>
              <a:graphicFrameLocks noChangeAspect="1"/>
            </p:cNvGraphicFramePr>
            <p:nvPr/>
          </p:nvGraphicFramePr>
          <p:xfrm>
            <a:off x="4427" y="2742"/>
            <a:ext cx="347" cy="206"/>
          </p:xfrm>
          <a:graphic>
            <a:graphicData uri="http://schemas.openxmlformats.org/presentationml/2006/ole">
              <mc:AlternateContent xmlns:mc="http://schemas.openxmlformats.org/markup-compatibility/2006">
                <mc:Choice xmlns:v="urn:schemas-microsoft-com:vml" Requires="v">
                  <p:oleObj spid="_x0000_s12403" name="Equation" r:id="rId19" imgW="139680" imgH="139680" progId="Equation.3">
                    <p:embed/>
                  </p:oleObj>
                </mc:Choice>
                <mc:Fallback>
                  <p:oleObj name="Equation" r:id="rId19" imgW="139680" imgH="139680" progId="Equation.3">
                    <p:embed/>
                    <p:pic>
                      <p:nvPicPr>
                        <p:cNvPr id="0" name="Object 3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27" y="2742"/>
                          <a:ext cx="347" cy="2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6" name="Object 38"/>
            <p:cNvGraphicFramePr>
              <a:graphicFrameLocks noChangeAspect="1"/>
            </p:cNvGraphicFramePr>
            <p:nvPr/>
          </p:nvGraphicFramePr>
          <p:xfrm>
            <a:off x="4200" y="3028"/>
            <a:ext cx="208" cy="210"/>
          </p:xfrm>
          <a:graphic>
            <a:graphicData uri="http://schemas.openxmlformats.org/presentationml/2006/ole">
              <mc:AlternateContent xmlns:mc="http://schemas.openxmlformats.org/markup-compatibility/2006">
                <mc:Choice xmlns:v="urn:schemas-microsoft-com:vml" Requires="v">
                  <p:oleObj spid="_x0000_s12404" name="Equation" r:id="rId20" imgW="139680" imgH="75960" progId="Equation.3">
                    <p:embed/>
                  </p:oleObj>
                </mc:Choice>
                <mc:Fallback>
                  <p:oleObj name="Equation" r:id="rId20" imgW="139680" imgH="75960" progId="Equation.3">
                    <p:embed/>
                    <p:pic>
                      <p:nvPicPr>
                        <p:cNvPr id="0" name="Object 3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200" y="3028"/>
                          <a:ext cx="208" cy="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7" name="Object 39"/>
            <p:cNvGraphicFramePr>
              <a:graphicFrameLocks noChangeAspect="1"/>
            </p:cNvGraphicFramePr>
            <p:nvPr/>
          </p:nvGraphicFramePr>
          <p:xfrm>
            <a:off x="4427" y="2285"/>
            <a:ext cx="278" cy="206"/>
          </p:xfrm>
          <a:graphic>
            <a:graphicData uri="http://schemas.openxmlformats.org/presentationml/2006/ole">
              <mc:AlternateContent xmlns:mc="http://schemas.openxmlformats.org/markup-compatibility/2006">
                <mc:Choice xmlns:v="urn:schemas-microsoft-com:vml" Requires="v">
                  <p:oleObj spid="_x0000_s12405" name="Equation" r:id="rId21" imgW="139680" imgH="139680" progId="Equation.3">
                    <p:embed/>
                  </p:oleObj>
                </mc:Choice>
                <mc:Fallback>
                  <p:oleObj name="Equation" r:id="rId21" imgW="139680" imgH="139680" progId="Equation.3">
                    <p:embed/>
                    <p:pic>
                      <p:nvPicPr>
                        <p:cNvPr id="0" name="Object 3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27" y="2285"/>
                          <a:ext cx="278" cy="2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8" name="Object 40"/>
            <p:cNvGraphicFramePr>
              <a:graphicFrameLocks noChangeAspect="1"/>
            </p:cNvGraphicFramePr>
            <p:nvPr/>
          </p:nvGraphicFramePr>
          <p:xfrm>
            <a:off x="4427" y="2113"/>
            <a:ext cx="209" cy="210"/>
          </p:xfrm>
          <a:graphic>
            <a:graphicData uri="http://schemas.openxmlformats.org/presentationml/2006/ole">
              <mc:AlternateContent xmlns:mc="http://schemas.openxmlformats.org/markup-compatibility/2006">
                <mc:Choice xmlns:v="urn:schemas-microsoft-com:vml" Requires="v">
                  <p:oleObj spid="_x0000_s12406" name="Equation" r:id="rId22" imgW="139680" imgH="75960" progId="Equation.3">
                    <p:embed/>
                  </p:oleObj>
                </mc:Choice>
                <mc:Fallback>
                  <p:oleObj name="Equation" r:id="rId22" imgW="139680" imgH="75960" progId="Equation.3">
                    <p:embed/>
                    <p:pic>
                      <p:nvPicPr>
                        <p:cNvPr id="0" name="Object 4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427" y="2113"/>
                          <a:ext cx="209" cy="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9" name="Object 41"/>
            <p:cNvGraphicFramePr>
              <a:graphicFrameLocks noChangeAspect="1"/>
            </p:cNvGraphicFramePr>
            <p:nvPr/>
          </p:nvGraphicFramePr>
          <p:xfrm>
            <a:off x="1592" y="2456"/>
            <a:ext cx="417" cy="162"/>
          </p:xfrm>
          <a:graphic>
            <a:graphicData uri="http://schemas.openxmlformats.org/presentationml/2006/ole">
              <mc:AlternateContent xmlns:mc="http://schemas.openxmlformats.org/markup-compatibility/2006">
                <mc:Choice xmlns:v="urn:schemas-microsoft-com:vml" Requires="v">
                  <p:oleObj spid="_x0000_s12407" name="Equation" r:id="rId23" imgW="279360" imgH="164880" progId="Equation.3">
                    <p:embed/>
                  </p:oleObj>
                </mc:Choice>
                <mc:Fallback>
                  <p:oleObj name="Equation" r:id="rId23" imgW="279360" imgH="164880" progId="Equation.3">
                    <p:embed/>
                    <p:pic>
                      <p:nvPicPr>
                        <p:cNvPr id="0" name="Object 4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592" y="2456"/>
                          <a:ext cx="417" cy="162"/>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2338" name="Picture 42"/>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4087" y="2513"/>
              <a:ext cx="398"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39" name="Line 43"/>
            <p:cNvSpPr>
              <a:spLocks noChangeShapeType="1"/>
            </p:cNvSpPr>
            <p:nvPr/>
          </p:nvSpPr>
          <p:spPr bwMode="auto">
            <a:xfrm>
              <a:off x="1932" y="1255"/>
              <a:ext cx="2495" cy="1659"/>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340" name="Line 44"/>
            <p:cNvSpPr>
              <a:spLocks noChangeShapeType="1"/>
            </p:cNvSpPr>
            <p:nvPr/>
          </p:nvSpPr>
          <p:spPr bwMode="auto">
            <a:xfrm>
              <a:off x="1592" y="2285"/>
              <a:ext cx="3061"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341" name="Line 45"/>
            <p:cNvSpPr>
              <a:spLocks noChangeShapeType="1"/>
            </p:cNvSpPr>
            <p:nvPr/>
          </p:nvSpPr>
          <p:spPr bwMode="auto">
            <a:xfrm flipH="1">
              <a:off x="1536" y="969"/>
              <a:ext cx="2267" cy="223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12300" name="Object 46"/>
            <p:cNvGraphicFramePr>
              <a:graphicFrameLocks noChangeAspect="1"/>
            </p:cNvGraphicFramePr>
            <p:nvPr/>
          </p:nvGraphicFramePr>
          <p:xfrm>
            <a:off x="2613" y="1541"/>
            <a:ext cx="379" cy="162"/>
          </p:xfrm>
          <a:graphic>
            <a:graphicData uri="http://schemas.openxmlformats.org/presentationml/2006/ole">
              <mc:AlternateContent xmlns:mc="http://schemas.openxmlformats.org/markup-compatibility/2006">
                <mc:Choice xmlns:v="urn:schemas-microsoft-com:vml" Requires="v">
                  <p:oleObj spid="_x0000_s12408" name="Equation" r:id="rId26" imgW="253800" imgH="164880" progId="Equation.3">
                    <p:embed/>
                  </p:oleObj>
                </mc:Choice>
                <mc:Fallback>
                  <p:oleObj name="Equation" r:id="rId26" imgW="253800" imgH="164880" progId="Equation.3">
                    <p:embed/>
                    <p:pic>
                      <p:nvPicPr>
                        <p:cNvPr id="0" name="Object 46"/>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613" y="1541"/>
                          <a:ext cx="379" cy="162"/>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01" name="Object 47"/>
            <p:cNvGraphicFramePr>
              <a:graphicFrameLocks noChangeAspect="1"/>
            </p:cNvGraphicFramePr>
            <p:nvPr/>
          </p:nvGraphicFramePr>
          <p:xfrm>
            <a:off x="2669" y="2056"/>
            <a:ext cx="417" cy="162"/>
          </p:xfrm>
          <a:graphic>
            <a:graphicData uri="http://schemas.openxmlformats.org/presentationml/2006/ole">
              <mc:AlternateContent xmlns:mc="http://schemas.openxmlformats.org/markup-compatibility/2006">
                <mc:Choice xmlns:v="urn:schemas-microsoft-com:vml" Requires="v">
                  <p:oleObj spid="_x0000_s12409" name="Equation" r:id="rId28" imgW="279360" imgH="164880" progId="Equation.3">
                    <p:embed/>
                  </p:oleObj>
                </mc:Choice>
                <mc:Fallback>
                  <p:oleObj name="Equation" r:id="rId28" imgW="279360" imgH="164880" progId="Equation.3">
                    <p:embed/>
                    <p:pic>
                      <p:nvPicPr>
                        <p:cNvPr id="0" name="Object 47"/>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2669" y="2056"/>
                          <a:ext cx="417" cy="162"/>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02" name="Object 48"/>
            <p:cNvGraphicFramePr>
              <a:graphicFrameLocks noChangeAspect="1"/>
            </p:cNvGraphicFramePr>
            <p:nvPr/>
          </p:nvGraphicFramePr>
          <p:xfrm>
            <a:off x="4767" y="2342"/>
            <a:ext cx="302" cy="281"/>
          </p:xfrm>
          <a:graphic>
            <a:graphicData uri="http://schemas.openxmlformats.org/presentationml/2006/ole">
              <mc:AlternateContent xmlns:mc="http://schemas.openxmlformats.org/markup-compatibility/2006">
                <mc:Choice xmlns:v="urn:schemas-microsoft-com:vml" Requires="v">
                  <p:oleObj spid="_x0000_s12410" name="Equation" r:id="rId30" imgW="152280" imgH="215640" progId="Equation.3">
                    <p:embed/>
                  </p:oleObj>
                </mc:Choice>
                <mc:Fallback>
                  <p:oleObj name="Equation" r:id="rId30" imgW="152280" imgH="215640" progId="Equation.3">
                    <p:embed/>
                    <p:pic>
                      <p:nvPicPr>
                        <p:cNvPr id="0" name="Object 48"/>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4767" y="2342"/>
                          <a:ext cx="302" cy="281"/>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42" name="Line 49"/>
            <p:cNvSpPr>
              <a:spLocks noChangeShapeType="1"/>
            </p:cNvSpPr>
            <p:nvPr/>
          </p:nvSpPr>
          <p:spPr bwMode="auto">
            <a:xfrm flipH="1" flipV="1">
              <a:off x="2291" y="1094"/>
              <a:ext cx="0" cy="1353"/>
            </a:xfrm>
            <a:prstGeom prst="line">
              <a:avLst/>
            </a:prstGeom>
            <a:noFill/>
            <a:ln w="9525">
              <a:solidFill>
                <a:schemeClr val="tx1"/>
              </a:solidFill>
              <a:miter lim="800000"/>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12303" name="Object 50"/>
            <p:cNvGraphicFramePr>
              <a:graphicFrameLocks noChangeAspect="1"/>
            </p:cNvGraphicFramePr>
            <p:nvPr/>
          </p:nvGraphicFramePr>
          <p:xfrm>
            <a:off x="2386" y="969"/>
            <a:ext cx="312" cy="312"/>
          </p:xfrm>
          <a:graphic>
            <a:graphicData uri="http://schemas.openxmlformats.org/presentationml/2006/ole">
              <mc:AlternateContent xmlns:mc="http://schemas.openxmlformats.org/markup-compatibility/2006">
                <mc:Choice xmlns:v="urn:schemas-microsoft-com:vml" Requires="v">
                  <p:oleObj spid="_x0000_s12411" name="Equation" r:id="rId32" imgW="164880" imgH="215640" progId="Equation.3">
                    <p:embed/>
                  </p:oleObj>
                </mc:Choice>
                <mc:Fallback>
                  <p:oleObj name="Equation" r:id="rId32" imgW="164880" imgH="215640" progId="Equation.3">
                    <p:embed/>
                    <p:pic>
                      <p:nvPicPr>
                        <p:cNvPr id="0" name="Object 50"/>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2386" y="969"/>
                          <a:ext cx="312" cy="312"/>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04" name="Object 51"/>
            <p:cNvGraphicFramePr>
              <a:graphicFrameLocks noChangeAspect="1"/>
            </p:cNvGraphicFramePr>
            <p:nvPr/>
          </p:nvGraphicFramePr>
          <p:xfrm>
            <a:off x="3792" y="768"/>
            <a:ext cx="892" cy="221"/>
          </p:xfrm>
          <a:graphic>
            <a:graphicData uri="http://schemas.openxmlformats.org/presentationml/2006/ole">
              <mc:AlternateContent xmlns:mc="http://schemas.openxmlformats.org/markup-compatibility/2006">
                <mc:Choice xmlns:v="urn:schemas-microsoft-com:vml" Requires="v">
                  <p:oleObj spid="_x0000_s12412" name="Equation" r:id="rId34" imgW="596880" imgH="215640" progId="Equation.3">
                    <p:embed/>
                  </p:oleObj>
                </mc:Choice>
                <mc:Fallback>
                  <p:oleObj name="Equation" r:id="rId34" imgW="596880" imgH="215640" progId="Equation.3">
                    <p:embed/>
                    <p:pic>
                      <p:nvPicPr>
                        <p:cNvPr id="0" name="Object 51"/>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3792" y="768"/>
                          <a:ext cx="892" cy="221"/>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05" name="Object 52"/>
            <p:cNvGraphicFramePr>
              <a:graphicFrameLocks noChangeAspect="1"/>
            </p:cNvGraphicFramePr>
            <p:nvPr/>
          </p:nvGraphicFramePr>
          <p:xfrm>
            <a:off x="4464" y="2928"/>
            <a:ext cx="624" cy="240"/>
          </p:xfrm>
          <a:graphic>
            <a:graphicData uri="http://schemas.openxmlformats.org/presentationml/2006/ole">
              <mc:AlternateContent xmlns:mc="http://schemas.openxmlformats.org/markup-compatibility/2006">
                <mc:Choice xmlns:v="urn:schemas-microsoft-com:vml" Requires="v">
                  <p:oleObj spid="_x0000_s12413" name="Equation" r:id="rId36" imgW="609480" imgH="215640" progId="Equation.3">
                    <p:embed/>
                  </p:oleObj>
                </mc:Choice>
                <mc:Fallback>
                  <p:oleObj name="Equation" r:id="rId36" imgW="609480" imgH="215640" progId="Equation.3">
                    <p:embed/>
                    <p:pic>
                      <p:nvPicPr>
                        <p:cNvPr id="0" name="Object 52"/>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4464" y="2928"/>
                          <a:ext cx="624"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306" name="Object 53"/>
            <p:cNvGraphicFramePr>
              <a:graphicFrameLocks noChangeAspect="1"/>
            </p:cNvGraphicFramePr>
            <p:nvPr/>
          </p:nvGraphicFramePr>
          <p:xfrm>
            <a:off x="4704" y="2160"/>
            <a:ext cx="620" cy="244"/>
          </p:xfrm>
          <a:graphic>
            <a:graphicData uri="http://schemas.openxmlformats.org/presentationml/2006/ole">
              <mc:AlternateContent xmlns:mc="http://schemas.openxmlformats.org/markup-compatibility/2006">
                <mc:Choice xmlns:v="urn:schemas-microsoft-com:vml" Requires="v">
                  <p:oleObj spid="_x0000_s12414" name="Equation" r:id="rId38" imgW="609480" imgH="228600" progId="Equation.3">
                    <p:embed/>
                  </p:oleObj>
                </mc:Choice>
                <mc:Fallback>
                  <p:oleObj name="Equation" r:id="rId38" imgW="609480" imgH="228600" progId="Equation.3">
                    <p:embed/>
                    <p:pic>
                      <p:nvPicPr>
                        <p:cNvPr id="0" name="Object 53"/>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4704" y="2160"/>
                          <a:ext cx="620"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307" name="Object 54"/>
            <p:cNvGraphicFramePr>
              <a:graphicFrameLocks noChangeAspect="1"/>
            </p:cNvGraphicFramePr>
            <p:nvPr/>
          </p:nvGraphicFramePr>
          <p:xfrm>
            <a:off x="1824" y="1008"/>
            <a:ext cx="172" cy="192"/>
          </p:xfrm>
          <a:graphic>
            <a:graphicData uri="http://schemas.openxmlformats.org/presentationml/2006/ole">
              <mc:AlternateContent xmlns:mc="http://schemas.openxmlformats.org/markup-compatibility/2006">
                <mc:Choice xmlns:v="urn:schemas-microsoft-com:vml" Requires="v">
                  <p:oleObj spid="_x0000_s12415" name="Equation" r:id="rId40" imgW="114120" imgH="177480" progId="Equation.3">
                    <p:embed/>
                  </p:oleObj>
                </mc:Choice>
                <mc:Fallback>
                  <p:oleObj name="Equation" r:id="rId40" imgW="114120" imgH="177480" progId="Equation.3">
                    <p:embed/>
                    <p:pic>
                      <p:nvPicPr>
                        <p:cNvPr id="0" name="Object 54"/>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1824" y="1008"/>
                          <a:ext cx="1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343" name="Line 55"/>
            <p:cNvSpPr>
              <a:spLocks noChangeShapeType="1"/>
            </p:cNvSpPr>
            <p:nvPr/>
          </p:nvSpPr>
          <p:spPr bwMode="auto">
            <a:xfrm>
              <a:off x="1968" y="1104"/>
              <a:ext cx="288" cy="336"/>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12308" name="Object 56"/>
            <p:cNvGraphicFramePr>
              <a:graphicFrameLocks noChangeAspect="1"/>
            </p:cNvGraphicFramePr>
            <p:nvPr/>
          </p:nvGraphicFramePr>
          <p:xfrm>
            <a:off x="3792" y="3168"/>
            <a:ext cx="172" cy="192"/>
          </p:xfrm>
          <a:graphic>
            <a:graphicData uri="http://schemas.openxmlformats.org/presentationml/2006/ole">
              <mc:AlternateContent xmlns:mc="http://schemas.openxmlformats.org/markup-compatibility/2006">
                <mc:Choice xmlns:v="urn:schemas-microsoft-com:vml" Requires="v">
                  <p:oleObj spid="_x0000_s12416" name="Equation" r:id="rId42" imgW="114120" imgH="177480" progId="Equation.3">
                    <p:embed/>
                  </p:oleObj>
                </mc:Choice>
                <mc:Fallback>
                  <p:oleObj name="Equation" r:id="rId42" imgW="114120" imgH="177480" progId="Equation.3">
                    <p:embed/>
                    <p:pic>
                      <p:nvPicPr>
                        <p:cNvPr id="0" name="Object 56"/>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3792" y="3168"/>
                          <a:ext cx="1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344" name="Line 57"/>
            <p:cNvSpPr>
              <a:spLocks noChangeShapeType="1"/>
            </p:cNvSpPr>
            <p:nvPr/>
          </p:nvSpPr>
          <p:spPr bwMode="auto">
            <a:xfrm flipH="1" flipV="1">
              <a:off x="3744" y="2496"/>
              <a:ext cx="96" cy="672"/>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12309" name="Object 58"/>
            <p:cNvGraphicFramePr>
              <a:graphicFrameLocks noChangeAspect="1"/>
            </p:cNvGraphicFramePr>
            <p:nvPr/>
          </p:nvGraphicFramePr>
          <p:xfrm>
            <a:off x="1488" y="2064"/>
            <a:ext cx="153" cy="178"/>
          </p:xfrm>
          <a:graphic>
            <a:graphicData uri="http://schemas.openxmlformats.org/presentationml/2006/ole">
              <mc:AlternateContent xmlns:mc="http://schemas.openxmlformats.org/markup-compatibility/2006">
                <mc:Choice xmlns:v="urn:schemas-microsoft-com:vml" Requires="v">
                  <p:oleObj spid="_x0000_s12417" name="Equation" r:id="rId43" imgW="88560" imgH="164880" progId="Equation.3">
                    <p:embed/>
                  </p:oleObj>
                </mc:Choice>
                <mc:Fallback>
                  <p:oleObj name="Equation" r:id="rId43" imgW="88560" imgH="164880" progId="Equation.3">
                    <p:embed/>
                    <p:pic>
                      <p:nvPicPr>
                        <p:cNvPr id="0" name="Object 58"/>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1488" y="2064"/>
                          <a:ext cx="153" cy="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345" name="Line 59"/>
            <p:cNvSpPr>
              <a:spLocks noChangeShapeType="1"/>
            </p:cNvSpPr>
            <p:nvPr/>
          </p:nvSpPr>
          <p:spPr bwMode="auto">
            <a:xfrm>
              <a:off x="1632" y="2160"/>
              <a:ext cx="624" cy="96"/>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F90CEA27-88FF-45DE-9DC6-B9AE138304A2}" type="slidenum">
              <a:rPr kumimoji="0" lang="en-US" altLang="zh-CN" sz="1400" smtClean="0"/>
              <a:pPr eaLnBrk="1" hangingPunct="1"/>
              <a:t>18</a:t>
            </a:fld>
            <a:endParaRPr kumimoji="0" lang="en-US" altLang="zh-CN" sz="1400" smtClean="0"/>
          </a:p>
        </p:txBody>
      </p:sp>
      <p:sp>
        <p:nvSpPr>
          <p:cNvPr id="13318" name="Rectangle 2"/>
          <p:cNvSpPr>
            <a:spLocks noGrp="1" noChangeArrowheads="1"/>
          </p:cNvSpPr>
          <p:nvPr>
            <p:ph type="body" idx="1"/>
          </p:nvPr>
        </p:nvSpPr>
        <p:spPr>
          <a:xfrm>
            <a:off x="762000" y="1052513"/>
            <a:ext cx="8382000" cy="4800600"/>
          </a:xfrm>
        </p:spPr>
        <p:txBody>
          <a:bodyPr/>
          <a:lstStyle/>
          <a:p>
            <a:pPr eaLnBrk="1" hangingPunct="1">
              <a:buClr>
                <a:srgbClr val="66FF33"/>
              </a:buClr>
              <a:buFont typeface="Wingdings" pitchFamily="2" charset="2"/>
              <a:buChar char="v"/>
            </a:pPr>
            <a:r>
              <a:rPr lang="zh-CN" altLang="en-US" sz="2600" smtClean="0"/>
              <a:t>问当</a:t>
            </a:r>
            <a:r>
              <a:rPr lang="en-US" altLang="zh-CN" sz="2600" i="1" smtClean="0"/>
              <a:t>x</a:t>
            </a:r>
            <a:r>
              <a:rPr lang="en-US" altLang="zh-CN" sz="2600" smtClean="0"/>
              <a:t>=(</a:t>
            </a:r>
            <a:r>
              <a:rPr lang="en-US" altLang="zh-CN" sz="2600" i="1" smtClean="0"/>
              <a:t>x</a:t>
            </a:r>
            <a:r>
              <a:rPr lang="en-US" altLang="zh-CN" sz="2600" baseline="-25000" smtClean="0"/>
              <a:t>1</a:t>
            </a:r>
            <a:r>
              <a:rPr lang="en-US" altLang="zh-CN" sz="2600" i="1" smtClean="0"/>
              <a:t>,x</a:t>
            </a:r>
            <a:r>
              <a:rPr lang="en-US" altLang="zh-CN" sz="2600" baseline="-25000" smtClean="0"/>
              <a:t>2</a:t>
            </a:r>
            <a:r>
              <a:rPr lang="en-US" altLang="zh-CN" sz="2600" smtClean="0"/>
              <a:t>)</a:t>
            </a:r>
            <a:r>
              <a:rPr lang="en-US" altLang="zh-CN" sz="2600" baseline="30000" smtClean="0"/>
              <a:t>T</a:t>
            </a:r>
            <a:r>
              <a:rPr lang="en-US" altLang="zh-CN" sz="2600" smtClean="0"/>
              <a:t>=(6,5)</a:t>
            </a:r>
            <a:r>
              <a:rPr lang="en-US" altLang="zh-CN" sz="2600" baseline="30000" smtClean="0"/>
              <a:t>T</a:t>
            </a:r>
            <a:r>
              <a:rPr lang="zh-CN" altLang="en-US" sz="2600" smtClean="0"/>
              <a:t>时属于那一类</a:t>
            </a:r>
          </a:p>
          <a:p>
            <a:pPr eaLnBrk="1" hangingPunct="1">
              <a:buClr>
                <a:srgbClr val="66FF33"/>
              </a:buClr>
              <a:buFont typeface="Wingdings" pitchFamily="2" charset="2"/>
              <a:buChar char="v"/>
            </a:pPr>
            <a:endParaRPr lang="zh-CN" altLang="en-US" sz="2600" smtClean="0">
              <a:latin typeface="隶书" pitchFamily="49" charset="-122"/>
              <a:ea typeface="隶书" pitchFamily="49" charset="-122"/>
            </a:endParaRPr>
          </a:p>
          <a:p>
            <a:pPr eaLnBrk="1" hangingPunct="1">
              <a:buClr>
                <a:srgbClr val="66FF33"/>
              </a:buClr>
              <a:buFont typeface="Wingdings" pitchFamily="2" charset="2"/>
              <a:buChar char="v"/>
            </a:pPr>
            <a:endParaRPr lang="zh-CN" altLang="en-US" sz="2800" smtClean="0">
              <a:latin typeface="隶书" pitchFamily="49" charset="-122"/>
              <a:ea typeface="隶书" pitchFamily="49" charset="-122"/>
            </a:endParaRPr>
          </a:p>
          <a:p>
            <a:pPr eaLnBrk="1" hangingPunct="1">
              <a:buClr>
                <a:srgbClr val="66FF33"/>
              </a:buClr>
              <a:buFont typeface="Wingdings" pitchFamily="2" charset="2"/>
              <a:buChar char="v"/>
            </a:pPr>
            <a:endParaRPr lang="zh-CN" altLang="en-US" sz="2800" smtClean="0">
              <a:latin typeface="隶书" pitchFamily="49" charset="-122"/>
              <a:ea typeface="隶书" pitchFamily="49" charset="-122"/>
            </a:endParaRPr>
          </a:p>
          <a:p>
            <a:pPr eaLnBrk="1" hangingPunct="1">
              <a:buClr>
                <a:srgbClr val="66FF33"/>
              </a:buClr>
              <a:buFont typeface="Wingdings" pitchFamily="2" charset="2"/>
              <a:buChar char="v"/>
            </a:pPr>
            <a:endParaRPr lang="zh-CN" altLang="en-US" sz="2800" smtClean="0">
              <a:latin typeface="隶书" pitchFamily="49" charset="-122"/>
              <a:ea typeface="隶书" pitchFamily="49" charset="-122"/>
            </a:endParaRPr>
          </a:p>
          <a:p>
            <a:pPr eaLnBrk="1" hangingPunct="1">
              <a:buClr>
                <a:srgbClr val="66FF33"/>
              </a:buClr>
              <a:buFont typeface="Wingdings" pitchFamily="2" charset="2"/>
              <a:buChar char="v"/>
            </a:pPr>
            <a:endParaRPr lang="zh-CN" altLang="en-US" sz="2800" smtClean="0">
              <a:latin typeface="隶书" pitchFamily="49" charset="-122"/>
              <a:ea typeface="隶书" pitchFamily="49" charset="-122"/>
            </a:endParaRPr>
          </a:p>
          <a:p>
            <a:pPr eaLnBrk="1" hangingPunct="1">
              <a:buClr>
                <a:srgbClr val="66FF33"/>
              </a:buClr>
              <a:buFont typeface="Wingdings" pitchFamily="2" charset="2"/>
              <a:buChar char="v"/>
            </a:pPr>
            <a:r>
              <a:rPr lang="zh-CN" altLang="en-US" sz="2600" smtClean="0">
                <a:latin typeface="宋体" pitchFamily="2" charset="-122"/>
              </a:rPr>
              <a:t>结论： </a:t>
            </a:r>
            <a:r>
              <a:rPr lang="en-US" altLang="zh-CN" sz="2600" i="1" smtClean="0"/>
              <a:t>g</a:t>
            </a:r>
            <a:r>
              <a:rPr lang="en-US" altLang="zh-CN" sz="2600" baseline="-25000" smtClean="0"/>
              <a:t>1</a:t>
            </a:r>
            <a:r>
              <a:rPr lang="en-US" altLang="zh-CN" sz="2600" smtClean="0"/>
              <a:t>(</a:t>
            </a:r>
            <a:r>
              <a:rPr lang="en-US" altLang="zh-CN" sz="2600" i="1" smtClean="0"/>
              <a:t>x</a:t>
            </a:r>
            <a:r>
              <a:rPr lang="en-US" altLang="zh-CN" sz="2600" smtClean="0"/>
              <a:t>) &lt;0 </a:t>
            </a:r>
            <a:r>
              <a:rPr lang="zh-CN" altLang="en-US" sz="2600" smtClean="0"/>
              <a:t>， </a:t>
            </a:r>
            <a:r>
              <a:rPr lang="en-US" altLang="zh-CN" sz="2600" i="1" smtClean="0"/>
              <a:t>g</a:t>
            </a:r>
            <a:r>
              <a:rPr lang="en-US" altLang="zh-CN" sz="2600" baseline="-25000" smtClean="0"/>
              <a:t>2</a:t>
            </a:r>
            <a:r>
              <a:rPr lang="en-US" altLang="zh-CN" sz="2600" smtClean="0"/>
              <a:t>(</a:t>
            </a:r>
            <a:r>
              <a:rPr lang="en-US" altLang="zh-CN" sz="2600" i="1" smtClean="0"/>
              <a:t>x</a:t>
            </a:r>
            <a:r>
              <a:rPr lang="en-US" altLang="zh-CN" sz="2600" smtClean="0"/>
              <a:t>) &gt;0 </a:t>
            </a:r>
            <a:r>
              <a:rPr lang="zh-CN" altLang="en-US" sz="2600" smtClean="0"/>
              <a:t>， </a:t>
            </a:r>
            <a:r>
              <a:rPr lang="en-US" altLang="zh-CN" sz="2600" i="1" smtClean="0"/>
              <a:t>g</a:t>
            </a:r>
            <a:r>
              <a:rPr lang="en-US" altLang="zh-CN" sz="2600" baseline="-25000" smtClean="0"/>
              <a:t>3</a:t>
            </a:r>
            <a:r>
              <a:rPr lang="en-US" altLang="zh-CN" sz="2600" smtClean="0"/>
              <a:t>(</a:t>
            </a:r>
            <a:r>
              <a:rPr lang="en-US" altLang="zh-CN" sz="2600" i="1" smtClean="0"/>
              <a:t>x</a:t>
            </a:r>
            <a:r>
              <a:rPr lang="en-US" altLang="zh-CN" sz="2600" smtClean="0"/>
              <a:t>) &lt;0</a:t>
            </a:r>
            <a:r>
              <a:rPr lang="zh-CN" altLang="en-US" sz="2600" smtClean="0">
                <a:latin typeface="宋体" pitchFamily="2" charset="-122"/>
              </a:rPr>
              <a:t>所以它属于</a:t>
            </a:r>
            <a:r>
              <a:rPr lang="en-US" altLang="zh-CN" sz="2600" smtClean="0">
                <a:latin typeface="宋体" pitchFamily="2" charset="-122"/>
              </a:rPr>
              <a:t>ω</a:t>
            </a:r>
            <a:r>
              <a:rPr lang="en-US" altLang="zh-CN" sz="2600" baseline="-25000" smtClean="0">
                <a:latin typeface="宋体" pitchFamily="2" charset="-122"/>
              </a:rPr>
              <a:t>2</a:t>
            </a:r>
            <a:r>
              <a:rPr lang="zh-CN" altLang="en-US" sz="2600" smtClean="0">
                <a:latin typeface="宋体" pitchFamily="2" charset="-122"/>
              </a:rPr>
              <a:t>类</a:t>
            </a:r>
          </a:p>
        </p:txBody>
      </p:sp>
      <p:graphicFrame>
        <p:nvGraphicFramePr>
          <p:cNvPr id="13314" name="Object 3"/>
          <p:cNvGraphicFramePr>
            <a:graphicFrameLocks noChangeAspect="1"/>
          </p:cNvGraphicFramePr>
          <p:nvPr/>
        </p:nvGraphicFramePr>
        <p:xfrm>
          <a:off x="1524000" y="1600200"/>
          <a:ext cx="2905125" cy="890588"/>
        </p:xfrm>
        <a:graphic>
          <a:graphicData uri="http://schemas.openxmlformats.org/presentationml/2006/ole">
            <mc:AlternateContent xmlns:mc="http://schemas.openxmlformats.org/markup-compatibility/2006">
              <mc:Choice xmlns:v="urn:schemas-microsoft-com:vml" Requires="v">
                <p:oleObj spid="_x0000_s13327" name="Equation" r:id="rId3" imgW="1473120" imgH="457200" progId="Equation.3">
                  <p:embed/>
                </p:oleObj>
              </mc:Choice>
              <mc:Fallback>
                <p:oleObj name="Equation" r:id="rId3" imgW="1473120" imgH="4572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600200"/>
                        <a:ext cx="2905125" cy="890588"/>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5" name="Object 4"/>
          <p:cNvGraphicFramePr>
            <a:graphicFrameLocks noChangeAspect="1"/>
          </p:cNvGraphicFramePr>
          <p:nvPr/>
        </p:nvGraphicFramePr>
        <p:xfrm>
          <a:off x="2362200" y="1981200"/>
          <a:ext cx="2905125" cy="1333500"/>
        </p:xfrm>
        <a:graphic>
          <a:graphicData uri="http://schemas.openxmlformats.org/presentationml/2006/ole">
            <mc:AlternateContent xmlns:mc="http://schemas.openxmlformats.org/markup-compatibility/2006">
              <mc:Choice xmlns:v="urn:schemas-microsoft-com:vml" Requires="v">
                <p:oleObj spid="_x0000_s13328" name="Equation" r:id="rId5" imgW="1206360" imgH="711000" progId="Equation.3">
                  <p:embed/>
                </p:oleObj>
              </mc:Choice>
              <mc:Fallback>
                <p:oleObj name="Equation" r:id="rId5" imgW="1206360" imgH="7110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2200" y="1981200"/>
                        <a:ext cx="2905125" cy="13335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6" name="Object 5"/>
          <p:cNvGraphicFramePr>
            <a:graphicFrameLocks noChangeAspect="1"/>
          </p:cNvGraphicFramePr>
          <p:nvPr/>
        </p:nvGraphicFramePr>
        <p:xfrm>
          <a:off x="1401763" y="3124200"/>
          <a:ext cx="4906962" cy="942975"/>
        </p:xfrm>
        <a:graphic>
          <a:graphicData uri="http://schemas.openxmlformats.org/presentationml/2006/ole">
            <mc:AlternateContent xmlns:mc="http://schemas.openxmlformats.org/markup-compatibility/2006">
              <mc:Choice xmlns:v="urn:schemas-microsoft-com:vml" Requires="v">
                <p:oleObj spid="_x0000_s13329" name="Equation" r:id="rId7" imgW="2019240" imgH="457200" progId="Equation.3">
                  <p:embed/>
                </p:oleObj>
              </mc:Choice>
              <mc:Fallback>
                <p:oleObj name="Equation" r:id="rId7" imgW="2019240" imgH="4572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1763" y="3124200"/>
                        <a:ext cx="4906962" cy="942975"/>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19" name="Rectangle 6"/>
          <p:cNvSpPr>
            <a:spLocks noChangeArrowheads="1"/>
          </p:cNvSpPr>
          <p:nvPr/>
        </p:nvSpPr>
        <p:spPr bwMode="auto">
          <a:xfrm>
            <a:off x="1981200" y="228600"/>
            <a:ext cx="5943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20000"/>
              </a:spcBef>
              <a:buClr>
                <a:srgbClr val="FF5050"/>
              </a:buClr>
              <a:buSzPct val="80000"/>
              <a:buFont typeface="Wingdings" pitchFamily="2" charset="2"/>
              <a:buChar char="Ø"/>
            </a:pPr>
            <a:r>
              <a:rPr lang="en-US" altLang="zh-CN" sz="3600">
                <a:latin typeface="Arial" charset="0"/>
              </a:rPr>
              <a:t>1</a:t>
            </a:r>
            <a:r>
              <a:rPr lang="zh-CN" altLang="en-US" sz="3600">
                <a:latin typeface="Arial" charset="0"/>
              </a:rPr>
              <a:t>。</a:t>
            </a:r>
            <a:r>
              <a:rPr lang="zh-CN" altLang="en-US" sz="3600" b="1">
                <a:latin typeface="Arial" charset="0"/>
              </a:rPr>
              <a:t>第一种情况（续）</a:t>
            </a:r>
            <a:endParaRPr lang="zh-CN" altLang="en-US" sz="3600">
              <a:latin typeface="Arial" charset="0"/>
            </a:endParaRPr>
          </a:p>
        </p:txBody>
      </p:sp>
      <p:sp>
        <p:nvSpPr>
          <p:cNvPr id="13320" name="Rectangle 7"/>
          <p:cNvSpPr>
            <a:spLocks noChangeArrowheads="1"/>
          </p:cNvSpPr>
          <p:nvPr/>
        </p:nvSpPr>
        <p:spPr bwMode="auto">
          <a:xfrm>
            <a:off x="0" y="3992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53"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6264735E-9788-4015-BF30-4516E87039F5}" type="slidenum">
              <a:rPr kumimoji="0" lang="en-US" altLang="zh-CN" sz="1400" smtClean="0"/>
              <a:pPr eaLnBrk="1" hangingPunct="1"/>
              <a:t>19</a:t>
            </a:fld>
            <a:endParaRPr kumimoji="0" lang="en-US" altLang="zh-CN" sz="1400" smtClean="0"/>
          </a:p>
        </p:txBody>
      </p:sp>
      <p:sp>
        <p:nvSpPr>
          <p:cNvPr id="14354" name="Rectangle 2"/>
          <p:cNvSpPr>
            <a:spLocks noChangeArrowheads="1"/>
          </p:cNvSpPr>
          <p:nvPr/>
        </p:nvSpPr>
        <p:spPr bwMode="auto">
          <a:xfrm>
            <a:off x="1042988" y="1412875"/>
            <a:ext cx="8305800" cy="169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20000"/>
              </a:spcBef>
              <a:buClr>
                <a:srgbClr val="66FF33"/>
              </a:buClr>
              <a:buSzPct val="80000"/>
              <a:buFont typeface="Wingdings" pitchFamily="2" charset="2"/>
              <a:buChar char="v"/>
            </a:pPr>
            <a:r>
              <a:rPr lang="zh-CN" altLang="en-US"/>
              <a:t>这样 有 </a:t>
            </a:r>
            <a:r>
              <a:rPr lang="en-US" altLang="zh-CN" i="1"/>
              <a:t>M</a:t>
            </a:r>
            <a:r>
              <a:rPr lang="en-US" altLang="zh-CN"/>
              <a:t>(</a:t>
            </a:r>
            <a:r>
              <a:rPr lang="en-US" altLang="zh-CN" i="1"/>
              <a:t>M </a:t>
            </a:r>
            <a:r>
              <a:rPr lang="en-US" altLang="zh-CN" baseline="50000"/>
              <a:t>_ </a:t>
            </a:r>
            <a:r>
              <a:rPr lang="en-US" altLang="zh-CN"/>
              <a:t>1)/2</a:t>
            </a:r>
            <a:r>
              <a:rPr lang="zh-CN" altLang="en-US"/>
              <a:t>个判别平面。</a:t>
            </a:r>
          </a:p>
          <a:p>
            <a:pPr>
              <a:spcBef>
                <a:spcPct val="20000"/>
              </a:spcBef>
              <a:buClr>
                <a:srgbClr val="66FF33"/>
              </a:buClr>
              <a:buSzPct val="80000"/>
              <a:buFont typeface="Wingdings" pitchFamily="2" charset="2"/>
              <a:buChar char="v"/>
            </a:pPr>
            <a:r>
              <a:rPr lang="zh-CN" altLang="en-US"/>
              <a:t>对于两类问题，</a:t>
            </a:r>
            <a:r>
              <a:rPr lang="en-US" altLang="zh-CN"/>
              <a:t>M=2</a:t>
            </a:r>
            <a:r>
              <a:rPr lang="zh-CN" altLang="en-US"/>
              <a:t>，则有一个判别平面。</a:t>
            </a:r>
          </a:p>
          <a:p>
            <a:pPr>
              <a:spcBef>
                <a:spcPct val="20000"/>
              </a:spcBef>
              <a:buClr>
                <a:srgbClr val="66FF33"/>
              </a:buClr>
              <a:buSzPct val="80000"/>
              <a:buFont typeface="Wingdings" pitchFamily="2" charset="2"/>
              <a:buChar char="v"/>
            </a:pPr>
            <a:r>
              <a:rPr lang="zh-CN" altLang="en-US"/>
              <a:t>同理，三类问题则有三个判别平面。</a:t>
            </a:r>
            <a:br>
              <a:rPr lang="zh-CN" altLang="en-US"/>
            </a:br>
            <a:endParaRPr lang="zh-CN" altLang="en-US"/>
          </a:p>
        </p:txBody>
      </p:sp>
      <p:sp>
        <p:nvSpPr>
          <p:cNvPr id="14355" name="Rectangle 3"/>
          <p:cNvSpPr>
            <a:spLocks noGrp="1" noChangeArrowheads="1"/>
          </p:cNvSpPr>
          <p:nvPr>
            <p:ph type="body" idx="1"/>
          </p:nvPr>
        </p:nvSpPr>
        <p:spPr>
          <a:xfrm>
            <a:off x="755650" y="3068638"/>
            <a:ext cx="7772400" cy="3505200"/>
          </a:xfrm>
        </p:spPr>
        <p:txBody>
          <a:bodyPr/>
          <a:lstStyle/>
          <a:p>
            <a:pPr eaLnBrk="1" hangingPunct="1">
              <a:buClr>
                <a:srgbClr val="66FF33"/>
              </a:buClr>
              <a:buFont typeface="Wingdings" pitchFamily="2" charset="2"/>
              <a:buChar char="v"/>
            </a:pPr>
            <a:r>
              <a:rPr lang="zh-CN" altLang="en-US" sz="2600" smtClean="0"/>
              <a:t>判别函数：                                   </a:t>
            </a:r>
          </a:p>
          <a:p>
            <a:pPr eaLnBrk="1" hangingPunct="1">
              <a:buClr>
                <a:srgbClr val="66FF33"/>
              </a:buClr>
              <a:buFont typeface="Wingdings" pitchFamily="2" charset="2"/>
              <a:buChar char="v"/>
            </a:pPr>
            <a:r>
              <a:rPr lang="zh-CN" altLang="en-US" sz="2600" smtClean="0"/>
              <a:t>判别边界：</a:t>
            </a:r>
          </a:p>
          <a:p>
            <a:pPr eaLnBrk="1" hangingPunct="1"/>
            <a:endParaRPr lang="zh-CN" altLang="en-US" sz="2600" smtClean="0"/>
          </a:p>
          <a:p>
            <a:pPr eaLnBrk="1" hangingPunct="1">
              <a:buClr>
                <a:srgbClr val="66FF33"/>
              </a:buClr>
              <a:buFont typeface="Wingdings" pitchFamily="2" charset="2"/>
              <a:buChar char="v"/>
            </a:pPr>
            <a:r>
              <a:rPr lang="zh-CN" altLang="en-US" sz="2600" smtClean="0"/>
              <a:t>判别条件：</a:t>
            </a:r>
          </a:p>
          <a:p>
            <a:pPr eaLnBrk="1" hangingPunct="1">
              <a:buFont typeface="Symbol" pitchFamily="18" charset="2"/>
              <a:buNone/>
            </a:pPr>
            <a:endParaRPr lang="zh-CN" altLang="en-US" sz="2600" smtClean="0"/>
          </a:p>
          <a:p>
            <a:pPr eaLnBrk="1" hangingPunct="1">
              <a:buFont typeface="Wingdings" pitchFamily="2" charset="2"/>
              <a:buChar char="v"/>
            </a:pPr>
            <a:endParaRPr lang="zh-CN" altLang="en-US" sz="2000" smtClean="0"/>
          </a:p>
          <a:p>
            <a:pPr eaLnBrk="1" hangingPunct="1">
              <a:buFont typeface="Wingdings" pitchFamily="2" charset="2"/>
              <a:buChar char="v"/>
            </a:pPr>
            <a:endParaRPr lang="zh-CN" altLang="en-US" sz="1800" smtClean="0"/>
          </a:p>
          <a:p>
            <a:pPr eaLnBrk="1" hangingPunct="1">
              <a:buFont typeface="Wingdings" pitchFamily="2" charset="2"/>
              <a:buChar char="v"/>
            </a:pPr>
            <a:endParaRPr lang="en-US" altLang="zh-CN" sz="1800" smtClean="0"/>
          </a:p>
        </p:txBody>
      </p:sp>
      <p:graphicFrame>
        <p:nvGraphicFramePr>
          <p:cNvPr id="14338" name="Object 4"/>
          <p:cNvGraphicFramePr>
            <a:graphicFrameLocks noChangeAspect="1"/>
          </p:cNvGraphicFramePr>
          <p:nvPr/>
        </p:nvGraphicFramePr>
        <p:xfrm>
          <a:off x="2484438" y="4941888"/>
          <a:ext cx="4438650" cy="1101725"/>
        </p:xfrm>
        <a:graphic>
          <a:graphicData uri="http://schemas.openxmlformats.org/presentationml/2006/ole">
            <mc:AlternateContent xmlns:mc="http://schemas.openxmlformats.org/markup-compatibility/2006">
              <mc:Choice xmlns:v="urn:schemas-microsoft-com:vml" Requires="v">
                <p:oleObj spid="_x0000_s14398" name="Equation" r:id="rId3" imgW="1676160" imgH="507960" progId="Equation.3">
                  <p:embed/>
                </p:oleObj>
              </mc:Choice>
              <mc:Fallback>
                <p:oleObj name="Equation" r:id="rId3" imgW="1676160" imgH="50796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4438" y="4941888"/>
                        <a:ext cx="4438650" cy="110172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56" name="Rectangle 5"/>
          <p:cNvSpPr>
            <a:spLocks noChangeArrowheads="1"/>
          </p:cNvSpPr>
          <p:nvPr/>
        </p:nvSpPr>
        <p:spPr bwMode="auto">
          <a:xfrm>
            <a:off x="1905000" y="304800"/>
            <a:ext cx="6019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rgbClr val="FF5050"/>
              </a:buClr>
              <a:buSzPct val="80000"/>
              <a:buFont typeface="Wingdings" pitchFamily="2" charset="2"/>
              <a:buChar char="Ø"/>
            </a:pPr>
            <a:r>
              <a:rPr lang="en-US" altLang="zh-CN" sz="3600"/>
              <a:t>2</a:t>
            </a:r>
            <a:r>
              <a:rPr lang="zh-CN" altLang="en-US" sz="3600"/>
              <a:t>。</a:t>
            </a:r>
            <a:r>
              <a:rPr lang="zh-CN" altLang="en-US" sz="3600" b="1"/>
              <a:t>第二种情况：</a:t>
            </a:r>
            <a:endParaRPr lang="zh-CN" altLang="en-US" sz="3600">
              <a:ea typeface="隶书" pitchFamily="49" charset="-122"/>
            </a:endParaRPr>
          </a:p>
        </p:txBody>
      </p:sp>
      <p:graphicFrame>
        <p:nvGraphicFramePr>
          <p:cNvPr id="14339" name="Object 6"/>
          <p:cNvGraphicFramePr>
            <a:graphicFrameLocks noChangeAspect="1"/>
          </p:cNvGraphicFramePr>
          <p:nvPr/>
        </p:nvGraphicFramePr>
        <p:xfrm>
          <a:off x="2987675" y="3068638"/>
          <a:ext cx="2209800" cy="533400"/>
        </p:xfrm>
        <a:graphic>
          <a:graphicData uri="http://schemas.openxmlformats.org/presentationml/2006/ole">
            <mc:AlternateContent xmlns:mc="http://schemas.openxmlformats.org/markup-compatibility/2006">
              <mc:Choice xmlns:v="urn:schemas-microsoft-com:vml" Requires="v">
                <p:oleObj spid="_x0000_s14399" name="Equation" r:id="rId5" imgW="939600" imgH="266400" progId="Equation.3">
                  <p:embed/>
                </p:oleObj>
              </mc:Choice>
              <mc:Fallback>
                <p:oleObj name="Equation" r:id="rId5" imgW="939600" imgH="2664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7675" y="3068638"/>
                        <a:ext cx="2209800" cy="5334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0" name="Object 7"/>
          <p:cNvGraphicFramePr>
            <a:graphicFrameLocks noChangeAspect="1"/>
          </p:cNvGraphicFramePr>
          <p:nvPr/>
        </p:nvGraphicFramePr>
        <p:xfrm>
          <a:off x="2987675" y="3573463"/>
          <a:ext cx="1524000" cy="533400"/>
        </p:xfrm>
        <a:graphic>
          <a:graphicData uri="http://schemas.openxmlformats.org/presentationml/2006/ole">
            <mc:AlternateContent xmlns:mc="http://schemas.openxmlformats.org/markup-compatibility/2006">
              <mc:Choice xmlns:v="urn:schemas-microsoft-com:vml" Requires="v">
                <p:oleObj spid="_x0000_s14400" name="Equation" r:id="rId7" imgW="647640" imgH="241200" progId="Equation.3">
                  <p:embed/>
                </p:oleObj>
              </mc:Choice>
              <mc:Fallback>
                <p:oleObj name="Equation" r:id="rId7" imgW="647640" imgH="2412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87675" y="3573463"/>
                        <a:ext cx="1524000" cy="5334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57" name="Rectangle 8"/>
          <p:cNvSpPr>
            <a:spLocks noChangeArrowheads="1"/>
          </p:cNvSpPr>
          <p:nvPr/>
        </p:nvSpPr>
        <p:spPr bwMode="auto">
          <a:xfrm>
            <a:off x="0" y="3962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14358" name="Rectangle 9"/>
          <p:cNvSpPr>
            <a:spLocks noChangeArrowheads="1"/>
          </p:cNvSpPr>
          <p:nvPr/>
        </p:nvSpPr>
        <p:spPr bwMode="auto">
          <a:xfrm>
            <a:off x="1116013" y="981075"/>
            <a:ext cx="845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20000"/>
              </a:spcBef>
              <a:buClr>
                <a:srgbClr val="FF5050"/>
              </a:buClr>
              <a:buSzPct val="80000"/>
              <a:buFont typeface="Wingdings" pitchFamily="2" charset="2"/>
              <a:buChar char="Ø"/>
            </a:pPr>
            <a:r>
              <a:rPr lang="zh-CN" altLang="en-US"/>
              <a:t>每个模式类和其它模式类间可分别用判别平面分开。</a:t>
            </a:r>
          </a:p>
        </p:txBody>
      </p:sp>
      <p:grpSp>
        <p:nvGrpSpPr>
          <p:cNvPr id="14359" name="Group 10"/>
          <p:cNvGrpSpPr>
            <a:grpSpLocks/>
          </p:cNvGrpSpPr>
          <p:nvPr/>
        </p:nvGrpSpPr>
        <p:grpSpPr bwMode="auto">
          <a:xfrm>
            <a:off x="6096000" y="2514600"/>
            <a:ext cx="2590800" cy="2286000"/>
            <a:chOff x="3844" y="1632"/>
            <a:chExt cx="1772" cy="1584"/>
          </a:xfrm>
        </p:grpSpPr>
        <p:sp>
          <p:nvSpPr>
            <p:cNvPr id="14360" name="AutoShape 11"/>
            <p:cNvSpPr>
              <a:spLocks noChangeArrowheads="1"/>
            </p:cNvSpPr>
            <p:nvPr/>
          </p:nvSpPr>
          <p:spPr bwMode="auto">
            <a:xfrm>
              <a:off x="4331" y="2354"/>
              <a:ext cx="378" cy="387"/>
            </a:xfrm>
            <a:prstGeom prst="octagon">
              <a:avLst>
                <a:gd name="adj" fmla="val 29287"/>
              </a:avLst>
            </a:prstGeom>
            <a:solidFill>
              <a:schemeClr val="accent1"/>
            </a:solidFill>
            <a:ln>
              <a:noFill/>
            </a:ln>
            <a:extLs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nchor="ctr"/>
            <a:lstStyle/>
            <a:p>
              <a:endParaRPr lang="zh-CN" altLang="en-US"/>
            </a:p>
          </p:txBody>
        </p:sp>
        <p:sp>
          <p:nvSpPr>
            <p:cNvPr id="14361" name="AutoShape 12"/>
            <p:cNvSpPr>
              <a:spLocks noChangeArrowheads="1"/>
            </p:cNvSpPr>
            <p:nvPr/>
          </p:nvSpPr>
          <p:spPr bwMode="auto">
            <a:xfrm>
              <a:off x="4558" y="1830"/>
              <a:ext cx="378" cy="314"/>
            </a:xfrm>
            <a:prstGeom prst="flowChartDelay">
              <a:avLst/>
            </a:prstGeom>
            <a:solidFill>
              <a:schemeClr val="accent1"/>
            </a:solidFill>
            <a:ln>
              <a:noFill/>
            </a:ln>
            <a:extLs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nchor="ctr"/>
            <a:lstStyle/>
            <a:p>
              <a:endParaRPr lang="zh-CN" altLang="en-US"/>
            </a:p>
          </p:txBody>
        </p:sp>
        <p:graphicFrame>
          <p:nvGraphicFramePr>
            <p:cNvPr id="14341" name="Object 13"/>
            <p:cNvGraphicFramePr>
              <a:graphicFrameLocks noChangeAspect="1"/>
            </p:cNvGraphicFramePr>
            <p:nvPr/>
          </p:nvGraphicFramePr>
          <p:xfrm>
            <a:off x="4596" y="1888"/>
            <a:ext cx="264" cy="299"/>
          </p:xfrm>
          <a:graphic>
            <a:graphicData uri="http://schemas.openxmlformats.org/presentationml/2006/ole">
              <mc:AlternateContent xmlns:mc="http://schemas.openxmlformats.org/markup-compatibility/2006">
                <mc:Choice xmlns:v="urn:schemas-microsoft-com:vml" Requires="v">
                  <p:oleObj spid="_x0000_s14401" name="Equation" r:id="rId9" imgW="190440" imgH="215640" progId="Equation.3">
                    <p:embed/>
                  </p:oleObj>
                </mc:Choice>
                <mc:Fallback>
                  <p:oleObj name="Equation" r:id="rId9" imgW="190440" imgH="215640"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96" y="1888"/>
                          <a:ext cx="264" cy="2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62" name="Line 14"/>
            <p:cNvSpPr>
              <a:spLocks noChangeShapeType="1"/>
            </p:cNvSpPr>
            <p:nvPr/>
          </p:nvSpPr>
          <p:spPr bwMode="auto">
            <a:xfrm rot="5768490" flipV="1">
              <a:off x="4250" y="2366"/>
              <a:ext cx="1280" cy="151"/>
            </a:xfrm>
            <a:prstGeom prst="line">
              <a:avLst/>
            </a:prstGeom>
            <a:noFill/>
            <a:ln w="12700">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4363" name="Line 15"/>
            <p:cNvSpPr>
              <a:spLocks noChangeShapeType="1"/>
            </p:cNvSpPr>
            <p:nvPr/>
          </p:nvSpPr>
          <p:spPr bwMode="auto">
            <a:xfrm rot="1551606" flipH="1">
              <a:off x="4558" y="1632"/>
              <a:ext cx="378" cy="1536"/>
            </a:xfrm>
            <a:prstGeom prst="line">
              <a:avLst/>
            </a:prstGeom>
            <a:noFill/>
            <a:ln w="12700">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14342" name="Object 16"/>
            <p:cNvGraphicFramePr>
              <a:graphicFrameLocks noChangeAspect="1"/>
            </p:cNvGraphicFramePr>
            <p:nvPr/>
          </p:nvGraphicFramePr>
          <p:xfrm>
            <a:off x="3844" y="1728"/>
            <a:ext cx="572" cy="243"/>
          </p:xfrm>
          <a:graphic>
            <a:graphicData uri="http://schemas.openxmlformats.org/presentationml/2006/ole">
              <mc:AlternateContent xmlns:mc="http://schemas.openxmlformats.org/markup-compatibility/2006">
                <mc:Choice xmlns:v="urn:schemas-microsoft-com:vml" Requires="v">
                  <p:oleObj spid="_x0000_s14402" name="Equation" r:id="rId11" imgW="647640" imgH="215640" progId="Equation.3">
                    <p:embed/>
                  </p:oleObj>
                </mc:Choice>
                <mc:Fallback>
                  <p:oleObj name="Equation" r:id="rId11" imgW="647640" imgH="215640" progId="Equation.3">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44" y="1728"/>
                          <a:ext cx="572" cy="243"/>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64" name="Line 17"/>
            <p:cNvSpPr>
              <a:spLocks noChangeShapeType="1"/>
            </p:cNvSpPr>
            <p:nvPr/>
          </p:nvSpPr>
          <p:spPr bwMode="auto">
            <a:xfrm flipV="1">
              <a:off x="4407" y="1931"/>
              <a:ext cx="0" cy="896"/>
            </a:xfrm>
            <a:prstGeom prst="line">
              <a:avLst/>
            </a:prstGeom>
            <a:noFill/>
            <a:ln w="9525">
              <a:solidFill>
                <a:schemeClr val="tx1"/>
              </a:solidFill>
              <a:miter lim="800000"/>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14343" name="Object 18"/>
            <p:cNvGraphicFramePr>
              <a:graphicFrameLocks noChangeAspect="1"/>
            </p:cNvGraphicFramePr>
            <p:nvPr/>
          </p:nvGraphicFramePr>
          <p:xfrm>
            <a:off x="4970" y="1728"/>
            <a:ext cx="598" cy="254"/>
          </p:xfrm>
          <a:graphic>
            <a:graphicData uri="http://schemas.openxmlformats.org/presentationml/2006/ole">
              <mc:AlternateContent xmlns:mc="http://schemas.openxmlformats.org/markup-compatibility/2006">
                <mc:Choice xmlns:v="urn:schemas-microsoft-com:vml" Requires="v">
                  <p:oleObj spid="_x0000_s14403" name="Equation" r:id="rId13" imgW="660240" imgH="228600" progId="Equation.3">
                    <p:embed/>
                  </p:oleObj>
                </mc:Choice>
                <mc:Fallback>
                  <p:oleObj name="Equation" r:id="rId13" imgW="660240" imgH="228600" progId="Equation.3">
                    <p:embed/>
                    <p:pic>
                      <p:nvPicPr>
                        <p:cNvPr id="0" name="Object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70" y="1728"/>
                          <a:ext cx="598" cy="254"/>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4" name="Object 19"/>
            <p:cNvGraphicFramePr>
              <a:graphicFrameLocks noChangeAspect="1"/>
            </p:cNvGraphicFramePr>
            <p:nvPr/>
          </p:nvGraphicFramePr>
          <p:xfrm>
            <a:off x="4489" y="2955"/>
            <a:ext cx="634" cy="261"/>
          </p:xfrm>
          <a:graphic>
            <a:graphicData uri="http://schemas.openxmlformats.org/presentationml/2006/ole">
              <mc:AlternateContent xmlns:mc="http://schemas.openxmlformats.org/markup-compatibility/2006">
                <mc:Choice xmlns:v="urn:schemas-microsoft-com:vml" Requires="v">
                  <p:oleObj spid="_x0000_s14404" name="Equation" r:id="rId15" imgW="647640" imgH="228600" progId="Equation.3">
                    <p:embed/>
                  </p:oleObj>
                </mc:Choice>
                <mc:Fallback>
                  <p:oleObj name="Equation" r:id="rId15" imgW="647640" imgH="228600" progId="Equation.3">
                    <p:embed/>
                    <p:pic>
                      <p:nvPicPr>
                        <p:cNvPr id="0" name="Object 1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89" y="2955"/>
                          <a:ext cx="634" cy="261"/>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5" name="Object 20"/>
            <p:cNvGraphicFramePr>
              <a:graphicFrameLocks noChangeAspect="1"/>
            </p:cNvGraphicFramePr>
            <p:nvPr/>
          </p:nvGraphicFramePr>
          <p:xfrm>
            <a:off x="5238" y="2912"/>
            <a:ext cx="189" cy="171"/>
          </p:xfrm>
          <a:graphic>
            <a:graphicData uri="http://schemas.openxmlformats.org/presentationml/2006/ole">
              <mc:AlternateContent xmlns:mc="http://schemas.openxmlformats.org/markup-compatibility/2006">
                <mc:Choice xmlns:v="urn:schemas-microsoft-com:vml" Requires="v">
                  <p:oleObj spid="_x0000_s14405" name="Equation" r:id="rId17" imgW="139680" imgH="139680" progId="Equation.3">
                    <p:embed/>
                  </p:oleObj>
                </mc:Choice>
                <mc:Fallback>
                  <p:oleObj name="Equation" r:id="rId17" imgW="139680" imgH="139680" progId="Equation.3">
                    <p:embed/>
                    <p:pic>
                      <p:nvPicPr>
                        <p:cNvPr id="0" name="Object 2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238" y="2912"/>
                          <a:ext cx="189" cy="1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6" name="Object 21"/>
            <p:cNvGraphicFramePr>
              <a:graphicFrameLocks noChangeAspect="1"/>
            </p:cNvGraphicFramePr>
            <p:nvPr/>
          </p:nvGraphicFramePr>
          <p:xfrm>
            <a:off x="4898" y="1931"/>
            <a:ext cx="189" cy="170"/>
          </p:xfrm>
          <a:graphic>
            <a:graphicData uri="http://schemas.openxmlformats.org/presentationml/2006/ole">
              <mc:AlternateContent xmlns:mc="http://schemas.openxmlformats.org/markup-compatibility/2006">
                <mc:Choice xmlns:v="urn:schemas-microsoft-com:vml" Requires="v">
                  <p:oleObj spid="_x0000_s14406" name="Equation" r:id="rId19" imgW="139680" imgH="139680" progId="Equation.3">
                    <p:embed/>
                  </p:oleObj>
                </mc:Choice>
                <mc:Fallback>
                  <p:oleObj name="Equation" r:id="rId19" imgW="139680" imgH="139680" progId="Equation.3">
                    <p:embed/>
                    <p:pic>
                      <p:nvPicPr>
                        <p:cNvPr id="0" name="Object 2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898" y="1931"/>
                          <a:ext cx="189"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7" name="Object 22"/>
            <p:cNvGraphicFramePr>
              <a:graphicFrameLocks noChangeAspect="1"/>
            </p:cNvGraphicFramePr>
            <p:nvPr/>
          </p:nvGraphicFramePr>
          <p:xfrm>
            <a:off x="4936" y="2784"/>
            <a:ext cx="113" cy="213"/>
          </p:xfrm>
          <a:graphic>
            <a:graphicData uri="http://schemas.openxmlformats.org/presentationml/2006/ole">
              <mc:AlternateContent xmlns:mc="http://schemas.openxmlformats.org/markup-compatibility/2006">
                <mc:Choice xmlns:v="urn:schemas-microsoft-com:vml" Requires="v">
                  <p:oleObj spid="_x0000_s14407" name="Equation" r:id="rId20" imgW="139680" imgH="75960" progId="Equation.3">
                    <p:embed/>
                  </p:oleObj>
                </mc:Choice>
                <mc:Fallback>
                  <p:oleObj name="Equation" r:id="rId20" imgW="139680" imgH="75960" progId="Equation.3">
                    <p:embed/>
                    <p:pic>
                      <p:nvPicPr>
                        <p:cNvPr id="0" name="Object 2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936" y="2784"/>
                          <a:ext cx="113"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8" name="Object 23"/>
            <p:cNvGraphicFramePr>
              <a:graphicFrameLocks noChangeAspect="1"/>
            </p:cNvGraphicFramePr>
            <p:nvPr/>
          </p:nvGraphicFramePr>
          <p:xfrm>
            <a:off x="5011" y="2016"/>
            <a:ext cx="114" cy="217"/>
          </p:xfrm>
          <a:graphic>
            <a:graphicData uri="http://schemas.openxmlformats.org/presentationml/2006/ole">
              <mc:AlternateContent xmlns:mc="http://schemas.openxmlformats.org/markup-compatibility/2006">
                <mc:Choice xmlns:v="urn:schemas-microsoft-com:vml" Requires="v">
                  <p:oleObj spid="_x0000_s14408" name="Equation" r:id="rId22" imgW="139680" imgH="75960" progId="Equation.3">
                    <p:embed/>
                  </p:oleObj>
                </mc:Choice>
                <mc:Fallback>
                  <p:oleObj name="Equation" r:id="rId22" imgW="139680" imgH="75960" progId="Equation.3">
                    <p:embed/>
                    <p:pic>
                      <p:nvPicPr>
                        <p:cNvPr id="0" name="Object 2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011" y="2016"/>
                          <a:ext cx="114" cy="2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9" name="Object 24"/>
            <p:cNvGraphicFramePr>
              <a:graphicFrameLocks noChangeAspect="1"/>
            </p:cNvGraphicFramePr>
            <p:nvPr/>
          </p:nvGraphicFramePr>
          <p:xfrm>
            <a:off x="5389" y="2777"/>
            <a:ext cx="114" cy="217"/>
          </p:xfrm>
          <a:graphic>
            <a:graphicData uri="http://schemas.openxmlformats.org/presentationml/2006/ole">
              <mc:AlternateContent xmlns:mc="http://schemas.openxmlformats.org/markup-compatibility/2006">
                <mc:Choice xmlns:v="urn:schemas-microsoft-com:vml" Requires="v">
                  <p:oleObj spid="_x0000_s14409" name="Equation" r:id="rId23" imgW="139680" imgH="75960" progId="Equation.3">
                    <p:embed/>
                  </p:oleObj>
                </mc:Choice>
                <mc:Fallback>
                  <p:oleObj name="Equation" r:id="rId23" imgW="139680" imgH="75960" progId="Equation.3">
                    <p:embed/>
                    <p:pic>
                      <p:nvPicPr>
                        <p:cNvPr id="0" name="Object 24"/>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389" y="2777"/>
                          <a:ext cx="114" cy="2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65" name="Oval 25"/>
            <p:cNvSpPr>
              <a:spLocks noChangeArrowheads="1"/>
            </p:cNvSpPr>
            <p:nvPr/>
          </p:nvSpPr>
          <p:spPr bwMode="auto">
            <a:xfrm>
              <a:off x="5011" y="2478"/>
              <a:ext cx="416" cy="391"/>
            </a:xfrm>
            <a:prstGeom prst="ellipse">
              <a:avLst/>
            </a:prstGeom>
            <a:solidFill>
              <a:schemeClr val="accent1"/>
            </a:solidFill>
            <a:ln>
              <a:noFill/>
            </a:ln>
            <a:extLs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nchor="ctr"/>
            <a:lstStyle/>
            <a:p>
              <a:endParaRPr lang="zh-CN" altLang="en-US"/>
            </a:p>
          </p:txBody>
        </p:sp>
        <p:graphicFrame>
          <p:nvGraphicFramePr>
            <p:cNvPr id="14350" name="Object 26"/>
            <p:cNvGraphicFramePr>
              <a:graphicFrameLocks noChangeAspect="1"/>
            </p:cNvGraphicFramePr>
            <p:nvPr/>
          </p:nvGraphicFramePr>
          <p:xfrm>
            <a:off x="5087" y="2528"/>
            <a:ext cx="264" cy="341"/>
          </p:xfrm>
          <a:graphic>
            <a:graphicData uri="http://schemas.openxmlformats.org/presentationml/2006/ole">
              <mc:AlternateContent xmlns:mc="http://schemas.openxmlformats.org/markup-compatibility/2006">
                <mc:Choice xmlns:v="urn:schemas-microsoft-com:vml" Requires="v">
                  <p:oleObj spid="_x0000_s14410" name="Equation" r:id="rId24" imgW="190440" imgH="228600" progId="Equation.3">
                    <p:embed/>
                  </p:oleObj>
                </mc:Choice>
                <mc:Fallback>
                  <p:oleObj name="Equation" r:id="rId24" imgW="190440" imgH="228600" progId="Equation.3">
                    <p:embed/>
                    <p:pic>
                      <p:nvPicPr>
                        <p:cNvPr id="0" name="Object 26"/>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087" y="2528"/>
                          <a:ext cx="264" cy="3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66" name="Line 27"/>
            <p:cNvSpPr>
              <a:spLocks noChangeShapeType="1"/>
            </p:cNvSpPr>
            <p:nvPr/>
          </p:nvSpPr>
          <p:spPr bwMode="auto">
            <a:xfrm>
              <a:off x="4180" y="1931"/>
              <a:ext cx="1360" cy="1152"/>
            </a:xfrm>
            <a:prstGeom prst="line">
              <a:avLst/>
            </a:prstGeom>
            <a:noFill/>
            <a:ln w="12700">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14351" name="Object 28"/>
            <p:cNvGraphicFramePr>
              <a:graphicFrameLocks noChangeAspect="1"/>
            </p:cNvGraphicFramePr>
            <p:nvPr/>
          </p:nvGraphicFramePr>
          <p:xfrm>
            <a:off x="4747" y="2827"/>
            <a:ext cx="189" cy="170"/>
          </p:xfrm>
          <a:graphic>
            <a:graphicData uri="http://schemas.openxmlformats.org/presentationml/2006/ole">
              <mc:AlternateContent xmlns:mc="http://schemas.openxmlformats.org/markup-compatibility/2006">
                <mc:Choice xmlns:v="urn:schemas-microsoft-com:vml" Requires="v">
                  <p:oleObj spid="_x0000_s14411" name="Equation" r:id="rId26" imgW="139680" imgH="139680" progId="Equation.3">
                    <p:embed/>
                  </p:oleObj>
                </mc:Choice>
                <mc:Fallback>
                  <p:oleObj name="Equation" r:id="rId26" imgW="139680" imgH="139680" progId="Equation.3">
                    <p:embed/>
                    <p:pic>
                      <p:nvPicPr>
                        <p:cNvPr id="0" name="Object 2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747" y="2827"/>
                          <a:ext cx="189"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67" name="Line 29"/>
            <p:cNvSpPr>
              <a:spLocks noChangeShapeType="1"/>
            </p:cNvSpPr>
            <p:nvPr/>
          </p:nvSpPr>
          <p:spPr bwMode="auto">
            <a:xfrm>
              <a:off x="4407" y="2827"/>
              <a:ext cx="1209" cy="0"/>
            </a:xfrm>
            <a:prstGeom prst="line">
              <a:avLst/>
            </a:prstGeom>
            <a:noFill/>
            <a:ln w="9525">
              <a:solidFill>
                <a:schemeClr val="tx1"/>
              </a:solidFill>
              <a:miter lim="800000"/>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14352" name="Object 30"/>
            <p:cNvGraphicFramePr>
              <a:graphicFrameLocks noChangeAspect="1"/>
            </p:cNvGraphicFramePr>
            <p:nvPr/>
          </p:nvGraphicFramePr>
          <p:xfrm>
            <a:off x="4369" y="2400"/>
            <a:ext cx="265" cy="299"/>
          </p:xfrm>
          <a:graphic>
            <a:graphicData uri="http://schemas.openxmlformats.org/presentationml/2006/ole">
              <mc:AlternateContent xmlns:mc="http://schemas.openxmlformats.org/markup-compatibility/2006">
                <mc:Choice xmlns:v="urn:schemas-microsoft-com:vml" Requires="v">
                  <p:oleObj spid="_x0000_s14412" name="Equation" r:id="rId27" imgW="177480" imgH="215640" progId="Equation.3">
                    <p:embed/>
                  </p:oleObj>
                </mc:Choice>
                <mc:Fallback>
                  <p:oleObj name="Equation" r:id="rId27" imgW="177480" imgH="215640" progId="Equation.3">
                    <p:embed/>
                    <p:pic>
                      <p:nvPicPr>
                        <p:cNvPr id="0" name="Object 30"/>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369" y="2400"/>
                          <a:ext cx="265" cy="2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6F3E9C13-9524-468E-B46A-8B411F6D6650}" type="slidenum">
              <a:rPr kumimoji="0" lang="en-US" altLang="zh-CN" sz="1400" smtClean="0"/>
              <a:pPr eaLnBrk="1" hangingPunct="1"/>
              <a:t>2</a:t>
            </a:fld>
            <a:endParaRPr kumimoji="0" lang="en-US" altLang="zh-CN" sz="1400" smtClean="0"/>
          </a:p>
        </p:txBody>
      </p:sp>
      <p:sp>
        <p:nvSpPr>
          <p:cNvPr id="11266" name="Rectangle 2"/>
          <p:cNvSpPr>
            <a:spLocks noGrp="1" noChangeArrowheads="1"/>
          </p:cNvSpPr>
          <p:nvPr>
            <p:ph type="title"/>
          </p:nvPr>
        </p:nvSpPr>
        <p:spPr/>
        <p:txBody>
          <a:bodyPr/>
          <a:lstStyle/>
          <a:p>
            <a:pPr eaLnBrk="1" hangingPunct="1"/>
            <a:r>
              <a:rPr lang="en-US" altLang="zh-CN" smtClean="0"/>
              <a:t>4.1 </a:t>
            </a:r>
            <a:r>
              <a:rPr lang="zh-CN" altLang="en-US" smtClean="0"/>
              <a:t>引言</a:t>
            </a:r>
          </a:p>
        </p:txBody>
      </p:sp>
      <p:sp>
        <p:nvSpPr>
          <p:cNvPr id="11267" name="Rectangle 3"/>
          <p:cNvSpPr>
            <a:spLocks noGrp="1" noChangeArrowheads="1"/>
          </p:cNvSpPr>
          <p:nvPr>
            <p:ph type="body" idx="1"/>
          </p:nvPr>
        </p:nvSpPr>
        <p:spPr>
          <a:xfrm>
            <a:off x="1295400" y="1600200"/>
            <a:ext cx="7543800" cy="3657600"/>
          </a:xfrm>
        </p:spPr>
        <p:txBody>
          <a:bodyPr/>
          <a:lstStyle/>
          <a:p>
            <a:pPr eaLnBrk="1" hangingPunct="1"/>
            <a:r>
              <a:rPr lang="zh-CN" altLang="en-US" sz="3600" smtClean="0"/>
              <a:t>上一章已知类条件概率密度</a:t>
            </a:r>
          </a:p>
          <a:p>
            <a:pPr eaLnBrk="1" hangingPunct="1"/>
            <a:r>
              <a:rPr lang="zh-CN" altLang="en-US" sz="3600" smtClean="0"/>
              <a:t>训练样本被用来估计该密度的未知参数。</a:t>
            </a:r>
          </a:p>
          <a:p>
            <a:pPr eaLnBrk="1" hangingPunct="1"/>
            <a:r>
              <a:rPr lang="zh-CN" altLang="en-US" sz="3600" smtClean="0"/>
              <a:t>本章已知判决函数的类型</a:t>
            </a:r>
          </a:p>
          <a:p>
            <a:pPr eaLnBrk="1" hangingPunct="1"/>
            <a:r>
              <a:rPr lang="zh-CN" altLang="en-US" sz="3600" smtClean="0"/>
              <a:t>可能不是最优的，但却非常简单。</a:t>
            </a:r>
          </a:p>
        </p:txBody>
      </p:sp>
    </p:spTree>
  </p:cSld>
  <p:clrMapOvr>
    <a:masterClrMapping/>
  </p:clrMapOvr>
  <p:transition>
    <p:comb/>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0" presetClass="entr" presetSubtype="0" fill="hold" grpId="0" nodeType="withEffect">
                                  <p:stCondLst>
                                    <p:cond delay="0"/>
                                  </p:stCondLst>
                                  <p:childTnLst>
                                    <p:set>
                                      <p:cBhvr>
                                        <p:cTn id="6" dur="0" fill="hold">
                                          <p:stCondLst>
                                            <p:cond delay="0"/>
                                          </p:stCondLst>
                                        </p:cTn>
                                        <p:tgtEl>
                                          <p:spTgt spid="11266"/>
                                        </p:tgtEl>
                                        <p:attrNameLst>
                                          <p:attrName>style.visibility</p:attrName>
                                        </p:attrNameLst>
                                      </p:cBhvr>
                                      <p:to>
                                        <p:strVal val="visible"/>
                                      </p:to>
                                    </p:set>
                                    <p:animEffect transition="in" filter="fade">
                                      <p:cBhvr>
                                        <p:cTn id="7" dur="799" decel="100000"/>
                                        <p:tgtEl>
                                          <p:spTgt spid="11266"/>
                                        </p:tgtEl>
                                      </p:cBhvr>
                                    </p:animEffect>
                                    <p:anim calcmode="lin" valueType="num">
                                      <p:cBhvr>
                                        <p:cTn id="8" dur="799" decel="100000" fill="hold"/>
                                        <p:tgtEl>
                                          <p:spTgt spid="11266"/>
                                        </p:tgtEl>
                                        <p:attrNameLst>
                                          <p:attrName>style.rotation</p:attrName>
                                        </p:attrNameLst>
                                      </p:cBhvr>
                                      <p:tavLst>
                                        <p:tav tm="0">
                                          <p:val>
                                            <p:fltVal val="-90"/>
                                          </p:val>
                                        </p:tav>
                                        <p:tav tm="100000">
                                          <p:val>
                                            <p:fltVal val="0"/>
                                          </p:val>
                                        </p:tav>
                                      </p:tavLst>
                                    </p:anim>
                                    <p:anim calcmode="lin" valueType="num">
                                      <p:cBhvr>
                                        <p:cTn id="9" dur="799" decel="100000" fill="hold"/>
                                        <p:tgtEl>
                                          <p:spTgt spid="11266"/>
                                        </p:tgtEl>
                                        <p:attrNameLst>
                                          <p:attrName>ppt_x</p:attrName>
                                        </p:attrNameLst>
                                      </p:cBhvr>
                                      <p:tavLst>
                                        <p:tav tm="0">
                                          <p:val>
                                            <p:strVal val="#ppt_x+0.4"/>
                                          </p:val>
                                        </p:tav>
                                        <p:tav tm="100000">
                                          <p:val>
                                            <p:strVal val="#ppt_x-0.05"/>
                                          </p:val>
                                        </p:tav>
                                      </p:tavLst>
                                    </p:anim>
                                    <p:anim calcmode="lin" valueType="num">
                                      <p:cBhvr>
                                        <p:cTn id="10" dur="799" decel="100000" fill="hold"/>
                                        <p:tgtEl>
                                          <p:spTgt spid="11266"/>
                                        </p:tgtEl>
                                        <p:attrNameLst>
                                          <p:attrName>ppt_y</p:attrName>
                                        </p:attrNameLst>
                                      </p:cBhvr>
                                      <p:tavLst>
                                        <p:tav tm="0">
                                          <p:val>
                                            <p:strVal val="#ppt_y-0.4"/>
                                          </p:val>
                                        </p:tav>
                                        <p:tav tm="100000">
                                          <p:val>
                                            <p:strVal val="#ppt_y+0.1"/>
                                          </p:val>
                                        </p:tav>
                                      </p:tavLst>
                                    </p:anim>
                                    <p:anim calcmode="lin" valueType="num">
                                      <p:cBhvr>
                                        <p:cTn id="11" dur="199" accel="100000" fill="hold">
                                          <p:stCondLst>
                                            <p:cond delay="799"/>
                                          </p:stCondLst>
                                        </p:cTn>
                                        <p:tgtEl>
                                          <p:spTgt spid="11266"/>
                                        </p:tgtEl>
                                        <p:attrNameLst>
                                          <p:attrName>ppt_x</p:attrName>
                                        </p:attrNameLst>
                                      </p:cBhvr>
                                      <p:tavLst>
                                        <p:tav tm="0">
                                          <p:val>
                                            <p:strVal val="#ppt_x-0.05"/>
                                          </p:val>
                                        </p:tav>
                                        <p:tav tm="100000">
                                          <p:val>
                                            <p:strVal val="#ppt_x"/>
                                          </p:val>
                                        </p:tav>
                                      </p:tavLst>
                                    </p:anim>
                                    <p:anim calcmode="lin" valueType="num">
                                      <p:cBhvr>
                                        <p:cTn id="12" dur="199" accel="100000" fill="hold">
                                          <p:stCondLst>
                                            <p:cond delay="799"/>
                                          </p:stCondLst>
                                        </p:cTn>
                                        <p:tgtEl>
                                          <p:spTgt spid="11266"/>
                                        </p:tgtEl>
                                        <p:attrNameLst>
                                          <p:attrName>ppt_y</p:attrName>
                                        </p:attrNameLst>
                                      </p:cBhvr>
                                      <p:tavLst>
                                        <p:tav tm="0">
                                          <p:val>
                                            <p:strVal val="#ppt_y+0.1"/>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47" presetClass="entr" presetSubtype="0" fill="hold" grpId="0" nodeType="clickEffect">
                                  <p:stCondLst>
                                    <p:cond delay="0"/>
                                  </p:stCondLst>
                                  <p:childTnLst>
                                    <p:set>
                                      <p:cBhvr>
                                        <p:cTn id="16" dur="0" fill="hold">
                                          <p:stCondLst>
                                            <p:cond delay="0"/>
                                          </p:stCondLst>
                                        </p:cTn>
                                        <p:tgtEl>
                                          <p:spTgt spid="11267">
                                            <p:txEl>
                                              <p:pRg st="0" end="0"/>
                                            </p:txEl>
                                          </p:spTgt>
                                        </p:tgtEl>
                                        <p:attrNameLst>
                                          <p:attrName>style.visibility</p:attrName>
                                        </p:attrNameLst>
                                      </p:cBhvr>
                                      <p:to>
                                        <p:strVal val="visible"/>
                                      </p:to>
                                    </p:set>
                                    <p:animEffect transition="in" filter="fade">
                                      <p:cBhvr>
                                        <p:cTn id="17" dur="1000"/>
                                        <p:tgtEl>
                                          <p:spTgt spid="11267">
                                            <p:txEl>
                                              <p:pRg st="0" end="0"/>
                                            </p:txEl>
                                          </p:spTgt>
                                        </p:tgtEl>
                                      </p:cBhvr>
                                    </p:animEffect>
                                    <p:anim calcmode="lin" valueType="num">
                                      <p:cBhvr>
                                        <p:cTn id="18" dur="1000" fill="hold"/>
                                        <p:tgtEl>
                                          <p:spTgt spid="11267">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1126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47" presetClass="entr" presetSubtype="0" fill="hold" grpId="0" nodeType="clickEffect">
                                  <p:stCondLst>
                                    <p:cond delay="0"/>
                                  </p:stCondLst>
                                  <p:childTnLst>
                                    <p:set>
                                      <p:cBhvr>
                                        <p:cTn id="23" dur="0" fill="hold">
                                          <p:stCondLst>
                                            <p:cond delay="0"/>
                                          </p:stCondLst>
                                        </p:cTn>
                                        <p:tgtEl>
                                          <p:spTgt spid="11267">
                                            <p:txEl>
                                              <p:pRg st="1" end="1"/>
                                            </p:txEl>
                                          </p:spTgt>
                                        </p:tgtEl>
                                        <p:attrNameLst>
                                          <p:attrName>style.visibility</p:attrName>
                                        </p:attrNameLst>
                                      </p:cBhvr>
                                      <p:to>
                                        <p:strVal val="visible"/>
                                      </p:to>
                                    </p:set>
                                    <p:animEffect transition="in" filter="fade">
                                      <p:cBhvr>
                                        <p:cTn id="24" dur="1000"/>
                                        <p:tgtEl>
                                          <p:spTgt spid="11267">
                                            <p:txEl>
                                              <p:pRg st="1" end="1"/>
                                            </p:txEl>
                                          </p:spTgt>
                                        </p:tgtEl>
                                      </p:cBhvr>
                                    </p:animEffect>
                                    <p:anim calcmode="lin" valueType="num">
                                      <p:cBhvr>
                                        <p:cTn id="25" dur="1000" fill="hold"/>
                                        <p:tgtEl>
                                          <p:spTgt spid="11267">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1126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47" presetClass="entr" presetSubtype="0" fill="hold" grpId="0" nodeType="clickEffect">
                                  <p:stCondLst>
                                    <p:cond delay="0"/>
                                  </p:stCondLst>
                                  <p:childTnLst>
                                    <p:set>
                                      <p:cBhvr>
                                        <p:cTn id="30" dur="0" fill="hold">
                                          <p:stCondLst>
                                            <p:cond delay="0"/>
                                          </p:stCondLst>
                                        </p:cTn>
                                        <p:tgtEl>
                                          <p:spTgt spid="11267">
                                            <p:txEl>
                                              <p:pRg st="2" end="2"/>
                                            </p:txEl>
                                          </p:spTgt>
                                        </p:tgtEl>
                                        <p:attrNameLst>
                                          <p:attrName>style.visibility</p:attrName>
                                        </p:attrNameLst>
                                      </p:cBhvr>
                                      <p:to>
                                        <p:strVal val="visible"/>
                                      </p:to>
                                    </p:set>
                                    <p:animEffect transition="in" filter="fade">
                                      <p:cBhvr>
                                        <p:cTn id="31" dur="1000"/>
                                        <p:tgtEl>
                                          <p:spTgt spid="11267">
                                            <p:txEl>
                                              <p:pRg st="2" end="2"/>
                                            </p:txEl>
                                          </p:spTgt>
                                        </p:tgtEl>
                                      </p:cBhvr>
                                    </p:animEffect>
                                    <p:anim calcmode="lin" valueType="num">
                                      <p:cBhvr>
                                        <p:cTn id="32" dur="1000" fill="hold"/>
                                        <p:tgtEl>
                                          <p:spTgt spid="11267">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1126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47" presetClass="entr" presetSubtype="0" fill="hold" grpId="0" nodeType="clickEffect">
                                  <p:stCondLst>
                                    <p:cond delay="0"/>
                                  </p:stCondLst>
                                  <p:childTnLst>
                                    <p:set>
                                      <p:cBhvr>
                                        <p:cTn id="37" dur="0" fill="hold">
                                          <p:stCondLst>
                                            <p:cond delay="0"/>
                                          </p:stCondLst>
                                        </p:cTn>
                                        <p:tgtEl>
                                          <p:spTgt spid="11267">
                                            <p:txEl>
                                              <p:pRg st="3" end="3"/>
                                            </p:txEl>
                                          </p:spTgt>
                                        </p:tgtEl>
                                        <p:attrNameLst>
                                          <p:attrName>style.visibility</p:attrName>
                                        </p:attrNameLst>
                                      </p:cBhvr>
                                      <p:to>
                                        <p:strVal val="visible"/>
                                      </p:to>
                                    </p:set>
                                    <p:animEffect transition="in" filter="fade">
                                      <p:cBhvr>
                                        <p:cTn id="38" dur="1000"/>
                                        <p:tgtEl>
                                          <p:spTgt spid="11267">
                                            <p:txEl>
                                              <p:pRg st="3" end="3"/>
                                            </p:txEl>
                                          </p:spTgt>
                                        </p:tgtEl>
                                      </p:cBhvr>
                                    </p:animEffect>
                                    <p:anim calcmode="lin" valueType="num">
                                      <p:cBhvr>
                                        <p:cTn id="39" dur="1000" fill="hold"/>
                                        <p:tgtEl>
                                          <p:spTgt spid="11267">
                                            <p:txEl>
                                              <p:pRg st="3" end="3"/>
                                            </p:txEl>
                                          </p:spTgt>
                                        </p:tgtEl>
                                        <p:attrNameLst>
                                          <p:attrName>ppt_x</p:attrName>
                                        </p:attrNameLst>
                                      </p:cBhvr>
                                      <p:tavLst>
                                        <p:tav tm="0">
                                          <p:val>
                                            <p:strVal val="#ppt_x"/>
                                          </p:val>
                                        </p:tav>
                                        <p:tav tm="100000">
                                          <p:val>
                                            <p:strVal val="#ppt_x"/>
                                          </p:val>
                                        </p:tav>
                                      </p:tavLst>
                                    </p:anim>
                                    <p:anim calcmode="lin" valueType="num">
                                      <p:cBhvr>
                                        <p:cTn id="40" dur="1000" fill="hold"/>
                                        <p:tgtEl>
                                          <p:spTgt spid="1126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p:bldP spid="11267"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82" name="灯片编号占位符 3"/>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B22A84C6-E378-4719-9380-30413506F06C}" type="slidenum">
              <a:rPr kumimoji="0" lang="en-US" altLang="zh-CN" sz="1400" smtClean="0"/>
              <a:pPr eaLnBrk="1" hangingPunct="1"/>
              <a:t>20</a:t>
            </a:fld>
            <a:endParaRPr kumimoji="0" lang="en-US" altLang="zh-CN" sz="1400" smtClean="0"/>
          </a:p>
        </p:txBody>
      </p:sp>
      <p:graphicFrame>
        <p:nvGraphicFramePr>
          <p:cNvPr id="15362" name="Object 2"/>
          <p:cNvGraphicFramePr>
            <a:graphicFrameLocks noChangeAspect="1"/>
          </p:cNvGraphicFramePr>
          <p:nvPr/>
        </p:nvGraphicFramePr>
        <p:xfrm>
          <a:off x="3995738" y="2636838"/>
          <a:ext cx="3598862" cy="1333500"/>
        </p:xfrm>
        <a:graphic>
          <a:graphicData uri="http://schemas.openxmlformats.org/presentationml/2006/ole">
            <mc:AlternateContent xmlns:mc="http://schemas.openxmlformats.org/markup-compatibility/2006">
              <mc:Choice xmlns:v="urn:schemas-microsoft-com:vml" Requires="v">
                <p:oleObj spid="_x0000_s15446" name="Equation" r:id="rId3" imgW="1562040" imgH="711000" progId="Equation.3">
                  <p:embed/>
                </p:oleObj>
              </mc:Choice>
              <mc:Fallback>
                <p:oleObj name="Equation" r:id="rId3" imgW="1562040" imgH="7110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5738" y="2636838"/>
                        <a:ext cx="3598862" cy="13335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3" name="Object 3"/>
          <p:cNvGraphicFramePr>
            <a:graphicFrameLocks noChangeAspect="1"/>
          </p:cNvGraphicFramePr>
          <p:nvPr/>
        </p:nvGraphicFramePr>
        <p:xfrm>
          <a:off x="4067175" y="1268413"/>
          <a:ext cx="3482975" cy="1333500"/>
        </p:xfrm>
        <a:graphic>
          <a:graphicData uri="http://schemas.openxmlformats.org/presentationml/2006/ole">
            <mc:AlternateContent xmlns:mc="http://schemas.openxmlformats.org/markup-compatibility/2006">
              <mc:Choice xmlns:v="urn:schemas-microsoft-com:vml" Requires="v">
                <p:oleObj spid="_x0000_s15447" name="Equation" r:id="rId5" imgW="1333440" imgH="711000" progId="Equation.3">
                  <p:embed/>
                </p:oleObj>
              </mc:Choice>
              <mc:Fallback>
                <p:oleObj name="Equation" r:id="rId5" imgW="1333440" imgH="7110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67175" y="1268413"/>
                        <a:ext cx="3482975" cy="13335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83" name="Rectangle 4"/>
          <p:cNvSpPr>
            <a:spLocks noChangeArrowheads="1"/>
          </p:cNvSpPr>
          <p:nvPr/>
        </p:nvSpPr>
        <p:spPr bwMode="auto">
          <a:xfrm>
            <a:off x="1042988" y="1052513"/>
            <a:ext cx="6858000"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20000"/>
              </a:spcBef>
              <a:buClr>
                <a:srgbClr val="66FF33"/>
              </a:buClr>
              <a:buSzPct val="80000"/>
              <a:buFont typeface="Wingdings" pitchFamily="2" charset="2"/>
              <a:buChar char="v"/>
            </a:pPr>
            <a:r>
              <a:rPr lang="zh-CN" altLang="en-US" sz="2600">
                <a:latin typeface="Arial" charset="0"/>
              </a:rPr>
              <a:t>判别函数性质：</a:t>
            </a:r>
          </a:p>
          <a:p>
            <a:pPr>
              <a:spcBef>
                <a:spcPct val="20000"/>
              </a:spcBef>
              <a:buClr>
                <a:srgbClr val="66FF33"/>
              </a:buClr>
              <a:buSzPct val="80000"/>
              <a:buFont typeface="Wingdings" pitchFamily="2" charset="2"/>
              <a:buChar char="v"/>
            </a:pPr>
            <a:r>
              <a:rPr lang="zh-CN" altLang="en-US" sz="2600">
                <a:latin typeface="Arial" charset="0"/>
              </a:rPr>
              <a:t>假设判别函数为：</a:t>
            </a:r>
          </a:p>
          <a:p>
            <a:pPr eaLnBrk="0" hangingPunct="0"/>
            <a:endParaRPr lang="en-US" altLang="zh-CN" sz="2600">
              <a:latin typeface="Arial" charset="0"/>
            </a:endParaRPr>
          </a:p>
        </p:txBody>
      </p:sp>
      <p:sp>
        <p:nvSpPr>
          <p:cNvPr id="15384" name="Rectangle 5"/>
          <p:cNvSpPr>
            <a:spLocks noChangeArrowheads="1"/>
          </p:cNvSpPr>
          <p:nvPr/>
        </p:nvSpPr>
        <p:spPr bwMode="auto">
          <a:xfrm>
            <a:off x="1116013" y="2781300"/>
            <a:ext cx="647700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20000"/>
              </a:spcBef>
              <a:buClr>
                <a:srgbClr val="66FF33"/>
              </a:buClr>
              <a:buSzPct val="80000"/>
              <a:buFont typeface="Wingdings" pitchFamily="2" charset="2"/>
              <a:buChar char="v"/>
            </a:pPr>
            <a:r>
              <a:rPr lang="zh-CN" altLang="en-US" sz="2600">
                <a:latin typeface="Arial" charset="0"/>
              </a:rPr>
              <a:t>判别边界为：</a:t>
            </a:r>
          </a:p>
          <a:p>
            <a:pPr eaLnBrk="0" hangingPunct="0"/>
            <a:endParaRPr lang="en-US" altLang="zh-CN" sz="2600"/>
          </a:p>
        </p:txBody>
      </p:sp>
      <p:sp>
        <p:nvSpPr>
          <p:cNvPr id="15385" name="Rectangle 6"/>
          <p:cNvSpPr>
            <a:spLocks noChangeArrowheads="1"/>
          </p:cNvSpPr>
          <p:nvPr/>
        </p:nvSpPr>
        <p:spPr bwMode="auto">
          <a:xfrm>
            <a:off x="0" y="5257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15386" name="Rectangle 7"/>
          <p:cNvSpPr>
            <a:spLocks noChangeArrowheads="1"/>
          </p:cNvSpPr>
          <p:nvPr/>
        </p:nvSpPr>
        <p:spPr bwMode="auto">
          <a:xfrm>
            <a:off x="2339975" y="0"/>
            <a:ext cx="6019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rgbClr val="FF5050"/>
              </a:buClr>
              <a:buSzPct val="80000"/>
              <a:buFont typeface="Wingdings" pitchFamily="2" charset="2"/>
              <a:buChar char="Ø"/>
            </a:pPr>
            <a:r>
              <a:rPr lang="en-US" altLang="zh-CN" sz="3600"/>
              <a:t>2</a:t>
            </a:r>
            <a:r>
              <a:rPr lang="zh-CN" altLang="en-US" sz="3600"/>
              <a:t>。</a:t>
            </a:r>
            <a:r>
              <a:rPr lang="zh-CN" altLang="en-US" sz="3600" b="1"/>
              <a:t>第二种情况（续）</a:t>
            </a:r>
            <a:endParaRPr lang="zh-CN" altLang="en-US" sz="3600">
              <a:ea typeface="隶书" pitchFamily="49" charset="-122"/>
            </a:endParaRPr>
          </a:p>
        </p:txBody>
      </p:sp>
      <p:sp>
        <p:nvSpPr>
          <p:cNvPr id="15387" name="Rectangle 8"/>
          <p:cNvSpPr>
            <a:spLocks noChangeArrowheads="1"/>
          </p:cNvSpPr>
          <p:nvPr/>
        </p:nvSpPr>
        <p:spPr bwMode="auto">
          <a:xfrm>
            <a:off x="609600" y="3581400"/>
            <a:ext cx="7772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buClr>
                <a:srgbClr val="66FF33"/>
              </a:buClr>
              <a:buSzPct val="108000"/>
              <a:buFont typeface="Wingdings" pitchFamily="2" charset="2"/>
              <a:buChar char="v"/>
            </a:pPr>
            <a:r>
              <a:rPr kumimoji="0" lang="zh-CN" altLang="en-US"/>
              <a:t>用方程式作图：</a:t>
            </a:r>
          </a:p>
        </p:txBody>
      </p:sp>
      <p:graphicFrame>
        <p:nvGraphicFramePr>
          <p:cNvPr id="15364" name="Object 9"/>
          <p:cNvGraphicFramePr>
            <a:graphicFrameLocks noChangeAspect="1"/>
          </p:cNvGraphicFramePr>
          <p:nvPr/>
        </p:nvGraphicFramePr>
        <p:xfrm>
          <a:off x="4284663" y="908050"/>
          <a:ext cx="2362200" cy="533400"/>
        </p:xfrm>
        <a:graphic>
          <a:graphicData uri="http://schemas.openxmlformats.org/presentationml/2006/ole">
            <mc:AlternateContent xmlns:mc="http://schemas.openxmlformats.org/markup-compatibility/2006">
              <mc:Choice xmlns:v="urn:schemas-microsoft-com:vml" Requires="v">
                <p:oleObj spid="_x0000_s15448" name="Equation" r:id="rId7" imgW="1002960" imgH="241200" progId="Equation.3">
                  <p:embed/>
                </p:oleObj>
              </mc:Choice>
              <mc:Fallback>
                <p:oleObj name="Equation" r:id="rId7" imgW="1002960" imgH="2412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84663" y="908050"/>
                        <a:ext cx="2362200" cy="5334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5388" name="Group 10"/>
          <p:cNvGrpSpPr>
            <a:grpSpLocks/>
          </p:cNvGrpSpPr>
          <p:nvPr/>
        </p:nvGrpSpPr>
        <p:grpSpPr bwMode="auto">
          <a:xfrm>
            <a:off x="0" y="3857625"/>
            <a:ext cx="9144000" cy="2689225"/>
            <a:chOff x="0" y="2448"/>
            <a:chExt cx="5760" cy="1694"/>
          </a:xfrm>
        </p:grpSpPr>
        <p:graphicFrame>
          <p:nvGraphicFramePr>
            <p:cNvPr id="15365" name="Object 11"/>
            <p:cNvGraphicFramePr>
              <a:graphicFrameLocks noChangeAspect="1"/>
            </p:cNvGraphicFramePr>
            <p:nvPr/>
          </p:nvGraphicFramePr>
          <p:xfrm>
            <a:off x="528" y="2544"/>
            <a:ext cx="1296" cy="336"/>
          </p:xfrm>
          <a:graphic>
            <a:graphicData uri="http://schemas.openxmlformats.org/presentationml/2006/ole">
              <mc:AlternateContent xmlns:mc="http://schemas.openxmlformats.org/markup-compatibility/2006">
                <mc:Choice xmlns:v="urn:schemas-microsoft-com:vml" Requires="v">
                  <p:oleObj spid="_x0000_s15449" name="公式" r:id="rId9" imgW="939600" imgH="457200" progId="Equation.3">
                    <p:embed/>
                  </p:oleObj>
                </mc:Choice>
                <mc:Fallback>
                  <p:oleObj name="公式" r:id="rId9" imgW="939600" imgH="45720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8" y="2544"/>
                          <a:ext cx="1296" cy="336"/>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89" name="Rectangle 12"/>
            <p:cNvSpPr>
              <a:spLocks noChangeArrowheads="1"/>
            </p:cNvSpPr>
            <p:nvPr/>
          </p:nvSpPr>
          <p:spPr bwMode="auto">
            <a:xfrm>
              <a:off x="0" y="2544"/>
              <a:ext cx="57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Clr>
                  <a:schemeClr val="accent1"/>
                </a:buClr>
                <a:buSzPct val="80000"/>
                <a:buFont typeface="Wingdings" pitchFamily="2" charset="2"/>
                <a:buChar char="v"/>
              </a:pPr>
              <a:endParaRPr lang="zh-CN" altLang="zh-CN"/>
            </a:p>
          </p:txBody>
        </p:sp>
        <p:sp>
          <p:nvSpPr>
            <p:cNvPr id="15390" name="Line 13"/>
            <p:cNvSpPr>
              <a:spLocks noChangeShapeType="1"/>
            </p:cNvSpPr>
            <p:nvPr/>
          </p:nvSpPr>
          <p:spPr bwMode="auto">
            <a:xfrm rot="403185">
              <a:off x="2189" y="2684"/>
              <a:ext cx="2196" cy="1142"/>
            </a:xfrm>
            <a:prstGeom prst="line">
              <a:avLst/>
            </a:prstGeom>
            <a:noFill/>
            <a:ln w="12700">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5391" name="Line 14"/>
            <p:cNvSpPr>
              <a:spLocks noChangeShapeType="1"/>
            </p:cNvSpPr>
            <p:nvPr/>
          </p:nvSpPr>
          <p:spPr bwMode="auto">
            <a:xfrm>
              <a:off x="2600" y="3700"/>
              <a:ext cx="1952" cy="0"/>
            </a:xfrm>
            <a:prstGeom prst="line">
              <a:avLst/>
            </a:prstGeom>
            <a:noFill/>
            <a:ln w="9525">
              <a:solidFill>
                <a:schemeClr val="tx1"/>
              </a:solidFill>
              <a:miter lim="800000"/>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15366" name="Object 15"/>
            <p:cNvGraphicFramePr>
              <a:graphicFrameLocks noChangeAspect="1"/>
            </p:cNvGraphicFramePr>
            <p:nvPr/>
          </p:nvGraphicFramePr>
          <p:xfrm>
            <a:off x="3814" y="3869"/>
            <a:ext cx="746" cy="211"/>
          </p:xfrm>
          <a:graphic>
            <a:graphicData uri="http://schemas.openxmlformats.org/presentationml/2006/ole">
              <mc:AlternateContent xmlns:mc="http://schemas.openxmlformats.org/markup-compatibility/2006">
                <mc:Choice xmlns:v="urn:schemas-microsoft-com:vml" Requires="v">
                  <p:oleObj spid="_x0000_s15450" name="Equation" r:id="rId11" imgW="672840" imgH="215640" progId="Equation.3">
                    <p:embed/>
                  </p:oleObj>
                </mc:Choice>
                <mc:Fallback>
                  <p:oleObj name="Equation" r:id="rId11" imgW="672840" imgH="215640" progId="Equation.3">
                    <p:embed/>
                    <p:pic>
                      <p:nvPicPr>
                        <p:cNvPr id="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14" y="3869"/>
                          <a:ext cx="746" cy="211"/>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7" name="Object 16"/>
            <p:cNvGraphicFramePr>
              <a:graphicFrameLocks noChangeAspect="1"/>
            </p:cNvGraphicFramePr>
            <p:nvPr/>
          </p:nvGraphicFramePr>
          <p:xfrm>
            <a:off x="3942" y="3817"/>
            <a:ext cx="244" cy="136"/>
          </p:xfrm>
          <a:graphic>
            <a:graphicData uri="http://schemas.openxmlformats.org/presentationml/2006/ole">
              <mc:AlternateContent xmlns:mc="http://schemas.openxmlformats.org/markup-compatibility/2006">
                <mc:Choice xmlns:v="urn:schemas-microsoft-com:vml" Requires="v">
                  <p:oleObj spid="_x0000_s15451" name="Equation" r:id="rId13" imgW="139680" imgH="139680" progId="Equation.3">
                    <p:embed/>
                  </p:oleObj>
                </mc:Choice>
                <mc:Fallback>
                  <p:oleObj name="Equation" r:id="rId13" imgW="139680" imgH="139680" progId="Equation.3">
                    <p:embed/>
                    <p:pic>
                      <p:nvPicPr>
                        <p:cNvPr id="0"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42" y="3817"/>
                          <a:ext cx="244"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92" name="Line 17"/>
            <p:cNvSpPr>
              <a:spLocks noChangeShapeType="1"/>
            </p:cNvSpPr>
            <p:nvPr/>
          </p:nvSpPr>
          <p:spPr bwMode="auto">
            <a:xfrm rot="5768490" flipV="1">
              <a:off x="2674" y="3239"/>
              <a:ext cx="1438" cy="244"/>
            </a:xfrm>
            <a:prstGeom prst="line">
              <a:avLst/>
            </a:prstGeom>
            <a:noFill/>
            <a:ln w="12700">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5393" name="Line 18"/>
            <p:cNvSpPr>
              <a:spLocks noChangeShapeType="1"/>
            </p:cNvSpPr>
            <p:nvPr/>
          </p:nvSpPr>
          <p:spPr bwMode="auto">
            <a:xfrm rot="1551606" flipH="1">
              <a:off x="2832" y="2448"/>
              <a:ext cx="610" cy="1523"/>
            </a:xfrm>
            <a:prstGeom prst="line">
              <a:avLst/>
            </a:prstGeom>
            <a:noFill/>
            <a:ln w="12700">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5394" name="Line 19"/>
            <p:cNvSpPr>
              <a:spLocks noChangeShapeType="1"/>
            </p:cNvSpPr>
            <p:nvPr/>
          </p:nvSpPr>
          <p:spPr bwMode="auto">
            <a:xfrm flipV="1">
              <a:off x="2600" y="2642"/>
              <a:ext cx="0" cy="1058"/>
            </a:xfrm>
            <a:prstGeom prst="line">
              <a:avLst/>
            </a:prstGeom>
            <a:noFill/>
            <a:ln w="9525">
              <a:solidFill>
                <a:schemeClr val="tx1"/>
              </a:solidFill>
              <a:miter lim="800000"/>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15368" name="Object 20"/>
            <p:cNvGraphicFramePr>
              <a:graphicFrameLocks noChangeAspect="1"/>
            </p:cNvGraphicFramePr>
            <p:nvPr/>
          </p:nvGraphicFramePr>
          <p:xfrm>
            <a:off x="3752" y="2515"/>
            <a:ext cx="808" cy="211"/>
          </p:xfrm>
          <a:graphic>
            <a:graphicData uri="http://schemas.openxmlformats.org/presentationml/2006/ole">
              <mc:AlternateContent xmlns:mc="http://schemas.openxmlformats.org/markup-compatibility/2006">
                <mc:Choice xmlns:v="urn:schemas-microsoft-com:vml" Requires="v">
                  <p:oleObj spid="_x0000_s15452" name="Equation" r:id="rId15" imgW="685800" imgH="228600" progId="Equation.3">
                    <p:embed/>
                  </p:oleObj>
                </mc:Choice>
                <mc:Fallback>
                  <p:oleObj name="Equation" r:id="rId15" imgW="685800" imgH="228600" progId="Equation.3">
                    <p:embed/>
                    <p:pic>
                      <p:nvPicPr>
                        <p:cNvPr id="0" name="Object 2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752" y="2515"/>
                          <a:ext cx="808" cy="211"/>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9" name="Object 21"/>
            <p:cNvGraphicFramePr>
              <a:graphicFrameLocks noChangeAspect="1"/>
            </p:cNvGraphicFramePr>
            <p:nvPr/>
          </p:nvGraphicFramePr>
          <p:xfrm>
            <a:off x="2565" y="3931"/>
            <a:ext cx="838" cy="211"/>
          </p:xfrm>
          <a:graphic>
            <a:graphicData uri="http://schemas.openxmlformats.org/presentationml/2006/ole">
              <mc:AlternateContent xmlns:mc="http://schemas.openxmlformats.org/markup-compatibility/2006">
                <mc:Choice xmlns:v="urn:schemas-microsoft-com:vml" Requires="v">
                  <p:oleObj spid="_x0000_s15453" name="Equation" r:id="rId17" imgW="647640" imgH="228600" progId="Equation.3">
                    <p:embed/>
                  </p:oleObj>
                </mc:Choice>
                <mc:Fallback>
                  <p:oleObj name="Equation" r:id="rId17" imgW="647640" imgH="228600" progId="Equation.3">
                    <p:embed/>
                    <p:pic>
                      <p:nvPicPr>
                        <p:cNvPr id="0" name="Object 2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565" y="3931"/>
                          <a:ext cx="838" cy="211"/>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70" name="Object 22"/>
            <p:cNvGraphicFramePr>
              <a:graphicFrameLocks noChangeAspect="1"/>
            </p:cNvGraphicFramePr>
            <p:nvPr/>
          </p:nvGraphicFramePr>
          <p:xfrm>
            <a:off x="3627" y="2690"/>
            <a:ext cx="183" cy="102"/>
          </p:xfrm>
          <a:graphic>
            <a:graphicData uri="http://schemas.openxmlformats.org/presentationml/2006/ole">
              <mc:AlternateContent xmlns:mc="http://schemas.openxmlformats.org/markup-compatibility/2006">
                <mc:Choice xmlns:v="urn:schemas-microsoft-com:vml" Requires="v">
                  <p:oleObj spid="_x0000_s15454" name="Equation" r:id="rId19" imgW="139680" imgH="139680" progId="Equation.3">
                    <p:embed/>
                  </p:oleObj>
                </mc:Choice>
                <mc:Fallback>
                  <p:oleObj name="Equation" r:id="rId19" imgW="139680" imgH="139680" progId="Equation.3">
                    <p:embed/>
                    <p:pic>
                      <p:nvPicPr>
                        <p:cNvPr id="0" name="Object 2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27" y="2690"/>
                          <a:ext cx="183" cy="1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71" name="Object 23"/>
            <p:cNvGraphicFramePr>
              <a:graphicFrameLocks noChangeAspect="1"/>
            </p:cNvGraphicFramePr>
            <p:nvPr/>
          </p:nvGraphicFramePr>
          <p:xfrm>
            <a:off x="3149" y="3911"/>
            <a:ext cx="244" cy="136"/>
          </p:xfrm>
          <a:graphic>
            <a:graphicData uri="http://schemas.openxmlformats.org/presentationml/2006/ole">
              <mc:AlternateContent xmlns:mc="http://schemas.openxmlformats.org/markup-compatibility/2006">
                <mc:Choice xmlns:v="urn:schemas-microsoft-com:vml" Requires="v">
                  <p:oleObj spid="_x0000_s15455" name="Equation" r:id="rId20" imgW="139680" imgH="139680" progId="Equation.3">
                    <p:embed/>
                  </p:oleObj>
                </mc:Choice>
                <mc:Fallback>
                  <p:oleObj name="Equation" r:id="rId20" imgW="139680" imgH="139680" progId="Equation.3">
                    <p:embed/>
                    <p:pic>
                      <p:nvPicPr>
                        <p:cNvPr id="0" name="Object 2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49" y="3911"/>
                          <a:ext cx="244"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72" name="Object 24"/>
            <p:cNvGraphicFramePr>
              <a:graphicFrameLocks noChangeAspect="1"/>
            </p:cNvGraphicFramePr>
            <p:nvPr/>
          </p:nvGraphicFramePr>
          <p:xfrm>
            <a:off x="4223" y="3742"/>
            <a:ext cx="146" cy="169"/>
          </p:xfrm>
          <a:graphic>
            <a:graphicData uri="http://schemas.openxmlformats.org/presentationml/2006/ole">
              <mc:AlternateContent xmlns:mc="http://schemas.openxmlformats.org/markup-compatibility/2006">
                <mc:Choice xmlns:v="urn:schemas-microsoft-com:vml" Requires="v">
                  <p:oleObj spid="_x0000_s15456" name="Equation" r:id="rId21" imgW="139680" imgH="75960" progId="Equation.3">
                    <p:embed/>
                  </p:oleObj>
                </mc:Choice>
                <mc:Fallback>
                  <p:oleObj name="Equation" r:id="rId21" imgW="139680" imgH="75960" progId="Equation.3">
                    <p:embed/>
                    <p:pic>
                      <p:nvPicPr>
                        <p:cNvPr id="0" name="Object 2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223" y="3742"/>
                          <a:ext cx="146" cy="1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73" name="Object 25"/>
            <p:cNvGraphicFramePr>
              <a:graphicFrameLocks noChangeAspect="1"/>
            </p:cNvGraphicFramePr>
            <p:nvPr/>
          </p:nvGraphicFramePr>
          <p:xfrm>
            <a:off x="3683" y="2769"/>
            <a:ext cx="144" cy="169"/>
          </p:xfrm>
          <a:graphic>
            <a:graphicData uri="http://schemas.openxmlformats.org/presentationml/2006/ole">
              <mc:AlternateContent xmlns:mc="http://schemas.openxmlformats.org/markup-compatibility/2006">
                <mc:Choice xmlns:v="urn:schemas-microsoft-com:vml" Requires="v">
                  <p:oleObj spid="_x0000_s15457" name="Equation" r:id="rId23" imgW="139680" imgH="75960" progId="Equation.3">
                    <p:embed/>
                  </p:oleObj>
                </mc:Choice>
                <mc:Fallback>
                  <p:oleObj name="Equation" r:id="rId23" imgW="139680" imgH="75960" progId="Equation.3">
                    <p:embed/>
                    <p:pic>
                      <p:nvPicPr>
                        <p:cNvPr id="0" name="Object 2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683" y="2769"/>
                          <a:ext cx="144" cy="1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74" name="Object 26"/>
            <p:cNvGraphicFramePr>
              <a:graphicFrameLocks noChangeAspect="1"/>
            </p:cNvGraphicFramePr>
            <p:nvPr/>
          </p:nvGraphicFramePr>
          <p:xfrm>
            <a:off x="3454" y="3869"/>
            <a:ext cx="181" cy="211"/>
          </p:xfrm>
          <a:graphic>
            <a:graphicData uri="http://schemas.openxmlformats.org/presentationml/2006/ole">
              <mc:AlternateContent xmlns:mc="http://schemas.openxmlformats.org/markup-compatibility/2006">
                <mc:Choice xmlns:v="urn:schemas-microsoft-com:vml" Requires="v">
                  <p:oleObj spid="_x0000_s15458" name="Equation" r:id="rId24" imgW="139680" imgH="75960" progId="Equation.3">
                    <p:embed/>
                  </p:oleObj>
                </mc:Choice>
                <mc:Fallback>
                  <p:oleObj name="Equation" r:id="rId24" imgW="139680" imgH="75960" progId="Equation.3">
                    <p:embed/>
                    <p:pic>
                      <p:nvPicPr>
                        <p:cNvPr id="0" name="Object 2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454" y="3869"/>
                          <a:ext cx="181"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95" name="Line 27"/>
            <p:cNvSpPr>
              <a:spLocks noChangeShapeType="1"/>
            </p:cNvSpPr>
            <p:nvPr/>
          </p:nvSpPr>
          <p:spPr bwMode="auto">
            <a:xfrm>
              <a:off x="2722" y="2938"/>
              <a:ext cx="671" cy="804"/>
            </a:xfrm>
            <a:prstGeom prst="line">
              <a:avLst/>
            </a:prstGeom>
            <a:noFill/>
            <a:ln w="9525">
              <a:solidFill>
                <a:srgbClr val="00FFFF"/>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396" name="Line 28"/>
            <p:cNvSpPr>
              <a:spLocks noChangeShapeType="1"/>
            </p:cNvSpPr>
            <p:nvPr/>
          </p:nvSpPr>
          <p:spPr bwMode="auto">
            <a:xfrm>
              <a:off x="3088" y="3149"/>
              <a:ext cx="305" cy="381"/>
            </a:xfrm>
            <a:prstGeom prst="line">
              <a:avLst/>
            </a:prstGeom>
            <a:noFill/>
            <a:ln w="9525">
              <a:solidFill>
                <a:srgbClr val="00FFFF"/>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397" name="Line 29"/>
            <p:cNvSpPr>
              <a:spLocks noChangeShapeType="1"/>
            </p:cNvSpPr>
            <p:nvPr/>
          </p:nvSpPr>
          <p:spPr bwMode="auto">
            <a:xfrm>
              <a:off x="2417" y="2726"/>
              <a:ext cx="915" cy="1185"/>
            </a:xfrm>
            <a:prstGeom prst="line">
              <a:avLst/>
            </a:prstGeom>
            <a:noFill/>
            <a:ln w="9525">
              <a:solidFill>
                <a:srgbClr val="00FFFF"/>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398" name="Line 30"/>
            <p:cNvSpPr>
              <a:spLocks noChangeShapeType="1"/>
            </p:cNvSpPr>
            <p:nvPr/>
          </p:nvSpPr>
          <p:spPr bwMode="auto">
            <a:xfrm>
              <a:off x="2783" y="2896"/>
              <a:ext cx="854" cy="0"/>
            </a:xfrm>
            <a:prstGeom prst="line">
              <a:avLst/>
            </a:prstGeom>
            <a:noFill/>
            <a:ln w="9525">
              <a:solidFill>
                <a:srgbClr val="FF66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399" name="Line 31"/>
            <p:cNvSpPr>
              <a:spLocks noChangeShapeType="1"/>
            </p:cNvSpPr>
            <p:nvPr/>
          </p:nvSpPr>
          <p:spPr bwMode="auto">
            <a:xfrm>
              <a:off x="2905" y="2980"/>
              <a:ext cx="549" cy="0"/>
            </a:xfrm>
            <a:prstGeom prst="line">
              <a:avLst/>
            </a:prstGeom>
            <a:noFill/>
            <a:ln w="9525">
              <a:solidFill>
                <a:srgbClr val="FF66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400" name="Line 32"/>
            <p:cNvSpPr>
              <a:spLocks noChangeShapeType="1"/>
            </p:cNvSpPr>
            <p:nvPr/>
          </p:nvSpPr>
          <p:spPr bwMode="auto">
            <a:xfrm>
              <a:off x="2966" y="3065"/>
              <a:ext cx="427" cy="0"/>
            </a:xfrm>
            <a:prstGeom prst="line">
              <a:avLst/>
            </a:prstGeom>
            <a:noFill/>
            <a:ln w="9525">
              <a:solidFill>
                <a:srgbClr val="FF66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401" name="AutoShape 33"/>
            <p:cNvSpPr>
              <a:spLocks noChangeArrowheads="1"/>
            </p:cNvSpPr>
            <p:nvPr/>
          </p:nvSpPr>
          <p:spPr bwMode="auto">
            <a:xfrm rot="-5543157">
              <a:off x="3129" y="3056"/>
              <a:ext cx="293" cy="219"/>
            </a:xfrm>
            <a:prstGeom prst="triangle">
              <a:avLst>
                <a:gd name="adj" fmla="val 50000"/>
              </a:avLst>
            </a:prstGeom>
            <a:solidFill>
              <a:srgbClr val="00FF00"/>
            </a:solidFill>
            <a:ln w="9525">
              <a:solidFill>
                <a:srgbClr val="00FF00"/>
              </a:solidFill>
              <a:miter lim="800000"/>
              <a:headEnd/>
              <a:tailEnd/>
            </a:ln>
          </p:spPr>
          <p:txBody>
            <a:bodyPr wrap="none" anchor="ctr"/>
            <a:lstStyle/>
            <a:p>
              <a:endParaRPr lang="zh-CN" altLang="en-US"/>
            </a:p>
          </p:txBody>
        </p:sp>
        <p:graphicFrame>
          <p:nvGraphicFramePr>
            <p:cNvPr id="15375" name="Object 34"/>
            <p:cNvGraphicFramePr>
              <a:graphicFrameLocks noChangeAspect="1"/>
            </p:cNvGraphicFramePr>
            <p:nvPr/>
          </p:nvGraphicFramePr>
          <p:xfrm>
            <a:off x="1920" y="2640"/>
            <a:ext cx="172" cy="192"/>
          </p:xfrm>
          <a:graphic>
            <a:graphicData uri="http://schemas.openxmlformats.org/presentationml/2006/ole">
              <mc:AlternateContent xmlns:mc="http://schemas.openxmlformats.org/markup-compatibility/2006">
                <mc:Choice xmlns:v="urn:schemas-microsoft-com:vml" Requires="v">
                  <p:oleObj spid="_x0000_s15459" name="Equation" r:id="rId25" imgW="114120" imgH="177480" progId="Equation.3">
                    <p:embed/>
                  </p:oleObj>
                </mc:Choice>
                <mc:Fallback>
                  <p:oleObj name="Equation" r:id="rId25" imgW="114120" imgH="177480" progId="Equation.3">
                    <p:embed/>
                    <p:pic>
                      <p:nvPicPr>
                        <p:cNvPr id="0" name="Object 34"/>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920" y="2640"/>
                          <a:ext cx="1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402" name="Line 35"/>
            <p:cNvSpPr>
              <a:spLocks noChangeShapeType="1"/>
            </p:cNvSpPr>
            <p:nvPr/>
          </p:nvSpPr>
          <p:spPr bwMode="auto">
            <a:xfrm>
              <a:off x="2064" y="2736"/>
              <a:ext cx="480" cy="4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15376" name="Object 36"/>
            <p:cNvGraphicFramePr>
              <a:graphicFrameLocks noChangeAspect="1"/>
            </p:cNvGraphicFramePr>
            <p:nvPr/>
          </p:nvGraphicFramePr>
          <p:xfrm>
            <a:off x="4704" y="3360"/>
            <a:ext cx="172" cy="192"/>
          </p:xfrm>
          <a:graphic>
            <a:graphicData uri="http://schemas.openxmlformats.org/presentationml/2006/ole">
              <mc:AlternateContent xmlns:mc="http://schemas.openxmlformats.org/markup-compatibility/2006">
                <mc:Choice xmlns:v="urn:schemas-microsoft-com:vml" Requires="v">
                  <p:oleObj spid="_x0000_s15460" name="Equation" r:id="rId27" imgW="114120" imgH="177480" progId="Equation.3">
                    <p:embed/>
                  </p:oleObj>
                </mc:Choice>
                <mc:Fallback>
                  <p:oleObj name="Equation" r:id="rId27" imgW="114120" imgH="177480" progId="Equation.3">
                    <p:embed/>
                    <p:pic>
                      <p:nvPicPr>
                        <p:cNvPr id="0" name="Object 36"/>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704" y="3360"/>
                          <a:ext cx="1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403" name="Line 37"/>
            <p:cNvSpPr>
              <a:spLocks noChangeShapeType="1"/>
            </p:cNvSpPr>
            <p:nvPr/>
          </p:nvSpPr>
          <p:spPr bwMode="auto">
            <a:xfrm flipH="1">
              <a:off x="3936" y="3456"/>
              <a:ext cx="720" cy="24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15377" name="Object 38"/>
            <p:cNvGraphicFramePr>
              <a:graphicFrameLocks noChangeAspect="1"/>
            </p:cNvGraphicFramePr>
            <p:nvPr/>
          </p:nvGraphicFramePr>
          <p:xfrm>
            <a:off x="2352" y="3840"/>
            <a:ext cx="172" cy="192"/>
          </p:xfrm>
          <a:graphic>
            <a:graphicData uri="http://schemas.openxmlformats.org/presentationml/2006/ole">
              <mc:AlternateContent xmlns:mc="http://schemas.openxmlformats.org/markup-compatibility/2006">
                <mc:Choice xmlns:v="urn:schemas-microsoft-com:vml" Requires="v">
                  <p:oleObj spid="_x0000_s15461" name="Equation" r:id="rId28" imgW="114120" imgH="177480" progId="Equation.3">
                    <p:embed/>
                  </p:oleObj>
                </mc:Choice>
                <mc:Fallback>
                  <p:oleObj name="Equation" r:id="rId28" imgW="114120" imgH="177480" progId="Equation.3">
                    <p:embed/>
                    <p:pic>
                      <p:nvPicPr>
                        <p:cNvPr id="0" name="Object 38"/>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2352" y="3840"/>
                          <a:ext cx="1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404" name="Line 39"/>
            <p:cNvSpPr>
              <a:spLocks noChangeShapeType="1"/>
            </p:cNvSpPr>
            <p:nvPr/>
          </p:nvSpPr>
          <p:spPr bwMode="auto">
            <a:xfrm flipV="1">
              <a:off x="2475" y="3708"/>
              <a:ext cx="900" cy="18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15378" name="Object 40"/>
            <p:cNvGraphicFramePr>
              <a:graphicFrameLocks noChangeAspect="1"/>
            </p:cNvGraphicFramePr>
            <p:nvPr/>
          </p:nvGraphicFramePr>
          <p:xfrm>
            <a:off x="4570" y="3600"/>
            <a:ext cx="230" cy="240"/>
          </p:xfrm>
          <a:graphic>
            <a:graphicData uri="http://schemas.openxmlformats.org/presentationml/2006/ole">
              <mc:AlternateContent xmlns:mc="http://schemas.openxmlformats.org/markup-compatibility/2006">
                <mc:Choice xmlns:v="urn:schemas-microsoft-com:vml" Requires="v">
                  <p:oleObj spid="_x0000_s15462" name="Equation" r:id="rId30" imgW="152280" imgH="215640" progId="Equation.3">
                    <p:embed/>
                  </p:oleObj>
                </mc:Choice>
                <mc:Fallback>
                  <p:oleObj name="Equation" r:id="rId30" imgW="152280" imgH="215640" progId="Equation.3">
                    <p:embed/>
                    <p:pic>
                      <p:nvPicPr>
                        <p:cNvPr id="0" name="Object 40"/>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4570" y="3600"/>
                          <a:ext cx="230" cy="240"/>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405" name="Line 41"/>
            <p:cNvSpPr>
              <a:spLocks noChangeShapeType="1"/>
            </p:cNvSpPr>
            <p:nvPr/>
          </p:nvSpPr>
          <p:spPr bwMode="auto">
            <a:xfrm>
              <a:off x="1776" y="2640"/>
              <a:ext cx="1344" cy="336"/>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15379" name="Object 42"/>
            <p:cNvGraphicFramePr>
              <a:graphicFrameLocks noChangeAspect="1"/>
            </p:cNvGraphicFramePr>
            <p:nvPr/>
          </p:nvGraphicFramePr>
          <p:xfrm>
            <a:off x="3780" y="2943"/>
            <a:ext cx="855" cy="636"/>
          </p:xfrm>
          <a:graphic>
            <a:graphicData uri="http://schemas.openxmlformats.org/presentationml/2006/ole">
              <mc:AlternateContent xmlns:mc="http://schemas.openxmlformats.org/markup-compatibility/2006">
                <mc:Choice xmlns:v="urn:schemas-microsoft-com:vml" Requires="v">
                  <p:oleObj spid="_x0000_s15463" name="Equation" r:id="rId32" imgW="634680" imgH="698400" progId="Equation.3">
                    <p:embed/>
                  </p:oleObj>
                </mc:Choice>
                <mc:Fallback>
                  <p:oleObj name="Equation" r:id="rId32" imgW="634680" imgH="698400" progId="Equation.3">
                    <p:embed/>
                    <p:pic>
                      <p:nvPicPr>
                        <p:cNvPr id="0" name="Object 42"/>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3780" y="2943"/>
                          <a:ext cx="855" cy="636"/>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80" name="Object 43"/>
            <p:cNvGraphicFramePr>
              <a:graphicFrameLocks noChangeAspect="1"/>
            </p:cNvGraphicFramePr>
            <p:nvPr/>
          </p:nvGraphicFramePr>
          <p:xfrm>
            <a:off x="1689" y="3072"/>
            <a:ext cx="936" cy="624"/>
          </p:xfrm>
          <a:graphic>
            <a:graphicData uri="http://schemas.openxmlformats.org/presentationml/2006/ole">
              <mc:AlternateContent xmlns:mc="http://schemas.openxmlformats.org/markup-compatibility/2006">
                <mc:Choice xmlns:v="urn:schemas-microsoft-com:vml" Requires="v">
                  <p:oleObj spid="_x0000_s15464" name="公式" r:id="rId34" imgW="622080" imgH="685800" progId="Equation.3">
                    <p:embed/>
                  </p:oleObj>
                </mc:Choice>
                <mc:Fallback>
                  <p:oleObj name="公式" r:id="rId34" imgW="622080" imgH="685800" progId="Equation.3">
                    <p:embed/>
                    <p:pic>
                      <p:nvPicPr>
                        <p:cNvPr id="0" name="Object 43"/>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1689" y="3072"/>
                          <a:ext cx="936" cy="624"/>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81" name="Object 44"/>
            <p:cNvGraphicFramePr>
              <a:graphicFrameLocks noChangeAspect="1"/>
            </p:cNvGraphicFramePr>
            <p:nvPr/>
          </p:nvGraphicFramePr>
          <p:xfrm>
            <a:off x="2640" y="2544"/>
            <a:ext cx="249" cy="240"/>
          </p:xfrm>
          <a:graphic>
            <a:graphicData uri="http://schemas.openxmlformats.org/presentationml/2006/ole">
              <mc:AlternateContent xmlns:mc="http://schemas.openxmlformats.org/markup-compatibility/2006">
                <mc:Choice xmlns:v="urn:schemas-microsoft-com:vml" Requires="v">
                  <p:oleObj spid="_x0000_s15465" name="Equation" r:id="rId36" imgW="164880" imgH="215640" progId="Equation.3">
                    <p:embed/>
                  </p:oleObj>
                </mc:Choice>
                <mc:Fallback>
                  <p:oleObj name="Equation" r:id="rId36" imgW="164880" imgH="215640" progId="Equation.3">
                    <p:embed/>
                    <p:pic>
                      <p:nvPicPr>
                        <p:cNvPr id="0" name="Object 44"/>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2640" y="2544"/>
                          <a:ext cx="249" cy="240"/>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06"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322E2D9D-D187-4880-9FDB-028A7FA444D8}" type="slidenum">
              <a:rPr kumimoji="0" lang="en-US" altLang="zh-CN" sz="1400" smtClean="0"/>
              <a:pPr eaLnBrk="1" hangingPunct="1"/>
              <a:t>21</a:t>
            </a:fld>
            <a:endParaRPr kumimoji="0" lang="en-US" altLang="zh-CN" sz="1400" smtClean="0"/>
          </a:p>
        </p:txBody>
      </p:sp>
      <p:sp>
        <p:nvSpPr>
          <p:cNvPr id="16407" name="Rectangle 2"/>
          <p:cNvSpPr>
            <a:spLocks noGrp="1" noChangeArrowheads="1"/>
          </p:cNvSpPr>
          <p:nvPr>
            <p:ph type="title"/>
          </p:nvPr>
        </p:nvSpPr>
        <p:spPr>
          <a:xfrm>
            <a:off x="1042988" y="1916113"/>
            <a:ext cx="4105275" cy="1219200"/>
          </a:xfrm>
        </p:spPr>
        <p:txBody>
          <a:bodyPr/>
          <a:lstStyle/>
          <a:p>
            <a:pPr eaLnBrk="1" hangingPunct="1">
              <a:buClr>
                <a:srgbClr val="66FF33"/>
              </a:buClr>
              <a:buFont typeface="Wingdings" pitchFamily="2" charset="2"/>
              <a:buChar char="v"/>
            </a:pPr>
            <a:r>
              <a:rPr lang="zh-CN" altLang="en-US" sz="2200" smtClean="0">
                <a:solidFill>
                  <a:schemeClr val="tx1"/>
                </a:solidFill>
              </a:rPr>
              <a:t>问</a:t>
            </a:r>
            <a:r>
              <a:rPr lang="en-US" altLang="zh-CN" sz="2200" smtClean="0">
                <a:solidFill>
                  <a:schemeClr val="tx1"/>
                </a:solidFill>
              </a:rPr>
              <a:t>:</a:t>
            </a:r>
            <a:r>
              <a:rPr lang="zh-CN" altLang="en-US" sz="2200" smtClean="0">
                <a:solidFill>
                  <a:schemeClr val="tx1"/>
                </a:solidFill>
              </a:rPr>
              <a:t>未知模式</a:t>
            </a:r>
            <a:r>
              <a:rPr lang="en-US" altLang="zh-CN" sz="2200" smtClean="0">
                <a:solidFill>
                  <a:schemeClr val="tx1"/>
                </a:solidFill>
              </a:rPr>
              <a:t>X=(</a:t>
            </a:r>
            <a:r>
              <a:rPr lang="en-US" altLang="zh-CN" sz="2200" i="1" smtClean="0">
                <a:solidFill>
                  <a:schemeClr val="tx1"/>
                </a:solidFill>
              </a:rPr>
              <a:t>x</a:t>
            </a:r>
            <a:r>
              <a:rPr lang="en-US" altLang="zh-CN" sz="2200" baseline="-25000" smtClean="0">
                <a:solidFill>
                  <a:schemeClr val="tx1"/>
                </a:solidFill>
              </a:rPr>
              <a:t>1</a:t>
            </a:r>
            <a:r>
              <a:rPr lang="en-US" altLang="zh-CN" sz="2200" smtClean="0">
                <a:solidFill>
                  <a:schemeClr val="tx1"/>
                </a:solidFill>
              </a:rPr>
              <a:t>,</a:t>
            </a:r>
            <a:r>
              <a:rPr lang="en-US" altLang="zh-CN" sz="2200" i="1" smtClean="0">
                <a:solidFill>
                  <a:schemeClr val="tx1"/>
                </a:solidFill>
              </a:rPr>
              <a:t>x</a:t>
            </a:r>
            <a:r>
              <a:rPr lang="en-US" altLang="zh-CN" sz="2200" baseline="-25000" smtClean="0">
                <a:solidFill>
                  <a:schemeClr val="tx1"/>
                </a:solidFill>
              </a:rPr>
              <a:t>2</a:t>
            </a:r>
            <a:r>
              <a:rPr lang="en-US" altLang="zh-CN" sz="2200" smtClean="0">
                <a:solidFill>
                  <a:schemeClr val="tx1"/>
                </a:solidFill>
              </a:rPr>
              <a:t>)</a:t>
            </a:r>
            <a:r>
              <a:rPr lang="en-US" altLang="zh-CN" sz="2200" baseline="30000" smtClean="0">
                <a:solidFill>
                  <a:schemeClr val="tx1"/>
                </a:solidFill>
              </a:rPr>
              <a:t>T</a:t>
            </a:r>
            <a:r>
              <a:rPr lang="en-US" altLang="zh-CN" sz="2200" smtClean="0">
                <a:solidFill>
                  <a:schemeClr val="tx1"/>
                </a:solidFill>
              </a:rPr>
              <a:t>=(4,3)</a:t>
            </a:r>
            <a:r>
              <a:rPr lang="en-US" altLang="zh-CN" sz="2200" baseline="30000" smtClean="0">
                <a:solidFill>
                  <a:schemeClr val="tx1"/>
                </a:solidFill>
              </a:rPr>
              <a:t>T</a:t>
            </a:r>
            <a:r>
              <a:rPr lang="zh-CN" altLang="en-US" sz="2200" smtClean="0">
                <a:solidFill>
                  <a:schemeClr val="tx1"/>
                </a:solidFill>
              </a:rPr>
              <a:t>属于那一类</a:t>
            </a:r>
          </a:p>
        </p:txBody>
      </p:sp>
      <p:sp>
        <p:nvSpPr>
          <p:cNvPr id="16408" name="Rectangle 3"/>
          <p:cNvSpPr>
            <a:spLocks noGrp="1" noChangeArrowheads="1"/>
          </p:cNvSpPr>
          <p:nvPr>
            <p:ph type="body" idx="1"/>
          </p:nvPr>
        </p:nvSpPr>
        <p:spPr>
          <a:xfrm>
            <a:off x="971550" y="3068638"/>
            <a:ext cx="5257800" cy="3124200"/>
          </a:xfrm>
        </p:spPr>
        <p:txBody>
          <a:bodyPr/>
          <a:lstStyle/>
          <a:p>
            <a:pPr eaLnBrk="1" hangingPunct="1">
              <a:buClr>
                <a:srgbClr val="66FF33"/>
              </a:buClr>
              <a:buFont typeface="Wingdings" pitchFamily="2" charset="2"/>
              <a:buChar char="v"/>
            </a:pPr>
            <a:r>
              <a:rPr lang="zh-CN" altLang="en-US" sz="2400" smtClean="0"/>
              <a:t>代入判别函数可得</a:t>
            </a:r>
            <a:r>
              <a:rPr lang="en-US" altLang="zh-CN" sz="2400" smtClean="0"/>
              <a:t>:</a:t>
            </a:r>
          </a:p>
          <a:p>
            <a:pPr eaLnBrk="1" hangingPunct="1">
              <a:buClr>
                <a:srgbClr val="66FF33"/>
              </a:buClr>
              <a:buFont typeface="Wingdings" pitchFamily="2" charset="2"/>
              <a:buChar char="v"/>
            </a:pPr>
            <a:endParaRPr lang="en-US" altLang="zh-CN" sz="2400" smtClean="0"/>
          </a:p>
          <a:p>
            <a:pPr eaLnBrk="1" hangingPunct="1">
              <a:buClr>
                <a:srgbClr val="66FF33"/>
              </a:buClr>
              <a:buFont typeface="Wingdings" pitchFamily="2" charset="2"/>
              <a:buChar char="v"/>
            </a:pPr>
            <a:r>
              <a:rPr lang="zh-CN" altLang="en-US" sz="2400" smtClean="0"/>
              <a:t>把下标对换可得</a:t>
            </a:r>
            <a:r>
              <a:rPr lang="en-US" altLang="zh-CN" sz="2400" smtClean="0"/>
              <a:t>:</a:t>
            </a:r>
          </a:p>
          <a:p>
            <a:pPr eaLnBrk="1" hangingPunct="1">
              <a:buClr>
                <a:srgbClr val="66FF33"/>
              </a:buClr>
              <a:buFont typeface="Wingdings" pitchFamily="2" charset="2"/>
              <a:buChar char="v"/>
            </a:pPr>
            <a:endParaRPr lang="en-US" altLang="zh-CN" sz="2400" smtClean="0"/>
          </a:p>
          <a:p>
            <a:pPr eaLnBrk="1" hangingPunct="1">
              <a:buClr>
                <a:srgbClr val="66FF33"/>
              </a:buClr>
              <a:buFont typeface="Wingdings" pitchFamily="2" charset="2"/>
              <a:buChar char="v"/>
            </a:pPr>
            <a:r>
              <a:rPr lang="zh-CN" altLang="en-US" sz="2400" smtClean="0"/>
              <a:t>因为</a:t>
            </a:r>
          </a:p>
          <a:p>
            <a:pPr eaLnBrk="1" hangingPunct="1">
              <a:buClr>
                <a:srgbClr val="66FF33"/>
              </a:buClr>
              <a:buFont typeface="Wingdings" pitchFamily="2" charset="2"/>
              <a:buChar char="v"/>
            </a:pPr>
            <a:r>
              <a:rPr lang="zh-CN" altLang="en-US" sz="2400" smtClean="0">
                <a:latin typeface="宋体" pitchFamily="2" charset="-122"/>
              </a:rPr>
              <a:t>结论：所以</a:t>
            </a:r>
            <a:r>
              <a:rPr lang="en-US" altLang="zh-CN" sz="2400" i="1" smtClean="0"/>
              <a:t>X </a:t>
            </a:r>
            <a:r>
              <a:rPr lang="zh-CN" altLang="en-US" sz="2400" smtClean="0">
                <a:latin typeface="宋体" pitchFamily="2" charset="-122"/>
              </a:rPr>
              <a:t>属于</a:t>
            </a:r>
            <a:r>
              <a:rPr lang="en-US" altLang="zh-CN" sz="2400" smtClean="0">
                <a:latin typeface="宋体" pitchFamily="2" charset="-122"/>
              </a:rPr>
              <a:t>ω</a:t>
            </a:r>
            <a:r>
              <a:rPr lang="en-US" altLang="zh-CN" sz="2400" baseline="-25000" smtClean="0">
                <a:latin typeface="宋体" pitchFamily="2" charset="-122"/>
              </a:rPr>
              <a:t>3</a:t>
            </a:r>
            <a:r>
              <a:rPr lang="zh-CN" altLang="en-US" sz="2400" smtClean="0">
                <a:latin typeface="宋体" pitchFamily="2" charset="-122"/>
              </a:rPr>
              <a:t>类</a:t>
            </a:r>
          </a:p>
          <a:p>
            <a:pPr eaLnBrk="1" hangingPunct="1">
              <a:buFont typeface="Symbol" pitchFamily="18" charset="2"/>
              <a:buNone/>
            </a:pPr>
            <a:endParaRPr lang="en-US" altLang="zh-CN" sz="2400" smtClean="0">
              <a:latin typeface="宋体" pitchFamily="2" charset="-122"/>
            </a:endParaRPr>
          </a:p>
        </p:txBody>
      </p:sp>
      <p:sp>
        <p:nvSpPr>
          <p:cNvPr id="16409" name="Rectangle 4"/>
          <p:cNvSpPr>
            <a:spLocks noGrp="1" noChangeArrowheads="1"/>
          </p:cNvSpPr>
          <p:nvPr/>
        </p:nvSpPr>
        <p:spPr bwMode="auto">
          <a:xfrm>
            <a:off x="1116013" y="1268413"/>
            <a:ext cx="431958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buClr>
                <a:srgbClr val="66FF33"/>
              </a:buClr>
              <a:buFont typeface="Wingdings" pitchFamily="2" charset="2"/>
              <a:buChar char="v"/>
            </a:pPr>
            <a:r>
              <a:rPr kumimoji="0" lang="zh-CN" altLang="en-US" sz="2200">
                <a:latin typeface="Arial" charset="0"/>
              </a:rPr>
              <a:t>结论：判别区间增大，不确定   区间减小，比第一种情况小的多</a:t>
            </a:r>
            <a:r>
              <a:rPr kumimoji="0" lang="en-US" altLang="zh-CN" sz="2200">
                <a:latin typeface="Arial" charset="0"/>
              </a:rPr>
              <a:t>.</a:t>
            </a:r>
          </a:p>
        </p:txBody>
      </p:sp>
      <p:graphicFrame>
        <p:nvGraphicFramePr>
          <p:cNvPr id="16386" name="Object 5"/>
          <p:cNvGraphicFramePr>
            <a:graphicFrameLocks noChangeAspect="1"/>
          </p:cNvGraphicFramePr>
          <p:nvPr/>
        </p:nvGraphicFramePr>
        <p:xfrm>
          <a:off x="838200" y="3505200"/>
          <a:ext cx="4100513" cy="374650"/>
        </p:xfrm>
        <a:graphic>
          <a:graphicData uri="http://schemas.openxmlformats.org/presentationml/2006/ole">
            <mc:AlternateContent xmlns:mc="http://schemas.openxmlformats.org/markup-compatibility/2006">
              <mc:Choice xmlns:v="urn:schemas-microsoft-com:vml" Requires="v">
                <p:oleObj spid="_x0000_s16467" name="Equation" r:id="rId3" imgW="2197080" imgH="228600" progId="Equation.3">
                  <p:embed/>
                </p:oleObj>
              </mc:Choice>
              <mc:Fallback>
                <p:oleObj name="Equation" r:id="rId3" imgW="2197080" imgH="2286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505200"/>
                        <a:ext cx="4100513" cy="37465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87" name="Object 6"/>
          <p:cNvGraphicFramePr>
            <a:graphicFrameLocks noChangeAspect="1"/>
          </p:cNvGraphicFramePr>
          <p:nvPr/>
        </p:nvGraphicFramePr>
        <p:xfrm>
          <a:off x="1371600" y="4419600"/>
          <a:ext cx="3578225" cy="381000"/>
        </p:xfrm>
        <a:graphic>
          <a:graphicData uri="http://schemas.openxmlformats.org/presentationml/2006/ole">
            <mc:AlternateContent xmlns:mc="http://schemas.openxmlformats.org/markup-compatibility/2006">
              <mc:Choice xmlns:v="urn:schemas-microsoft-com:vml" Requires="v">
                <p:oleObj spid="_x0000_s16468" name="Equation" r:id="rId5" imgW="1917360" imgH="228600" progId="Equation.3">
                  <p:embed/>
                </p:oleObj>
              </mc:Choice>
              <mc:Fallback>
                <p:oleObj name="Equation" r:id="rId5" imgW="1917360" imgH="2286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4419600"/>
                        <a:ext cx="3578225" cy="3810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88" name="Object 7"/>
          <p:cNvGraphicFramePr>
            <a:graphicFrameLocks noChangeAspect="1"/>
          </p:cNvGraphicFramePr>
          <p:nvPr/>
        </p:nvGraphicFramePr>
        <p:xfrm>
          <a:off x="1752600" y="4876800"/>
          <a:ext cx="1233488" cy="395288"/>
        </p:xfrm>
        <a:graphic>
          <a:graphicData uri="http://schemas.openxmlformats.org/presentationml/2006/ole">
            <mc:AlternateContent xmlns:mc="http://schemas.openxmlformats.org/markup-compatibility/2006">
              <mc:Choice xmlns:v="urn:schemas-microsoft-com:vml" Requires="v">
                <p:oleObj spid="_x0000_s16469" name="Equation" r:id="rId7" imgW="660240" imgH="241200" progId="Equation.3">
                  <p:embed/>
                </p:oleObj>
              </mc:Choice>
              <mc:Fallback>
                <p:oleObj name="Equation" r:id="rId7" imgW="660240" imgH="2412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52600" y="4876800"/>
                        <a:ext cx="1233488" cy="395288"/>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410" name="Rectangle 8"/>
          <p:cNvSpPr>
            <a:spLocks noChangeArrowheads="1"/>
          </p:cNvSpPr>
          <p:nvPr/>
        </p:nvSpPr>
        <p:spPr bwMode="auto">
          <a:xfrm>
            <a:off x="1828800" y="304800"/>
            <a:ext cx="6019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rgbClr val="FF5050"/>
              </a:buClr>
              <a:buSzPct val="80000"/>
              <a:buFont typeface="Wingdings" pitchFamily="2" charset="2"/>
              <a:buChar char="Ø"/>
            </a:pPr>
            <a:r>
              <a:rPr lang="en-US" altLang="zh-CN" sz="3600"/>
              <a:t>2</a:t>
            </a:r>
            <a:r>
              <a:rPr lang="zh-CN" altLang="en-US" sz="3600"/>
              <a:t>。</a:t>
            </a:r>
            <a:r>
              <a:rPr lang="zh-CN" altLang="en-US" sz="3600" b="1"/>
              <a:t>第二种情况（续）</a:t>
            </a:r>
            <a:endParaRPr lang="zh-CN" altLang="en-US" sz="3600">
              <a:ea typeface="隶书" pitchFamily="49" charset="-122"/>
            </a:endParaRPr>
          </a:p>
        </p:txBody>
      </p:sp>
      <p:grpSp>
        <p:nvGrpSpPr>
          <p:cNvPr id="16411" name="Group 9"/>
          <p:cNvGrpSpPr>
            <a:grpSpLocks/>
          </p:cNvGrpSpPr>
          <p:nvPr/>
        </p:nvGrpSpPr>
        <p:grpSpPr bwMode="auto">
          <a:xfrm>
            <a:off x="4965700" y="1219200"/>
            <a:ext cx="3937000" cy="4635500"/>
            <a:chOff x="3128" y="768"/>
            <a:chExt cx="2480" cy="2920"/>
          </a:xfrm>
        </p:grpSpPr>
        <p:graphicFrame>
          <p:nvGraphicFramePr>
            <p:cNvPr id="16389" name="Object 10"/>
            <p:cNvGraphicFramePr>
              <a:graphicFrameLocks noChangeAspect="1"/>
            </p:cNvGraphicFramePr>
            <p:nvPr/>
          </p:nvGraphicFramePr>
          <p:xfrm>
            <a:off x="3792" y="768"/>
            <a:ext cx="974" cy="624"/>
          </p:xfrm>
          <a:graphic>
            <a:graphicData uri="http://schemas.openxmlformats.org/presentationml/2006/ole">
              <mc:AlternateContent xmlns:mc="http://schemas.openxmlformats.org/markup-compatibility/2006">
                <mc:Choice xmlns:v="urn:schemas-microsoft-com:vml" Requires="v">
                  <p:oleObj spid="_x0000_s16470" name="公式" r:id="rId9" imgW="647640" imgH="685800" progId="Equation.3">
                    <p:embed/>
                  </p:oleObj>
                </mc:Choice>
                <mc:Fallback>
                  <p:oleObj name="公式" r:id="rId9" imgW="647640" imgH="68580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92" y="768"/>
                          <a:ext cx="974" cy="624"/>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390" name="Object 11"/>
            <p:cNvGraphicFramePr>
              <a:graphicFrameLocks noChangeAspect="1"/>
            </p:cNvGraphicFramePr>
            <p:nvPr/>
          </p:nvGraphicFramePr>
          <p:xfrm>
            <a:off x="3128" y="1680"/>
            <a:ext cx="752" cy="624"/>
          </p:xfrm>
          <a:graphic>
            <a:graphicData uri="http://schemas.openxmlformats.org/presentationml/2006/ole">
              <mc:AlternateContent xmlns:mc="http://schemas.openxmlformats.org/markup-compatibility/2006">
                <mc:Choice xmlns:v="urn:schemas-microsoft-com:vml" Requires="v">
                  <p:oleObj spid="_x0000_s16471" name="公式" r:id="rId11" imgW="622080" imgH="685800" progId="Equation.3">
                    <p:embed/>
                  </p:oleObj>
                </mc:Choice>
                <mc:Fallback>
                  <p:oleObj name="公式" r:id="rId11" imgW="622080" imgH="685800"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28" y="1680"/>
                          <a:ext cx="752" cy="624"/>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412" name="Line 12"/>
            <p:cNvSpPr>
              <a:spLocks noChangeShapeType="1"/>
            </p:cNvSpPr>
            <p:nvPr/>
          </p:nvSpPr>
          <p:spPr bwMode="auto">
            <a:xfrm rot="403185">
              <a:off x="3229" y="1198"/>
              <a:ext cx="2196" cy="1847"/>
            </a:xfrm>
            <a:prstGeom prst="line">
              <a:avLst/>
            </a:prstGeom>
            <a:noFill/>
            <a:ln w="12700">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6413" name="Line 13"/>
            <p:cNvSpPr>
              <a:spLocks noChangeShapeType="1"/>
            </p:cNvSpPr>
            <p:nvPr/>
          </p:nvSpPr>
          <p:spPr bwMode="auto">
            <a:xfrm>
              <a:off x="3656" y="2840"/>
              <a:ext cx="1952" cy="0"/>
            </a:xfrm>
            <a:prstGeom prst="line">
              <a:avLst/>
            </a:prstGeom>
            <a:noFill/>
            <a:ln w="9525">
              <a:solidFill>
                <a:schemeClr val="tx1"/>
              </a:solidFill>
              <a:miter lim="800000"/>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16391" name="Object 14"/>
            <p:cNvGraphicFramePr>
              <a:graphicFrameLocks noChangeAspect="1"/>
            </p:cNvGraphicFramePr>
            <p:nvPr/>
          </p:nvGraphicFramePr>
          <p:xfrm>
            <a:off x="4862" y="3120"/>
            <a:ext cx="718" cy="294"/>
          </p:xfrm>
          <a:graphic>
            <a:graphicData uri="http://schemas.openxmlformats.org/presentationml/2006/ole">
              <mc:AlternateContent xmlns:mc="http://schemas.openxmlformats.org/markup-compatibility/2006">
                <mc:Choice xmlns:v="urn:schemas-microsoft-com:vml" Requires="v">
                  <p:oleObj spid="_x0000_s16472" name="Equation" r:id="rId13" imgW="647640" imgH="215640" progId="Equation.3">
                    <p:embed/>
                  </p:oleObj>
                </mc:Choice>
                <mc:Fallback>
                  <p:oleObj name="Equation" r:id="rId13" imgW="647640" imgH="215640" progId="Equation.3">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62" y="3120"/>
                          <a:ext cx="718" cy="294"/>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2" name="Object 15"/>
            <p:cNvGraphicFramePr>
              <a:graphicFrameLocks noChangeAspect="1"/>
            </p:cNvGraphicFramePr>
            <p:nvPr/>
          </p:nvGraphicFramePr>
          <p:xfrm>
            <a:off x="4998" y="3031"/>
            <a:ext cx="244" cy="220"/>
          </p:xfrm>
          <a:graphic>
            <a:graphicData uri="http://schemas.openxmlformats.org/presentationml/2006/ole">
              <mc:AlternateContent xmlns:mc="http://schemas.openxmlformats.org/markup-compatibility/2006">
                <mc:Choice xmlns:v="urn:schemas-microsoft-com:vml" Requires="v">
                  <p:oleObj spid="_x0000_s16473" name="Equation" r:id="rId15" imgW="139680" imgH="139680" progId="Equation.3">
                    <p:embed/>
                  </p:oleObj>
                </mc:Choice>
                <mc:Fallback>
                  <p:oleObj name="Equation" r:id="rId15" imgW="139680" imgH="139680" progId="Equation.3">
                    <p:embed/>
                    <p:pic>
                      <p:nvPicPr>
                        <p:cNvPr id="0" name="Object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998" y="3031"/>
                          <a:ext cx="244" cy="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414" name="Line 16"/>
            <p:cNvSpPr>
              <a:spLocks noChangeShapeType="1"/>
            </p:cNvSpPr>
            <p:nvPr/>
          </p:nvSpPr>
          <p:spPr bwMode="auto">
            <a:xfrm rot="5768490" flipV="1">
              <a:off x="3286" y="2171"/>
              <a:ext cx="2326" cy="244"/>
            </a:xfrm>
            <a:prstGeom prst="line">
              <a:avLst/>
            </a:prstGeom>
            <a:noFill/>
            <a:ln w="12700">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6415" name="Line 17"/>
            <p:cNvSpPr>
              <a:spLocks noChangeShapeType="1"/>
            </p:cNvSpPr>
            <p:nvPr/>
          </p:nvSpPr>
          <p:spPr bwMode="auto">
            <a:xfrm rot="1551606" flipH="1">
              <a:off x="3998" y="816"/>
              <a:ext cx="610" cy="2463"/>
            </a:xfrm>
            <a:prstGeom prst="line">
              <a:avLst/>
            </a:prstGeom>
            <a:noFill/>
            <a:ln w="12700">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6416" name="Line 18"/>
            <p:cNvSpPr>
              <a:spLocks noChangeShapeType="1"/>
            </p:cNvSpPr>
            <p:nvPr/>
          </p:nvSpPr>
          <p:spPr bwMode="auto">
            <a:xfrm flipV="1">
              <a:off x="3656" y="1130"/>
              <a:ext cx="0" cy="1710"/>
            </a:xfrm>
            <a:prstGeom prst="line">
              <a:avLst/>
            </a:prstGeom>
            <a:noFill/>
            <a:ln w="9525">
              <a:solidFill>
                <a:schemeClr val="tx1"/>
              </a:solidFill>
              <a:miter lim="800000"/>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16393" name="Object 19"/>
            <p:cNvGraphicFramePr>
              <a:graphicFrameLocks noChangeAspect="1"/>
            </p:cNvGraphicFramePr>
            <p:nvPr/>
          </p:nvGraphicFramePr>
          <p:xfrm>
            <a:off x="4823" y="924"/>
            <a:ext cx="778" cy="342"/>
          </p:xfrm>
          <a:graphic>
            <a:graphicData uri="http://schemas.openxmlformats.org/presentationml/2006/ole">
              <mc:AlternateContent xmlns:mc="http://schemas.openxmlformats.org/markup-compatibility/2006">
                <mc:Choice xmlns:v="urn:schemas-microsoft-com:vml" Requires="v">
                  <p:oleObj spid="_x0000_s16474" name="Equation" r:id="rId17" imgW="660240" imgH="228600" progId="Equation.3">
                    <p:embed/>
                  </p:oleObj>
                </mc:Choice>
                <mc:Fallback>
                  <p:oleObj name="Equation" r:id="rId17" imgW="660240" imgH="228600" progId="Equation.3">
                    <p:embed/>
                    <p:pic>
                      <p:nvPicPr>
                        <p:cNvPr id="0" name="Object 1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823" y="924"/>
                          <a:ext cx="778" cy="342"/>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4" name="Object 20"/>
            <p:cNvGraphicFramePr>
              <a:graphicFrameLocks noChangeAspect="1"/>
            </p:cNvGraphicFramePr>
            <p:nvPr/>
          </p:nvGraphicFramePr>
          <p:xfrm>
            <a:off x="3847" y="2909"/>
            <a:ext cx="839" cy="342"/>
          </p:xfrm>
          <a:graphic>
            <a:graphicData uri="http://schemas.openxmlformats.org/presentationml/2006/ole">
              <mc:AlternateContent xmlns:mc="http://schemas.openxmlformats.org/markup-compatibility/2006">
                <mc:Choice xmlns:v="urn:schemas-microsoft-com:vml" Requires="v">
                  <p:oleObj spid="_x0000_s16475" name="Equation" r:id="rId19" imgW="647640" imgH="228600" progId="Equation.3">
                    <p:embed/>
                  </p:oleObj>
                </mc:Choice>
                <mc:Fallback>
                  <p:oleObj name="Equation" r:id="rId19" imgW="647640" imgH="228600" progId="Equation.3">
                    <p:embed/>
                    <p:pic>
                      <p:nvPicPr>
                        <p:cNvPr id="0" name="Object 2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847" y="2909"/>
                          <a:ext cx="839" cy="342"/>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5" name="Object 21"/>
            <p:cNvGraphicFramePr>
              <a:graphicFrameLocks noChangeAspect="1"/>
            </p:cNvGraphicFramePr>
            <p:nvPr/>
          </p:nvGraphicFramePr>
          <p:xfrm>
            <a:off x="4683" y="1208"/>
            <a:ext cx="183" cy="164"/>
          </p:xfrm>
          <a:graphic>
            <a:graphicData uri="http://schemas.openxmlformats.org/presentationml/2006/ole">
              <mc:AlternateContent xmlns:mc="http://schemas.openxmlformats.org/markup-compatibility/2006">
                <mc:Choice xmlns:v="urn:schemas-microsoft-com:vml" Requires="v">
                  <p:oleObj spid="_x0000_s16476" name="Equation" r:id="rId21" imgW="139680" imgH="139680" progId="Equation.3">
                    <p:embed/>
                  </p:oleObj>
                </mc:Choice>
                <mc:Fallback>
                  <p:oleObj name="Equation" r:id="rId21" imgW="139680" imgH="139680" progId="Equation.3">
                    <p:embed/>
                    <p:pic>
                      <p:nvPicPr>
                        <p:cNvPr id="0" name="Object 2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683" y="1208"/>
                          <a:ext cx="183" cy="1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6" name="Object 22"/>
            <p:cNvGraphicFramePr>
              <a:graphicFrameLocks noChangeAspect="1"/>
            </p:cNvGraphicFramePr>
            <p:nvPr/>
          </p:nvGraphicFramePr>
          <p:xfrm>
            <a:off x="4205" y="3182"/>
            <a:ext cx="244" cy="220"/>
          </p:xfrm>
          <a:graphic>
            <a:graphicData uri="http://schemas.openxmlformats.org/presentationml/2006/ole">
              <mc:AlternateContent xmlns:mc="http://schemas.openxmlformats.org/markup-compatibility/2006">
                <mc:Choice xmlns:v="urn:schemas-microsoft-com:vml" Requires="v">
                  <p:oleObj spid="_x0000_s16477" name="Equation" r:id="rId22" imgW="139680" imgH="139680" progId="Equation.3">
                    <p:embed/>
                  </p:oleObj>
                </mc:Choice>
                <mc:Fallback>
                  <p:oleObj name="Equation" r:id="rId22" imgW="139680" imgH="139680" progId="Equation.3">
                    <p:embed/>
                    <p:pic>
                      <p:nvPicPr>
                        <p:cNvPr id="0" name="Object 2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205" y="3182"/>
                          <a:ext cx="244" cy="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7" name="Object 23"/>
            <p:cNvGraphicFramePr>
              <a:graphicFrameLocks noChangeAspect="1"/>
            </p:cNvGraphicFramePr>
            <p:nvPr/>
          </p:nvGraphicFramePr>
          <p:xfrm>
            <a:off x="5279" y="2909"/>
            <a:ext cx="146" cy="273"/>
          </p:xfrm>
          <a:graphic>
            <a:graphicData uri="http://schemas.openxmlformats.org/presentationml/2006/ole">
              <mc:AlternateContent xmlns:mc="http://schemas.openxmlformats.org/markup-compatibility/2006">
                <mc:Choice xmlns:v="urn:schemas-microsoft-com:vml" Requires="v">
                  <p:oleObj spid="_x0000_s16478" name="Equation" r:id="rId23" imgW="139680" imgH="75960" progId="Equation.3">
                    <p:embed/>
                  </p:oleObj>
                </mc:Choice>
                <mc:Fallback>
                  <p:oleObj name="Equation" r:id="rId23" imgW="139680" imgH="75960" progId="Equation.3">
                    <p:embed/>
                    <p:pic>
                      <p:nvPicPr>
                        <p:cNvPr id="0" name="Object 2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279" y="2909"/>
                          <a:ext cx="146" cy="2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8" name="Object 24"/>
            <p:cNvGraphicFramePr>
              <a:graphicFrameLocks noChangeAspect="1"/>
            </p:cNvGraphicFramePr>
            <p:nvPr/>
          </p:nvGraphicFramePr>
          <p:xfrm>
            <a:off x="4739" y="1335"/>
            <a:ext cx="144" cy="274"/>
          </p:xfrm>
          <a:graphic>
            <a:graphicData uri="http://schemas.openxmlformats.org/presentationml/2006/ole">
              <mc:AlternateContent xmlns:mc="http://schemas.openxmlformats.org/markup-compatibility/2006">
                <mc:Choice xmlns:v="urn:schemas-microsoft-com:vml" Requires="v">
                  <p:oleObj spid="_x0000_s16479" name="Equation" r:id="rId25" imgW="139680" imgH="75960" progId="Equation.3">
                    <p:embed/>
                  </p:oleObj>
                </mc:Choice>
                <mc:Fallback>
                  <p:oleObj name="Equation" r:id="rId25" imgW="139680" imgH="75960" progId="Equation.3">
                    <p:embed/>
                    <p:pic>
                      <p:nvPicPr>
                        <p:cNvPr id="0" name="Object 2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739" y="1335"/>
                          <a:ext cx="144" cy="2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9" name="Object 25"/>
            <p:cNvGraphicFramePr>
              <a:graphicFrameLocks noChangeAspect="1"/>
            </p:cNvGraphicFramePr>
            <p:nvPr/>
          </p:nvGraphicFramePr>
          <p:xfrm>
            <a:off x="4510" y="3114"/>
            <a:ext cx="181" cy="342"/>
          </p:xfrm>
          <a:graphic>
            <a:graphicData uri="http://schemas.openxmlformats.org/presentationml/2006/ole">
              <mc:AlternateContent xmlns:mc="http://schemas.openxmlformats.org/markup-compatibility/2006">
                <mc:Choice xmlns:v="urn:schemas-microsoft-com:vml" Requires="v">
                  <p:oleObj spid="_x0000_s16480" name="Equation" r:id="rId26" imgW="139680" imgH="75960" progId="Equation.3">
                    <p:embed/>
                  </p:oleObj>
                </mc:Choice>
                <mc:Fallback>
                  <p:oleObj name="Equation" r:id="rId26" imgW="139680" imgH="75960" progId="Equation.3">
                    <p:embed/>
                    <p:pic>
                      <p:nvPicPr>
                        <p:cNvPr id="0" name="Object 2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510" y="3114"/>
                          <a:ext cx="181" cy="3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417" name="Line 26"/>
            <p:cNvSpPr>
              <a:spLocks noChangeShapeType="1"/>
            </p:cNvSpPr>
            <p:nvPr/>
          </p:nvSpPr>
          <p:spPr bwMode="auto">
            <a:xfrm>
              <a:off x="3778" y="1609"/>
              <a:ext cx="671" cy="1300"/>
            </a:xfrm>
            <a:prstGeom prst="line">
              <a:avLst/>
            </a:prstGeom>
            <a:noFill/>
            <a:ln w="9525">
              <a:solidFill>
                <a:srgbClr val="00FFFF"/>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18" name="Line 27"/>
            <p:cNvSpPr>
              <a:spLocks noChangeShapeType="1"/>
            </p:cNvSpPr>
            <p:nvPr/>
          </p:nvSpPr>
          <p:spPr bwMode="auto">
            <a:xfrm>
              <a:off x="4144" y="1951"/>
              <a:ext cx="305" cy="615"/>
            </a:xfrm>
            <a:prstGeom prst="line">
              <a:avLst/>
            </a:prstGeom>
            <a:noFill/>
            <a:ln w="9525">
              <a:solidFill>
                <a:srgbClr val="00FFFF"/>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19" name="Line 28"/>
            <p:cNvSpPr>
              <a:spLocks noChangeShapeType="1"/>
            </p:cNvSpPr>
            <p:nvPr/>
          </p:nvSpPr>
          <p:spPr bwMode="auto">
            <a:xfrm>
              <a:off x="3473" y="1266"/>
              <a:ext cx="915" cy="1916"/>
            </a:xfrm>
            <a:prstGeom prst="line">
              <a:avLst/>
            </a:prstGeom>
            <a:noFill/>
            <a:ln w="9525">
              <a:solidFill>
                <a:srgbClr val="00FFFF"/>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20" name="Line 29"/>
            <p:cNvSpPr>
              <a:spLocks noChangeShapeType="1"/>
            </p:cNvSpPr>
            <p:nvPr/>
          </p:nvSpPr>
          <p:spPr bwMode="auto">
            <a:xfrm>
              <a:off x="3839" y="1540"/>
              <a:ext cx="854" cy="0"/>
            </a:xfrm>
            <a:prstGeom prst="line">
              <a:avLst/>
            </a:prstGeom>
            <a:noFill/>
            <a:ln w="9525">
              <a:solidFill>
                <a:srgbClr val="FF66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21" name="Line 30"/>
            <p:cNvSpPr>
              <a:spLocks noChangeShapeType="1"/>
            </p:cNvSpPr>
            <p:nvPr/>
          </p:nvSpPr>
          <p:spPr bwMode="auto">
            <a:xfrm>
              <a:off x="3961" y="1677"/>
              <a:ext cx="549" cy="0"/>
            </a:xfrm>
            <a:prstGeom prst="line">
              <a:avLst/>
            </a:prstGeom>
            <a:noFill/>
            <a:ln w="9525">
              <a:solidFill>
                <a:srgbClr val="FF66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22" name="Line 31"/>
            <p:cNvSpPr>
              <a:spLocks noChangeShapeType="1"/>
            </p:cNvSpPr>
            <p:nvPr/>
          </p:nvSpPr>
          <p:spPr bwMode="auto">
            <a:xfrm>
              <a:off x="4022" y="1814"/>
              <a:ext cx="427" cy="0"/>
            </a:xfrm>
            <a:prstGeom prst="line">
              <a:avLst/>
            </a:prstGeom>
            <a:noFill/>
            <a:ln w="9525">
              <a:solidFill>
                <a:srgbClr val="FF66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23" name="AutoShape 32"/>
            <p:cNvSpPr>
              <a:spLocks noChangeArrowheads="1"/>
            </p:cNvSpPr>
            <p:nvPr/>
          </p:nvSpPr>
          <p:spPr bwMode="auto">
            <a:xfrm rot="-5543157">
              <a:off x="4166" y="1978"/>
              <a:ext cx="377" cy="180"/>
            </a:xfrm>
            <a:prstGeom prst="triangle">
              <a:avLst>
                <a:gd name="adj" fmla="val 50000"/>
              </a:avLst>
            </a:prstGeom>
            <a:solidFill>
              <a:srgbClr val="00FF00"/>
            </a:solidFill>
            <a:ln w="9525">
              <a:solidFill>
                <a:srgbClr val="00FF00"/>
              </a:solidFill>
              <a:miter lim="800000"/>
              <a:headEnd/>
              <a:tailEnd/>
            </a:ln>
          </p:spPr>
          <p:txBody>
            <a:bodyPr wrap="none" anchor="ctr"/>
            <a:lstStyle/>
            <a:p>
              <a:endParaRPr lang="zh-CN" altLang="en-US"/>
            </a:p>
          </p:txBody>
        </p:sp>
        <p:graphicFrame>
          <p:nvGraphicFramePr>
            <p:cNvPr id="16400" name="Object 33"/>
            <p:cNvGraphicFramePr>
              <a:graphicFrameLocks noChangeAspect="1"/>
            </p:cNvGraphicFramePr>
            <p:nvPr/>
          </p:nvGraphicFramePr>
          <p:xfrm>
            <a:off x="3408" y="816"/>
            <a:ext cx="159" cy="184"/>
          </p:xfrm>
          <a:graphic>
            <a:graphicData uri="http://schemas.openxmlformats.org/presentationml/2006/ole">
              <mc:AlternateContent xmlns:mc="http://schemas.openxmlformats.org/markup-compatibility/2006">
                <mc:Choice xmlns:v="urn:schemas-microsoft-com:vml" Requires="v">
                  <p:oleObj spid="_x0000_s16481" name="Equation" r:id="rId27" imgW="114120" imgH="177480" progId="Equation.3">
                    <p:embed/>
                  </p:oleObj>
                </mc:Choice>
                <mc:Fallback>
                  <p:oleObj name="Equation" r:id="rId27" imgW="114120" imgH="177480" progId="Equation.3">
                    <p:embed/>
                    <p:pic>
                      <p:nvPicPr>
                        <p:cNvPr id="0" name="Object 33"/>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408" y="816"/>
                          <a:ext cx="159" cy="184"/>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424" name="Line 34"/>
            <p:cNvSpPr>
              <a:spLocks noChangeShapeType="1"/>
            </p:cNvSpPr>
            <p:nvPr/>
          </p:nvSpPr>
          <p:spPr bwMode="auto">
            <a:xfrm>
              <a:off x="3456" y="1008"/>
              <a:ext cx="192" cy="336"/>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16401" name="Object 35"/>
            <p:cNvGraphicFramePr>
              <a:graphicFrameLocks noChangeAspect="1"/>
            </p:cNvGraphicFramePr>
            <p:nvPr/>
          </p:nvGraphicFramePr>
          <p:xfrm>
            <a:off x="4656" y="3504"/>
            <a:ext cx="159" cy="184"/>
          </p:xfrm>
          <a:graphic>
            <a:graphicData uri="http://schemas.openxmlformats.org/presentationml/2006/ole">
              <mc:AlternateContent xmlns:mc="http://schemas.openxmlformats.org/markup-compatibility/2006">
                <mc:Choice xmlns:v="urn:schemas-microsoft-com:vml" Requires="v">
                  <p:oleObj spid="_x0000_s16482" name="Equation" r:id="rId29" imgW="114120" imgH="177480" progId="Equation.3">
                    <p:embed/>
                  </p:oleObj>
                </mc:Choice>
                <mc:Fallback>
                  <p:oleObj name="Equation" r:id="rId29" imgW="114120" imgH="177480" progId="Equation.3">
                    <p:embed/>
                    <p:pic>
                      <p:nvPicPr>
                        <p:cNvPr id="0" name="Object 35"/>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656" y="3504"/>
                          <a:ext cx="159" cy="184"/>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425" name="Line 36"/>
            <p:cNvSpPr>
              <a:spLocks noChangeShapeType="1"/>
            </p:cNvSpPr>
            <p:nvPr/>
          </p:nvSpPr>
          <p:spPr bwMode="auto">
            <a:xfrm flipV="1">
              <a:off x="4752" y="2880"/>
              <a:ext cx="240" cy="62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16402" name="Object 37"/>
            <p:cNvGraphicFramePr>
              <a:graphicFrameLocks noChangeAspect="1"/>
            </p:cNvGraphicFramePr>
            <p:nvPr/>
          </p:nvGraphicFramePr>
          <p:xfrm>
            <a:off x="3888" y="2640"/>
            <a:ext cx="159" cy="184"/>
          </p:xfrm>
          <a:graphic>
            <a:graphicData uri="http://schemas.openxmlformats.org/presentationml/2006/ole">
              <mc:AlternateContent xmlns:mc="http://schemas.openxmlformats.org/markup-compatibility/2006">
                <mc:Choice xmlns:v="urn:schemas-microsoft-com:vml" Requires="v">
                  <p:oleObj spid="_x0000_s16483" name="Equation" r:id="rId30" imgW="114120" imgH="177480" progId="Equation.3">
                    <p:embed/>
                  </p:oleObj>
                </mc:Choice>
                <mc:Fallback>
                  <p:oleObj name="Equation" r:id="rId30" imgW="114120" imgH="177480" progId="Equation.3">
                    <p:embed/>
                    <p:pic>
                      <p:nvPicPr>
                        <p:cNvPr id="0" name="Object 37"/>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3888" y="2640"/>
                          <a:ext cx="159" cy="184"/>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426" name="Line 38"/>
            <p:cNvSpPr>
              <a:spLocks noChangeShapeType="1"/>
            </p:cNvSpPr>
            <p:nvPr/>
          </p:nvSpPr>
          <p:spPr bwMode="auto">
            <a:xfrm>
              <a:off x="4032" y="2736"/>
              <a:ext cx="336" cy="4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16403" name="Object 39"/>
            <p:cNvGraphicFramePr>
              <a:graphicFrameLocks noChangeAspect="1"/>
            </p:cNvGraphicFramePr>
            <p:nvPr/>
          </p:nvGraphicFramePr>
          <p:xfrm>
            <a:off x="4608" y="1728"/>
            <a:ext cx="955" cy="636"/>
          </p:xfrm>
          <a:graphic>
            <a:graphicData uri="http://schemas.openxmlformats.org/presentationml/2006/ole">
              <mc:AlternateContent xmlns:mc="http://schemas.openxmlformats.org/markup-compatibility/2006">
                <mc:Choice xmlns:v="urn:schemas-microsoft-com:vml" Requires="v">
                  <p:oleObj spid="_x0000_s16484" name="Equation" r:id="rId32" imgW="634680" imgH="698400" progId="Equation.3">
                    <p:embed/>
                  </p:oleObj>
                </mc:Choice>
                <mc:Fallback>
                  <p:oleObj name="Equation" r:id="rId32" imgW="634680" imgH="698400" progId="Equation.3">
                    <p:embed/>
                    <p:pic>
                      <p:nvPicPr>
                        <p:cNvPr id="0" name="Object 39"/>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4608" y="1728"/>
                          <a:ext cx="955" cy="636"/>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404" name="Object 40"/>
            <p:cNvGraphicFramePr>
              <a:graphicFrameLocks noChangeAspect="1"/>
            </p:cNvGraphicFramePr>
            <p:nvPr/>
          </p:nvGraphicFramePr>
          <p:xfrm>
            <a:off x="5376" y="2592"/>
            <a:ext cx="230" cy="240"/>
          </p:xfrm>
          <a:graphic>
            <a:graphicData uri="http://schemas.openxmlformats.org/presentationml/2006/ole">
              <mc:AlternateContent xmlns:mc="http://schemas.openxmlformats.org/markup-compatibility/2006">
                <mc:Choice xmlns:v="urn:schemas-microsoft-com:vml" Requires="v">
                  <p:oleObj spid="_x0000_s16485" name="Equation" r:id="rId34" imgW="152280" imgH="215640" progId="Equation.3">
                    <p:embed/>
                  </p:oleObj>
                </mc:Choice>
                <mc:Fallback>
                  <p:oleObj name="Equation" r:id="rId34" imgW="152280" imgH="215640" progId="Equation.3">
                    <p:embed/>
                    <p:pic>
                      <p:nvPicPr>
                        <p:cNvPr id="0" name="Object 40"/>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5376" y="2592"/>
                          <a:ext cx="230" cy="240"/>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405" name="Object 41"/>
            <p:cNvGraphicFramePr>
              <a:graphicFrameLocks noChangeAspect="1"/>
            </p:cNvGraphicFramePr>
            <p:nvPr/>
          </p:nvGraphicFramePr>
          <p:xfrm>
            <a:off x="3552" y="960"/>
            <a:ext cx="249" cy="240"/>
          </p:xfrm>
          <a:graphic>
            <a:graphicData uri="http://schemas.openxmlformats.org/presentationml/2006/ole">
              <mc:AlternateContent xmlns:mc="http://schemas.openxmlformats.org/markup-compatibility/2006">
                <mc:Choice xmlns:v="urn:schemas-microsoft-com:vml" Requires="v">
                  <p:oleObj spid="_x0000_s16486" name="Equation" r:id="rId36" imgW="164880" imgH="215640" progId="Equation.3">
                    <p:embed/>
                  </p:oleObj>
                </mc:Choice>
                <mc:Fallback>
                  <p:oleObj name="Equation" r:id="rId36" imgW="164880" imgH="215640" progId="Equation.3">
                    <p:embed/>
                    <p:pic>
                      <p:nvPicPr>
                        <p:cNvPr id="0" name="Object 41"/>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3552" y="960"/>
                          <a:ext cx="249" cy="240"/>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0087DAD0-16EB-4C65-B8AC-08392734C11C}" type="slidenum">
              <a:rPr kumimoji="0" lang="en-US" altLang="zh-CN" sz="1400" smtClean="0"/>
              <a:pPr eaLnBrk="1" hangingPunct="1"/>
              <a:t>22</a:t>
            </a:fld>
            <a:endParaRPr kumimoji="0" lang="en-US" altLang="zh-CN" sz="1400" smtClean="0"/>
          </a:p>
        </p:txBody>
      </p:sp>
      <p:sp>
        <p:nvSpPr>
          <p:cNvPr id="17414" name="Rectangle 2"/>
          <p:cNvSpPr>
            <a:spLocks noGrp="1" noChangeArrowheads="1"/>
          </p:cNvSpPr>
          <p:nvPr>
            <p:ph type="title"/>
          </p:nvPr>
        </p:nvSpPr>
        <p:spPr>
          <a:xfrm>
            <a:off x="1981200" y="304800"/>
            <a:ext cx="6019800" cy="762000"/>
          </a:xfrm>
        </p:spPr>
        <p:txBody>
          <a:bodyPr/>
          <a:lstStyle/>
          <a:p>
            <a:pPr eaLnBrk="1" hangingPunct="1">
              <a:buClr>
                <a:srgbClr val="FF5050"/>
              </a:buClr>
              <a:buFont typeface="Wingdings" pitchFamily="2" charset="2"/>
              <a:buChar char="Ø"/>
            </a:pPr>
            <a:r>
              <a:rPr lang="en-US" altLang="zh-CN" sz="3600" smtClean="0">
                <a:solidFill>
                  <a:schemeClr val="tx1"/>
                </a:solidFill>
              </a:rPr>
              <a:t>3</a:t>
            </a:r>
            <a:r>
              <a:rPr lang="zh-CN" altLang="en-US" sz="3600" smtClean="0">
                <a:solidFill>
                  <a:schemeClr val="tx1"/>
                </a:solidFill>
              </a:rPr>
              <a:t>。第三种情况</a:t>
            </a:r>
          </a:p>
        </p:txBody>
      </p:sp>
      <p:sp>
        <p:nvSpPr>
          <p:cNvPr id="17415" name="Rectangle 3"/>
          <p:cNvSpPr>
            <a:spLocks noGrp="1" noChangeArrowheads="1"/>
          </p:cNvSpPr>
          <p:nvPr>
            <p:ph type="body" idx="1"/>
          </p:nvPr>
        </p:nvSpPr>
        <p:spPr>
          <a:xfrm>
            <a:off x="1042988" y="1844675"/>
            <a:ext cx="7772400" cy="4724400"/>
          </a:xfrm>
        </p:spPr>
        <p:txBody>
          <a:bodyPr/>
          <a:lstStyle/>
          <a:p>
            <a:pPr eaLnBrk="1" hangingPunct="1">
              <a:buClr>
                <a:srgbClr val="66FF33"/>
              </a:buClr>
              <a:buFont typeface="Wingdings" pitchFamily="2" charset="2"/>
              <a:buChar char="v"/>
            </a:pPr>
            <a:r>
              <a:rPr lang="zh-CN" altLang="en-US" sz="2400" smtClean="0"/>
              <a:t>判别函数：</a:t>
            </a:r>
          </a:p>
          <a:p>
            <a:pPr eaLnBrk="1" hangingPunct="1">
              <a:buClr>
                <a:srgbClr val="66FF33"/>
              </a:buClr>
              <a:buFont typeface="Wingdings" pitchFamily="2" charset="2"/>
              <a:buChar char="v"/>
            </a:pPr>
            <a:r>
              <a:rPr lang="zh-CN" altLang="en-US" sz="2400" b="1" smtClean="0">
                <a:cs typeface="Times New Roman" pitchFamily="18" charset="0"/>
              </a:rPr>
              <a:t>  </a:t>
            </a:r>
          </a:p>
          <a:p>
            <a:pPr eaLnBrk="1" hangingPunct="1">
              <a:buClr>
                <a:srgbClr val="66FF33"/>
              </a:buClr>
              <a:buFont typeface="Wingdings" pitchFamily="2" charset="2"/>
              <a:buChar char="v"/>
            </a:pPr>
            <a:r>
              <a:rPr lang="zh-CN" altLang="en-US" sz="2400" smtClean="0"/>
              <a:t>判别规则：</a:t>
            </a:r>
          </a:p>
          <a:p>
            <a:pPr eaLnBrk="1" hangingPunct="1">
              <a:buClr>
                <a:srgbClr val="66FF33"/>
              </a:buClr>
              <a:buFont typeface="Wingdings" pitchFamily="2" charset="2"/>
              <a:buChar char="v"/>
            </a:pPr>
            <a:endParaRPr lang="zh-CN" altLang="en-US" sz="2400" smtClean="0"/>
          </a:p>
          <a:p>
            <a:pPr eaLnBrk="1" hangingPunct="1">
              <a:buClr>
                <a:srgbClr val="66FF33"/>
              </a:buClr>
              <a:buFont typeface="Wingdings" pitchFamily="2" charset="2"/>
              <a:buChar char="v"/>
            </a:pPr>
            <a:r>
              <a:rPr lang="zh-CN" altLang="en-US" sz="2400" smtClean="0"/>
              <a:t>判别边界： </a:t>
            </a:r>
            <a:r>
              <a:rPr lang="en-US" altLang="zh-CN" sz="2400" i="1" smtClean="0"/>
              <a:t>g</a:t>
            </a:r>
            <a:r>
              <a:rPr lang="en-US" altLang="zh-CN" sz="2400" i="1" baseline="-25000" smtClean="0"/>
              <a:t>i</a:t>
            </a:r>
            <a:r>
              <a:rPr lang="en-US" altLang="zh-CN" sz="2400" smtClean="0"/>
              <a:t>(</a:t>
            </a:r>
            <a:r>
              <a:rPr lang="en-US" altLang="zh-CN" sz="2400" i="1" smtClean="0"/>
              <a:t>x</a:t>
            </a:r>
            <a:r>
              <a:rPr lang="en-US" altLang="zh-CN" sz="2400" smtClean="0"/>
              <a:t>) =</a:t>
            </a:r>
            <a:r>
              <a:rPr lang="en-US" altLang="zh-CN" sz="2400" i="1" smtClean="0"/>
              <a:t>g</a:t>
            </a:r>
            <a:r>
              <a:rPr lang="en-US" altLang="zh-CN" sz="2400" i="1" baseline="-25000" smtClean="0"/>
              <a:t>j</a:t>
            </a:r>
            <a:r>
              <a:rPr lang="en-US" altLang="zh-CN" sz="2400" smtClean="0"/>
              <a:t>(</a:t>
            </a:r>
            <a:r>
              <a:rPr lang="en-US" altLang="zh-CN" sz="2400" i="1" smtClean="0"/>
              <a:t>x</a:t>
            </a:r>
            <a:r>
              <a:rPr lang="en-US" altLang="zh-CN" sz="2400" smtClean="0"/>
              <a:t>) </a:t>
            </a:r>
            <a:r>
              <a:rPr lang="zh-CN" altLang="en-US" sz="2400" smtClean="0"/>
              <a:t>或</a:t>
            </a:r>
            <a:r>
              <a:rPr lang="en-US" altLang="zh-CN" sz="2400" i="1" smtClean="0"/>
              <a:t>g</a:t>
            </a:r>
            <a:r>
              <a:rPr lang="en-US" altLang="zh-CN" sz="2400" i="1" baseline="-25000" smtClean="0"/>
              <a:t>i</a:t>
            </a:r>
            <a:r>
              <a:rPr lang="en-US" altLang="zh-CN" sz="2400" smtClean="0"/>
              <a:t>(</a:t>
            </a:r>
            <a:r>
              <a:rPr lang="en-US" altLang="zh-CN" sz="2400" i="1" smtClean="0"/>
              <a:t>x</a:t>
            </a:r>
            <a:r>
              <a:rPr lang="en-US" altLang="zh-CN" sz="2400" smtClean="0"/>
              <a:t>) -</a:t>
            </a:r>
            <a:r>
              <a:rPr lang="en-US" altLang="zh-CN" sz="2400" i="1" smtClean="0"/>
              <a:t>g</a:t>
            </a:r>
            <a:r>
              <a:rPr lang="en-US" altLang="zh-CN" sz="2400" i="1" baseline="-25000" smtClean="0"/>
              <a:t>j</a:t>
            </a:r>
            <a:r>
              <a:rPr lang="en-US" altLang="zh-CN" sz="2400" smtClean="0"/>
              <a:t>(</a:t>
            </a:r>
            <a:r>
              <a:rPr lang="en-US" altLang="zh-CN" sz="2400" i="1" smtClean="0"/>
              <a:t>x</a:t>
            </a:r>
            <a:r>
              <a:rPr lang="en-US" altLang="zh-CN" sz="2400" smtClean="0"/>
              <a:t>) =0</a:t>
            </a:r>
          </a:p>
          <a:p>
            <a:pPr eaLnBrk="1" hangingPunct="1">
              <a:buClr>
                <a:srgbClr val="66FF33"/>
              </a:buClr>
              <a:buFont typeface="Wingdings" pitchFamily="2" charset="2"/>
              <a:buChar char="v"/>
            </a:pPr>
            <a:r>
              <a:rPr lang="zh-CN" altLang="en-US" sz="2400" smtClean="0"/>
              <a:t>就是说，要判别模式</a:t>
            </a:r>
            <a:r>
              <a:rPr lang="en-US" altLang="zh-CN" sz="2400" i="1" smtClean="0"/>
              <a:t>X</a:t>
            </a:r>
            <a:r>
              <a:rPr lang="zh-CN" altLang="en-US" sz="2400" smtClean="0"/>
              <a:t>属于那一类，先把</a:t>
            </a:r>
            <a:r>
              <a:rPr lang="en-US" altLang="zh-CN" sz="2400" b="1" i="1" smtClean="0"/>
              <a:t>X</a:t>
            </a:r>
            <a:r>
              <a:rPr lang="zh-CN" altLang="en-US" sz="2400" smtClean="0"/>
              <a:t>代入</a:t>
            </a:r>
            <a:r>
              <a:rPr lang="en-US" altLang="zh-CN" sz="2400" b="1" smtClean="0"/>
              <a:t>M</a:t>
            </a:r>
            <a:r>
              <a:rPr lang="zh-CN" altLang="en-US" sz="2400" smtClean="0"/>
              <a:t>个判别函数中，判别函数最大的那个类别就是</a:t>
            </a:r>
            <a:r>
              <a:rPr lang="en-US" altLang="zh-CN" sz="2400" b="1" i="1" smtClean="0"/>
              <a:t>X</a:t>
            </a:r>
            <a:r>
              <a:rPr lang="zh-CN" altLang="en-US" sz="2400" smtClean="0"/>
              <a:t>所属类别。   类与 类之间的边界可由  </a:t>
            </a:r>
            <a:r>
              <a:rPr lang="en-US" altLang="zh-CN" sz="2400" i="1" smtClean="0"/>
              <a:t>g</a:t>
            </a:r>
            <a:r>
              <a:rPr lang="en-US" altLang="zh-CN" sz="2400" i="1" baseline="-25000" smtClean="0"/>
              <a:t>i</a:t>
            </a:r>
            <a:r>
              <a:rPr lang="en-US" altLang="zh-CN" sz="2400" smtClean="0"/>
              <a:t>(</a:t>
            </a:r>
            <a:r>
              <a:rPr lang="en-US" altLang="zh-CN" sz="2400" i="1" smtClean="0"/>
              <a:t>x</a:t>
            </a:r>
            <a:r>
              <a:rPr lang="en-US" altLang="zh-CN" sz="2400" smtClean="0"/>
              <a:t>) =</a:t>
            </a:r>
            <a:r>
              <a:rPr lang="en-US" altLang="zh-CN" sz="2400" i="1" smtClean="0"/>
              <a:t>g</a:t>
            </a:r>
            <a:r>
              <a:rPr lang="en-US" altLang="zh-CN" sz="2400" i="1" baseline="-25000" smtClean="0"/>
              <a:t>j</a:t>
            </a:r>
            <a:r>
              <a:rPr lang="en-US" altLang="zh-CN" sz="2400" smtClean="0"/>
              <a:t>(</a:t>
            </a:r>
            <a:r>
              <a:rPr lang="en-US" altLang="zh-CN" sz="2400" i="1" smtClean="0"/>
              <a:t>x</a:t>
            </a:r>
            <a:r>
              <a:rPr lang="en-US" altLang="zh-CN" sz="2400" smtClean="0"/>
              <a:t>) </a:t>
            </a:r>
            <a:r>
              <a:rPr lang="zh-CN" altLang="en-US" sz="2400" smtClean="0"/>
              <a:t>或</a:t>
            </a:r>
            <a:r>
              <a:rPr lang="en-US" altLang="zh-CN" sz="2400" i="1" smtClean="0"/>
              <a:t>g</a:t>
            </a:r>
            <a:r>
              <a:rPr lang="en-US" altLang="zh-CN" sz="2400" i="1" baseline="-25000" smtClean="0"/>
              <a:t>i</a:t>
            </a:r>
            <a:r>
              <a:rPr lang="en-US" altLang="zh-CN" sz="2400" smtClean="0"/>
              <a:t>(</a:t>
            </a:r>
            <a:r>
              <a:rPr lang="en-US" altLang="zh-CN" sz="2400" i="1" smtClean="0"/>
              <a:t>x</a:t>
            </a:r>
            <a:r>
              <a:rPr lang="en-US" altLang="zh-CN" sz="2400" smtClean="0"/>
              <a:t>) -</a:t>
            </a:r>
            <a:r>
              <a:rPr lang="en-US" altLang="zh-CN" sz="2400" i="1" smtClean="0"/>
              <a:t>g</a:t>
            </a:r>
            <a:r>
              <a:rPr lang="en-US" altLang="zh-CN" sz="2400" i="1" baseline="-25000" smtClean="0"/>
              <a:t>j</a:t>
            </a:r>
            <a:r>
              <a:rPr lang="en-US" altLang="zh-CN" sz="2400" smtClean="0"/>
              <a:t>(</a:t>
            </a:r>
            <a:r>
              <a:rPr lang="en-US" altLang="zh-CN" sz="2400" i="1" smtClean="0"/>
              <a:t>x</a:t>
            </a:r>
            <a:r>
              <a:rPr lang="en-US" altLang="zh-CN" sz="2400" smtClean="0"/>
              <a:t>) =0</a:t>
            </a:r>
            <a:r>
              <a:rPr lang="zh-CN" altLang="en-US" sz="2400" smtClean="0"/>
              <a:t>来确定。</a:t>
            </a:r>
          </a:p>
        </p:txBody>
      </p:sp>
      <p:grpSp>
        <p:nvGrpSpPr>
          <p:cNvPr id="17416" name="Group 4"/>
          <p:cNvGrpSpPr>
            <a:grpSpLocks/>
          </p:cNvGrpSpPr>
          <p:nvPr/>
        </p:nvGrpSpPr>
        <p:grpSpPr bwMode="auto">
          <a:xfrm>
            <a:off x="3348038" y="1844675"/>
            <a:ext cx="3721100" cy="457200"/>
            <a:chOff x="1536" y="1152"/>
            <a:chExt cx="2344" cy="288"/>
          </a:xfrm>
        </p:grpSpPr>
        <p:graphicFrame>
          <p:nvGraphicFramePr>
            <p:cNvPr id="17411" name="Object 5"/>
            <p:cNvGraphicFramePr>
              <a:graphicFrameLocks noChangeAspect="1"/>
            </p:cNvGraphicFramePr>
            <p:nvPr/>
          </p:nvGraphicFramePr>
          <p:xfrm>
            <a:off x="1536" y="1152"/>
            <a:ext cx="1149" cy="288"/>
          </p:xfrm>
          <a:graphic>
            <a:graphicData uri="http://schemas.openxmlformats.org/presentationml/2006/ole">
              <mc:AlternateContent xmlns:mc="http://schemas.openxmlformats.org/markup-compatibility/2006">
                <mc:Choice xmlns:v="urn:schemas-microsoft-com:vml" Requires="v">
                  <p:oleObj spid="_x0000_s17424" name="Equation" r:id="rId3" imgW="863280" imgH="228600" progId="Equation.3">
                    <p:embed/>
                  </p:oleObj>
                </mc:Choice>
                <mc:Fallback>
                  <p:oleObj name="Equation" r:id="rId3" imgW="863280" imgH="2286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6" y="1152"/>
                          <a:ext cx="114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2" name="Object 6"/>
            <p:cNvGraphicFramePr>
              <a:graphicFrameLocks noChangeAspect="1"/>
            </p:cNvGraphicFramePr>
            <p:nvPr/>
          </p:nvGraphicFramePr>
          <p:xfrm>
            <a:off x="2942" y="1160"/>
            <a:ext cx="938" cy="240"/>
          </p:xfrm>
          <a:graphic>
            <a:graphicData uri="http://schemas.openxmlformats.org/presentationml/2006/ole">
              <mc:AlternateContent xmlns:mc="http://schemas.openxmlformats.org/markup-compatibility/2006">
                <mc:Choice xmlns:v="urn:schemas-microsoft-com:vml" Requires="v">
                  <p:oleObj spid="_x0000_s17425" name="Equation" r:id="rId5" imgW="850680" imgH="203040" progId="Equation.3">
                    <p:embed/>
                  </p:oleObj>
                </mc:Choice>
                <mc:Fallback>
                  <p:oleObj name="Equation" r:id="rId5" imgW="850680" imgH="20304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42" y="1160"/>
                          <a:ext cx="938"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7410" name="Object 7"/>
          <p:cNvGraphicFramePr>
            <a:graphicFrameLocks noChangeAspect="1"/>
          </p:cNvGraphicFramePr>
          <p:nvPr/>
        </p:nvGraphicFramePr>
        <p:xfrm>
          <a:off x="3276600" y="2420938"/>
          <a:ext cx="4022725" cy="965200"/>
        </p:xfrm>
        <a:graphic>
          <a:graphicData uri="http://schemas.openxmlformats.org/presentationml/2006/ole">
            <mc:AlternateContent xmlns:mc="http://schemas.openxmlformats.org/markup-compatibility/2006">
              <mc:Choice xmlns:v="urn:schemas-microsoft-com:vml" Requires="v">
                <p:oleObj spid="_x0000_s17426" name="Equation" r:id="rId7" imgW="1904760" imgH="482400" progId="Equation.3">
                  <p:embed/>
                </p:oleObj>
              </mc:Choice>
              <mc:Fallback>
                <p:oleObj name="Equation" r:id="rId7" imgW="1904760" imgH="4824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76600" y="2420938"/>
                        <a:ext cx="4022725"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17" name="Rectangle 8"/>
          <p:cNvSpPr>
            <a:spLocks noChangeArrowheads="1"/>
          </p:cNvSpPr>
          <p:nvPr/>
        </p:nvSpPr>
        <p:spPr bwMode="auto">
          <a:xfrm>
            <a:off x="1042988" y="1196975"/>
            <a:ext cx="7239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Clr>
                <a:srgbClr val="66FF33"/>
              </a:buClr>
              <a:buFont typeface="Wingdings" pitchFamily="2" charset="2"/>
              <a:buChar char="v"/>
            </a:pPr>
            <a:r>
              <a:rPr lang="zh-CN" altLang="en-US" sz="2800"/>
              <a:t>每类都有一个判别函数</a:t>
            </a:r>
            <a:r>
              <a:rPr lang="en-US" altLang="zh-CN" sz="2800"/>
              <a:t>,</a:t>
            </a:r>
            <a:r>
              <a:rPr lang="zh-CN" altLang="en-US" sz="2800"/>
              <a:t>存在</a:t>
            </a:r>
            <a:r>
              <a:rPr lang="en-US" altLang="zh-CN" sz="2800" i="1"/>
              <a:t>M</a:t>
            </a:r>
            <a:r>
              <a:rPr lang="zh-CN" altLang="en-US" sz="2800"/>
              <a:t>个判别函数</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2" name="灯片编号占位符 3"/>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6CCD78B2-10BC-4249-A2F4-A26B275C82FF}" type="slidenum">
              <a:rPr kumimoji="0" lang="en-US" altLang="zh-CN" sz="1400" smtClean="0"/>
              <a:pPr eaLnBrk="1" hangingPunct="1"/>
              <a:t>23</a:t>
            </a:fld>
            <a:endParaRPr kumimoji="0" lang="en-US" altLang="zh-CN" sz="1400" smtClean="0"/>
          </a:p>
        </p:txBody>
      </p:sp>
      <p:sp>
        <p:nvSpPr>
          <p:cNvPr id="18443" name="Rectangle 2"/>
          <p:cNvSpPr>
            <a:spLocks noChangeArrowheads="1"/>
          </p:cNvSpPr>
          <p:nvPr/>
        </p:nvSpPr>
        <p:spPr bwMode="auto">
          <a:xfrm>
            <a:off x="1258888" y="836613"/>
            <a:ext cx="6629400" cy="406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buClr>
                <a:srgbClr val="66FF33"/>
              </a:buClr>
              <a:buSzPct val="80000"/>
              <a:buFont typeface="Wingdings" pitchFamily="2" charset="2"/>
              <a:buChar char="v"/>
            </a:pPr>
            <a:r>
              <a:rPr lang="zh-CN" altLang="en-US" sz="2600">
                <a:latin typeface="Arial" charset="0"/>
              </a:rPr>
              <a:t>右图所示是</a:t>
            </a:r>
            <a:r>
              <a:rPr lang="en-US" altLang="zh-CN" sz="2600" b="1" i="1"/>
              <a:t>M</a:t>
            </a:r>
            <a:r>
              <a:rPr lang="en-US" altLang="zh-CN" sz="2600">
                <a:latin typeface="Arial" charset="0"/>
              </a:rPr>
              <a:t>=3 </a:t>
            </a:r>
            <a:r>
              <a:rPr lang="zh-CN" altLang="en-US" sz="2600">
                <a:latin typeface="Arial" charset="0"/>
              </a:rPr>
              <a:t>的例子。对于</a:t>
            </a:r>
            <a:r>
              <a:rPr lang="en-US" altLang="zh-CN">
                <a:latin typeface="宋体" pitchFamily="2" charset="-122"/>
              </a:rPr>
              <a:t>ω</a:t>
            </a:r>
            <a:r>
              <a:rPr lang="en-US" altLang="zh-CN" baseline="-25000">
                <a:latin typeface="宋体" pitchFamily="2" charset="-122"/>
              </a:rPr>
              <a:t>1</a:t>
            </a:r>
            <a:r>
              <a:rPr lang="zh-CN" altLang="en-US" sz="2600">
                <a:latin typeface="Arial" charset="0"/>
              </a:rPr>
              <a:t>类模式，</a:t>
            </a:r>
          </a:p>
          <a:p>
            <a:pPr>
              <a:spcBef>
                <a:spcPct val="50000"/>
              </a:spcBef>
              <a:buClr>
                <a:srgbClr val="66FF33"/>
              </a:buClr>
              <a:buSzPct val="80000"/>
              <a:buFont typeface="Wingdings" pitchFamily="2" charset="2"/>
              <a:buChar char="v"/>
            </a:pPr>
            <a:r>
              <a:rPr lang="zh-CN" altLang="en-US" sz="2600">
                <a:latin typeface="Arial" charset="0"/>
              </a:rPr>
              <a:t>必然满足</a:t>
            </a:r>
            <a:r>
              <a:rPr lang="en-US" altLang="zh-CN" sz="2600" i="1"/>
              <a:t>g</a:t>
            </a:r>
            <a:r>
              <a:rPr lang="en-US" altLang="zh-CN" sz="2600" i="1" baseline="-25000"/>
              <a:t>1</a:t>
            </a:r>
            <a:r>
              <a:rPr lang="en-US" altLang="zh-CN" sz="2600"/>
              <a:t>(</a:t>
            </a:r>
            <a:r>
              <a:rPr lang="en-US" altLang="zh-CN" sz="2600" i="1"/>
              <a:t>x</a:t>
            </a:r>
            <a:r>
              <a:rPr lang="en-US" altLang="zh-CN" sz="2600"/>
              <a:t>)</a:t>
            </a:r>
            <a:r>
              <a:rPr lang="en-US" altLang="zh-CN" sz="2600">
                <a:latin typeface="Arial" charset="0"/>
              </a:rPr>
              <a:t> &gt;</a:t>
            </a:r>
            <a:r>
              <a:rPr lang="en-US" altLang="zh-CN" sz="2600" i="1"/>
              <a:t>g</a:t>
            </a:r>
            <a:r>
              <a:rPr lang="en-US" altLang="zh-CN" sz="2600" i="1" baseline="-25000"/>
              <a:t>2</a:t>
            </a:r>
            <a:r>
              <a:rPr lang="en-US" altLang="zh-CN" sz="2600"/>
              <a:t>(</a:t>
            </a:r>
            <a:r>
              <a:rPr lang="en-US" altLang="zh-CN" sz="2600" i="1"/>
              <a:t>x</a:t>
            </a:r>
            <a:r>
              <a:rPr lang="en-US" altLang="zh-CN" sz="2600"/>
              <a:t>)</a:t>
            </a:r>
            <a:r>
              <a:rPr lang="en-US" altLang="zh-CN" sz="2600">
                <a:latin typeface="Arial" charset="0"/>
              </a:rPr>
              <a:t> </a:t>
            </a:r>
            <a:r>
              <a:rPr lang="zh-CN" altLang="en-US" sz="2600">
                <a:latin typeface="Arial" charset="0"/>
              </a:rPr>
              <a:t>和 </a:t>
            </a:r>
            <a:r>
              <a:rPr lang="en-US" altLang="zh-CN" sz="2600" i="1"/>
              <a:t>g</a:t>
            </a:r>
            <a:r>
              <a:rPr lang="en-US" altLang="zh-CN" sz="2600" i="1" baseline="-25000"/>
              <a:t>1</a:t>
            </a:r>
            <a:r>
              <a:rPr lang="en-US" altLang="zh-CN" sz="2600"/>
              <a:t>(</a:t>
            </a:r>
            <a:r>
              <a:rPr lang="en-US" altLang="zh-CN" sz="2600" i="1"/>
              <a:t>x</a:t>
            </a:r>
            <a:r>
              <a:rPr lang="en-US" altLang="zh-CN" sz="2600"/>
              <a:t>)</a:t>
            </a:r>
            <a:r>
              <a:rPr lang="en-US" altLang="zh-CN" sz="2600">
                <a:latin typeface="Arial" charset="0"/>
              </a:rPr>
              <a:t> &gt;</a:t>
            </a:r>
            <a:r>
              <a:rPr lang="en-US" altLang="zh-CN" sz="2600" i="1"/>
              <a:t>g</a:t>
            </a:r>
            <a:r>
              <a:rPr lang="en-US" altLang="zh-CN" sz="2600" i="1" baseline="-25000"/>
              <a:t>3</a:t>
            </a:r>
            <a:r>
              <a:rPr lang="en-US" altLang="zh-CN" sz="2600"/>
              <a:t>(</a:t>
            </a:r>
            <a:r>
              <a:rPr lang="en-US" altLang="zh-CN" sz="2600" i="1"/>
              <a:t>x</a:t>
            </a:r>
            <a:r>
              <a:rPr lang="en-US" altLang="zh-CN" sz="2600"/>
              <a:t>)</a:t>
            </a:r>
            <a:r>
              <a:rPr lang="en-US" altLang="zh-CN" sz="2600">
                <a:latin typeface="Arial" charset="0"/>
              </a:rPr>
              <a:t> </a:t>
            </a:r>
            <a:r>
              <a:rPr lang="zh-CN" altLang="en-US" sz="2600">
                <a:latin typeface="Arial" charset="0"/>
              </a:rPr>
              <a:t>。</a:t>
            </a:r>
          </a:p>
          <a:p>
            <a:pPr>
              <a:spcBef>
                <a:spcPct val="50000"/>
              </a:spcBef>
              <a:buClr>
                <a:srgbClr val="66FF33"/>
              </a:buClr>
              <a:buSzPct val="80000"/>
              <a:buFont typeface="Wingdings" pitchFamily="2" charset="2"/>
              <a:buChar char="v"/>
            </a:pPr>
            <a:r>
              <a:rPr lang="zh-CN" altLang="en-US" sz="2600">
                <a:latin typeface="Arial" charset="0"/>
              </a:rPr>
              <a:t>假设判别函数为：</a:t>
            </a:r>
          </a:p>
          <a:p>
            <a:pPr>
              <a:spcBef>
                <a:spcPct val="50000"/>
              </a:spcBef>
              <a:buClr>
                <a:srgbClr val="66FF33"/>
              </a:buClr>
              <a:buSzPct val="80000"/>
              <a:buFont typeface="Wingdings" pitchFamily="2" charset="2"/>
              <a:buChar char="v"/>
            </a:pPr>
            <a:endParaRPr lang="zh-CN" altLang="en-US" sz="2600">
              <a:latin typeface="Arial" charset="0"/>
            </a:endParaRPr>
          </a:p>
          <a:p>
            <a:pPr>
              <a:spcBef>
                <a:spcPct val="50000"/>
              </a:spcBef>
              <a:buClr>
                <a:srgbClr val="66FF33"/>
              </a:buClr>
              <a:buSzPct val="80000"/>
              <a:buFont typeface="Wingdings" pitchFamily="2" charset="2"/>
              <a:buChar char="v"/>
            </a:pPr>
            <a:endParaRPr lang="zh-CN" altLang="en-US" sz="2600">
              <a:latin typeface="Arial" charset="0"/>
            </a:endParaRPr>
          </a:p>
          <a:p>
            <a:pPr>
              <a:spcBef>
                <a:spcPct val="50000"/>
              </a:spcBef>
              <a:buClr>
                <a:srgbClr val="66FF33"/>
              </a:buClr>
              <a:buSzPct val="80000"/>
              <a:buFont typeface="Wingdings" pitchFamily="2" charset="2"/>
              <a:buChar char="v"/>
            </a:pPr>
            <a:endParaRPr lang="zh-CN" altLang="en-US" sz="2600">
              <a:latin typeface="Arial" charset="0"/>
            </a:endParaRPr>
          </a:p>
          <a:p>
            <a:pPr>
              <a:spcBef>
                <a:spcPct val="50000"/>
              </a:spcBef>
              <a:buClr>
                <a:srgbClr val="66FF33"/>
              </a:buClr>
              <a:buSzPct val="80000"/>
              <a:buFont typeface="Wingdings" pitchFamily="2" charset="2"/>
              <a:buChar char="v"/>
            </a:pPr>
            <a:r>
              <a:rPr lang="zh-CN" altLang="en-US" sz="2600">
                <a:latin typeface="Arial" charset="0"/>
              </a:rPr>
              <a:t>则判别边界为：</a:t>
            </a:r>
          </a:p>
        </p:txBody>
      </p:sp>
      <p:graphicFrame>
        <p:nvGraphicFramePr>
          <p:cNvPr id="18434" name="Object 3"/>
          <p:cNvGraphicFramePr>
            <a:graphicFrameLocks noChangeAspect="1"/>
          </p:cNvGraphicFramePr>
          <p:nvPr/>
        </p:nvGraphicFramePr>
        <p:xfrm>
          <a:off x="2124075" y="2636838"/>
          <a:ext cx="2909888" cy="1511300"/>
        </p:xfrm>
        <a:graphic>
          <a:graphicData uri="http://schemas.openxmlformats.org/presentationml/2006/ole">
            <mc:AlternateContent xmlns:mc="http://schemas.openxmlformats.org/markup-compatibility/2006">
              <mc:Choice xmlns:v="urn:schemas-microsoft-com:vml" Requires="v">
                <p:oleObj spid="_x0000_s18468" name="Equation" r:id="rId3" imgW="1193760" imgH="711000" progId="Equation.3">
                  <p:embed/>
                </p:oleObj>
              </mc:Choice>
              <mc:Fallback>
                <p:oleObj name="Equation" r:id="rId3" imgW="1193760" imgH="7110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2636838"/>
                        <a:ext cx="2909888" cy="15113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5" name="Object 4"/>
          <p:cNvGraphicFramePr>
            <a:graphicFrameLocks noChangeAspect="1"/>
          </p:cNvGraphicFramePr>
          <p:nvPr/>
        </p:nvGraphicFramePr>
        <p:xfrm>
          <a:off x="1835150" y="4868863"/>
          <a:ext cx="3471863" cy="1600200"/>
        </p:xfrm>
        <a:graphic>
          <a:graphicData uri="http://schemas.openxmlformats.org/presentationml/2006/ole">
            <mc:AlternateContent xmlns:mc="http://schemas.openxmlformats.org/markup-compatibility/2006">
              <mc:Choice xmlns:v="urn:schemas-microsoft-com:vml" Requires="v">
                <p:oleObj spid="_x0000_s18469" name="Equation" r:id="rId5" imgW="1968480" imgH="711000" progId="Equation.3">
                  <p:embed/>
                </p:oleObj>
              </mc:Choice>
              <mc:Fallback>
                <p:oleObj name="Equation" r:id="rId5" imgW="1968480" imgH="7110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5150" y="4868863"/>
                        <a:ext cx="3471863" cy="16002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8444" name="Group 5"/>
          <p:cNvGrpSpPr>
            <a:grpSpLocks/>
          </p:cNvGrpSpPr>
          <p:nvPr/>
        </p:nvGrpSpPr>
        <p:grpSpPr bwMode="auto">
          <a:xfrm>
            <a:off x="5029200" y="2438400"/>
            <a:ext cx="3700463" cy="3124200"/>
            <a:chOff x="3168" y="1536"/>
            <a:chExt cx="2331" cy="1968"/>
          </a:xfrm>
        </p:grpSpPr>
        <p:sp>
          <p:nvSpPr>
            <p:cNvPr id="18446" name="AutoShape 6"/>
            <p:cNvSpPr>
              <a:spLocks noChangeArrowheads="1"/>
            </p:cNvSpPr>
            <p:nvPr/>
          </p:nvSpPr>
          <p:spPr bwMode="auto">
            <a:xfrm>
              <a:off x="3648" y="2112"/>
              <a:ext cx="480" cy="480"/>
            </a:xfrm>
            <a:prstGeom prst="octagon">
              <a:avLst>
                <a:gd name="adj" fmla="val 29287"/>
              </a:avLst>
            </a:prstGeom>
            <a:solidFill>
              <a:schemeClr val="accent1"/>
            </a:solidFill>
            <a:ln>
              <a:noFill/>
            </a:ln>
            <a:extLs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nchor="ctr"/>
            <a:lstStyle/>
            <a:p>
              <a:endParaRPr lang="zh-CN" altLang="en-US"/>
            </a:p>
          </p:txBody>
        </p:sp>
        <p:sp>
          <p:nvSpPr>
            <p:cNvPr id="18447" name="AutoShape 7"/>
            <p:cNvSpPr>
              <a:spLocks noChangeArrowheads="1"/>
            </p:cNvSpPr>
            <p:nvPr/>
          </p:nvSpPr>
          <p:spPr bwMode="auto">
            <a:xfrm>
              <a:off x="4479" y="2112"/>
              <a:ext cx="576" cy="432"/>
            </a:xfrm>
            <a:prstGeom prst="flowChartDelay">
              <a:avLst/>
            </a:prstGeom>
            <a:solidFill>
              <a:schemeClr val="accent1"/>
            </a:solidFill>
            <a:ln>
              <a:noFill/>
            </a:ln>
            <a:extLs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nchor="ctr"/>
            <a:lstStyle/>
            <a:p>
              <a:endParaRPr lang="zh-CN" altLang="en-US"/>
            </a:p>
          </p:txBody>
        </p:sp>
        <p:graphicFrame>
          <p:nvGraphicFramePr>
            <p:cNvPr id="18436" name="Object 8"/>
            <p:cNvGraphicFramePr>
              <a:graphicFrameLocks noChangeAspect="1"/>
            </p:cNvGraphicFramePr>
            <p:nvPr/>
          </p:nvGraphicFramePr>
          <p:xfrm>
            <a:off x="4560" y="2112"/>
            <a:ext cx="332" cy="432"/>
          </p:xfrm>
          <a:graphic>
            <a:graphicData uri="http://schemas.openxmlformats.org/presentationml/2006/ole">
              <mc:AlternateContent xmlns:mc="http://schemas.openxmlformats.org/markup-compatibility/2006">
                <mc:Choice xmlns:v="urn:schemas-microsoft-com:vml" Requires="v">
                  <p:oleObj spid="_x0000_s18470" name="Equation" r:id="rId7" imgW="190440" imgH="215640" progId="Equation.3">
                    <p:embed/>
                  </p:oleObj>
                </mc:Choice>
                <mc:Fallback>
                  <p:oleObj name="Equation" r:id="rId7" imgW="190440" imgH="21564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60" y="2112"/>
                          <a:ext cx="332"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48" name="Oval 9"/>
            <p:cNvSpPr>
              <a:spLocks noChangeArrowheads="1"/>
            </p:cNvSpPr>
            <p:nvPr/>
          </p:nvSpPr>
          <p:spPr bwMode="auto">
            <a:xfrm>
              <a:off x="4143" y="3024"/>
              <a:ext cx="528" cy="480"/>
            </a:xfrm>
            <a:prstGeom prst="ellipse">
              <a:avLst/>
            </a:prstGeom>
            <a:solidFill>
              <a:schemeClr val="accent1"/>
            </a:solidFill>
            <a:ln>
              <a:noFill/>
            </a:ln>
            <a:extLs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nchor="ctr"/>
            <a:lstStyle/>
            <a:p>
              <a:endParaRPr lang="zh-CN" altLang="en-US"/>
            </a:p>
          </p:txBody>
        </p:sp>
        <p:sp>
          <p:nvSpPr>
            <p:cNvPr id="18449" name="Line 10"/>
            <p:cNvSpPr>
              <a:spLocks noChangeShapeType="1"/>
            </p:cNvSpPr>
            <p:nvPr/>
          </p:nvSpPr>
          <p:spPr bwMode="auto">
            <a:xfrm>
              <a:off x="4368" y="1776"/>
              <a:ext cx="15" cy="816"/>
            </a:xfrm>
            <a:prstGeom prst="line">
              <a:avLst/>
            </a:prstGeom>
            <a:noFill/>
            <a:ln w="12700">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8450" name="Line 11"/>
            <p:cNvSpPr>
              <a:spLocks noChangeShapeType="1"/>
            </p:cNvSpPr>
            <p:nvPr/>
          </p:nvSpPr>
          <p:spPr bwMode="auto">
            <a:xfrm rot="3071895">
              <a:off x="4053" y="2390"/>
              <a:ext cx="1" cy="927"/>
            </a:xfrm>
            <a:prstGeom prst="line">
              <a:avLst/>
            </a:prstGeom>
            <a:noFill/>
            <a:ln w="12700">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8451" name="Line 12"/>
            <p:cNvSpPr>
              <a:spLocks noChangeShapeType="1"/>
            </p:cNvSpPr>
            <p:nvPr/>
          </p:nvSpPr>
          <p:spPr bwMode="auto">
            <a:xfrm rot="-3262973">
              <a:off x="4790" y="2376"/>
              <a:ext cx="1" cy="1008"/>
            </a:xfrm>
            <a:prstGeom prst="line">
              <a:avLst/>
            </a:prstGeom>
            <a:noFill/>
            <a:ln w="12700">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18437" name="Object 13"/>
            <p:cNvGraphicFramePr>
              <a:graphicFrameLocks noChangeAspect="1"/>
            </p:cNvGraphicFramePr>
            <p:nvPr/>
          </p:nvGraphicFramePr>
          <p:xfrm>
            <a:off x="3921" y="1536"/>
            <a:ext cx="900" cy="336"/>
          </p:xfrm>
          <a:graphic>
            <a:graphicData uri="http://schemas.openxmlformats.org/presentationml/2006/ole">
              <mc:AlternateContent xmlns:mc="http://schemas.openxmlformats.org/markup-compatibility/2006">
                <mc:Choice xmlns:v="urn:schemas-microsoft-com:vml" Requires="v">
                  <p:oleObj spid="_x0000_s18471" name="Equation" r:id="rId9" imgW="863280" imgH="215640" progId="Equation.3">
                    <p:embed/>
                  </p:oleObj>
                </mc:Choice>
                <mc:Fallback>
                  <p:oleObj name="Equation" r:id="rId9" imgW="863280" imgH="215640"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21" y="1536"/>
                          <a:ext cx="900"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8" name="Object 14"/>
            <p:cNvGraphicFramePr>
              <a:graphicFrameLocks noChangeAspect="1"/>
            </p:cNvGraphicFramePr>
            <p:nvPr/>
          </p:nvGraphicFramePr>
          <p:xfrm>
            <a:off x="4454" y="2784"/>
            <a:ext cx="1045" cy="336"/>
          </p:xfrm>
          <a:graphic>
            <a:graphicData uri="http://schemas.openxmlformats.org/presentationml/2006/ole">
              <mc:AlternateContent xmlns:mc="http://schemas.openxmlformats.org/markup-compatibility/2006">
                <mc:Choice xmlns:v="urn:schemas-microsoft-com:vml" Requires="v">
                  <p:oleObj spid="_x0000_s18472" name="Equation" r:id="rId11" imgW="876240" imgH="228600" progId="Equation.3">
                    <p:embed/>
                  </p:oleObj>
                </mc:Choice>
                <mc:Fallback>
                  <p:oleObj name="Equation" r:id="rId11" imgW="876240" imgH="228600" progId="Equation.3">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54" y="2784"/>
                          <a:ext cx="1045"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9" name="Object 15"/>
            <p:cNvGraphicFramePr>
              <a:graphicFrameLocks noChangeAspect="1"/>
            </p:cNvGraphicFramePr>
            <p:nvPr/>
          </p:nvGraphicFramePr>
          <p:xfrm>
            <a:off x="3168" y="2736"/>
            <a:ext cx="975" cy="288"/>
          </p:xfrm>
          <a:graphic>
            <a:graphicData uri="http://schemas.openxmlformats.org/presentationml/2006/ole">
              <mc:AlternateContent xmlns:mc="http://schemas.openxmlformats.org/markup-compatibility/2006">
                <mc:Choice xmlns:v="urn:schemas-microsoft-com:vml" Requires="v">
                  <p:oleObj spid="_x0000_s18473" name="Equation" r:id="rId13" imgW="850680" imgH="228600" progId="Equation.3">
                    <p:embed/>
                  </p:oleObj>
                </mc:Choice>
                <mc:Fallback>
                  <p:oleObj name="Equation" r:id="rId13" imgW="850680" imgH="228600" progId="Equation.3">
                    <p:embed/>
                    <p:pic>
                      <p:nvPicPr>
                        <p:cNvPr id="0"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68" y="2736"/>
                          <a:ext cx="97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40" name="Object 16"/>
            <p:cNvGraphicFramePr>
              <a:graphicFrameLocks noChangeAspect="1"/>
            </p:cNvGraphicFramePr>
            <p:nvPr/>
          </p:nvGraphicFramePr>
          <p:xfrm>
            <a:off x="3707" y="2112"/>
            <a:ext cx="373" cy="432"/>
          </p:xfrm>
          <a:graphic>
            <a:graphicData uri="http://schemas.openxmlformats.org/presentationml/2006/ole">
              <mc:AlternateContent xmlns:mc="http://schemas.openxmlformats.org/markup-compatibility/2006">
                <mc:Choice xmlns:v="urn:schemas-microsoft-com:vml" Requires="v">
                  <p:oleObj spid="_x0000_s18474" name="Equation" r:id="rId15" imgW="177480" imgH="215640" progId="Equation.3">
                    <p:embed/>
                  </p:oleObj>
                </mc:Choice>
                <mc:Fallback>
                  <p:oleObj name="Equation" r:id="rId15" imgW="177480" imgH="215640" progId="Equation.3">
                    <p:embed/>
                    <p:pic>
                      <p:nvPicPr>
                        <p:cNvPr id="0" name="Object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707" y="2112"/>
                          <a:ext cx="373"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41" name="Object 17"/>
            <p:cNvGraphicFramePr>
              <a:graphicFrameLocks noChangeAspect="1"/>
            </p:cNvGraphicFramePr>
            <p:nvPr/>
          </p:nvGraphicFramePr>
          <p:xfrm>
            <a:off x="4272" y="3024"/>
            <a:ext cx="332" cy="447"/>
          </p:xfrm>
          <a:graphic>
            <a:graphicData uri="http://schemas.openxmlformats.org/presentationml/2006/ole">
              <mc:AlternateContent xmlns:mc="http://schemas.openxmlformats.org/markup-compatibility/2006">
                <mc:Choice xmlns:v="urn:schemas-microsoft-com:vml" Requires="v">
                  <p:oleObj spid="_x0000_s18475" name="Equation" r:id="rId17" imgW="190440" imgH="228600" progId="Equation.3">
                    <p:embed/>
                  </p:oleObj>
                </mc:Choice>
                <mc:Fallback>
                  <p:oleObj name="Equation" r:id="rId17" imgW="190440" imgH="228600" progId="Equation.3">
                    <p:embed/>
                    <p:pic>
                      <p:nvPicPr>
                        <p:cNvPr id="0" name="Object 1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272" y="3024"/>
                          <a:ext cx="332" cy="4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8445" name="Rectangle 18"/>
          <p:cNvSpPr>
            <a:spLocks noChangeArrowheads="1"/>
          </p:cNvSpPr>
          <p:nvPr/>
        </p:nvSpPr>
        <p:spPr bwMode="auto">
          <a:xfrm>
            <a:off x="1981200" y="228600"/>
            <a:ext cx="6019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buClr>
                <a:srgbClr val="FF5050"/>
              </a:buClr>
              <a:buFont typeface="Wingdings" pitchFamily="2" charset="2"/>
              <a:buChar char="Ø"/>
            </a:pPr>
            <a:r>
              <a:rPr lang="en-US" altLang="zh-CN" sz="3600"/>
              <a:t>3</a:t>
            </a:r>
            <a:r>
              <a:rPr lang="zh-CN" altLang="en-US" sz="3600"/>
              <a:t>。第三种情况（续）</a:t>
            </a:r>
            <a:endParaRPr lang="zh-CN" altLang="en-US" sz="3600">
              <a:ea typeface="华文新魏" pitchFamily="2" charset="-122"/>
            </a:endParaRP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76" name="灯片编号占位符 6"/>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CCCD5867-894B-4D4D-8105-080655CA06AC}" type="slidenum">
              <a:rPr kumimoji="0" lang="en-US" altLang="zh-CN" sz="1400" smtClean="0"/>
              <a:pPr eaLnBrk="1" hangingPunct="1"/>
              <a:t>24</a:t>
            </a:fld>
            <a:endParaRPr kumimoji="0" lang="en-US" altLang="zh-CN" sz="1400" smtClean="0"/>
          </a:p>
        </p:txBody>
      </p:sp>
      <p:sp>
        <p:nvSpPr>
          <p:cNvPr id="19477" name="Rectangle 2"/>
          <p:cNvSpPr>
            <a:spLocks noGrp="1" noChangeArrowheads="1"/>
          </p:cNvSpPr>
          <p:nvPr>
            <p:ph type="body" sz="half" idx="1"/>
          </p:nvPr>
        </p:nvSpPr>
        <p:spPr>
          <a:xfrm>
            <a:off x="685800" y="5562600"/>
            <a:ext cx="7772400" cy="1295400"/>
          </a:xfrm>
        </p:spPr>
        <p:txBody>
          <a:bodyPr/>
          <a:lstStyle/>
          <a:p>
            <a:pPr eaLnBrk="1" hangingPunct="1">
              <a:buClr>
                <a:srgbClr val="66FF33"/>
              </a:buClr>
              <a:buFont typeface="Wingdings" pitchFamily="2" charset="2"/>
              <a:buChar char="v"/>
            </a:pPr>
            <a:r>
              <a:rPr lang="zh-CN" altLang="en-US" sz="2600" smtClean="0"/>
              <a:t>结论：不确定区间没有了，所以这种是最好情况。</a:t>
            </a:r>
          </a:p>
        </p:txBody>
      </p:sp>
      <p:sp>
        <p:nvSpPr>
          <p:cNvPr id="19478" name="Rectangle 3"/>
          <p:cNvSpPr>
            <a:spLocks noChangeArrowheads="1"/>
          </p:cNvSpPr>
          <p:nvPr/>
        </p:nvSpPr>
        <p:spPr bwMode="auto">
          <a:xfrm>
            <a:off x="609600" y="1143000"/>
            <a:ext cx="6019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buClr>
                <a:srgbClr val="66FF33"/>
              </a:buClr>
              <a:buSzPct val="112000"/>
              <a:buFont typeface="Wingdings" pitchFamily="2" charset="2"/>
              <a:buChar char="v"/>
            </a:pPr>
            <a:r>
              <a:rPr kumimoji="0" lang="zh-CN" altLang="en-US" sz="2600"/>
              <a:t>用上列方程组作图如下：</a:t>
            </a:r>
            <a:endParaRPr kumimoji="0" lang="zh-CN" altLang="en-US" sz="2600">
              <a:ea typeface="隶书" pitchFamily="49" charset="-122"/>
            </a:endParaRPr>
          </a:p>
        </p:txBody>
      </p:sp>
      <p:sp>
        <p:nvSpPr>
          <p:cNvPr id="19479" name="Rectangle 4"/>
          <p:cNvSpPr>
            <a:spLocks noGrp="1" noChangeArrowheads="1"/>
          </p:cNvSpPr>
          <p:nvPr>
            <p:ph type="title"/>
          </p:nvPr>
        </p:nvSpPr>
        <p:spPr>
          <a:xfrm>
            <a:off x="1828800" y="304800"/>
            <a:ext cx="6019800" cy="762000"/>
          </a:xfrm>
          <a:noFill/>
        </p:spPr>
        <p:txBody>
          <a:bodyPr/>
          <a:lstStyle/>
          <a:p>
            <a:pPr eaLnBrk="1" hangingPunct="1">
              <a:buClr>
                <a:srgbClr val="FF5050"/>
              </a:buClr>
              <a:buFont typeface="Wingdings" pitchFamily="2" charset="2"/>
              <a:buChar char="Ø"/>
            </a:pPr>
            <a:r>
              <a:rPr lang="en-US" altLang="zh-CN" sz="3600" smtClean="0">
                <a:solidFill>
                  <a:schemeClr val="tx1"/>
                </a:solidFill>
              </a:rPr>
              <a:t>3</a:t>
            </a:r>
            <a:r>
              <a:rPr lang="zh-CN" altLang="en-US" sz="3600" smtClean="0">
                <a:solidFill>
                  <a:schemeClr val="tx1"/>
                </a:solidFill>
              </a:rPr>
              <a:t>。第三种情况（续）</a:t>
            </a:r>
          </a:p>
        </p:txBody>
      </p:sp>
      <p:grpSp>
        <p:nvGrpSpPr>
          <p:cNvPr id="19480" name="Group 5"/>
          <p:cNvGrpSpPr>
            <a:grpSpLocks/>
          </p:cNvGrpSpPr>
          <p:nvPr/>
        </p:nvGrpSpPr>
        <p:grpSpPr bwMode="auto">
          <a:xfrm>
            <a:off x="914400" y="1371600"/>
            <a:ext cx="6757988" cy="4267200"/>
            <a:chOff x="576" y="864"/>
            <a:chExt cx="4257" cy="2688"/>
          </a:xfrm>
        </p:grpSpPr>
        <p:sp>
          <p:nvSpPr>
            <p:cNvPr id="19481" name="AutoShape 6"/>
            <p:cNvSpPr>
              <a:spLocks noChangeArrowheads="1"/>
            </p:cNvSpPr>
            <p:nvPr/>
          </p:nvSpPr>
          <p:spPr bwMode="auto">
            <a:xfrm>
              <a:off x="2051" y="1392"/>
              <a:ext cx="480" cy="480"/>
            </a:xfrm>
            <a:prstGeom prst="octagon">
              <a:avLst>
                <a:gd name="adj" fmla="val 29287"/>
              </a:avLst>
            </a:prstGeom>
            <a:solidFill>
              <a:srgbClr val="FFCC00"/>
            </a:solidFill>
            <a:ln>
              <a:noFill/>
            </a:ln>
            <a:extLs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nchor="ctr"/>
            <a:lstStyle/>
            <a:p>
              <a:endParaRPr lang="zh-CN" altLang="en-US"/>
            </a:p>
          </p:txBody>
        </p:sp>
        <p:graphicFrame>
          <p:nvGraphicFramePr>
            <p:cNvPr id="19458" name="Object 7"/>
            <p:cNvGraphicFramePr>
              <a:graphicFrameLocks noChangeAspect="1"/>
            </p:cNvGraphicFramePr>
            <p:nvPr/>
          </p:nvGraphicFramePr>
          <p:xfrm>
            <a:off x="2112" y="1344"/>
            <a:ext cx="310" cy="520"/>
          </p:xfrm>
          <a:graphic>
            <a:graphicData uri="http://schemas.openxmlformats.org/presentationml/2006/ole">
              <mc:AlternateContent xmlns:mc="http://schemas.openxmlformats.org/markup-compatibility/2006">
                <mc:Choice xmlns:v="urn:schemas-microsoft-com:vml" Requires="v">
                  <p:oleObj spid="_x0000_s19530" name="Equation" r:id="rId3" imgW="177480" imgH="215640" progId="Equation.3">
                    <p:embed/>
                  </p:oleObj>
                </mc:Choice>
                <mc:Fallback>
                  <p:oleObj name="Equation" r:id="rId3" imgW="177480" imgH="21564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2" y="1344"/>
                          <a:ext cx="310" cy="5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82" name="Freeform 8"/>
            <p:cNvSpPr>
              <a:spLocks/>
            </p:cNvSpPr>
            <p:nvPr/>
          </p:nvSpPr>
          <p:spPr bwMode="auto">
            <a:xfrm rot="-7521806">
              <a:off x="2556" y="1860"/>
              <a:ext cx="1271" cy="432"/>
            </a:xfrm>
            <a:custGeom>
              <a:avLst/>
              <a:gdLst>
                <a:gd name="T0" fmla="*/ 0 w 1271"/>
                <a:gd name="T1" fmla="*/ 0 h 474"/>
                <a:gd name="T2" fmla="*/ 548 w 1271"/>
                <a:gd name="T3" fmla="*/ 403 h 474"/>
                <a:gd name="T4" fmla="*/ 1271 w 1271"/>
                <a:gd name="T5" fmla="*/ 174 h 474"/>
                <a:gd name="T6" fmla="*/ 0 60000 65536"/>
                <a:gd name="T7" fmla="*/ 0 60000 65536"/>
                <a:gd name="T8" fmla="*/ 0 60000 65536"/>
                <a:gd name="T9" fmla="*/ 0 w 1271"/>
                <a:gd name="T10" fmla="*/ 0 h 474"/>
                <a:gd name="T11" fmla="*/ 1271 w 1271"/>
                <a:gd name="T12" fmla="*/ 474 h 474"/>
              </a:gdLst>
              <a:ahLst/>
              <a:cxnLst>
                <a:cxn ang="T6">
                  <a:pos x="T0" y="T1"/>
                </a:cxn>
                <a:cxn ang="T7">
                  <a:pos x="T2" y="T3"/>
                </a:cxn>
                <a:cxn ang="T8">
                  <a:pos x="T4" y="T5"/>
                </a:cxn>
              </a:cxnLst>
              <a:rect l="T9" t="T10" r="T11" b="T12"/>
              <a:pathLst>
                <a:path w="1271" h="474">
                  <a:moveTo>
                    <a:pt x="0" y="0"/>
                  </a:moveTo>
                  <a:cubicBezTo>
                    <a:pt x="91" y="74"/>
                    <a:pt x="336" y="410"/>
                    <a:pt x="548" y="442"/>
                  </a:cubicBezTo>
                  <a:cubicBezTo>
                    <a:pt x="760" y="474"/>
                    <a:pt x="1121" y="243"/>
                    <a:pt x="1271" y="191"/>
                  </a:cubicBezTo>
                </a:path>
              </a:pathLst>
            </a:custGeom>
            <a:noFill/>
            <a:ln w="41275" cap="rnd">
              <a:solidFill>
                <a:schemeClr val="tx1"/>
              </a:solidFill>
              <a:prstDash val="sysDot"/>
              <a:miter lim="800000"/>
              <a:headEnd type="triangle" w="sm" len="sm"/>
              <a:tailEnd type="triangle"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aphicFrame>
          <p:nvGraphicFramePr>
            <p:cNvPr id="19459" name="Object 9"/>
            <p:cNvGraphicFramePr>
              <a:graphicFrameLocks noChangeAspect="1"/>
            </p:cNvGraphicFramePr>
            <p:nvPr/>
          </p:nvGraphicFramePr>
          <p:xfrm>
            <a:off x="664" y="1889"/>
            <a:ext cx="1180" cy="590"/>
          </p:xfrm>
          <a:graphic>
            <a:graphicData uri="http://schemas.openxmlformats.org/presentationml/2006/ole">
              <mc:AlternateContent xmlns:mc="http://schemas.openxmlformats.org/markup-compatibility/2006">
                <mc:Choice xmlns:v="urn:schemas-microsoft-com:vml" Requires="v">
                  <p:oleObj spid="_x0000_s19531" name="Equation" r:id="rId5" imgW="939600" imgH="482400" progId="Equation.3">
                    <p:embed/>
                  </p:oleObj>
                </mc:Choice>
                <mc:Fallback>
                  <p:oleObj name="Equation" r:id="rId5" imgW="939600" imgH="4824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4" y="1889"/>
                          <a:ext cx="1180" cy="59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83" name="AutoShape 10"/>
            <p:cNvSpPr>
              <a:spLocks noChangeArrowheads="1"/>
            </p:cNvSpPr>
            <p:nvPr/>
          </p:nvSpPr>
          <p:spPr bwMode="auto">
            <a:xfrm>
              <a:off x="2915" y="1680"/>
              <a:ext cx="576" cy="432"/>
            </a:xfrm>
            <a:prstGeom prst="flowChartDelay">
              <a:avLst/>
            </a:prstGeom>
            <a:solidFill>
              <a:srgbClr val="FFCC00"/>
            </a:solidFill>
            <a:ln>
              <a:noFill/>
            </a:ln>
            <a:extLs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nchor="ctr"/>
            <a:lstStyle/>
            <a:p>
              <a:endParaRPr lang="zh-CN" altLang="en-US"/>
            </a:p>
          </p:txBody>
        </p:sp>
        <p:sp>
          <p:nvSpPr>
            <p:cNvPr id="19484" name="Oval 11"/>
            <p:cNvSpPr>
              <a:spLocks noChangeArrowheads="1"/>
            </p:cNvSpPr>
            <p:nvPr/>
          </p:nvSpPr>
          <p:spPr bwMode="auto">
            <a:xfrm>
              <a:off x="2531" y="2640"/>
              <a:ext cx="528" cy="480"/>
            </a:xfrm>
            <a:prstGeom prst="ellipse">
              <a:avLst/>
            </a:prstGeom>
            <a:solidFill>
              <a:srgbClr val="FFCC00"/>
            </a:solidFill>
            <a:ln>
              <a:noFill/>
            </a:ln>
            <a:extLs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nchor="ctr"/>
            <a:lstStyle/>
            <a:p>
              <a:endParaRPr lang="zh-CN" altLang="en-US"/>
            </a:p>
          </p:txBody>
        </p:sp>
        <p:graphicFrame>
          <p:nvGraphicFramePr>
            <p:cNvPr id="19460" name="Object 12"/>
            <p:cNvGraphicFramePr>
              <a:graphicFrameLocks noChangeAspect="1"/>
            </p:cNvGraphicFramePr>
            <p:nvPr/>
          </p:nvGraphicFramePr>
          <p:xfrm>
            <a:off x="2976" y="1584"/>
            <a:ext cx="332" cy="520"/>
          </p:xfrm>
          <a:graphic>
            <a:graphicData uri="http://schemas.openxmlformats.org/presentationml/2006/ole">
              <mc:AlternateContent xmlns:mc="http://schemas.openxmlformats.org/markup-compatibility/2006">
                <mc:Choice xmlns:v="urn:schemas-microsoft-com:vml" Requires="v">
                  <p:oleObj spid="_x0000_s19532" name="Equation" r:id="rId7" imgW="190440" imgH="215640" progId="Equation.3">
                    <p:embed/>
                  </p:oleObj>
                </mc:Choice>
                <mc:Fallback>
                  <p:oleObj name="Equation" r:id="rId7" imgW="190440" imgH="215640"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76" y="1584"/>
                          <a:ext cx="332" cy="5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85" name="Line 13"/>
            <p:cNvSpPr>
              <a:spLocks noChangeShapeType="1"/>
            </p:cNvSpPr>
            <p:nvPr/>
          </p:nvSpPr>
          <p:spPr bwMode="auto">
            <a:xfrm>
              <a:off x="2099" y="2592"/>
              <a:ext cx="1488" cy="0"/>
            </a:xfrm>
            <a:prstGeom prst="line">
              <a:avLst/>
            </a:prstGeom>
            <a:noFill/>
            <a:ln w="9525">
              <a:solidFill>
                <a:schemeClr val="tx1"/>
              </a:solidFill>
              <a:miter lim="800000"/>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486" name="Line 14"/>
            <p:cNvSpPr>
              <a:spLocks noChangeShapeType="1"/>
            </p:cNvSpPr>
            <p:nvPr/>
          </p:nvSpPr>
          <p:spPr bwMode="auto">
            <a:xfrm flipV="1">
              <a:off x="2099" y="1152"/>
              <a:ext cx="0" cy="1440"/>
            </a:xfrm>
            <a:prstGeom prst="line">
              <a:avLst/>
            </a:prstGeom>
            <a:noFill/>
            <a:ln w="9525">
              <a:solidFill>
                <a:schemeClr val="tx1"/>
              </a:solidFill>
              <a:miter lim="800000"/>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487" name="Line 15"/>
            <p:cNvSpPr>
              <a:spLocks noChangeShapeType="1"/>
            </p:cNvSpPr>
            <p:nvPr/>
          </p:nvSpPr>
          <p:spPr bwMode="auto">
            <a:xfrm rot="5393547" flipH="1">
              <a:off x="1617" y="2223"/>
              <a:ext cx="2254" cy="16"/>
            </a:xfrm>
            <a:prstGeom prst="line">
              <a:avLst/>
            </a:prstGeom>
            <a:noFill/>
            <a:ln w="19050">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9488" name="Line 16"/>
            <p:cNvSpPr>
              <a:spLocks noChangeShapeType="1"/>
            </p:cNvSpPr>
            <p:nvPr/>
          </p:nvSpPr>
          <p:spPr bwMode="auto">
            <a:xfrm rot="-2146435">
              <a:off x="1811" y="2112"/>
              <a:ext cx="1872" cy="1"/>
            </a:xfrm>
            <a:prstGeom prst="line">
              <a:avLst/>
            </a:prstGeom>
            <a:noFill/>
            <a:ln w="19050">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9489" name="Line 17"/>
            <p:cNvSpPr>
              <a:spLocks noChangeShapeType="1"/>
            </p:cNvSpPr>
            <p:nvPr/>
          </p:nvSpPr>
          <p:spPr bwMode="auto">
            <a:xfrm rot="2734799">
              <a:off x="1524" y="1967"/>
              <a:ext cx="2208" cy="1"/>
            </a:xfrm>
            <a:prstGeom prst="line">
              <a:avLst/>
            </a:prstGeom>
            <a:noFill/>
            <a:ln w="19050">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9490" name="Freeform 18"/>
            <p:cNvSpPr>
              <a:spLocks/>
            </p:cNvSpPr>
            <p:nvPr/>
          </p:nvSpPr>
          <p:spPr bwMode="auto">
            <a:xfrm>
              <a:off x="2099" y="2544"/>
              <a:ext cx="1271" cy="474"/>
            </a:xfrm>
            <a:custGeom>
              <a:avLst/>
              <a:gdLst>
                <a:gd name="T0" fmla="*/ 0 w 1271"/>
                <a:gd name="T1" fmla="*/ 0 h 474"/>
                <a:gd name="T2" fmla="*/ 548 w 1271"/>
                <a:gd name="T3" fmla="*/ 442 h 474"/>
                <a:gd name="T4" fmla="*/ 1271 w 1271"/>
                <a:gd name="T5" fmla="*/ 191 h 474"/>
                <a:gd name="T6" fmla="*/ 0 60000 65536"/>
                <a:gd name="T7" fmla="*/ 0 60000 65536"/>
                <a:gd name="T8" fmla="*/ 0 60000 65536"/>
                <a:gd name="T9" fmla="*/ 0 w 1271"/>
                <a:gd name="T10" fmla="*/ 0 h 474"/>
                <a:gd name="T11" fmla="*/ 1271 w 1271"/>
                <a:gd name="T12" fmla="*/ 474 h 474"/>
              </a:gdLst>
              <a:ahLst/>
              <a:cxnLst>
                <a:cxn ang="T6">
                  <a:pos x="T0" y="T1"/>
                </a:cxn>
                <a:cxn ang="T7">
                  <a:pos x="T2" y="T3"/>
                </a:cxn>
                <a:cxn ang="T8">
                  <a:pos x="T4" y="T5"/>
                </a:cxn>
              </a:cxnLst>
              <a:rect l="T9" t="T10" r="T11" b="T12"/>
              <a:pathLst>
                <a:path w="1271" h="474">
                  <a:moveTo>
                    <a:pt x="0" y="0"/>
                  </a:moveTo>
                  <a:cubicBezTo>
                    <a:pt x="91" y="74"/>
                    <a:pt x="336" y="410"/>
                    <a:pt x="548" y="442"/>
                  </a:cubicBezTo>
                  <a:cubicBezTo>
                    <a:pt x="760" y="474"/>
                    <a:pt x="1121" y="243"/>
                    <a:pt x="1271" y="191"/>
                  </a:cubicBezTo>
                </a:path>
              </a:pathLst>
            </a:custGeom>
            <a:noFill/>
            <a:ln w="38100" cap="rnd">
              <a:solidFill>
                <a:schemeClr val="tx1"/>
              </a:solidFill>
              <a:prstDash val="sysDot"/>
              <a:miter lim="800000"/>
              <a:headEnd type="triangle" w="sm" len="sm"/>
              <a:tailEnd type="triangle"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9491" name="Freeform 19"/>
            <p:cNvSpPr>
              <a:spLocks/>
            </p:cNvSpPr>
            <p:nvPr/>
          </p:nvSpPr>
          <p:spPr bwMode="auto">
            <a:xfrm rot="6566052">
              <a:off x="1894" y="1752"/>
              <a:ext cx="967" cy="528"/>
            </a:xfrm>
            <a:custGeom>
              <a:avLst/>
              <a:gdLst>
                <a:gd name="T0" fmla="*/ 0 w 1271"/>
                <a:gd name="T1" fmla="*/ 0 h 474"/>
                <a:gd name="T2" fmla="*/ 417 w 1271"/>
                <a:gd name="T3" fmla="*/ 492 h 474"/>
                <a:gd name="T4" fmla="*/ 967 w 1271"/>
                <a:gd name="T5" fmla="*/ 213 h 474"/>
                <a:gd name="T6" fmla="*/ 0 60000 65536"/>
                <a:gd name="T7" fmla="*/ 0 60000 65536"/>
                <a:gd name="T8" fmla="*/ 0 60000 65536"/>
                <a:gd name="T9" fmla="*/ 0 w 1271"/>
                <a:gd name="T10" fmla="*/ 0 h 474"/>
                <a:gd name="T11" fmla="*/ 1271 w 1271"/>
                <a:gd name="T12" fmla="*/ 474 h 474"/>
              </a:gdLst>
              <a:ahLst/>
              <a:cxnLst>
                <a:cxn ang="T6">
                  <a:pos x="T0" y="T1"/>
                </a:cxn>
                <a:cxn ang="T7">
                  <a:pos x="T2" y="T3"/>
                </a:cxn>
                <a:cxn ang="T8">
                  <a:pos x="T4" y="T5"/>
                </a:cxn>
              </a:cxnLst>
              <a:rect l="T9" t="T10" r="T11" b="T12"/>
              <a:pathLst>
                <a:path w="1271" h="474">
                  <a:moveTo>
                    <a:pt x="0" y="0"/>
                  </a:moveTo>
                  <a:cubicBezTo>
                    <a:pt x="91" y="74"/>
                    <a:pt x="336" y="410"/>
                    <a:pt x="548" y="442"/>
                  </a:cubicBezTo>
                  <a:cubicBezTo>
                    <a:pt x="760" y="474"/>
                    <a:pt x="1121" y="243"/>
                    <a:pt x="1271" y="191"/>
                  </a:cubicBezTo>
                </a:path>
              </a:pathLst>
            </a:custGeom>
            <a:noFill/>
            <a:ln w="38100" cap="rnd">
              <a:solidFill>
                <a:schemeClr val="tx1"/>
              </a:solidFill>
              <a:prstDash val="sysDot"/>
              <a:miter lim="800000"/>
              <a:headEnd type="triangle" w="sm" len="sm"/>
              <a:tailEnd type="triangle"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aphicFrame>
          <p:nvGraphicFramePr>
            <p:cNvPr id="19461" name="Object 20"/>
            <p:cNvGraphicFramePr>
              <a:graphicFrameLocks noChangeAspect="1"/>
            </p:cNvGraphicFramePr>
            <p:nvPr/>
          </p:nvGraphicFramePr>
          <p:xfrm>
            <a:off x="3066" y="1073"/>
            <a:ext cx="1262" cy="590"/>
          </p:xfrm>
          <a:graphic>
            <a:graphicData uri="http://schemas.openxmlformats.org/presentationml/2006/ole">
              <mc:AlternateContent xmlns:mc="http://schemas.openxmlformats.org/markup-compatibility/2006">
                <mc:Choice xmlns:v="urn:schemas-microsoft-com:vml" Requires="v">
                  <p:oleObj spid="_x0000_s19533" name="Equation" r:id="rId9" imgW="952200" imgH="482400" progId="Equation.3">
                    <p:embed/>
                  </p:oleObj>
                </mc:Choice>
                <mc:Fallback>
                  <p:oleObj name="Equation" r:id="rId9" imgW="952200" imgH="482400" progId="Equation.3">
                    <p:embed/>
                    <p:pic>
                      <p:nvPicPr>
                        <p:cNvPr id="0" name="Object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66" y="1073"/>
                          <a:ext cx="1262" cy="59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2" name="Object 21"/>
            <p:cNvGraphicFramePr>
              <a:graphicFrameLocks noChangeAspect="1"/>
            </p:cNvGraphicFramePr>
            <p:nvPr/>
          </p:nvGraphicFramePr>
          <p:xfrm>
            <a:off x="3208" y="2852"/>
            <a:ext cx="1215" cy="536"/>
          </p:xfrm>
          <a:graphic>
            <a:graphicData uri="http://schemas.openxmlformats.org/presentationml/2006/ole">
              <mc:AlternateContent xmlns:mc="http://schemas.openxmlformats.org/markup-compatibility/2006">
                <mc:Choice xmlns:v="urn:schemas-microsoft-com:vml" Requires="v">
                  <p:oleObj spid="_x0000_s19534" name="Equation" r:id="rId11" imgW="952200" imgH="482400" progId="Equation.3">
                    <p:embed/>
                  </p:oleObj>
                </mc:Choice>
                <mc:Fallback>
                  <p:oleObj name="Equation" r:id="rId11" imgW="952200" imgH="482400" progId="Equation.3">
                    <p:embed/>
                    <p:pic>
                      <p:nvPicPr>
                        <p:cNvPr id="0" name="Object 2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08" y="2852"/>
                          <a:ext cx="1215" cy="536"/>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3" name="Object 22"/>
            <p:cNvGraphicFramePr>
              <a:graphicFrameLocks noChangeAspect="1"/>
            </p:cNvGraphicFramePr>
            <p:nvPr/>
          </p:nvGraphicFramePr>
          <p:xfrm>
            <a:off x="2592" y="2592"/>
            <a:ext cx="332" cy="550"/>
          </p:xfrm>
          <a:graphic>
            <a:graphicData uri="http://schemas.openxmlformats.org/presentationml/2006/ole">
              <mc:AlternateContent xmlns:mc="http://schemas.openxmlformats.org/markup-compatibility/2006">
                <mc:Choice xmlns:v="urn:schemas-microsoft-com:vml" Requires="v">
                  <p:oleObj spid="_x0000_s19535" name="Equation" r:id="rId13" imgW="190440" imgH="228600" progId="Equation.3">
                    <p:embed/>
                  </p:oleObj>
                </mc:Choice>
                <mc:Fallback>
                  <p:oleObj name="Equation" r:id="rId13" imgW="190440" imgH="228600" progId="Equation.3">
                    <p:embed/>
                    <p:pic>
                      <p:nvPicPr>
                        <p:cNvPr id="0" name="Object 2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92" y="2592"/>
                          <a:ext cx="332" cy="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4" name="Object 23"/>
            <p:cNvGraphicFramePr>
              <a:graphicFrameLocks noChangeAspect="1"/>
            </p:cNvGraphicFramePr>
            <p:nvPr/>
          </p:nvGraphicFramePr>
          <p:xfrm>
            <a:off x="3456" y="2640"/>
            <a:ext cx="1377" cy="254"/>
          </p:xfrm>
          <a:graphic>
            <a:graphicData uri="http://schemas.openxmlformats.org/presentationml/2006/ole">
              <mc:AlternateContent xmlns:mc="http://schemas.openxmlformats.org/markup-compatibility/2006">
                <mc:Choice xmlns:v="urn:schemas-microsoft-com:vml" Requires="v">
                  <p:oleObj spid="_x0000_s19536" name="Equation" r:id="rId15" imgW="1079280" imgH="228600" progId="Equation.3">
                    <p:embed/>
                  </p:oleObj>
                </mc:Choice>
                <mc:Fallback>
                  <p:oleObj name="Equation" r:id="rId15" imgW="1079280" imgH="228600" progId="Equation.3">
                    <p:embed/>
                    <p:pic>
                      <p:nvPicPr>
                        <p:cNvPr id="0" name="Object 2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456" y="2640"/>
                          <a:ext cx="1377" cy="254"/>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5" name="Object 24"/>
            <p:cNvGraphicFramePr>
              <a:graphicFrameLocks noChangeAspect="1"/>
            </p:cNvGraphicFramePr>
            <p:nvPr/>
          </p:nvGraphicFramePr>
          <p:xfrm>
            <a:off x="2544" y="1056"/>
            <a:ext cx="242" cy="240"/>
          </p:xfrm>
          <a:graphic>
            <a:graphicData uri="http://schemas.openxmlformats.org/presentationml/2006/ole">
              <mc:AlternateContent xmlns:mc="http://schemas.openxmlformats.org/markup-compatibility/2006">
                <mc:Choice xmlns:v="urn:schemas-microsoft-com:vml" Requires="v">
                  <p:oleObj spid="_x0000_s19537" name="Equation" r:id="rId17" imgW="139680" imgH="139680" progId="Equation.3">
                    <p:embed/>
                  </p:oleObj>
                </mc:Choice>
                <mc:Fallback>
                  <p:oleObj name="Equation" r:id="rId17" imgW="139680" imgH="139680" progId="Equation.3">
                    <p:embed/>
                    <p:pic>
                      <p:nvPicPr>
                        <p:cNvPr id="0" name="Object 2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544" y="1056"/>
                          <a:ext cx="242"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6" name="Object 25"/>
            <p:cNvGraphicFramePr>
              <a:graphicFrameLocks noChangeAspect="1"/>
            </p:cNvGraphicFramePr>
            <p:nvPr/>
          </p:nvGraphicFramePr>
          <p:xfrm>
            <a:off x="2016" y="2688"/>
            <a:ext cx="144" cy="138"/>
          </p:xfrm>
          <a:graphic>
            <a:graphicData uri="http://schemas.openxmlformats.org/presentationml/2006/ole">
              <mc:AlternateContent xmlns:mc="http://schemas.openxmlformats.org/markup-compatibility/2006">
                <mc:Choice xmlns:v="urn:schemas-microsoft-com:vml" Requires="v">
                  <p:oleObj spid="_x0000_s19538" name="Equation" r:id="rId19" imgW="126720" imgH="75960" progId="Equation.3">
                    <p:embed/>
                  </p:oleObj>
                </mc:Choice>
                <mc:Fallback>
                  <p:oleObj name="Equation" r:id="rId19" imgW="126720" imgH="75960" progId="Equation.3">
                    <p:embed/>
                    <p:pic>
                      <p:nvPicPr>
                        <p:cNvPr id="0" name="Object 2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016" y="2688"/>
                          <a:ext cx="144" cy="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7" name="Object 26"/>
            <p:cNvGraphicFramePr>
              <a:graphicFrameLocks noChangeAspect="1"/>
            </p:cNvGraphicFramePr>
            <p:nvPr/>
          </p:nvGraphicFramePr>
          <p:xfrm>
            <a:off x="1824" y="2352"/>
            <a:ext cx="243" cy="240"/>
          </p:xfrm>
          <a:graphic>
            <a:graphicData uri="http://schemas.openxmlformats.org/presentationml/2006/ole">
              <mc:AlternateContent xmlns:mc="http://schemas.openxmlformats.org/markup-compatibility/2006">
                <mc:Choice xmlns:v="urn:schemas-microsoft-com:vml" Requires="v">
                  <p:oleObj spid="_x0000_s19539" name="Equation" r:id="rId21" imgW="139680" imgH="139680" progId="Equation.3">
                    <p:embed/>
                  </p:oleObj>
                </mc:Choice>
                <mc:Fallback>
                  <p:oleObj name="Equation" r:id="rId21" imgW="139680" imgH="139680" progId="Equation.3">
                    <p:embed/>
                    <p:pic>
                      <p:nvPicPr>
                        <p:cNvPr id="0" name="Object 2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24" y="2352"/>
                          <a:ext cx="243"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8" name="Object 27"/>
            <p:cNvGraphicFramePr>
              <a:graphicFrameLocks noChangeAspect="1"/>
            </p:cNvGraphicFramePr>
            <p:nvPr/>
          </p:nvGraphicFramePr>
          <p:xfrm>
            <a:off x="1872" y="1008"/>
            <a:ext cx="243" cy="240"/>
          </p:xfrm>
          <a:graphic>
            <a:graphicData uri="http://schemas.openxmlformats.org/presentationml/2006/ole">
              <mc:AlternateContent xmlns:mc="http://schemas.openxmlformats.org/markup-compatibility/2006">
                <mc:Choice xmlns:v="urn:schemas-microsoft-com:vml" Requires="v">
                  <p:oleObj spid="_x0000_s19540" name="Equation" r:id="rId22" imgW="139680" imgH="139680" progId="Equation.3">
                    <p:embed/>
                  </p:oleObj>
                </mc:Choice>
                <mc:Fallback>
                  <p:oleObj name="Equation" r:id="rId22" imgW="139680" imgH="139680" progId="Equation.3">
                    <p:embed/>
                    <p:pic>
                      <p:nvPicPr>
                        <p:cNvPr id="0" name="Object 2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72" y="1008"/>
                          <a:ext cx="243"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9" name="Object 28"/>
            <p:cNvGraphicFramePr>
              <a:graphicFrameLocks noChangeAspect="1"/>
            </p:cNvGraphicFramePr>
            <p:nvPr/>
          </p:nvGraphicFramePr>
          <p:xfrm>
            <a:off x="1728" y="1248"/>
            <a:ext cx="144" cy="184"/>
          </p:xfrm>
          <a:graphic>
            <a:graphicData uri="http://schemas.openxmlformats.org/presentationml/2006/ole">
              <mc:AlternateContent xmlns:mc="http://schemas.openxmlformats.org/markup-compatibility/2006">
                <mc:Choice xmlns:v="urn:schemas-microsoft-com:vml" Requires="v">
                  <p:oleObj spid="_x0000_s19541" name="Equation" r:id="rId23" imgW="126720" imgH="75960" progId="Equation.3">
                    <p:embed/>
                  </p:oleObj>
                </mc:Choice>
                <mc:Fallback>
                  <p:oleObj name="Equation" r:id="rId23" imgW="126720" imgH="75960" progId="Equation.3">
                    <p:embed/>
                    <p:pic>
                      <p:nvPicPr>
                        <p:cNvPr id="0" name="Object 28"/>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728" y="1248"/>
                          <a:ext cx="144"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70" name="Object 29"/>
            <p:cNvGraphicFramePr>
              <a:graphicFrameLocks noChangeAspect="1"/>
            </p:cNvGraphicFramePr>
            <p:nvPr/>
          </p:nvGraphicFramePr>
          <p:xfrm>
            <a:off x="2832" y="1104"/>
            <a:ext cx="192" cy="184"/>
          </p:xfrm>
          <a:graphic>
            <a:graphicData uri="http://schemas.openxmlformats.org/presentationml/2006/ole">
              <mc:AlternateContent xmlns:mc="http://schemas.openxmlformats.org/markup-compatibility/2006">
                <mc:Choice xmlns:v="urn:schemas-microsoft-com:vml" Requires="v">
                  <p:oleObj spid="_x0000_s19542" name="Equation" r:id="rId25" imgW="126720" imgH="75960" progId="Equation.3">
                    <p:embed/>
                  </p:oleObj>
                </mc:Choice>
                <mc:Fallback>
                  <p:oleObj name="Equation" r:id="rId25" imgW="126720" imgH="75960" progId="Equation.3">
                    <p:embed/>
                    <p:pic>
                      <p:nvPicPr>
                        <p:cNvPr id="0" name="Object 29"/>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832" y="1104"/>
                          <a:ext cx="192"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71" name="Object 30"/>
            <p:cNvGraphicFramePr>
              <a:graphicFrameLocks noChangeAspect="1"/>
            </p:cNvGraphicFramePr>
            <p:nvPr/>
          </p:nvGraphicFramePr>
          <p:xfrm>
            <a:off x="1920" y="3312"/>
            <a:ext cx="1361" cy="240"/>
          </p:xfrm>
          <a:graphic>
            <a:graphicData uri="http://schemas.openxmlformats.org/presentationml/2006/ole">
              <mc:AlternateContent xmlns:mc="http://schemas.openxmlformats.org/markup-compatibility/2006">
                <mc:Choice xmlns:v="urn:schemas-microsoft-com:vml" Requires="v">
                  <p:oleObj spid="_x0000_s19543" name="Equation" r:id="rId27" imgW="1066680" imgH="215640" progId="Equation.3">
                    <p:embed/>
                  </p:oleObj>
                </mc:Choice>
                <mc:Fallback>
                  <p:oleObj name="Equation" r:id="rId27" imgW="1066680" imgH="215640" progId="Equation.3">
                    <p:embed/>
                    <p:pic>
                      <p:nvPicPr>
                        <p:cNvPr id="0" name="Object 30"/>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920" y="3312"/>
                          <a:ext cx="1361" cy="24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72" name="Object 31"/>
            <p:cNvGraphicFramePr>
              <a:graphicFrameLocks noChangeAspect="1"/>
            </p:cNvGraphicFramePr>
            <p:nvPr/>
          </p:nvGraphicFramePr>
          <p:xfrm>
            <a:off x="576" y="2592"/>
            <a:ext cx="1361" cy="254"/>
          </p:xfrm>
          <a:graphic>
            <a:graphicData uri="http://schemas.openxmlformats.org/presentationml/2006/ole">
              <mc:AlternateContent xmlns:mc="http://schemas.openxmlformats.org/markup-compatibility/2006">
                <mc:Choice xmlns:v="urn:schemas-microsoft-com:vml" Requires="v">
                  <p:oleObj spid="_x0000_s19544" name="Equation" r:id="rId29" imgW="1066680" imgH="228600" progId="Equation.3">
                    <p:embed/>
                  </p:oleObj>
                </mc:Choice>
                <mc:Fallback>
                  <p:oleObj name="Equation" r:id="rId29" imgW="1066680" imgH="228600" progId="Equation.3">
                    <p:embed/>
                    <p:pic>
                      <p:nvPicPr>
                        <p:cNvPr id="0" name="Object 31"/>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576" y="2592"/>
                          <a:ext cx="1361" cy="254"/>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73" name="Object 32"/>
            <p:cNvGraphicFramePr>
              <a:graphicFrameLocks noChangeAspect="1"/>
            </p:cNvGraphicFramePr>
            <p:nvPr/>
          </p:nvGraphicFramePr>
          <p:xfrm>
            <a:off x="4154" y="1872"/>
            <a:ext cx="300" cy="184"/>
          </p:xfrm>
          <a:graphic>
            <a:graphicData uri="http://schemas.openxmlformats.org/presentationml/2006/ole">
              <mc:AlternateContent xmlns:mc="http://schemas.openxmlformats.org/markup-compatibility/2006">
                <mc:Choice xmlns:v="urn:schemas-microsoft-com:vml" Requires="v">
                  <p:oleObj spid="_x0000_s19545" name="Equation" r:id="rId31" imgW="215640" imgH="177480" progId="Equation.3">
                    <p:embed/>
                  </p:oleObj>
                </mc:Choice>
                <mc:Fallback>
                  <p:oleObj name="Equation" r:id="rId31" imgW="215640" imgH="177480" progId="Equation.3">
                    <p:embed/>
                    <p:pic>
                      <p:nvPicPr>
                        <p:cNvPr id="0" name="Object 32"/>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154" y="1872"/>
                          <a:ext cx="300" cy="184"/>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92" name="Line 33"/>
            <p:cNvSpPr>
              <a:spLocks noChangeShapeType="1"/>
            </p:cNvSpPr>
            <p:nvPr/>
          </p:nvSpPr>
          <p:spPr bwMode="auto">
            <a:xfrm flipH="1">
              <a:off x="3264" y="2064"/>
              <a:ext cx="864" cy="48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19474" name="Object 34"/>
            <p:cNvGraphicFramePr>
              <a:graphicFrameLocks noChangeAspect="1"/>
            </p:cNvGraphicFramePr>
            <p:nvPr/>
          </p:nvGraphicFramePr>
          <p:xfrm>
            <a:off x="1200" y="1488"/>
            <a:ext cx="318" cy="184"/>
          </p:xfrm>
          <a:graphic>
            <a:graphicData uri="http://schemas.openxmlformats.org/presentationml/2006/ole">
              <mc:AlternateContent xmlns:mc="http://schemas.openxmlformats.org/markup-compatibility/2006">
                <mc:Choice xmlns:v="urn:schemas-microsoft-com:vml" Requires="v">
                  <p:oleObj spid="_x0000_s19546" name="Equation" r:id="rId33" imgW="228600" imgH="177480" progId="Equation.3">
                    <p:embed/>
                  </p:oleObj>
                </mc:Choice>
                <mc:Fallback>
                  <p:oleObj name="Equation" r:id="rId33" imgW="228600" imgH="177480" progId="Equation.3">
                    <p:embed/>
                    <p:pic>
                      <p:nvPicPr>
                        <p:cNvPr id="0" name="Object 34"/>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1200" y="1488"/>
                          <a:ext cx="318" cy="184"/>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93" name="Line 35"/>
            <p:cNvSpPr>
              <a:spLocks noChangeShapeType="1"/>
            </p:cNvSpPr>
            <p:nvPr/>
          </p:nvSpPr>
          <p:spPr bwMode="auto">
            <a:xfrm flipV="1">
              <a:off x="1488" y="1440"/>
              <a:ext cx="528" cy="96"/>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19475" name="Object 36"/>
            <p:cNvGraphicFramePr>
              <a:graphicFrameLocks noChangeAspect="1"/>
            </p:cNvGraphicFramePr>
            <p:nvPr/>
          </p:nvGraphicFramePr>
          <p:xfrm>
            <a:off x="2400" y="2400"/>
            <a:ext cx="345" cy="198"/>
          </p:xfrm>
          <a:graphic>
            <a:graphicData uri="http://schemas.openxmlformats.org/presentationml/2006/ole">
              <mc:AlternateContent xmlns:mc="http://schemas.openxmlformats.org/markup-compatibility/2006">
                <mc:Choice xmlns:v="urn:schemas-microsoft-com:vml" Requires="v">
                  <p:oleObj spid="_x0000_s19547" name="Equation" r:id="rId35" imgW="228600" imgH="177480" progId="Equation.3">
                    <p:embed/>
                  </p:oleObj>
                </mc:Choice>
                <mc:Fallback>
                  <p:oleObj name="Equation" r:id="rId35" imgW="228600" imgH="177480" progId="Equation.3">
                    <p:embed/>
                    <p:pic>
                      <p:nvPicPr>
                        <p:cNvPr id="0" name="Object 36"/>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2400" y="2400"/>
                          <a:ext cx="345" cy="198"/>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4" name="灯片编号占位符 3"/>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F8BC4444-33E1-4B87-9A18-B0F4E8FEADF2}" type="slidenum">
              <a:rPr kumimoji="0" lang="en-US" altLang="zh-CN" sz="1400" smtClean="0"/>
              <a:pPr eaLnBrk="1" hangingPunct="1"/>
              <a:t>25</a:t>
            </a:fld>
            <a:endParaRPr kumimoji="0" lang="en-US" altLang="zh-CN" sz="1400" smtClean="0"/>
          </a:p>
        </p:txBody>
      </p:sp>
      <p:sp>
        <p:nvSpPr>
          <p:cNvPr id="20505" name="Rectangle 2"/>
          <p:cNvSpPr>
            <a:spLocks noChangeArrowheads="1"/>
          </p:cNvSpPr>
          <p:nvPr/>
        </p:nvSpPr>
        <p:spPr bwMode="auto">
          <a:xfrm>
            <a:off x="990600" y="1125538"/>
            <a:ext cx="81534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rgbClr val="66FF33"/>
              </a:buClr>
              <a:buSzPct val="80000"/>
              <a:buFont typeface="Wingdings" pitchFamily="2" charset="2"/>
              <a:buChar char="v"/>
            </a:pPr>
            <a:r>
              <a:rPr lang="zh-CN" altLang="en-US">
                <a:latin typeface="Arial" charset="0"/>
              </a:rPr>
              <a:t>问假设未知模式</a:t>
            </a:r>
            <a:r>
              <a:rPr lang="en-US" altLang="zh-CN" i="1"/>
              <a:t>x</a:t>
            </a:r>
            <a:r>
              <a:rPr lang="en-US" altLang="zh-CN">
                <a:latin typeface="Arial" charset="0"/>
              </a:rPr>
              <a:t>= </a:t>
            </a:r>
            <a:r>
              <a:rPr lang="en-US" altLang="zh-CN" sz="2600"/>
              <a:t>(</a:t>
            </a:r>
            <a:r>
              <a:rPr lang="en-US" altLang="zh-CN" sz="2600" i="1"/>
              <a:t>x</a:t>
            </a:r>
            <a:r>
              <a:rPr lang="en-US" altLang="zh-CN" sz="2600" baseline="-25000"/>
              <a:t>1</a:t>
            </a:r>
            <a:r>
              <a:rPr lang="en-US" altLang="zh-CN" sz="2600"/>
              <a:t>,</a:t>
            </a:r>
            <a:r>
              <a:rPr lang="en-US" altLang="zh-CN" sz="2600" i="1"/>
              <a:t>x</a:t>
            </a:r>
            <a:r>
              <a:rPr lang="en-US" altLang="zh-CN" sz="2600" baseline="-25000"/>
              <a:t>2</a:t>
            </a:r>
            <a:r>
              <a:rPr lang="en-US" altLang="zh-CN" sz="2600"/>
              <a:t>)</a:t>
            </a:r>
            <a:r>
              <a:rPr lang="en-US" altLang="zh-CN" sz="2600" baseline="30000"/>
              <a:t>T= </a:t>
            </a:r>
            <a:r>
              <a:rPr lang="en-US" altLang="zh-CN" sz="2600"/>
              <a:t>(1,1)</a:t>
            </a:r>
            <a:r>
              <a:rPr lang="en-US" altLang="zh-CN" sz="2600" baseline="30000"/>
              <a:t>T</a:t>
            </a:r>
            <a:r>
              <a:rPr lang="en-US" altLang="zh-CN" baseline="30000">
                <a:latin typeface="Arial" charset="0"/>
              </a:rPr>
              <a:t> </a:t>
            </a:r>
            <a:r>
              <a:rPr lang="zh-CN" altLang="en-US">
                <a:latin typeface="Arial" charset="0"/>
              </a:rPr>
              <a:t>，则</a:t>
            </a:r>
            <a:r>
              <a:rPr lang="en-US" altLang="zh-CN" i="1"/>
              <a:t>x</a:t>
            </a:r>
            <a:r>
              <a:rPr lang="zh-CN" altLang="en-US">
                <a:latin typeface="Arial" charset="0"/>
              </a:rPr>
              <a:t>属于那一类。</a:t>
            </a:r>
          </a:p>
          <a:p>
            <a:pPr marL="342900" indent="-342900">
              <a:spcBef>
                <a:spcPct val="20000"/>
              </a:spcBef>
              <a:buClr>
                <a:srgbClr val="66FF33"/>
              </a:buClr>
              <a:buSzPct val="80000"/>
              <a:buFont typeface="Wingdings" pitchFamily="2" charset="2"/>
              <a:buChar char="v"/>
            </a:pPr>
            <a:r>
              <a:rPr lang="zh-CN" altLang="en-US">
                <a:latin typeface="Arial" charset="0"/>
              </a:rPr>
              <a:t>把它代入判别函数：</a:t>
            </a:r>
          </a:p>
          <a:p>
            <a:pPr marL="342900" indent="-342900">
              <a:spcBef>
                <a:spcPct val="20000"/>
              </a:spcBef>
              <a:buClr>
                <a:srgbClr val="66FF33"/>
              </a:buClr>
              <a:buSzPct val="80000"/>
              <a:buFont typeface="Wingdings" pitchFamily="2" charset="2"/>
              <a:buChar char="v"/>
            </a:pPr>
            <a:r>
              <a:rPr lang="zh-CN" altLang="en-US">
                <a:latin typeface="Arial" charset="0"/>
              </a:rPr>
              <a:t>得判别函数为：</a:t>
            </a:r>
          </a:p>
          <a:p>
            <a:pPr marL="342900" indent="-342900">
              <a:spcBef>
                <a:spcPct val="20000"/>
              </a:spcBef>
              <a:buClr>
                <a:srgbClr val="66FF33"/>
              </a:buClr>
              <a:buSzPct val="80000"/>
              <a:buFont typeface="Wingdings" pitchFamily="2" charset="2"/>
              <a:buChar char="v"/>
            </a:pPr>
            <a:r>
              <a:rPr lang="zh-CN" altLang="en-US">
                <a:latin typeface="Arial" charset="0"/>
              </a:rPr>
              <a:t>因为</a:t>
            </a:r>
          </a:p>
          <a:p>
            <a:pPr marL="342900" indent="-342900">
              <a:spcBef>
                <a:spcPct val="20000"/>
              </a:spcBef>
              <a:buClr>
                <a:srgbClr val="66FF33"/>
              </a:buClr>
              <a:buSzPct val="80000"/>
              <a:buFont typeface="Wingdings" pitchFamily="2" charset="2"/>
              <a:buChar char="v"/>
            </a:pPr>
            <a:r>
              <a:rPr lang="zh-CN" altLang="en-US">
                <a:latin typeface="Arial" charset="0"/>
              </a:rPr>
              <a:t>所以模式</a:t>
            </a:r>
            <a:r>
              <a:rPr lang="en-US" altLang="zh-CN" i="1"/>
              <a:t>x</a:t>
            </a:r>
            <a:r>
              <a:rPr lang="en-US" altLang="zh-CN">
                <a:latin typeface="Arial" charset="0"/>
              </a:rPr>
              <a:t>= (1,1)</a:t>
            </a:r>
            <a:r>
              <a:rPr lang="en-US" altLang="zh-CN" baseline="30000">
                <a:latin typeface="Arial" charset="0"/>
              </a:rPr>
              <a:t>T</a:t>
            </a:r>
            <a:r>
              <a:rPr lang="zh-CN" altLang="en-US">
                <a:latin typeface="Arial" charset="0"/>
              </a:rPr>
              <a:t>属于     类。</a:t>
            </a:r>
          </a:p>
        </p:txBody>
      </p:sp>
      <p:sp>
        <p:nvSpPr>
          <p:cNvPr id="20506" name="Rectangle 3"/>
          <p:cNvSpPr>
            <a:spLocks noChangeArrowheads="1"/>
          </p:cNvSpPr>
          <p:nvPr/>
        </p:nvSpPr>
        <p:spPr bwMode="auto">
          <a:xfrm>
            <a:off x="1905000" y="304800"/>
            <a:ext cx="6019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buClr>
                <a:srgbClr val="FF5050"/>
              </a:buClr>
              <a:buFont typeface="Wingdings" pitchFamily="2" charset="2"/>
              <a:buChar char="Ø"/>
            </a:pPr>
            <a:r>
              <a:rPr lang="en-US" altLang="zh-CN" sz="3600"/>
              <a:t>3</a:t>
            </a:r>
            <a:r>
              <a:rPr lang="zh-CN" altLang="en-US" sz="3600"/>
              <a:t>。第三种情况（续）</a:t>
            </a:r>
            <a:endParaRPr lang="zh-CN" altLang="en-US" sz="3600">
              <a:ea typeface="华文新魏" pitchFamily="2" charset="-122"/>
            </a:endParaRPr>
          </a:p>
        </p:txBody>
      </p:sp>
      <p:grpSp>
        <p:nvGrpSpPr>
          <p:cNvPr id="20507" name="Group 4"/>
          <p:cNvGrpSpPr>
            <a:grpSpLocks/>
          </p:cNvGrpSpPr>
          <p:nvPr/>
        </p:nvGrpSpPr>
        <p:grpSpPr bwMode="auto">
          <a:xfrm>
            <a:off x="2268538" y="1628775"/>
            <a:ext cx="4743450" cy="1752600"/>
            <a:chOff x="1140" y="1008"/>
            <a:chExt cx="2988" cy="1104"/>
          </a:xfrm>
        </p:grpSpPr>
        <p:graphicFrame>
          <p:nvGraphicFramePr>
            <p:cNvPr id="20500" name="Object 5"/>
            <p:cNvGraphicFramePr>
              <a:graphicFrameLocks noChangeAspect="1"/>
            </p:cNvGraphicFramePr>
            <p:nvPr/>
          </p:nvGraphicFramePr>
          <p:xfrm>
            <a:off x="2448" y="1776"/>
            <a:ext cx="271" cy="336"/>
          </p:xfrm>
          <a:graphic>
            <a:graphicData uri="http://schemas.openxmlformats.org/presentationml/2006/ole">
              <mc:AlternateContent xmlns:mc="http://schemas.openxmlformats.org/markup-compatibility/2006">
                <mc:Choice xmlns:v="urn:schemas-microsoft-com:vml" Requires="v">
                  <p:oleObj spid="_x0000_s20567" name="Equation" r:id="rId3" imgW="190440" imgH="215640" progId="Equation.3">
                    <p:embed/>
                  </p:oleObj>
                </mc:Choice>
                <mc:Fallback>
                  <p:oleObj name="Equation" r:id="rId3" imgW="190440" imgH="21564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8" y="1776"/>
                          <a:ext cx="271"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01" name="Object 6"/>
            <p:cNvGraphicFramePr>
              <a:graphicFrameLocks noChangeAspect="1"/>
            </p:cNvGraphicFramePr>
            <p:nvPr/>
          </p:nvGraphicFramePr>
          <p:xfrm>
            <a:off x="1140" y="1536"/>
            <a:ext cx="2299" cy="336"/>
          </p:xfrm>
          <a:graphic>
            <a:graphicData uri="http://schemas.openxmlformats.org/presentationml/2006/ole">
              <mc:AlternateContent xmlns:mc="http://schemas.openxmlformats.org/markup-compatibility/2006">
                <mc:Choice xmlns:v="urn:schemas-microsoft-com:vml" Requires="v">
                  <p:oleObj spid="_x0000_s20568" name="Equation" r:id="rId5" imgW="1739880" imgH="228600" progId="Equation.3">
                    <p:embed/>
                  </p:oleObj>
                </mc:Choice>
                <mc:Fallback>
                  <p:oleObj name="Equation" r:id="rId5" imgW="1739880" imgH="2286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0" y="1536"/>
                          <a:ext cx="2299"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02" name="Object 7"/>
            <p:cNvGraphicFramePr>
              <a:graphicFrameLocks noChangeAspect="1"/>
            </p:cNvGraphicFramePr>
            <p:nvPr/>
          </p:nvGraphicFramePr>
          <p:xfrm>
            <a:off x="1872" y="1296"/>
            <a:ext cx="2256" cy="288"/>
          </p:xfrm>
          <a:graphic>
            <a:graphicData uri="http://schemas.openxmlformats.org/presentationml/2006/ole">
              <mc:AlternateContent xmlns:mc="http://schemas.openxmlformats.org/markup-compatibility/2006">
                <mc:Choice xmlns:v="urn:schemas-microsoft-com:vml" Requires="v">
                  <p:oleObj spid="_x0000_s20569" name="Equation" r:id="rId7" imgW="1879560" imgH="228600" progId="Equation.3">
                    <p:embed/>
                  </p:oleObj>
                </mc:Choice>
                <mc:Fallback>
                  <p:oleObj name="Equation" r:id="rId7" imgW="1879560" imgH="2286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72" y="1296"/>
                          <a:ext cx="2256" cy="288"/>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03" name="Object 8"/>
            <p:cNvGraphicFramePr>
              <a:graphicFrameLocks noChangeAspect="1"/>
            </p:cNvGraphicFramePr>
            <p:nvPr/>
          </p:nvGraphicFramePr>
          <p:xfrm>
            <a:off x="2256" y="1008"/>
            <a:ext cx="1417" cy="288"/>
          </p:xfrm>
          <a:graphic>
            <a:graphicData uri="http://schemas.openxmlformats.org/presentationml/2006/ole">
              <mc:AlternateContent xmlns:mc="http://schemas.openxmlformats.org/markup-compatibility/2006">
                <mc:Choice xmlns:v="urn:schemas-microsoft-com:vml" Requires="v">
                  <p:oleObj spid="_x0000_s20570" name="Equation" r:id="rId9" imgW="1180800" imgH="228600" progId="Equation.3">
                    <p:embed/>
                  </p:oleObj>
                </mc:Choice>
                <mc:Fallback>
                  <p:oleObj name="Equation" r:id="rId9" imgW="1180800" imgH="22860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56" y="1008"/>
                          <a:ext cx="1417" cy="288"/>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0508" name="Group 9"/>
          <p:cNvGrpSpPr>
            <a:grpSpLocks/>
          </p:cNvGrpSpPr>
          <p:nvPr/>
        </p:nvGrpSpPr>
        <p:grpSpPr bwMode="auto">
          <a:xfrm>
            <a:off x="2362200" y="3352800"/>
            <a:ext cx="4724400" cy="2819400"/>
            <a:chOff x="1488" y="2112"/>
            <a:chExt cx="2976" cy="1776"/>
          </a:xfrm>
        </p:grpSpPr>
        <p:sp>
          <p:nvSpPr>
            <p:cNvPr id="20509" name="AutoShape 10"/>
            <p:cNvSpPr>
              <a:spLocks noChangeArrowheads="1"/>
            </p:cNvSpPr>
            <p:nvPr/>
          </p:nvSpPr>
          <p:spPr bwMode="auto">
            <a:xfrm>
              <a:off x="2519" y="2461"/>
              <a:ext cx="336" cy="317"/>
            </a:xfrm>
            <a:prstGeom prst="octagon">
              <a:avLst>
                <a:gd name="adj" fmla="val 29287"/>
              </a:avLst>
            </a:prstGeom>
            <a:solidFill>
              <a:srgbClr val="FFCC00"/>
            </a:solidFill>
            <a:ln>
              <a:noFill/>
            </a:ln>
            <a:extLs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nchor="ctr"/>
            <a:lstStyle/>
            <a:p>
              <a:endParaRPr lang="zh-CN" altLang="en-US"/>
            </a:p>
          </p:txBody>
        </p:sp>
        <p:graphicFrame>
          <p:nvGraphicFramePr>
            <p:cNvPr id="20482" name="Object 11"/>
            <p:cNvGraphicFramePr>
              <a:graphicFrameLocks noChangeAspect="1"/>
            </p:cNvGraphicFramePr>
            <p:nvPr/>
          </p:nvGraphicFramePr>
          <p:xfrm>
            <a:off x="2562" y="2429"/>
            <a:ext cx="217" cy="344"/>
          </p:xfrm>
          <a:graphic>
            <a:graphicData uri="http://schemas.openxmlformats.org/presentationml/2006/ole">
              <mc:AlternateContent xmlns:mc="http://schemas.openxmlformats.org/markup-compatibility/2006">
                <mc:Choice xmlns:v="urn:schemas-microsoft-com:vml" Requires="v">
                  <p:oleObj spid="_x0000_s20571" name="Equation" r:id="rId11" imgW="177480" imgH="215640" progId="Equation.3">
                    <p:embed/>
                  </p:oleObj>
                </mc:Choice>
                <mc:Fallback>
                  <p:oleObj name="Equation" r:id="rId11" imgW="177480" imgH="215640"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62" y="2429"/>
                          <a:ext cx="217" cy="3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10" name="Freeform 12"/>
            <p:cNvSpPr>
              <a:spLocks/>
            </p:cNvSpPr>
            <p:nvPr/>
          </p:nvSpPr>
          <p:spPr bwMode="auto">
            <a:xfrm rot="-7521806">
              <a:off x="2897" y="2762"/>
              <a:ext cx="839" cy="302"/>
            </a:xfrm>
            <a:custGeom>
              <a:avLst/>
              <a:gdLst>
                <a:gd name="T0" fmla="*/ 0 w 1271"/>
                <a:gd name="T1" fmla="*/ 0 h 474"/>
                <a:gd name="T2" fmla="*/ 362 w 1271"/>
                <a:gd name="T3" fmla="*/ 282 h 474"/>
                <a:gd name="T4" fmla="*/ 839 w 1271"/>
                <a:gd name="T5" fmla="*/ 122 h 474"/>
                <a:gd name="T6" fmla="*/ 0 60000 65536"/>
                <a:gd name="T7" fmla="*/ 0 60000 65536"/>
                <a:gd name="T8" fmla="*/ 0 60000 65536"/>
                <a:gd name="T9" fmla="*/ 0 w 1271"/>
                <a:gd name="T10" fmla="*/ 0 h 474"/>
                <a:gd name="T11" fmla="*/ 1271 w 1271"/>
                <a:gd name="T12" fmla="*/ 474 h 474"/>
              </a:gdLst>
              <a:ahLst/>
              <a:cxnLst>
                <a:cxn ang="T6">
                  <a:pos x="T0" y="T1"/>
                </a:cxn>
                <a:cxn ang="T7">
                  <a:pos x="T2" y="T3"/>
                </a:cxn>
                <a:cxn ang="T8">
                  <a:pos x="T4" y="T5"/>
                </a:cxn>
              </a:cxnLst>
              <a:rect l="T9" t="T10" r="T11" b="T12"/>
              <a:pathLst>
                <a:path w="1271" h="474">
                  <a:moveTo>
                    <a:pt x="0" y="0"/>
                  </a:moveTo>
                  <a:cubicBezTo>
                    <a:pt x="91" y="74"/>
                    <a:pt x="336" y="410"/>
                    <a:pt x="548" y="442"/>
                  </a:cubicBezTo>
                  <a:cubicBezTo>
                    <a:pt x="760" y="474"/>
                    <a:pt x="1121" y="243"/>
                    <a:pt x="1271" y="191"/>
                  </a:cubicBezTo>
                </a:path>
              </a:pathLst>
            </a:custGeom>
            <a:noFill/>
            <a:ln w="41275" cap="rnd">
              <a:solidFill>
                <a:schemeClr val="tx1"/>
              </a:solidFill>
              <a:prstDash val="sysDot"/>
              <a:miter lim="800000"/>
              <a:headEnd type="triangle" w="sm" len="sm"/>
              <a:tailEnd type="triangle"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aphicFrame>
          <p:nvGraphicFramePr>
            <p:cNvPr id="20483" name="Object 13"/>
            <p:cNvGraphicFramePr>
              <a:graphicFrameLocks noChangeAspect="1"/>
            </p:cNvGraphicFramePr>
            <p:nvPr/>
          </p:nvGraphicFramePr>
          <p:xfrm>
            <a:off x="1550" y="2790"/>
            <a:ext cx="824" cy="390"/>
          </p:xfrm>
          <a:graphic>
            <a:graphicData uri="http://schemas.openxmlformats.org/presentationml/2006/ole">
              <mc:AlternateContent xmlns:mc="http://schemas.openxmlformats.org/markup-compatibility/2006">
                <mc:Choice xmlns:v="urn:schemas-microsoft-com:vml" Requires="v">
                  <p:oleObj spid="_x0000_s20572" name="Equation" r:id="rId13" imgW="939600" imgH="482400" progId="Equation.3">
                    <p:embed/>
                  </p:oleObj>
                </mc:Choice>
                <mc:Fallback>
                  <p:oleObj name="Equation" r:id="rId13" imgW="939600" imgH="482400" progId="Equation.3">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50" y="2790"/>
                          <a:ext cx="824" cy="39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11" name="AutoShape 14"/>
            <p:cNvSpPr>
              <a:spLocks noChangeArrowheads="1"/>
            </p:cNvSpPr>
            <p:nvPr/>
          </p:nvSpPr>
          <p:spPr bwMode="auto">
            <a:xfrm>
              <a:off x="3123" y="2651"/>
              <a:ext cx="403" cy="286"/>
            </a:xfrm>
            <a:prstGeom prst="flowChartDelay">
              <a:avLst/>
            </a:prstGeom>
            <a:solidFill>
              <a:srgbClr val="FFCC00"/>
            </a:solidFill>
            <a:ln>
              <a:noFill/>
            </a:ln>
            <a:extLs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nchor="ctr"/>
            <a:lstStyle/>
            <a:p>
              <a:endParaRPr lang="zh-CN" altLang="en-US"/>
            </a:p>
          </p:txBody>
        </p:sp>
        <p:sp>
          <p:nvSpPr>
            <p:cNvPr id="20512" name="Oval 15"/>
            <p:cNvSpPr>
              <a:spLocks noChangeArrowheads="1"/>
            </p:cNvSpPr>
            <p:nvPr/>
          </p:nvSpPr>
          <p:spPr bwMode="auto">
            <a:xfrm>
              <a:off x="2855" y="3285"/>
              <a:ext cx="369" cy="318"/>
            </a:xfrm>
            <a:prstGeom prst="ellipse">
              <a:avLst/>
            </a:prstGeom>
            <a:solidFill>
              <a:srgbClr val="FFCC00"/>
            </a:solidFill>
            <a:ln>
              <a:noFill/>
            </a:ln>
            <a:extLs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nchor="ctr"/>
            <a:lstStyle/>
            <a:p>
              <a:endParaRPr lang="zh-CN" altLang="en-US"/>
            </a:p>
          </p:txBody>
        </p:sp>
        <p:graphicFrame>
          <p:nvGraphicFramePr>
            <p:cNvPr id="20484" name="Object 16"/>
            <p:cNvGraphicFramePr>
              <a:graphicFrameLocks noChangeAspect="1"/>
            </p:cNvGraphicFramePr>
            <p:nvPr/>
          </p:nvGraphicFramePr>
          <p:xfrm>
            <a:off x="3166" y="2588"/>
            <a:ext cx="232" cy="343"/>
          </p:xfrm>
          <a:graphic>
            <a:graphicData uri="http://schemas.openxmlformats.org/presentationml/2006/ole">
              <mc:AlternateContent xmlns:mc="http://schemas.openxmlformats.org/markup-compatibility/2006">
                <mc:Choice xmlns:v="urn:schemas-microsoft-com:vml" Requires="v">
                  <p:oleObj spid="_x0000_s20573" name="Equation" r:id="rId15" imgW="190440" imgH="215640" progId="Equation.3">
                    <p:embed/>
                  </p:oleObj>
                </mc:Choice>
                <mc:Fallback>
                  <p:oleObj name="Equation" r:id="rId15" imgW="190440" imgH="215640" progId="Equation.3">
                    <p:embed/>
                    <p:pic>
                      <p:nvPicPr>
                        <p:cNvPr id="0" name="Object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166" y="2588"/>
                          <a:ext cx="232" cy="3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13" name="Line 17"/>
            <p:cNvSpPr>
              <a:spLocks noChangeShapeType="1"/>
            </p:cNvSpPr>
            <p:nvPr/>
          </p:nvSpPr>
          <p:spPr bwMode="auto">
            <a:xfrm>
              <a:off x="2553" y="3254"/>
              <a:ext cx="1040" cy="0"/>
            </a:xfrm>
            <a:prstGeom prst="line">
              <a:avLst/>
            </a:prstGeom>
            <a:noFill/>
            <a:ln w="9525">
              <a:solidFill>
                <a:schemeClr val="tx1"/>
              </a:solidFill>
              <a:miter lim="800000"/>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0514" name="Line 18"/>
            <p:cNvSpPr>
              <a:spLocks noChangeShapeType="1"/>
            </p:cNvSpPr>
            <p:nvPr/>
          </p:nvSpPr>
          <p:spPr bwMode="auto">
            <a:xfrm flipV="1">
              <a:off x="2553" y="2302"/>
              <a:ext cx="0" cy="952"/>
            </a:xfrm>
            <a:prstGeom prst="line">
              <a:avLst/>
            </a:prstGeom>
            <a:noFill/>
            <a:ln w="9525">
              <a:solidFill>
                <a:schemeClr val="tx1"/>
              </a:solidFill>
              <a:miter lim="800000"/>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0515" name="Line 19"/>
            <p:cNvSpPr>
              <a:spLocks noChangeShapeType="1"/>
            </p:cNvSpPr>
            <p:nvPr/>
          </p:nvSpPr>
          <p:spPr bwMode="auto">
            <a:xfrm rot="5393547" flipH="1">
              <a:off x="2259" y="3010"/>
              <a:ext cx="1489" cy="11"/>
            </a:xfrm>
            <a:prstGeom prst="line">
              <a:avLst/>
            </a:prstGeom>
            <a:noFill/>
            <a:ln w="19050">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0516" name="Line 20"/>
            <p:cNvSpPr>
              <a:spLocks noChangeShapeType="1"/>
            </p:cNvSpPr>
            <p:nvPr/>
          </p:nvSpPr>
          <p:spPr bwMode="auto">
            <a:xfrm rot="-2146435">
              <a:off x="2351" y="2937"/>
              <a:ext cx="1309" cy="0"/>
            </a:xfrm>
            <a:prstGeom prst="line">
              <a:avLst/>
            </a:prstGeom>
            <a:noFill/>
            <a:ln w="19050">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0517" name="Line 21"/>
            <p:cNvSpPr>
              <a:spLocks noChangeShapeType="1"/>
            </p:cNvSpPr>
            <p:nvPr/>
          </p:nvSpPr>
          <p:spPr bwMode="auto">
            <a:xfrm rot="2734799">
              <a:off x="2193" y="2841"/>
              <a:ext cx="1459" cy="1"/>
            </a:xfrm>
            <a:prstGeom prst="line">
              <a:avLst/>
            </a:prstGeom>
            <a:noFill/>
            <a:ln w="19050">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0518" name="Freeform 22"/>
            <p:cNvSpPr>
              <a:spLocks/>
            </p:cNvSpPr>
            <p:nvPr/>
          </p:nvSpPr>
          <p:spPr bwMode="auto">
            <a:xfrm>
              <a:off x="2553" y="3222"/>
              <a:ext cx="888" cy="313"/>
            </a:xfrm>
            <a:custGeom>
              <a:avLst/>
              <a:gdLst>
                <a:gd name="T0" fmla="*/ 0 w 1271"/>
                <a:gd name="T1" fmla="*/ 0 h 474"/>
                <a:gd name="T2" fmla="*/ 383 w 1271"/>
                <a:gd name="T3" fmla="*/ 292 h 474"/>
                <a:gd name="T4" fmla="*/ 888 w 1271"/>
                <a:gd name="T5" fmla="*/ 126 h 474"/>
                <a:gd name="T6" fmla="*/ 0 60000 65536"/>
                <a:gd name="T7" fmla="*/ 0 60000 65536"/>
                <a:gd name="T8" fmla="*/ 0 60000 65536"/>
                <a:gd name="T9" fmla="*/ 0 w 1271"/>
                <a:gd name="T10" fmla="*/ 0 h 474"/>
                <a:gd name="T11" fmla="*/ 1271 w 1271"/>
                <a:gd name="T12" fmla="*/ 474 h 474"/>
              </a:gdLst>
              <a:ahLst/>
              <a:cxnLst>
                <a:cxn ang="T6">
                  <a:pos x="T0" y="T1"/>
                </a:cxn>
                <a:cxn ang="T7">
                  <a:pos x="T2" y="T3"/>
                </a:cxn>
                <a:cxn ang="T8">
                  <a:pos x="T4" y="T5"/>
                </a:cxn>
              </a:cxnLst>
              <a:rect l="T9" t="T10" r="T11" b="T12"/>
              <a:pathLst>
                <a:path w="1271" h="474">
                  <a:moveTo>
                    <a:pt x="0" y="0"/>
                  </a:moveTo>
                  <a:cubicBezTo>
                    <a:pt x="91" y="74"/>
                    <a:pt x="336" y="410"/>
                    <a:pt x="548" y="442"/>
                  </a:cubicBezTo>
                  <a:cubicBezTo>
                    <a:pt x="760" y="474"/>
                    <a:pt x="1121" y="243"/>
                    <a:pt x="1271" y="191"/>
                  </a:cubicBezTo>
                </a:path>
              </a:pathLst>
            </a:custGeom>
            <a:noFill/>
            <a:ln w="38100" cap="rnd">
              <a:solidFill>
                <a:schemeClr val="tx1"/>
              </a:solidFill>
              <a:prstDash val="sysDot"/>
              <a:miter lim="800000"/>
              <a:headEnd type="triangle" w="sm" len="sm"/>
              <a:tailEnd type="triangle"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0519" name="Freeform 23"/>
            <p:cNvSpPr>
              <a:spLocks/>
            </p:cNvSpPr>
            <p:nvPr/>
          </p:nvSpPr>
          <p:spPr bwMode="auto">
            <a:xfrm rot="6566052">
              <a:off x="2428" y="2688"/>
              <a:ext cx="639" cy="369"/>
            </a:xfrm>
            <a:custGeom>
              <a:avLst/>
              <a:gdLst>
                <a:gd name="T0" fmla="*/ 0 w 1271"/>
                <a:gd name="T1" fmla="*/ 0 h 474"/>
                <a:gd name="T2" fmla="*/ 276 w 1271"/>
                <a:gd name="T3" fmla="*/ 344 h 474"/>
                <a:gd name="T4" fmla="*/ 639 w 1271"/>
                <a:gd name="T5" fmla="*/ 149 h 474"/>
                <a:gd name="T6" fmla="*/ 0 60000 65536"/>
                <a:gd name="T7" fmla="*/ 0 60000 65536"/>
                <a:gd name="T8" fmla="*/ 0 60000 65536"/>
                <a:gd name="T9" fmla="*/ 0 w 1271"/>
                <a:gd name="T10" fmla="*/ 0 h 474"/>
                <a:gd name="T11" fmla="*/ 1271 w 1271"/>
                <a:gd name="T12" fmla="*/ 474 h 474"/>
              </a:gdLst>
              <a:ahLst/>
              <a:cxnLst>
                <a:cxn ang="T6">
                  <a:pos x="T0" y="T1"/>
                </a:cxn>
                <a:cxn ang="T7">
                  <a:pos x="T2" y="T3"/>
                </a:cxn>
                <a:cxn ang="T8">
                  <a:pos x="T4" y="T5"/>
                </a:cxn>
              </a:cxnLst>
              <a:rect l="T9" t="T10" r="T11" b="T12"/>
              <a:pathLst>
                <a:path w="1271" h="474">
                  <a:moveTo>
                    <a:pt x="0" y="0"/>
                  </a:moveTo>
                  <a:cubicBezTo>
                    <a:pt x="91" y="74"/>
                    <a:pt x="336" y="410"/>
                    <a:pt x="548" y="442"/>
                  </a:cubicBezTo>
                  <a:cubicBezTo>
                    <a:pt x="760" y="474"/>
                    <a:pt x="1121" y="243"/>
                    <a:pt x="1271" y="191"/>
                  </a:cubicBezTo>
                </a:path>
              </a:pathLst>
            </a:custGeom>
            <a:noFill/>
            <a:ln w="38100" cap="rnd">
              <a:solidFill>
                <a:schemeClr val="tx1"/>
              </a:solidFill>
              <a:prstDash val="sysDot"/>
              <a:miter lim="800000"/>
              <a:headEnd type="triangle" w="sm" len="sm"/>
              <a:tailEnd type="triangle"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aphicFrame>
          <p:nvGraphicFramePr>
            <p:cNvPr id="20485" name="Object 24"/>
            <p:cNvGraphicFramePr>
              <a:graphicFrameLocks noChangeAspect="1"/>
            </p:cNvGraphicFramePr>
            <p:nvPr/>
          </p:nvGraphicFramePr>
          <p:xfrm>
            <a:off x="3228" y="2251"/>
            <a:ext cx="882" cy="389"/>
          </p:xfrm>
          <a:graphic>
            <a:graphicData uri="http://schemas.openxmlformats.org/presentationml/2006/ole">
              <mc:AlternateContent xmlns:mc="http://schemas.openxmlformats.org/markup-compatibility/2006">
                <mc:Choice xmlns:v="urn:schemas-microsoft-com:vml" Requires="v">
                  <p:oleObj spid="_x0000_s20574" name="Equation" r:id="rId17" imgW="952200" imgH="482400" progId="Equation.3">
                    <p:embed/>
                  </p:oleObj>
                </mc:Choice>
                <mc:Fallback>
                  <p:oleObj name="Equation" r:id="rId17" imgW="952200" imgH="482400" progId="Equation.3">
                    <p:embed/>
                    <p:pic>
                      <p:nvPicPr>
                        <p:cNvPr id="0" name="Object 2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228" y="2251"/>
                          <a:ext cx="882" cy="389"/>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6" name="Object 25"/>
            <p:cNvGraphicFramePr>
              <a:graphicFrameLocks noChangeAspect="1"/>
            </p:cNvGraphicFramePr>
            <p:nvPr/>
          </p:nvGraphicFramePr>
          <p:xfrm>
            <a:off x="3328" y="3426"/>
            <a:ext cx="849" cy="354"/>
          </p:xfrm>
          <a:graphic>
            <a:graphicData uri="http://schemas.openxmlformats.org/presentationml/2006/ole">
              <mc:AlternateContent xmlns:mc="http://schemas.openxmlformats.org/markup-compatibility/2006">
                <mc:Choice xmlns:v="urn:schemas-microsoft-com:vml" Requires="v">
                  <p:oleObj spid="_x0000_s20575" name="Equation" r:id="rId19" imgW="952200" imgH="482400" progId="Equation.3">
                    <p:embed/>
                  </p:oleObj>
                </mc:Choice>
                <mc:Fallback>
                  <p:oleObj name="Equation" r:id="rId19" imgW="952200" imgH="482400" progId="Equation.3">
                    <p:embed/>
                    <p:pic>
                      <p:nvPicPr>
                        <p:cNvPr id="0" name="Object 2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328" y="3426"/>
                          <a:ext cx="849" cy="354"/>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7" name="Object 26"/>
            <p:cNvGraphicFramePr>
              <a:graphicFrameLocks noChangeAspect="1"/>
            </p:cNvGraphicFramePr>
            <p:nvPr/>
          </p:nvGraphicFramePr>
          <p:xfrm>
            <a:off x="2897" y="3254"/>
            <a:ext cx="232" cy="363"/>
          </p:xfrm>
          <a:graphic>
            <a:graphicData uri="http://schemas.openxmlformats.org/presentationml/2006/ole">
              <mc:AlternateContent xmlns:mc="http://schemas.openxmlformats.org/markup-compatibility/2006">
                <mc:Choice xmlns:v="urn:schemas-microsoft-com:vml" Requires="v">
                  <p:oleObj spid="_x0000_s20576" name="Equation" r:id="rId21" imgW="190440" imgH="228600" progId="Equation.3">
                    <p:embed/>
                  </p:oleObj>
                </mc:Choice>
                <mc:Fallback>
                  <p:oleObj name="Equation" r:id="rId21" imgW="190440" imgH="228600" progId="Equation.3">
                    <p:embed/>
                    <p:pic>
                      <p:nvPicPr>
                        <p:cNvPr id="0" name="Object 2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897" y="3254"/>
                          <a:ext cx="232" cy="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8" name="Object 27"/>
            <p:cNvGraphicFramePr>
              <a:graphicFrameLocks noChangeAspect="1"/>
            </p:cNvGraphicFramePr>
            <p:nvPr/>
          </p:nvGraphicFramePr>
          <p:xfrm>
            <a:off x="3501" y="3285"/>
            <a:ext cx="963" cy="168"/>
          </p:xfrm>
          <a:graphic>
            <a:graphicData uri="http://schemas.openxmlformats.org/presentationml/2006/ole">
              <mc:AlternateContent xmlns:mc="http://schemas.openxmlformats.org/markup-compatibility/2006">
                <mc:Choice xmlns:v="urn:schemas-microsoft-com:vml" Requires="v">
                  <p:oleObj spid="_x0000_s20577" name="Equation" r:id="rId23" imgW="1079280" imgH="228600" progId="Equation.3">
                    <p:embed/>
                  </p:oleObj>
                </mc:Choice>
                <mc:Fallback>
                  <p:oleObj name="Equation" r:id="rId23" imgW="1079280" imgH="228600" progId="Equation.3">
                    <p:embed/>
                    <p:pic>
                      <p:nvPicPr>
                        <p:cNvPr id="0" name="Object 27"/>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501" y="3285"/>
                          <a:ext cx="963" cy="168"/>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9" name="Object 28"/>
            <p:cNvGraphicFramePr>
              <a:graphicFrameLocks noChangeAspect="1"/>
            </p:cNvGraphicFramePr>
            <p:nvPr/>
          </p:nvGraphicFramePr>
          <p:xfrm>
            <a:off x="2864" y="2239"/>
            <a:ext cx="169" cy="158"/>
          </p:xfrm>
          <a:graphic>
            <a:graphicData uri="http://schemas.openxmlformats.org/presentationml/2006/ole">
              <mc:AlternateContent xmlns:mc="http://schemas.openxmlformats.org/markup-compatibility/2006">
                <mc:Choice xmlns:v="urn:schemas-microsoft-com:vml" Requires="v">
                  <p:oleObj spid="_x0000_s20578" name="Equation" r:id="rId25" imgW="139680" imgH="139680" progId="Equation.3">
                    <p:embed/>
                  </p:oleObj>
                </mc:Choice>
                <mc:Fallback>
                  <p:oleObj name="Equation" r:id="rId25" imgW="139680" imgH="139680" progId="Equation.3">
                    <p:embed/>
                    <p:pic>
                      <p:nvPicPr>
                        <p:cNvPr id="0" name="Object 28"/>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864" y="2239"/>
                          <a:ext cx="169" cy="1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90" name="Object 29"/>
            <p:cNvGraphicFramePr>
              <a:graphicFrameLocks noChangeAspect="1"/>
            </p:cNvGraphicFramePr>
            <p:nvPr/>
          </p:nvGraphicFramePr>
          <p:xfrm>
            <a:off x="2495" y="3317"/>
            <a:ext cx="100" cy="91"/>
          </p:xfrm>
          <a:graphic>
            <a:graphicData uri="http://schemas.openxmlformats.org/presentationml/2006/ole">
              <mc:AlternateContent xmlns:mc="http://schemas.openxmlformats.org/markup-compatibility/2006">
                <mc:Choice xmlns:v="urn:schemas-microsoft-com:vml" Requires="v">
                  <p:oleObj spid="_x0000_s20579" name="Equation" r:id="rId27" imgW="126720" imgH="75960" progId="Equation.3">
                    <p:embed/>
                  </p:oleObj>
                </mc:Choice>
                <mc:Fallback>
                  <p:oleObj name="Equation" r:id="rId27" imgW="126720" imgH="75960" progId="Equation.3">
                    <p:embed/>
                    <p:pic>
                      <p:nvPicPr>
                        <p:cNvPr id="0" name="Object 29"/>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495" y="3317"/>
                          <a:ext cx="100" cy="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91" name="Object 30"/>
            <p:cNvGraphicFramePr>
              <a:graphicFrameLocks noChangeAspect="1"/>
            </p:cNvGraphicFramePr>
            <p:nvPr/>
          </p:nvGraphicFramePr>
          <p:xfrm>
            <a:off x="2360" y="3095"/>
            <a:ext cx="170" cy="159"/>
          </p:xfrm>
          <a:graphic>
            <a:graphicData uri="http://schemas.openxmlformats.org/presentationml/2006/ole">
              <mc:AlternateContent xmlns:mc="http://schemas.openxmlformats.org/markup-compatibility/2006">
                <mc:Choice xmlns:v="urn:schemas-microsoft-com:vml" Requires="v">
                  <p:oleObj spid="_x0000_s20580" name="Equation" r:id="rId29" imgW="139680" imgH="139680" progId="Equation.3">
                    <p:embed/>
                  </p:oleObj>
                </mc:Choice>
                <mc:Fallback>
                  <p:oleObj name="Equation" r:id="rId29" imgW="139680" imgH="139680" progId="Equation.3">
                    <p:embed/>
                    <p:pic>
                      <p:nvPicPr>
                        <p:cNvPr id="0" name="Object 30"/>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360" y="3095"/>
                          <a:ext cx="170" cy="1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92" name="Object 31"/>
            <p:cNvGraphicFramePr>
              <a:graphicFrameLocks noChangeAspect="1"/>
            </p:cNvGraphicFramePr>
            <p:nvPr/>
          </p:nvGraphicFramePr>
          <p:xfrm>
            <a:off x="2394" y="2207"/>
            <a:ext cx="170" cy="159"/>
          </p:xfrm>
          <a:graphic>
            <a:graphicData uri="http://schemas.openxmlformats.org/presentationml/2006/ole">
              <mc:AlternateContent xmlns:mc="http://schemas.openxmlformats.org/markup-compatibility/2006">
                <mc:Choice xmlns:v="urn:schemas-microsoft-com:vml" Requires="v">
                  <p:oleObj spid="_x0000_s20581" name="Equation" r:id="rId30" imgW="139680" imgH="139680" progId="Equation.3">
                    <p:embed/>
                  </p:oleObj>
                </mc:Choice>
                <mc:Fallback>
                  <p:oleObj name="Equation" r:id="rId30" imgW="139680" imgH="139680" progId="Equation.3">
                    <p:embed/>
                    <p:pic>
                      <p:nvPicPr>
                        <p:cNvPr id="0" name="Object 3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394" y="2207"/>
                          <a:ext cx="170" cy="1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93" name="Object 32"/>
            <p:cNvGraphicFramePr>
              <a:graphicFrameLocks noChangeAspect="1"/>
            </p:cNvGraphicFramePr>
            <p:nvPr/>
          </p:nvGraphicFramePr>
          <p:xfrm>
            <a:off x="2293" y="2366"/>
            <a:ext cx="101" cy="121"/>
          </p:xfrm>
          <a:graphic>
            <a:graphicData uri="http://schemas.openxmlformats.org/presentationml/2006/ole">
              <mc:AlternateContent xmlns:mc="http://schemas.openxmlformats.org/markup-compatibility/2006">
                <mc:Choice xmlns:v="urn:schemas-microsoft-com:vml" Requires="v">
                  <p:oleObj spid="_x0000_s20582" name="Equation" r:id="rId31" imgW="126720" imgH="75960" progId="Equation.3">
                    <p:embed/>
                  </p:oleObj>
                </mc:Choice>
                <mc:Fallback>
                  <p:oleObj name="Equation" r:id="rId31" imgW="126720" imgH="75960" progId="Equation.3">
                    <p:embed/>
                    <p:pic>
                      <p:nvPicPr>
                        <p:cNvPr id="0" name="Object 32"/>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293" y="2366"/>
                          <a:ext cx="101" cy="1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94" name="Object 33"/>
            <p:cNvGraphicFramePr>
              <a:graphicFrameLocks noChangeAspect="1"/>
            </p:cNvGraphicFramePr>
            <p:nvPr/>
          </p:nvGraphicFramePr>
          <p:xfrm>
            <a:off x="3065" y="2271"/>
            <a:ext cx="134" cy="121"/>
          </p:xfrm>
          <a:graphic>
            <a:graphicData uri="http://schemas.openxmlformats.org/presentationml/2006/ole">
              <mc:AlternateContent xmlns:mc="http://schemas.openxmlformats.org/markup-compatibility/2006">
                <mc:Choice xmlns:v="urn:schemas-microsoft-com:vml" Requires="v">
                  <p:oleObj spid="_x0000_s20583" name="Equation" r:id="rId33" imgW="126720" imgH="75960" progId="Equation.3">
                    <p:embed/>
                  </p:oleObj>
                </mc:Choice>
                <mc:Fallback>
                  <p:oleObj name="Equation" r:id="rId33" imgW="126720" imgH="75960" progId="Equation.3">
                    <p:embed/>
                    <p:pic>
                      <p:nvPicPr>
                        <p:cNvPr id="0" name="Object 33"/>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3065" y="2271"/>
                          <a:ext cx="134" cy="1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95" name="Object 34"/>
            <p:cNvGraphicFramePr>
              <a:graphicFrameLocks noChangeAspect="1"/>
            </p:cNvGraphicFramePr>
            <p:nvPr/>
          </p:nvGraphicFramePr>
          <p:xfrm>
            <a:off x="2428" y="3729"/>
            <a:ext cx="951" cy="159"/>
          </p:xfrm>
          <a:graphic>
            <a:graphicData uri="http://schemas.openxmlformats.org/presentationml/2006/ole">
              <mc:AlternateContent xmlns:mc="http://schemas.openxmlformats.org/markup-compatibility/2006">
                <mc:Choice xmlns:v="urn:schemas-microsoft-com:vml" Requires="v">
                  <p:oleObj spid="_x0000_s20584" name="Equation" r:id="rId35" imgW="1066680" imgH="215640" progId="Equation.3">
                    <p:embed/>
                  </p:oleObj>
                </mc:Choice>
                <mc:Fallback>
                  <p:oleObj name="Equation" r:id="rId35" imgW="1066680" imgH="215640" progId="Equation.3">
                    <p:embed/>
                    <p:pic>
                      <p:nvPicPr>
                        <p:cNvPr id="0" name="Object 34"/>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2428" y="3729"/>
                          <a:ext cx="951" cy="159"/>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96" name="Object 35"/>
            <p:cNvGraphicFramePr>
              <a:graphicFrameLocks noChangeAspect="1"/>
            </p:cNvGraphicFramePr>
            <p:nvPr/>
          </p:nvGraphicFramePr>
          <p:xfrm>
            <a:off x="1488" y="3254"/>
            <a:ext cx="951" cy="168"/>
          </p:xfrm>
          <a:graphic>
            <a:graphicData uri="http://schemas.openxmlformats.org/presentationml/2006/ole">
              <mc:AlternateContent xmlns:mc="http://schemas.openxmlformats.org/markup-compatibility/2006">
                <mc:Choice xmlns:v="urn:schemas-microsoft-com:vml" Requires="v">
                  <p:oleObj spid="_x0000_s20585" name="Equation" r:id="rId37" imgW="1066680" imgH="228600" progId="Equation.3">
                    <p:embed/>
                  </p:oleObj>
                </mc:Choice>
                <mc:Fallback>
                  <p:oleObj name="Equation" r:id="rId37" imgW="1066680" imgH="228600" progId="Equation.3">
                    <p:embed/>
                    <p:pic>
                      <p:nvPicPr>
                        <p:cNvPr id="0" name="Object 35"/>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1488" y="3254"/>
                          <a:ext cx="951" cy="168"/>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97" name="Object 36"/>
            <p:cNvGraphicFramePr>
              <a:graphicFrameLocks noChangeAspect="1"/>
            </p:cNvGraphicFramePr>
            <p:nvPr/>
          </p:nvGraphicFramePr>
          <p:xfrm>
            <a:off x="3989" y="2778"/>
            <a:ext cx="210" cy="122"/>
          </p:xfrm>
          <a:graphic>
            <a:graphicData uri="http://schemas.openxmlformats.org/presentationml/2006/ole">
              <mc:AlternateContent xmlns:mc="http://schemas.openxmlformats.org/markup-compatibility/2006">
                <mc:Choice xmlns:v="urn:schemas-microsoft-com:vml" Requires="v">
                  <p:oleObj spid="_x0000_s20586" name="Equation" r:id="rId39" imgW="215640" imgH="177480" progId="Equation.3">
                    <p:embed/>
                  </p:oleObj>
                </mc:Choice>
                <mc:Fallback>
                  <p:oleObj name="Equation" r:id="rId39" imgW="215640" imgH="177480" progId="Equation.3">
                    <p:embed/>
                    <p:pic>
                      <p:nvPicPr>
                        <p:cNvPr id="0" name="Object 36"/>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3989" y="2778"/>
                          <a:ext cx="210" cy="122"/>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20" name="Line 37"/>
            <p:cNvSpPr>
              <a:spLocks noChangeShapeType="1"/>
            </p:cNvSpPr>
            <p:nvPr/>
          </p:nvSpPr>
          <p:spPr bwMode="auto">
            <a:xfrm flipH="1">
              <a:off x="3367" y="2905"/>
              <a:ext cx="604" cy="317"/>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20498" name="Object 38"/>
            <p:cNvGraphicFramePr>
              <a:graphicFrameLocks noChangeAspect="1"/>
            </p:cNvGraphicFramePr>
            <p:nvPr/>
          </p:nvGraphicFramePr>
          <p:xfrm>
            <a:off x="1924" y="2524"/>
            <a:ext cx="223" cy="122"/>
          </p:xfrm>
          <a:graphic>
            <a:graphicData uri="http://schemas.openxmlformats.org/presentationml/2006/ole">
              <mc:AlternateContent xmlns:mc="http://schemas.openxmlformats.org/markup-compatibility/2006">
                <mc:Choice xmlns:v="urn:schemas-microsoft-com:vml" Requires="v">
                  <p:oleObj spid="_x0000_s20587" name="Equation" r:id="rId41" imgW="228600" imgH="177480" progId="Equation.3">
                    <p:embed/>
                  </p:oleObj>
                </mc:Choice>
                <mc:Fallback>
                  <p:oleObj name="Equation" r:id="rId41" imgW="228600" imgH="177480" progId="Equation.3">
                    <p:embed/>
                    <p:pic>
                      <p:nvPicPr>
                        <p:cNvPr id="0" name="Object 38"/>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1924" y="2524"/>
                          <a:ext cx="223" cy="122"/>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21" name="Line 39"/>
            <p:cNvSpPr>
              <a:spLocks noChangeShapeType="1"/>
            </p:cNvSpPr>
            <p:nvPr/>
          </p:nvSpPr>
          <p:spPr bwMode="auto">
            <a:xfrm flipV="1">
              <a:off x="2126" y="2493"/>
              <a:ext cx="369" cy="63"/>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20499" name="Object 40"/>
            <p:cNvGraphicFramePr>
              <a:graphicFrameLocks noChangeAspect="1"/>
            </p:cNvGraphicFramePr>
            <p:nvPr/>
          </p:nvGraphicFramePr>
          <p:xfrm>
            <a:off x="1968" y="3648"/>
            <a:ext cx="192" cy="149"/>
          </p:xfrm>
          <a:graphic>
            <a:graphicData uri="http://schemas.openxmlformats.org/presentationml/2006/ole">
              <mc:AlternateContent xmlns:mc="http://schemas.openxmlformats.org/markup-compatibility/2006">
                <mc:Choice xmlns:v="urn:schemas-microsoft-com:vml" Requires="v">
                  <p:oleObj spid="_x0000_s20588" name="Equation" r:id="rId43" imgW="228600" imgH="177480" progId="Equation.3">
                    <p:embed/>
                  </p:oleObj>
                </mc:Choice>
                <mc:Fallback>
                  <p:oleObj name="Equation" r:id="rId43" imgW="228600" imgH="177480" progId="Equation.3">
                    <p:embed/>
                    <p:pic>
                      <p:nvPicPr>
                        <p:cNvPr id="0" name="Object 40"/>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1968" y="3648"/>
                          <a:ext cx="192" cy="1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22" name="Line 41"/>
            <p:cNvSpPr>
              <a:spLocks noChangeShapeType="1"/>
            </p:cNvSpPr>
            <p:nvPr/>
          </p:nvSpPr>
          <p:spPr bwMode="auto">
            <a:xfrm flipV="1">
              <a:off x="2160" y="3264"/>
              <a:ext cx="816" cy="38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18"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2BB6A30C-B8D6-47C7-9803-7000FFAADE5F}" type="slidenum">
              <a:rPr kumimoji="0" lang="en-US" altLang="zh-CN" sz="1400" smtClean="0"/>
              <a:pPr eaLnBrk="1" hangingPunct="1"/>
              <a:t>26</a:t>
            </a:fld>
            <a:endParaRPr kumimoji="0" lang="en-US" altLang="zh-CN" sz="1400" smtClean="0"/>
          </a:p>
        </p:txBody>
      </p:sp>
      <p:sp>
        <p:nvSpPr>
          <p:cNvPr id="21519" name="Rectangle 3"/>
          <p:cNvSpPr>
            <a:spLocks noGrp="1" noChangeArrowheads="1"/>
          </p:cNvSpPr>
          <p:nvPr>
            <p:ph type="body" idx="1"/>
          </p:nvPr>
        </p:nvSpPr>
        <p:spPr>
          <a:xfrm>
            <a:off x="990600" y="2438400"/>
            <a:ext cx="7848600" cy="3778250"/>
          </a:xfrm>
        </p:spPr>
        <p:txBody>
          <a:bodyPr/>
          <a:lstStyle/>
          <a:p>
            <a:pPr eaLnBrk="1" hangingPunct="1">
              <a:buFont typeface="Symbol" pitchFamily="18" charset="2"/>
              <a:buNone/>
            </a:pPr>
            <a:r>
              <a:rPr lang="en-US" altLang="zh-CN" sz="2400" smtClean="0"/>
              <a:t>  </a:t>
            </a:r>
            <a:r>
              <a:rPr lang="zh-CN" altLang="en-US" sz="2400" smtClean="0"/>
              <a:t>这表明，   和超平面</a:t>
            </a:r>
            <a:r>
              <a:rPr lang="en-US" altLang="zh-CN" sz="2400" smtClean="0"/>
              <a:t>H</a:t>
            </a:r>
            <a:r>
              <a:rPr lang="zh-CN" altLang="en-US" sz="2400" smtClean="0"/>
              <a:t>上任一向量正交，即     是</a:t>
            </a:r>
            <a:r>
              <a:rPr lang="en-US" altLang="zh-CN" sz="2400" smtClean="0"/>
              <a:t>H</a:t>
            </a:r>
            <a:r>
              <a:rPr lang="zh-CN" altLang="en-US" sz="2400" smtClean="0"/>
              <a:t>的法</a:t>
            </a:r>
          </a:p>
          <a:p>
            <a:pPr eaLnBrk="1" hangingPunct="1">
              <a:buFont typeface="Symbol" pitchFamily="18" charset="2"/>
              <a:buNone/>
            </a:pPr>
            <a:r>
              <a:rPr lang="zh-CN" altLang="en-US" sz="2400" smtClean="0"/>
              <a:t>  向量。一般说来，一个超平面</a:t>
            </a:r>
            <a:r>
              <a:rPr lang="en-US" altLang="zh-CN" sz="2400" smtClean="0"/>
              <a:t>H</a:t>
            </a:r>
            <a:r>
              <a:rPr lang="zh-CN" altLang="en-US" sz="2400" smtClean="0"/>
              <a:t>把特征空间分成两个半</a:t>
            </a:r>
          </a:p>
          <a:p>
            <a:pPr eaLnBrk="1" hangingPunct="1">
              <a:buFont typeface="Symbol" pitchFamily="18" charset="2"/>
              <a:buNone/>
            </a:pPr>
            <a:r>
              <a:rPr lang="zh-CN" altLang="en-US" sz="2400" smtClean="0"/>
              <a:t>  空间，即对     类的决策域      和对      类的决策域      。</a:t>
            </a:r>
          </a:p>
          <a:p>
            <a:pPr eaLnBrk="1" hangingPunct="1">
              <a:buFont typeface="Symbol" pitchFamily="18" charset="2"/>
              <a:buNone/>
            </a:pPr>
            <a:r>
              <a:rPr lang="zh-CN" altLang="en-US" sz="2400" smtClean="0"/>
              <a:t>  因为当</a:t>
            </a:r>
            <a:r>
              <a:rPr lang="en-US" altLang="zh-CN" sz="2400" i="1" smtClean="0"/>
              <a:t>x</a:t>
            </a:r>
            <a:r>
              <a:rPr lang="zh-CN" altLang="en-US" sz="2400" smtClean="0"/>
              <a:t>在     中时，           ，所以决策面的法向量是指</a:t>
            </a:r>
          </a:p>
          <a:p>
            <a:pPr eaLnBrk="1" hangingPunct="1">
              <a:buFont typeface="Symbol" pitchFamily="18" charset="2"/>
              <a:buNone/>
            </a:pPr>
            <a:r>
              <a:rPr lang="zh-CN" altLang="en-US" sz="2400" smtClean="0"/>
              <a:t>  向    的。因此，有时称      中的任何</a:t>
            </a:r>
            <a:r>
              <a:rPr lang="en-US" altLang="zh-CN" sz="2400" i="1" smtClean="0"/>
              <a:t>x</a:t>
            </a:r>
            <a:r>
              <a:rPr lang="zh-CN" altLang="en-US" sz="2400" smtClean="0"/>
              <a:t>在</a:t>
            </a:r>
            <a:r>
              <a:rPr lang="en-US" altLang="zh-CN" sz="2400" smtClean="0"/>
              <a:t>H</a:t>
            </a:r>
            <a:r>
              <a:rPr lang="zh-CN" altLang="en-US" sz="2400" smtClean="0"/>
              <a:t>的正侧，相应</a:t>
            </a:r>
          </a:p>
          <a:p>
            <a:pPr eaLnBrk="1" hangingPunct="1">
              <a:buFont typeface="Symbol" pitchFamily="18" charset="2"/>
              <a:buNone/>
            </a:pPr>
            <a:r>
              <a:rPr lang="zh-CN" altLang="en-US" sz="2400" smtClean="0"/>
              <a:t>  地，  称      中的任何</a:t>
            </a:r>
            <a:r>
              <a:rPr lang="en-US" altLang="zh-CN" sz="2400" i="1" smtClean="0"/>
              <a:t>x</a:t>
            </a:r>
            <a:r>
              <a:rPr lang="zh-CN" altLang="en-US" sz="2400" smtClean="0"/>
              <a:t>在</a:t>
            </a:r>
            <a:r>
              <a:rPr lang="en-US" altLang="zh-CN" sz="2400" smtClean="0"/>
              <a:t>H</a:t>
            </a:r>
            <a:r>
              <a:rPr lang="zh-CN" altLang="en-US" sz="2400" smtClean="0"/>
              <a:t>的负侧。</a:t>
            </a:r>
          </a:p>
          <a:p>
            <a:pPr eaLnBrk="1" hangingPunct="1">
              <a:buFont typeface="Symbol" pitchFamily="18" charset="2"/>
              <a:buNone/>
            </a:pPr>
            <a:r>
              <a:rPr lang="zh-CN" altLang="en-US" sz="2400" smtClean="0"/>
              <a:t>       </a:t>
            </a:r>
          </a:p>
        </p:txBody>
      </p:sp>
      <p:graphicFrame>
        <p:nvGraphicFramePr>
          <p:cNvPr id="21506" name="Object 2"/>
          <p:cNvGraphicFramePr>
            <a:graphicFrameLocks noChangeAspect="1"/>
          </p:cNvGraphicFramePr>
          <p:nvPr/>
        </p:nvGraphicFramePr>
        <p:xfrm>
          <a:off x="1835150" y="836613"/>
          <a:ext cx="4441825" cy="1455737"/>
        </p:xfrm>
        <a:graphic>
          <a:graphicData uri="http://schemas.openxmlformats.org/presentationml/2006/ole">
            <mc:AlternateContent xmlns:mc="http://schemas.openxmlformats.org/markup-compatibility/2006">
              <mc:Choice xmlns:v="urn:schemas-microsoft-com:vml" Requires="v">
                <p:oleObj spid="_x0000_s21545" name="Equation" r:id="rId3" imgW="2209680" imgH="723600" progId="Equation.3">
                  <p:embed/>
                </p:oleObj>
              </mc:Choice>
              <mc:Fallback>
                <p:oleObj name="Equation" r:id="rId3" imgW="2209680" imgH="7236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836613"/>
                        <a:ext cx="4441825" cy="1455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07" name="Object 3"/>
          <p:cNvGraphicFramePr>
            <a:graphicFrameLocks noChangeAspect="1"/>
          </p:cNvGraphicFramePr>
          <p:nvPr/>
        </p:nvGraphicFramePr>
        <p:xfrm>
          <a:off x="3657600" y="3810000"/>
          <a:ext cx="1066800" cy="388938"/>
        </p:xfrm>
        <a:graphic>
          <a:graphicData uri="http://schemas.openxmlformats.org/presentationml/2006/ole">
            <mc:AlternateContent xmlns:mc="http://schemas.openxmlformats.org/markup-compatibility/2006">
              <mc:Choice xmlns:v="urn:schemas-microsoft-com:vml" Requires="v">
                <p:oleObj spid="_x0000_s21546" name="Equation" r:id="rId5" imgW="558720" imgH="203040" progId="Equation.3">
                  <p:embed/>
                </p:oleObj>
              </mc:Choice>
              <mc:Fallback>
                <p:oleObj name="Equation" r:id="rId5" imgW="558720" imgH="20304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7600" y="3810000"/>
                        <a:ext cx="1066800" cy="388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08" name="Object 4"/>
          <p:cNvGraphicFramePr>
            <a:graphicFrameLocks noChangeAspect="1"/>
          </p:cNvGraphicFramePr>
          <p:nvPr/>
        </p:nvGraphicFramePr>
        <p:xfrm>
          <a:off x="7696200" y="3352800"/>
          <a:ext cx="403225" cy="457200"/>
        </p:xfrm>
        <a:graphic>
          <a:graphicData uri="http://schemas.openxmlformats.org/presentationml/2006/ole">
            <mc:AlternateContent xmlns:mc="http://schemas.openxmlformats.org/markup-compatibility/2006">
              <mc:Choice xmlns:v="urn:schemas-microsoft-com:vml" Requires="v">
                <p:oleObj spid="_x0000_s21547" name="Equation" r:id="rId7" imgW="190440" imgH="215640" progId="Equation.3">
                  <p:embed/>
                </p:oleObj>
              </mc:Choice>
              <mc:Fallback>
                <p:oleObj name="Equation" r:id="rId7" imgW="190440" imgH="21564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96200" y="3352800"/>
                        <a:ext cx="4032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09" name="Object 5"/>
          <p:cNvGraphicFramePr>
            <a:graphicFrameLocks noChangeAspect="1"/>
          </p:cNvGraphicFramePr>
          <p:nvPr/>
        </p:nvGraphicFramePr>
        <p:xfrm>
          <a:off x="4724400" y="3352800"/>
          <a:ext cx="376238" cy="457200"/>
        </p:xfrm>
        <a:graphic>
          <a:graphicData uri="http://schemas.openxmlformats.org/presentationml/2006/ole">
            <mc:AlternateContent xmlns:mc="http://schemas.openxmlformats.org/markup-compatibility/2006">
              <mc:Choice xmlns:v="urn:schemas-microsoft-com:vml" Requires="v">
                <p:oleObj spid="_x0000_s21548" name="Equation" r:id="rId9" imgW="177480" imgH="215640" progId="Equation.3">
                  <p:embed/>
                </p:oleObj>
              </mc:Choice>
              <mc:Fallback>
                <p:oleObj name="Equation" r:id="rId9" imgW="177480" imgH="21564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24400" y="3352800"/>
                        <a:ext cx="37623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0" name="Object 6"/>
          <p:cNvGraphicFramePr>
            <a:graphicFrameLocks noChangeAspect="1"/>
          </p:cNvGraphicFramePr>
          <p:nvPr/>
        </p:nvGraphicFramePr>
        <p:xfrm>
          <a:off x="2743200" y="3276600"/>
          <a:ext cx="439738" cy="533400"/>
        </p:xfrm>
        <a:graphic>
          <a:graphicData uri="http://schemas.openxmlformats.org/presentationml/2006/ole">
            <mc:AlternateContent xmlns:mc="http://schemas.openxmlformats.org/markup-compatibility/2006">
              <mc:Choice xmlns:v="urn:schemas-microsoft-com:vml" Requires="v">
                <p:oleObj spid="_x0000_s21549" name="Equation" r:id="rId11" imgW="177480" imgH="215640" progId="Equation.3">
                  <p:embed/>
                </p:oleObj>
              </mc:Choice>
              <mc:Fallback>
                <p:oleObj name="Equation" r:id="rId11" imgW="177480" imgH="215640"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43200" y="3276600"/>
                        <a:ext cx="43973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1" name="Object 7"/>
          <p:cNvGraphicFramePr>
            <a:graphicFrameLocks noChangeAspect="1"/>
          </p:cNvGraphicFramePr>
          <p:nvPr/>
        </p:nvGraphicFramePr>
        <p:xfrm>
          <a:off x="2286000" y="2514600"/>
          <a:ext cx="381000" cy="349250"/>
        </p:xfrm>
        <a:graphic>
          <a:graphicData uri="http://schemas.openxmlformats.org/presentationml/2006/ole">
            <mc:AlternateContent xmlns:mc="http://schemas.openxmlformats.org/markup-compatibility/2006">
              <mc:Choice xmlns:v="urn:schemas-microsoft-com:vml" Requires="v">
                <p:oleObj spid="_x0000_s21550" name="Equation" r:id="rId13" imgW="152280" imgH="139680" progId="Equation.3">
                  <p:embed/>
                </p:oleObj>
              </mc:Choice>
              <mc:Fallback>
                <p:oleObj name="Equation" r:id="rId13" imgW="152280" imgH="139680" progId="Equation.3">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86000" y="2514600"/>
                        <a:ext cx="381000" cy="349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2" name="Object 8"/>
          <p:cNvGraphicFramePr>
            <a:graphicFrameLocks noChangeAspect="1"/>
          </p:cNvGraphicFramePr>
          <p:nvPr/>
        </p:nvGraphicFramePr>
        <p:xfrm>
          <a:off x="6858000" y="2514600"/>
          <a:ext cx="381000" cy="349250"/>
        </p:xfrm>
        <a:graphic>
          <a:graphicData uri="http://schemas.openxmlformats.org/presentationml/2006/ole">
            <mc:AlternateContent xmlns:mc="http://schemas.openxmlformats.org/markup-compatibility/2006">
              <mc:Choice xmlns:v="urn:schemas-microsoft-com:vml" Requires="v">
                <p:oleObj spid="_x0000_s21551" name="Equation" r:id="rId15" imgW="152280" imgH="139680" progId="Equation.3">
                  <p:embed/>
                </p:oleObj>
              </mc:Choice>
              <mc:Fallback>
                <p:oleObj name="Equation" r:id="rId15" imgW="152280" imgH="139680" progId="Equation.3">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858000" y="2514600"/>
                        <a:ext cx="381000" cy="349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3" name="Object 9"/>
          <p:cNvGraphicFramePr>
            <a:graphicFrameLocks noChangeAspect="1"/>
          </p:cNvGraphicFramePr>
          <p:nvPr/>
        </p:nvGraphicFramePr>
        <p:xfrm>
          <a:off x="5699125" y="3276600"/>
          <a:ext cx="471488" cy="533400"/>
        </p:xfrm>
        <a:graphic>
          <a:graphicData uri="http://schemas.openxmlformats.org/presentationml/2006/ole">
            <mc:AlternateContent xmlns:mc="http://schemas.openxmlformats.org/markup-compatibility/2006">
              <mc:Choice xmlns:v="urn:schemas-microsoft-com:vml" Requires="v">
                <p:oleObj spid="_x0000_s21552" name="Equation" r:id="rId17" imgW="190440" imgH="215640" progId="Equation.3">
                  <p:embed/>
                </p:oleObj>
              </mc:Choice>
              <mc:Fallback>
                <p:oleObj name="Equation" r:id="rId17" imgW="190440" imgH="215640" progId="Equation.3">
                  <p:embed/>
                  <p:pic>
                    <p:nvPicPr>
                      <p:cNvPr id="0"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699125" y="3276600"/>
                        <a:ext cx="47148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4" name="Object 10"/>
          <p:cNvGraphicFramePr>
            <a:graphicFrameLocks noChangeAspect="1"/>
          </p:cNvGraphicFramePr>
          <p:nvPr/>
        </p:nvGraphicFramePr>
        <p:xfrm>
          <a:off x="2667000" y="3733800"/>
          <a:ext cx="376238" cy="457200"/>
        </p:xfrm>
        <a:graphic>
          <a:graphicData uri="http://schemas.openxmlformats.org/presentationml/2006/ole">
            <mc:AlternateContent xmlns:mc="http://schemas.openxmlformats.org/markup-compatibility/2006">
              <mc:Choice xmlns:v="urn:schemas-microsoft-com:vml" Requires="v">
                <p:oleObj spid="_x0000_s21553" name="Equation" r:id="rId19" imgW="177480" imgH="215640" progId="Equation.3">
                  <p:embed/>
                </p:oleObj>
              </mc:Choice>
              <mc:Fallback>
                <p:oleObj name="Equation" r:id="rId19" imgW="177480" imgH="21564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67000" y="3733800"/>
                        <a:ext cx="37623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5" name="Object 11"/>
          <p:cNvGraphicFramePr>
            <a:graphicFrameLocks noChangeAspect="1"/>
          </p:cNvGraphicFramePr>
          <p:nvPr/>
        </p:nvGraphicFramePr>
        <p:xfrm>
          <a:off x="1524000" y="4191000"/>
          <a:ext cx="376238" cy="457200"/>
        </p:xfrm>
        <a:graphic>
          <a:graphicData uri="http://schemas.openxmlformats.org/presentationml/2006/ole">
            <mc:AlternateContent xmlns:mc="http://schemas.openxmlformats.org/markup-compatibility/2006">
              <mc:Choice xmlns:v="urn:schemas-microsoft-com:vml" Requires="v">
                <p:oleObj spid="_x0000_s21554" name="Equation" r:id="rId20" imgW="177480" imgH="215640" progId="Equation.3">
                  <p:embed/>
                </p:oleObj>
              </mc:Choice>
              <mc:Fallback>
                <p:oleObj name="Equation" r:id="rId20" imgW="177480" imgH="21564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24000" y="4191000"/>
                        <a:ext cx="37623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6" name="Object 12"/>
          <p:cNvGraphicFramePr>
            <a:graphicFrameLocks noChangeAspect="1"/>
          </p:cNvGraphicFramePr>
          <p:nvPr/>
        </p:nvGraphicFramePr>
        <p:xfrm>
          <a:off x="4343400" y="4191000"/>
          <a:ext cx="376238" cy="457200"/>
        </p:xfrm>
        <a:graphic>
          <a:graphicData uri="http://schemas.openxmlformats.org/presentationml/2006/ole">
            <mc:AlternateContent xmlns:mc="http://schemas.openxmlformats.org/markup-compatibility/2006">
              <mc:Choice xmlns:v="urn:schemas-microsoft-com:vml" Requires="v">
                <p:oleObj spid="_x0000_s21555" name="Equation" r:id="rId21" imgW="177480" imgH="215640" progId="Equation.3">
                  <p:embed/>
                </p:oleObj>
              </mc:Choice>
              <mc:Fallback>
                <p:oleObj name="Equation" r:id="rId21" imgW="177480" imgH="215640"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43400" y="4191000"/>
                        <a:ext cx="37623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7" name="Object 13"/>
          <p:cNvGraphicFramePr>
            <a:graphicFrameLocks noChangeAspect="1"/>
          </p:cNvGraphicFramePr>
          <p:nvPr/>
        </p:nvGraphicFramePr>
        <p:xfrm>
          <a:off x="2286000" y="4648200"/>
          <a:ext cx="403225" cy="457200"/>
        </p:xfrm>
        <a:graphic>
          <a:graphicData uri="http://schemas.openxmlformats.org/presentationml/2006/ole">
            <mc:AlternateContent xmlns:mc="http://schemas.openxmlformats.org/markup-compatibility/2006">
              <mc:Choice xmlns:v="urn:schemas-microsoft-com:vml" Requires="v">
                <p:oleObj spid="_x0000_s21556" name="Equation" r:id="rId22" imgW="190440" imgH="215640" progId="Equation.3">
                  <p:embed/>
                </p:oleObj>
              </mc:Choice>
              <mc:Fallback>
                <p:oleObj name="Equation" r:id="rId22" imgW="190440" imgH="215640"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86000" y="4648200"/>
                        <a:ext cx="4032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20" name="Text Box 18"/>
          <p:cNvSpPr txBox="1">
            <a:spLocks noChangeArrowheads="1"/>
          </p:cNvSpPr>
          <p:nvPr/>
        </p:nvSpPr>
        <p:spPr bwMode="auto">
          <a:xfrm>
            <a:off x="2051050" y="188913"/>
            <a:ext cx="50419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3200">
                <a:solidFill>
                  <a:srgbClr val="800000"/>
                </a:solidFill>
                <a:ea typeface="黑体" pitchFamily="2" charset="-122"/>
              </a:rPr>
              <a:t>判决超平面的几何意义：</a:t>
            </a:r>
          </a:p>
        </p:txBody>
      </p:sp>
    </p:spTree>
  </p:cSld>
  <p:clrMapOvr>
    <a:masterClrMapping/>
  </p:clrMapOvr>
  <p:transition>
    <p:comb/>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2"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9D0786A6-8AF1-4DA2-8294-C7D47B2D58C6}" type="slidenum">
              <a:rPr kumimoji="0" lang="en-US" altLang="zh-CN" sz="1400" smtClean="0"/>
              <a:pPr eaLnBrk="1" hangingPunct="1"/>
              <a:t>27</a:t>
            </a:fld>
            <a:endParaRPr kumimoji="0" lang="en-US" altLang="zh-CN" sz="1400" smtClean="0"/>
          </a:p>
        </p:txBody>
      </p:sp>
      <p:graphicFrame>
        <p:nvGraphicFramePr>
          <p:cNvPr id="22530" name="Object 4"/>
          <p:cNvGraphicFramePr>
            <a:graphicFrameLocks noChangeAspect="1"/>
          </p:cNvGraphicFramePr>
          <p:nvPr/>
        </p:nvGraphicFramePr>
        <p:xfrm>
          <a:off x="1187450" y="412750"/>
          <a:ext cx="7242175" cy="5176838"/>
        </p:xfrm>
        <a:graphic>
          <a:graphicData uri="http://schemas.openxmlformats.org/presentationml/2006/ole">
            <mc:AlternateContent xmlns:mc="http://schemas.openxmlformats.org/markup-compatibility/2006">
              <mc:Choice xmlns:v="urn:schemas-microsoft-com:vml" Requires="v">
                <p:oleObj spid="_x0000_s22547" name="Equation" r:id="rId3" imgW="3390840" imgH="3047760" progId="Equation.3">
                  <p:embed/>
                </p:oleObj>
              </mc:Choice>
              <mc:Fallback>
                <p:oleObj name="Equation" r:id="rId3" imgW="3390840" imgH="304776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412750"/>
                        <a:ext cx="7242175" cy="5176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33" name="Line 127"/>
          <p:cNvSpPr>
            <a:spLocks noChangeShapeType="1"/>
          </p:cNvSpPr>
          <p:nvPr/>
        </p:nvSpPr>
        <p:spPr bwMode="auto">
          <a:xfrm flipV="1">
            <a:off x="6156325" y="549275"/>
            <a:ext cx="2016125" cy="1655763"/>
          </a:xfrm>
          <a:prstGeom prst="line">
            <a:avLst/>
          </a:prstGeom>
          <a:noFill/>
          <a:ln w="12700" cap="sq">
            <a:solidFill>
              <a:schemeClr val="tx1"/>
            </a:solidFill>
            <a:miter lim="800000"/>
            <a:headEnd type="none" w="sm" len="sm"/>
            <a:tailEnd type="triangle" w="med" len="lg"/>
          </a:ln>
          <a:extLst>
            <a:ext uri="{909E8E84-426E-40DD-AFC4-6F175D3DCCD1}">
              <a14:hiddenFill xmlns:a14="http://schemas.microsoft.com/office/drawing/2010/main">
                <a:noFill/>
              </a14:hiddenFill>
            </a:ext>
          </a:extLst>
        </p:spPr>
        <p:txBody>
          <a:bodyPr wrap="none"/>
          <a:lstStyle/>
          <a:p>
            <a:endParaRPr lang="zh-CN" altLang="en-US"/>
          </a:p>
        </p:txBody>
      </p:sp>
      <p:sp>
        <p:nvSpPr>
          <p:cNvPr id="22534" name="Line 128"/>
          <p:cNvSpPr>
            <a:spLocks noChangeShapeType="1"/>
          </p:cNvSpPr>
          <p:nvPr/>
        </p:nvSpPr>
        <p:spPr bwMode="auto">
          <a:xfrm>
            <a:off x="5724525" y="1196975"/>
            <a:ext cx="3240088" cy="647700"/>
          </a:xfrm>
          <a:prstGeom prst="line">
            <a:avLst/>
          </a:prstGeom>
          <a:noFill/>
          <a:ln w="28575"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2535" name="Line 129"/>
          <p:cNvSpPr>
            <a:spLocks noChangeShapeType="1"/>
          </p:cNvSpPr>
          <p:nvPr/>
        </p:nvSpPr>
        <p:spPr bwMode="auto">
          <a:xfrm flipV="1">
            <a:off x="6156325" y="1628775"/>
            <a:ext cx="1800225" cy="576263"/>
          </a:xfrm>
          <a:prstGeom prst="line">
            <a:avLst/>
          </a:prstGeom>
          <a:noFill/>
          <a:ln w="12700" cap="sq">
            <a:solidFill>
              <a:schemeClr val="tx1"/>
            </a:solidFill>
            <a:miter lim="800000"/>
            <a:headEnd type="none" w="sm" len="sm"/>
            <a:tailEnd type="triangle" w="med" len="lg"/>
          </a:ln>
          <a:extLst>
            <a:ext uri="{909E8E84-426E-40DD-AFC4-6F175D3DCCD1}">
              <a14:hiddenFill xmlns:a14="http://schemas.microsoft.com/office/drawing/2010/main">
                <a:noFill/>
              </a14:hiddenFill>
            </a:ext>
          </a:extLst>
        </p:spPr>
        <p:txBody>
          <a:bodyPr wrap="none"/>
          <a:lstStyle/>
          <a:p>
            <a:endParaRPr lang="zh-CN" altLang="en-US"/>
          </a:p>
        </p:txBody>
      </p:sp>
      <p:sp>
        <p:nvSpPr>
          <p:cNvPr id="22536" name="Line 130"/>
          <p:cNvSpPr>
            <a:spLocks noChangeShapeType="1"/>
          </p:cNvSpPr>
          <p:nvPr/>
        </p:nvSpPr>
        <p:spPr bwMode="auto">
          <a:xfrm flipV="1">
            <a:off x="7885113" y="549275"/>
            <a:ext cx="287337" cy="1079500"/>
          </a:xfrm>
          <a:prstGeom prst="line">
            <a:avLst/>
          </a:prstGeom>
          <a:noFill/>
          <a:ln w="12700" cap="sq">
            <a:solidFill>
              <a:schemeClr val="tx1"/>
            </a:solidFill>
            <a:miter lim="800000"/>
            <a:headEnd type="none" w="sm" len="sm"/>
            <a:tailEnd type="triangle" w="med" len="lg"/>
          </a:ln>
          <a:extLst>
            <a:ext uri="{909E8E84-426E-40DD-AFC4-6F175D3DCCD1}">
              <a14:hiddenFill xmlns:a14="http://schemas.microsoft.com/office/drawing/2010/main">
                <a:noFill/>
              </a14:hiddenFill>
            </a:ext>
          </a:extLst>
        </p:spPr>
        <p:txBody>
          <a:bodyPr wrap="none"/>
          <a:lstStyle/>
          <a:p>
            <a:endParaRPr lang="zh-CN" altLang="en-US"/>
          </a:p>
        </p:txBody>
      </p:sp>
      <p:sp>
        <p:nvSpPr>
          <p:cNvPr id="22537" name="Text Box 131"/>
          <p:cNvSpPr txBox="1">
            <a:spLocks noChangeArrowheads="1"/>
          </p:cNvSpPr>
          <p:nvPr/>
        </p:nvSpPr>
        <p:spPr bwMode="auto">
          <a:xfrm>
            <a:off x="8243888" y="404813"/>
            <a:ext cx="43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i="1"/>
              <a:t>x</a:t>
            </a:r>
          </a:p>
        </p:txBody>
      </p:sp>
      <p:sp>
        <p:nvSpPr>
          <p:cNvPr id="22538" name="Rectangle 134"/>
          <p:cNvSpPr>
            <a:spLocks noChangeArrowheads="1"/>
          </p:cNvSpPr>
          <p:nvPr/>
        </p:nvSpPr>
        <p:spPr bwMode="auto">
          <a:xfrm>
            <a:off x="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p>
            <a:endParaRPr lang="zh-CN" altLang="en-US"/>
          </a:p>
        </p:txBody>
      </p:sp>
      <p:sp>
        <p:nvSpPr>
          <p:cNvPr id="22539" name="Rectangle 136"/>
          <p:cNvSpPr>
            <a:spLocks noChangeArrowheads="1"/>
          </p:cNvSpPr>
          <p:nvPr/>
        </p:nvSpPr>
        <p:spPr bwMode="auto">
          <a:xfrm>
            <a:off x="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p>
            <a:endParaRPr lang="zh-CN" altLang="en-US"/>
          </a:p>
        </p:txBody>
      </p:sp>
      <p:sp>
        <p:nvSpPr>
          <p:cNvPr id="22540" name="Rectangle 138"/>
          <p:cNvSpPr>
            <a:spLocks noChangeArrowheads="1"/>
          </p:cNvSpPr>
          <p:nvPr/>
        </p:nvSpPr>
        <p:spPr bwMode="auto">
          <a:xfrm>
            <a:off x="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p>
            <a:endParaRPr lang="zh-CN" altLang="en-US"/>
          </a:p>
        </p:txBody>
      </p:sp>
      <p:sp>
        <p:nvSpPr>
          <p:cNvPr id="22541" name="Rectangle 140"/>
          <p:cNvSpPr>
            <a:spLocks noChangeArrowheads="1"/>
          </p:cNvSpPr>
          <p:nvPr/>
        </p:nvSpPr>
        <p:spPr bwMode="auto">
          <a:xfrm>
            <a:off x="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p>
            <a:endParaRPr lang="zh-CN" altLang="en-US"/>
          </a:p>
        </p:txBody>
      </p:sp>
      <p:graphicFrame>
        <p:nvGraphicFramePr>
          <p:cNvPr id="22531" name="Object 143"/>
          <p:cNvGraphicFramePr>
            <a:graphicFrameLocks noChangeAspect="1"/>
          </p:cNvGraphicFramePr>
          <p:nvPr/>
        </p:nvGraphicFramePr>
        <p:xfrm>
          <a:off x="7740650" y="1700213"/>
          <a:ext cx="403225" cy="504825"/>
        </p:xfrm>
        <a:graphic>
          <a:graphicData uri="http://schemas.openxmlformats.org/presentationml/2006/ole">
            <mc:AlternateContent xmlns:mc="http://schemas.openxmlformats.org/markup-compatibility/2006">
              <mc:Choice xmlns:v="urn:schemas-microsoft-com:vml" Requires="v">
                <p:oleObj spid="_x0000_s22548" name="公式" r:id="rId5" imgW="190417" imgH="241195" progId="Equation.3">
                  <p:embed/>
                </p:oleObj>
              </mc:Choice>
              <mc:Fallback>
                <p:oleObj name="公式" r:id="rId5" imgW="190417" imgH="241195" progId="Equation.3">
                  <p:embed/>
                  <p:pic>
                    <p:nvPicPr>
                      <p:cNvPr id="0" name="Object 14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40650" y="1700213"/>
                        <a:ext cx="403225"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601" name="Rectangle 145"/>
          <p:cNvSpPr>
            <a:spLocks noChangeArrowheads="1"/>
          </p:cNvSpPr>
          <p:nvPr/>
        </p:nvSpPr>
        <p:spPr bwMode="auto">
          <a:xfrm>
            <a:off x="1258888" y="5516563"/>
            <a:ext cx="6985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p>
            <a:r>
              <a:rPr lang="en-US" altLang="zh-CN"/>
              <a:t>       </a:t>
            </a:r>
            <a:r>
              <a:rPr lang="zh-CN" altLang="en-US"/>
              <a:t>判别函数</a:t>
            </a:r>
            <a:r>
              <a:rPr lang="en-US" altLang="zh-CN" i="1"/>
              <a:t>g</a:t>
            </a:r>
            <a:r>
              <a:rPr lang="en-US" altLang="zh-CN"/>
              <a:t>(</a:t>
            </a:r>
            <a:r>
              <a:rPr lang="en-US" altLang="zh-CN" i="1"/>
              <a:t>x</a:t>
            </a:r>
            <a:r>
              <a:rPr lang="en-US" altLang="zh-CN"/>
              <a:t>)</a:t>
            </a:r>
            <a:r>
              <a:rPr lang="zh-CN" altLang="en-US"/>
              <a:t>是特征空间中某点</a:t>
            </a:r>
            <a:r>
              <a:rPr lang="en-US" altLang="zh-CN" i="1"/>
              <a:t>x</a:t>
            </a:r>
            <a:r>
              <a:rPr lang="zh-CN" altLang="en-US"/>
              <a:t>到超平面的距离的一种代数度量。</a:t>
            </a:r>
          </a:p>
        </p:txBody>
      </p:sp>
    </p:spTree>
  </p:cSld>
  <p:clrMapOvr>
    <a:masterClrMapping/>
  </p:clrMapOvr>
  <p:transition>
    <p:comb/>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9601"/>
                                        </p:tgtEl>
                                        <p:attrNameLst>
                                          <p:attrName>style.visibility</p:attrName>
                                        </p:attrNameLst>
                                      </p:cBhvr>
                                      <p:to>
                                        <p:strVal val="visible"/>
                                      </p:to>
                                    </p:set>
                                    <p:animEffect transition="in" filter="box(in)">
                                      <p:cBhvr>
                                        <p:cTn id="7" dur="500"/>
                                        <p:tgtEl>
                                          <p:spTgt spid="196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01" grpId="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60"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D21F5C6C-3F58-4328-8A9B-F979E4F79F28}" type="slidenum">
              <a:rPr kumimoji="0" lang="en-US" altLang="zh-CN" sz="1400" smtClean="0"/>
              <a:pPr eaLnBrk="1" hangingPunct="1"/>
              <a:t>28</a:t>
            </a:fld>
            <a:endParaRPr kumimoji="0" lang="en-US" altLang="zh-CN" sz="1400" smtClean="0"/>
          </a:p>
        </p:txBody>
      </p:sp>
      <p:sp>
        <p:nvSpPr>
          <p:cNvPr id="23561" name="Rectangle 3"/>
          <p:cNvSpPr>
            <a:spLocks noGrp="1" noChangeArrowheads="1"/>
          </p:cNvSpPr>
          <p:nvPr>
            <p:ph type="body" idx="1"/>
          </p:nvPr>
        </p:nvSpPr>
        <p:spPr/>
        <p:txBody>
          <a:bodyPr/>
          <a:lstStyle/>
          <a:p>
            <a:pPr eaLnBrk="1" hangingPunct="1"/>
            <a:r>
              <a:rPr lang="zh-CN" altLang="en-US" sz="2800" smtClean="0"/>
              <a:t>若</a:t>
            </a:r>
            <a:r>
              <a:rPr lang="en-US" altLang="zh-CN" sz="2800" i="1" smtClean="0"/>
              <a:t>x</a:t>
            </a:r>
            <a:r>
              <a:rPr lang="zh-CN" altLang="en-US" sz="2800" smtClean="0"/>
              <a:t>是原点，则            </a:t>
            </a:r>
          </a:p>
          <a:p>
            <a:pPr eaLnBrk="1" hangingPunct="1">
              <a:buFont typeface="Symbol" pitchFamily="18" charset="2"/>
              <a:buNone/>
            </a:pPr>
            <a:r>
              <a:rPr lang="zh-CN" altLang="en-US" sz="2800" smtClean="0"/>
              <a:t>            将</a:t>
            </a:r>
            <a:r>
              <a:rPr lang="en-US" altLang="zh-CN" sz="2800" smtClean="0"/>
              <a:t>(4-7)</a:t>
            </a:r>
            <a:r>
              <a:rPr lang="zh-CN" altLang="en-US" sz="2800" smtClean="0"/>
              <a:t>代入</a:t>
            </a:r>
            <a:r>
              <a:rPr lang="en-US" altLang="zh-CN" sz="2800" smtClean="0"/>
              <a:t>(4-6)</a:t>
            </a:r>
            <a:r>
              <a:rPr lang="zh-CN" altLang="en-US" sz="2800" smtClean="0"/>
              <a:t>，就得到从原点到超平面</a:t>
            </a:r>
            <a:r>
              <a:rPr lang="en-US" altLang="zh-CN" sz="2800" smtClean="0"/>
              <a:t>H</a:t>
            </a:r>
            <a:r>
              <a:rPr lang="zh-CN" altLang="en-US" sz="2800" smtClean="0"/>
              <a:t>的距离</a:t>
            </a:r>
          </a:p>
          <a:p>
            <a:pPr eaLnBrk="1" hangingPunct="1">
              <a:buFont typeface="Symbol" pitchFamily="18" charset="2"/>
              <a:buNone/>
            </a:pPr>
            <a:r>
              <a:rPr lang="zh-CN" altLang="en-US" sz="2800" smtClean="0"/>
              <a:t>     </a:t>
            </a:r>
          </a:p>
          <a:p>
            <a:pPr eaLnBrk="1" hangingPunct="1">
              <a:buFont typeface="Symbol" pitchFamily="18" charset="2"/>
              <a:buNone/>
            </a:pPr>
            <a:r>
              <a:rPr lang="zh-CN" altLang="en-US" sz="2800" smtClean="0"/>
              <a:t>            如果            ，则原点在</a:t>
            </a:r>
            <a:r>
              <a:rPr lang="en-US" altLang="zh-CN" sz="2800" smtClean="0"/>
              <a:t>H</a:t>
            </a:r>
            <a:r>
              <a:rPr lang="zh-CN" altLang="en-US" sz="2800" smtClean="0"/>
              <a:t>的正侧；如果            ，则原点在</a:t>
            </a:r>
            <a:r>
              <a:rPr lang="en-US" altLang="zh-CN" sz="2800" smtClean="0"/>
              <a:t>H</a:t>
            </a:r>
            <a:r>
              <a:rPr lang="zh-CN" altLang="en-US" sz="2800" smtClean="0"/>
              <a:t>的负侧。若           ，则</a:t>
            </a:r>
            <a:r>
              <a:rPr lang="en-US" altLang="zh-CN" sz="2800" smtClean="0"/>
              <a:t>g(x)</a:t>
            </a:r>
            <a:r>
              <a:rPr lang="zh-CN" altLang="en-US" sz="2800" smtClean="0"/>
              <a:t>具有齐次形式          ，说明超平面</a:t>
            </a:r>
            <a:r>
              <a:rPr lang="en-US" altLang="zh-CN" sz="2800" smtClean="0"/>
              <a:t>H</a:t>
            </a:r>
            <a:r>
              <a:rPr lang="zh-CN" altLang="en-US" sz="2800" smtClean="0"/>
              <a:t>通过原点。图</a:t>
            </a:r>
            <a:r>
              <a:rPr lang="en-US" altLang="zh-CN" sz="2800" smtClean="0"/>
              <a:t>4.1</a:t>
            </a:r>
            <a:r>
              <a:rPr lang="zh-CN" altLang="en-US" sz="2800" smtClean="0"/>
              <a:t>对这些结果作了几何解释。</a:t>
            </a:r>
            <a:endParaRPr lang="zh-CN" altLang="en-US" sz="3600" smtClean="0"/>
          </a:p>
        </p:txBody>
      </p:sp>
      <p:graphicFrame>
        <p:nvGraphicFramePr>
          <p:cNvPr id="23554" name="Object 4"/>
          <p:cNvGraphicFramePr>
            <a:graphicFrameLocks noChangeAspect="1"/>
          </p:cNvGraphicFramePr>
          <p:nvPr/>
        </p:nvGraphicFramePr>
        <p:xfrm>
          <a:off x="4316413" y="1604963"/>
          <a:ext cx="2490787" cy="452437"/>
        </p:xfrm>
        <a:graphic>
          <a:graphicData uri="http://schemas.openxmlformats.org/presentationml/2006/ole">
            <mc:AlternateContent xmlns:mc="http://schemas.openxmlformats.org/markup-compatibility/2006">
              <mc:Choice xmlns:v="urn:schemas-microsoft-com:vml" Requires="v">
                <p:oleObj spid="_x0000_s23574" name="Equation" r:id="rId3" imgW="1257120" imgH="228600" progId="Equation.3">
                  <p:embed/>
                </p:oleObj>
              </mc:Choice>
              <mc:Fallback>
                <p:oleObj name="Equation" r:id="rId3" imgW="125712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6413" y="1604963"/>
                        <a:ext cx="2490787" cy="452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5" name="Object 5"/>
          <p:cNvGraphicFramePr>
            <a:graphicFrameLocks noChangeAspect="1"/>
          </p:cNvGraphicFramePr>
          <p:nvPr/>
        </p:nvGraphicFramePr>
        <p:xfrm>
          <a:off x="3625850" y="2743200"/>
          <a:ext cx="2197100" cy="844550"/>
        </p:xfrm>
        <a:graphic>
          <a:graphicData uri="http://schemas.openxmlformats.org/presentationml/2006/ole">
            <mc:AlternateContent xmlns:mc="http://schemas.openxmlformats.org/markup-compatibility/2006">
              <mc:Choice xmlns:v="urn:schemas-microsoft-com:vml" Requires="v">
                <p:oleObj spid="_x0000_s23575" name="Equation" r:id="rId5" imgW="1155600" imgH="444240" progId="Equation.3">
                  <p:embed/>
                </p:oleObj>
              </mc:Choice>
              <mc:Fallback>
                <p:oleObj name="Equation" r:id="rId5" imgW="1155600" imgH="44424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25850" y="2743200"/>
                        <a:ext cx="2197100" cy="844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6" name="Object 6"/>
          <p:cNvGraphicFramePr>
            <a:graphicFrameLocks noChangeAspect="1"/>
          </p:cNvGraphicFramePr>
          <p:nvPr/>
        </p:nvGraphicFramePr>
        <p:xfrm>
          <a:off x="3200400" y="3586163"/>
          <a:ext cx="855663" cy="452437"/>
        </p:xfrm>
        <a:graphic>
          <a:graphicData uri="http://schemas.openxmlformats.org/presentationml/2006/ole">
            <mc:AlternateContent xmlns:mc="http://schemas.openxmlformats.org/markup-compatibility/2006">
              <mc:Choice xmlns:v="urn:schemas-microsoft-com:vml" Requires="v">
                <p:oleObj spid="_x0000_s23576" name="Equation" r:id="rId7" imgW="431640" imgH="228600" progId="Equation.3">
                  <p:embed/>
                </p:oleObj>
              </mc:Choice>
              <mc:Fallback>
                <p:oleObj name="Equation" r:id="rId7" imgW="431640" imgH="2286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0400" y="3586163"/>
                        <a:ext cx="855663" cy="452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7" name="Object 7"/>
          <p:cNvGraphicFramePr>
            <a:graphicFrameLocks noChangeAspect="1"/>
          </p:cNvGraphicFramePr>
          <p:nvPr/>
        </p:nvGraphicFramePr>
        <p:xfrm>
          <a:off x="2116138" y="4038600"/>
          <a:ext cx="855662" cy="452438"/>
        </p:xfrm>
        <a:graphic>
          <a:graphicData uri="http://schemas.openxmlformats.org/presentationml/2006/ole">
            <mc:AlternateContent xmlns:mc="http://schemas.openxmlformats.org/markup-compatibility/2006">
              <mc:Choice xmlns:v="urn:schemas-microsoft-com:vml" Requires="v">
                <p:oleObj spid="_x0000_s23577" name="Equation" r:id="rId9" imgW="431640" imgH="228600" progId="Equation.3">
                  <p:embed/>
                </p:oleObj>
              </mc:Choice>
              <mc:Fallback>
                <p:oleObj name="Equation" r:id="rId9" imgW="431640" imgH="2286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16138" y="4038600"/>
                        <a:ext cx="855662" cy="452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8" name="Object 8"/>
          <p:cNvGraphicFramePr>
            <a:graphicFrameLocks noChangeAspect="1"/>
          </p:cNvGraphicFramePr>
          <p:nvPr/>
        </p:nvGraphicFramePr>
        <p:xfrm>
          <a:off x="6934200" y="4038600"/>
          <a:ext cx="855663" cy="452438"/>
        </p:xfrm>
        <a:graphic>
          <a:graphicData uri="http://schemas.openxmlformats.org/presentationml/2006/ole">
            <mc:AlternateContent xmlns:mc="http://schemas.openxmlformats.org/markup-compatibility/2006">
              <mc:Choice xmlns:v="urn:schemas-microsoft-com:vml" Requires="v">
                <p:oleObj spid="_x0000_s23578" name="Equation" r:id="rId11" imgW="431640" imgH="228600" progId="Equation.3">
                  <p:embed/>
                </p:oleObj>
              </mc:Choice>
              <mc:Fallback>
                <p:oleObj name="Equation" r:id="rId11" imgW="431640" imgH="228600"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934200" y="4038600"/>
                        <a:ext cx="855663" cy="452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9" name="Object 9"/>
          <p:cNvGraphicFramePr>
            <a:graphicFrameLocks noChangeAspect="1"/>
          </p:cNvGraphicFramePr>
          <p:nvPr/>
        </p:nvGraphicFramePr>
        <p:xfrm>
          <a:off x="4508500" y="4495800"/>
          <a:ext cx="584200" cy="406400"/>
        </p:xfrm>
        <a:graphic>
          <a:graphicData uri="http://schemas.openxmlformats.org/presentationml/2006/ole">
            <mc:AlternateContent xmlns:mc="http://schemas.openxmlformats.org/markup-compatibility/2006">
              <mc:Choice xmlns:v="urn:schemas-microsoft-com:vml" Requires="v">
                <p:oleObj spid="_x0000_s23579" name="Equation" r:id="rId13" imgW="291960" imgH="203040" progId="Equation.3">
                  <p:embed/>
                </p:oleObj>
              </mc:Choice>
              <mc:Fallback>
                <p:oleObj name="Equation" r:id="rId13" imgW="291960" imgH="203040"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08500" y="4495800"/>
                        <a:ext cx="5842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灯片编号占位符 3"/>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B7DCEEE7-9A8E-4B53-882D-B8A0B85FF4BD}" type="slidenum">
              <a:rPr kumimoji="0" lang="en-US" altLang="zh-CN" sz="1400" smtClean="0"/>
              <a:pPr eaLnBrk="1" hangingPunct="1"/>
              <a:t>29</a:t>
            </a:fld>
            <a:endParaRPr kumimoji="0" lang="en-US" altLang="zh-CN" sz="1400" smtClean="0"/>
          </a:p>
        </p:txBody>
      </p:sp>
      <p:pic>
        <p:nvPicPr>
          <p:cNvPr id="40963" name="Picture 2" descr="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457200"/>
            <a:ext cx="7300913" cy="59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comb/>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DA8B76D7-33DA-480D-98AE-161399264F81}" type="slidenum">
              <a:rPr kumimoji="0" lang="en-US" altLang="zh-CN" sz="1400" smtClean="0"/>
              <a:pPr eaLnBrk="1" hangingPunct="1"/>
              <a:t>3</a:t>
            </a:fld>
            <a:endParaRPr kumimoji="0" lang="en-US" altLang="zh-CN" sz="1400" smtClean="0"/>
          </a:p>
        </p:txBody>
      </p:sp>
      <p:sp>
        <p:nvSpPr>
          <p:cNvPr id="37891" name="Rectangle 3"/>
          <p:cNvSpPr>
            <a:spLocks noGrp="1" noChangeArrowheads="1"/>
          </p:cNvSpPr>
          <p:nvPr>
            <p:ph type="body" idx="1"/>
          </p:nvPr>
        </p:nvSpPr>
        <p:spPr>
          <a:xfrm>
            <a:off x="1219200" y="1143000"/>
            <a:ext cx="7543800" cy="4572000"/>
          </a:xfrm>
        </p:spPr>
        <p:txBody>
          <a:bodyPr/>
          <a:lstStyle/>
          <a:p>
            <a:pPr eaLnBrk="1" hangingPunct="1"/>
            <a:r>
              <a:rPr lang="zh-CN" altLang="en-US" sz="2800" b="1" smtClean="0"/>
              <a:t>在许多实际问题中，由于样本空间的类条件概率密度 的形式常常很难确定，利用</a:t>
            </a:r>
            <a:r>
              <a:rPr lang="en-US" altLang="zh-CN" sz="2800" b="1" smtClean="0"/>
              <a:t>Parzen</a:t>
            </a:r>
            <a:r>
              <a:rPr lang="zh-CN" altLang="en-US" sz="2800" b="1" smtClean="0"/>
              <a:t>窗等非参数方法恢复分布又往往需要大量样本，而且随着特征空间维数的增加所需样本数急剧增加。因此，在实际问题中，我们往往不去恢复类条件概率密度 ，而是利用样本集直接设计分类器。具体说就是，首先给定某个判别函数，然后利用样本集确定出判别函数中的未知参数</a:t>
            </a:r>
            <a:r>
              <a:rPr lang="zh-CN" altLang="en-US" sz="2400" b="1" smtClean="0"/>
              <a:t>。</a:t>
            </a:r>
            <a:endParaRPr lang="en-US" altLang="zh-CN" sz="2400" b="1" smtClean="0"/>
          </a:p>
          <a:p>
            <a:pPr eaLnBrk="1" hangingPunct="1"/>
            <a:r>
              <a:rPr lang="zh-CN" altLang="en-US" b="1" smtClean="0"/>
              <a:t>两个要点</a:t>
            </a:r>
            <a:r>
              <a:rPr lang="en-US" altLang="zh-CN" b="1" smtClean="0"/>
              <a:t>:  </a:t>
            </a:r>
            <a:r>
              <a:rPr lang="zh-CN" altLang="en-US" b="1" smtClean="0">
                <a:solidFill>
                  <a:srgbClr val="C00000"/>
                </a:solidFill>
                <a:latin typeface="隶书" pitchFamily="49" charset="-122"/>
                <a:ea typeface="隶书" pitchFamily="49" charset="-122"/>
              </a:rPr>
              <a:t>判决函数</a:t>
            </a:r>
            <a:r>
              <a:rPr lang="zh-CN" altLang="en-US" b="1" smtClean="0"/>
              <a:t>和</a:t>
            </a:r>
            <a:r>
              <a:rPr lang="zh-CN" altLang="en-US" b="1" smtClean="0">
                <a:solidFill>
                  <a:srgbClr val="C00000"/>
                </a:solidFill>
                <a:latin typeface="隶书" pitchFamily="49" charset="-122"/>
                <a:ea typeface="隶书" pitchFamily="49" charset="-122"/>
              </a:rPr>
              <a:t>准则函数 </a:t>
            </a:r>
          </a:p>
        </p:txBody>
      </p:sp>
    </p:spTree>
  </p:cSld>
  <p:clrMapOvr>
    <a:masterClrMapping/>
  </p:clrMapOvr>
  <p:transition>
    <p:comb/>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80"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342CDDB0-B94B-4C0C-A941-B214BAB9503C}" type="slidenum">
              <a:rPr kumimoji="0" lang="en-US" altLang="zh-CN" sz="1400" smtClean="0"/>
              <a:pPr eaLnBrk="1" hangingPunct="1"/>
              <a:t>30</a:t>
            </a:fld>
            <a:endParaRPr kumimoji="0" lang="en-US" altLang="zh-CN" sz="1400" smtClean="0"/>
          </a:p>
        </p:txBody>
      </p:sp>
      <p:sp>
        <p:nvSpPr>
          <p:cNvPr id="24581" name="Rectangle 3"/>
          <p:cNvSpPr>
            <a:spLocks noGrp="1" noChangeArrowheads="1"/>
          </p:cNvSpPr>
          <p:nvPr>
            <p:ph type="body" idx="1"/>
          </p:nvPr>
        </p:nvSpPr>
        <p:spPr/>
        <p:txBody>
          <a:bodyPr/>
          <a:lstStyle/>
          <a:p>
            <a:pPr eaLnBrk="1" hangingPunct="1"/>
            <a:r>
              <a:rPr lang="zh-CN" altLang="en-US" smtClean="0"/>
              <a:t>总之，利用线性判别函数进行决策，就是用一个超平面把特征空间分割成两个决策区域。超平面的方向由权向量    确定，它的位置由阈值权    确定。判别函数</a:t>
            </a:r>
            <a:r>
              <a:rPr lang="en-US" altLang="zh-CN" i="1" smtClean="0"/>
              <a:t>g</a:t>
            </a:r>
            <a:r>
              <a:rPr lang="en-US" altLang="zh-CN" smtClean="0"/>
              <a:t>(</a:t>
            </a:r>
            <a:r>
              <a:rPr lang="en-US" altLang="zh-CN" i="1" smtClean="0"/>
              <a:t>x</a:t>
            </a:r>
            <a:r>
              <a:rPr lang="en-US" altLang="zh-CN" smtClean="0"/>
              <a:t>)</a:t>
            </a:r>
            <a:r>
              <a:rPr lang="zh-CN" altLang="en-US" smtClean="0"/>
              <a:t>正比于</a:t>
            </a:r>
            <a:r>
              <a:rPr lang="en-US" altLang="zh-CN" i="1" smtClean="0"/>
              <a:t>x</a:t>
            </a:r>
            <a:r>
              <a:rPr lang="zh-CN" altLang="en-US" smtClean="0"/>
              <a:t>点到超平面的代数距离（带正负号）。当</a:t>
            </a:r>
            <a:r>
              <a:rPr lang="en-US" altLang="zh-CN" i="1" smtClean="0"/>
              <a:t>x</a:t>
            </a:r>
            <a:r>
              <a:rPr lang="zh-CN" altLang="en-US" smtClean="0"/>
              <a:t>在</a:t>
            </a:r>
            <a:r>
              <a:rPr lang="en-US" altLang="zh-CN" smtClean="0"/>
              <a:t>H</a:t>
            </a:r>
            <a:r>
              <a:rPr lang="zh-CN" altLang="en-US" smtClean="0"/>
              <a:t>正侧时， </a:t>
            </a:r>
          </a:p>
          <a:p>
            <a:pPr eaLnBrk="1" hangingPunct="1">
              <a:buFont typeface="Symbol" pitchFamily="18" charset="2"/>
              <a:buNone/>
            </a:pPr>
            <a:r>
              <a:rPr lang="zh-CN" altLang="en-US" smtClean="0"/>
              <a:t>      </a:t>
            </a:r>
            <a:r>
              <a:rPr lang="en-US" altLang="zh-CN" b="1" i="1" smtClean="0"/>
              <a:t>g</a:t>
            </a:r>
            <a:r>
              <a:rPr lang="en-US" altLang="zh-CN" b="1" smtClean="0"/>
              <a:t>(</a:t>
            </a:r>
            <a:r>
              <a:rPr lang="en-US" altLang="zh-CN" b="1" i="1" smtClean="0"/>
              <a:t>x</a:t>
            </a:r>
            <a:r>
              <a:rPr lang="en-US" altLang="zh-CN" b="1" smtClean="0"/>
              <a:t>)&gt;0</a:t>
            </a:r>
            <a:r>
              <a:rPr lang="zh-CN" altLang="en-US" smtClean="0"/>
              <a:t>，在负侧时，</a:t>
            </a:r>
            <a:r>
              <a:rPr lang="en-US" altLang="zh-CN" b="1" i="1" smtClean="0"/>
              <a:t>g</a:t>
            </a:r>
            <a:r>
              <a:rPr lang="en-US" altLang="zh-CN" b="1" smtClean="0"/>
              <a:t>(</a:t>
            </a:r>
            <a:r>
              <a:rPr lang="en-US" altLang="zh-CN" b="1" i="1" smtClean="0"/>
              <a:t>x</a:t>
            </a:r>
            <a:r>
              <a:rPr lang="en-US" altLang="zh-CN" b="1" smtClean="0"/>
              <a:t>)&lt;0.</a:t>
            </a:r>
          </a:p>
        </p:txBody>
      </p:sp>
      <p:graphicFrame>
        <p:nvGraphicFramePr>
          <p:cNvPr id="24578" name="Object 4"/>
          <p:cNvGraphicFramePr>
            <a:graphicFrameLocks noChangeAspect="1"/>
          </p:cNvGraphicFramePr>
          <p:nvPr/>
        </p:nvGraphicFramePr>
        <p:xfrm>
          <a:off x="7696200" y="2667000"/>
          <a:ext cx="457200" cy="417513"/>
        </p:xfrm>
        <a:graphic>
          <a:graphicData uri="http://schemas.openxmlformats.org/presentationml/2006/ole">
            <mc:AlternateContent xmlns:mc="http://schemas.openxmlformats.org/markup-compatibility/2006">
              <mc:Choice xmlns:v="urn:schemas-microsoft-com:vml" Requires="v">
                <p:oleObj spid="_x0000_s24586" name="Equation" r:id="rId3" imgW="152280" imgH="139680" progId="Equation.3">
                  <p:embed/>
                </p:oleObj>
              </mc:Choice>
              <mc:Fallback>
                <p:oleObj name="Equation" r:id="rId3" imgW="152280" imgH="13968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6200" y="2667000"/>
                        <a:ext cx="457200" cy="417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79" name="Object 5"/>
          <p:cNvGraphicFramePr>
            <a:graphicFrameLocks noChangeAspect="1"/>
          </p:cNvGraphicFramePr>
          <p:nvPr/>
        </p:nvGraphicFramePr>
        <p:xfrm>
          <a:off x="5638800" y="2971800"/>
          <a:ext cx="571500" cy="684213"/>
        </p:xfrm>
        <a:graphic>
          <a:graphicData uri="http://schemas.openxmlformats.org/presentationml/2006/ole">
            <mc:AlternateContent xmlns:mc="http://schemas.openxmlformats.org/markup-compatibility/2006">
              <mc:Choice xmlns:v="urn:schemas-microsoft-com:vml" Requires="v">
                <p:oleObj spid="_x0000_s24587" name="Equation" r:id="rId5" imgW="190440" imgH="228600" progId="Equation.3">
                  <p:embed/>
                </p:oleObj>
              </mc:Choice>
              <mc:Fallback>
                <p:oleObj name="Equation" r:id="rId5" imgW="190440" imgH="2286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38800" y="2971800"/>
                        <a:ext cx="571500" cy="684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4"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A920C174-2350-4056-B944-3FB7FD92E3DB}" type="slidenum">
              <a:rPr kumimoji="0" lang="en-US" altLang="zh-CN" sz="1400" smtClean="0"/>
              <a:pPr eaLnBrk="1" hangingPunct="1"/>
              <a:t>31</a:t>
            </a:fld>
            <a:endParaRPr kumimoji="0" lang="en-US" altLang="zh-CN" sz="1400" smtClean="0"/>
          </a:p>
        </p:txBody>
      </p:sp>
      <p:sp>
        <p:nvSpPr>
          <p:cNvPr id="22530" name="Rectangle 2"/>
          <p:cNvSpPr>
            <a:spLocks noGrp="1" noChangeArrowheads="1"/>
          </p:cNvSpPr>
          <p:nvPr>
            <p:ph type="title"/>
          </p:nvPr>
        </p:nvSpPr>
        <p:spPr/>
        <p:txBody>
          <a:bodyPr/>
          <a:lstStyle/>
          <a:p>
            <a:pPr eaLnBrk="1" hangingPunct="1"/>
            <a:r>
              <a:rPr lang="en-US" altLang="zh-CN" smtClean="0"/>
              <a:t>4.1.2 </a:t>
            </a:r>
            <a:r>
              <a:rPr lang="zh-CN" altLang="en-US" smtClean="0"/>
              <a:t>广义线性判别函数</a:t>
            </a:r>
          </a:p>
        </p:txBody>
      </p:sp>
      <p:sp>
        <p:nvSpPr>
          <p:cNvPr id="22531" name="Rectangle 3"/>
          <p:cNvSpPr>
            <a:spLocks noGrp="1" noChangeArrowheads="1"/>
          </p:cNvSpPr>
          <p:nvPr>
            <p:ph type="body" idx="1"/>
          </p:nvPr>
        </p:nvSpPr>
        <p:spPr/>
        <p:txBody>
          <a:bodyPr/>
          <a:lstStyle/>
          <a:p>
            <a:pPr eaLnBrk="1" hangingPunct="1"/>
            <a:r>
              <a:rPr lang="zh-CN" altLang="en-US" sz="2800" smtClean="0"/>
              <a:t>考虑图</a:t>
            </a:r>
            <a:r>
              <a:rPr lang="en-US" altLang="zh-CN" sz="2800" smtClean="0"/>
              <a:t>4.2</a:t>
            </a:r>
            <a:r>
              <a:rPr lang="zh-CN" altLang="en-US" sz="2800" smtClean="0"/>
              <a:t>所示的二类问题。设有一维样本空间</a:t>
            </a:r>
            <a:r>
              <a:rPr lang="en-US" altLang="zh-CN" sz="2800" i="1" smtClean="0"/>
              <a:t>X</a:t>
            </a:r>
            <a:r>
              <a:rPr lang="zh-CN" altLang="en-US" sz="2800" smtClean="0"/>
              <a:t>，我们所希望的划分是，如果</a:t>
            </a:r>
            <a:r>
              <a:rPr lang="en-US" altLang="zh-CN" sz="2800" i="1" smtClean="0"/>
              <a:t>x&lt;b</a:t>
            </a:r>
            <a:r>
              <a:rPr lang="zh-CN" altLang="en-US" sz="2800" smtClean="0"/>
              <a:t>或</a:t>
            </a:r>
            <a:r>
              <a:rPr lang="en-US" altLang="zh-CN" sz="2800" i="1" smtClean="0"/>
              <a:t>x&gt;a</a:t>
            </a:r>
            <a:r>
              <a:rPr lang="zh-CN" altLang="en-US" sz="2800" smtClean="0"/>
              <a:t>，则</a:t>
            </a:r>
            <a:r>
              <a:rPr lang="en-US" altLang="zh-CN" sz="2800" i="1" smtClean="0"/>
              <a:t>x</a:t>
            </a:r>
            <a:r>
              <a:rPr lang="zh-CN" altLang="en-US" sz="2800" smtClean="0"/>
              <a:t>属于     类；如果</a:t>
            </a:r>
            <a:r>
              <a:rPr lang="en-US" altLang="zh-CN" sz="2800" i="1" smtClean="0"/>
              <a:t>b&lt;x&lt;a</a:t>
            </a:r>
            <a:r>
              <a:rPr lang="zh-CN" altLang="en-US" sz="2800" smtClean="0"/>
              <a:t>，则</a:t>
            </a:r>
            <a:r>
              <a:rPr lang="en-US" altLang="zh-CN" sz="2800" i="1" smtClean="0"/>
              <a:t>x</a:t>
            </a:r>
            <a:r>
              <a:rPr lang="zh-CN" altLang="en-US" sz="2800" smtClean="0"/>
              <a:t>属于     类。显然，没有任何一个线性判别函数能解决上述划分问题。这说明线性判别函数虽然简单，但局限性比较大，不适合于非凸决策域和多连通区域的划分问题。</a:t>
            </a:r>
          </a:p>
        </p:txBody>
      </p:sp>
      <p:graphicFrame>
        <p:nvGraphicFramePr>
          <p:cNvPr id="25602" name="Object 4"/>
          <p:cNvGraphicFramePr>
            <a:graphicFrameLocks noChangeAspect="1"/>
          </p:cNvGraphicFramePr>
          <p:nvPr/>
        </p:nvGraphicFramePr>
        <p:xfrm>
          <a:off x="2484438" y="2420938"/>
          <a:ext cx="439737" cy="533400"/>
        </p:xfrm>
        <a:graphic>
          <a:graphicData uri="http://schemas.openxmlformats.org/presentationml/2006/ole">
            <mc:AlternateContent xmlns:mc="http://schemas.openxmlformats.org/markup-compatibility/2006">
              <mc:Choice xmlns:v="urn:schemas-microsoft-com:vml" Requires="v">
                <p:oleObj spid="_x0000_s25611" name="Equation" r:id="rId3" imgW="177480" imgH="215640" progId="Equation.3">
                  <p:embed/>
                </p:oleObj>
              </mc:Choice>
              <mc:Fallback>
                <p:oleObj name="Equation" r:id="rId3" imgW="177480" imgH="2156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4438" y="2420938"/>
                        <a:ext cx="439737"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3" name="Object 5"/>
          <p:cNvGraphicFramePr>
            <a:graphicFrameLocks noChangeAspect="1"/>
          </p:cNvGraphicFramePr>
          <p:nvPr/>
        </p:nvGraphicFramePr>
        <p:xfrm>
          <a:off x="6877050" y="2420938"/>
          <a:ext cx="471488" cy="533400"/>
        </p:xfrm>
        <a:graphic>
          <a:graphicData uri="http://schemas.openxmlformats.org/presentationml/2006/ole">
            <mc:AlternateContent xmlns:mc="http://schemas.openxmlformats.org/markup-compatibility/2006">
              <mc:Choice xmlns:v="urn:schemas-microsoft-com:vml" Requires="v">
                <p:oleObj spid="_x0000_s25612" name="Equation" r:id="rId5" imgW="190440" imgH="215640" progId="Equation.3">
                  <p:embed/>
                </p:oleObj>
              </mc:Choice>
              <mc:Fallback>
                <p:oleObj name="Equation" r:id="rId5" imgW="190440" imgH="21564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77050" y="2420938"/>
                        <a:ext cx="47148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comb/>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0" presetClass="entr" presetSubtype="0" fill="hold" grpId="0" nodeType="withEffect">
                                  <p:stCondLst>
                                    <p:cond delay="0"/>
                                  </p:stCondLst>
                                  <p:childTnLst>
                                    <p:set>
                                      <p:cBhvr>
                                        <p:cTn id="6" dur="0" fill="hold">
                                          <p:stCondLst>
                                            <p:cond delay="0"/>
                                          </p:stCondLst>
                                        </p:cTn>
                                        <p:tgtEl>
                                          <p:spTgt spid="22530"/>
                                        </p:tgtEl>
                                        <p:attrNameLst>
                                          <p:attrName>style.visibility</p:attrName>
                                        </p:attrNameLst>
                                      </p:cBhvr>
                                      <p:to>
                                        <p:strVal val="visible"/>
                                      </p:to>
                                    </p:set>
                                    <p:animEffect transition="in" filter="fade">
                                      <p:cBhvr>
                                        <p:cTn id="7" dur="799" decel="100000"/>
                                        <p:tgtEl>
                                          <p:spTgt spid="22530"/>
                                        </p:tgtEl>
                                      </p:cBhvr>
                                    </p:animEffect>
                                    <p:anim calcmode="lin" valueType="num">
                                      <p:cBhvr>
                                        <p:cTn id="8" dur="799" decel="100000" fill="hold"/>
                                        <p:tgtEl>
                                          <p:spTgt spid="22530"/>
                                        </p:tgtEl>
                                        <p:attrNameLst>
                                          <p:attrName>style.rotation</p:attrName>
                                        </p:attrNameLst>
                                      </p:cBhvr>
                                      <p:tavLst>
                                        <p:tav tm="0">
                                          <p:val>
                                            <p:fltVal val="-90"/>
                                          </p:val>
                                        </p:tav>
                                        <p:tav tm="100000">
                                          <p:val>
                                            <p:fltVal val="0"/>
                                          </p:val>
                                        </p:tav>
                                      </p:tavLst>
                                    </p:anim>
                                    <p:anim calcmode="lin" valueType="num">
                                      <p:cBhvr>
                                        <p:cTn id="9" dur="799" decel="100000" fill="hold"/>
                                        <p:tgtEl>
                                          <p:spTgt spid="22530"/>
                                        </p:tgtEl>
                                        <p:attrNameLst>
                                          <p:attrName>ppt_x</p:attrName>
                                        </p:attrNameLst>
                                      </p:cBhvr>
                                      <p:tavLst>
                                        <p:tav tm="0">
                                          <p:val>
                                            <p:strVal val="#ppt_x+0.4"/>
                                          </p:val>
                                        </p:tav>
                                        <p:tav tm="100000">
                                          <p:val>
                                            <p:strVal val="#ppt_x-0.05"/>
                                          </p:val>
                                        </p:tav>
                                      </p:tavLst>
                                    </p:anim>
                                    <p:anim calcmode="lin" valueType="num">
                                      <p:cBhvr>
                                        <p:cTn id="10" dur="799" decel="100000" fill="hold"/>
                                        <p:tgtEl>
                                          <p:spTgt spid="22530"/>
                                        </p:tgtEl>
                                        <p:attrNameLst>
                                          <p:attrName>ppt_y</p:attrName>
                                        </p:attrNameLst>
                                      </p:cBhvr>
                                      <p:tavLst>
                                        <p:tav tm="0">
                                          <p:val>
                                            <p:strVal val="#ppt_y-0.4"/>
                                          </p:val>
                                        </p:tav>
                                        <p:tav tm="100000">
                                          <p:val>
                                            <p:strVal val="#ppt_y+0.1"/>
                                          </p:val>
                                        </p:tav>
                                      </p:tavLst>
                                    </p:anim>
                                    <p:anim calcmode="lin" valueType="num">
                                      <p:cBhvr>
                                        <p:cTn id="11" dur="199" accel="100000" fill="hold">
                                          <p:stCondLst>
                                            <p:cond delay="799"/>
                                          </p:stCondLst>
                                        </p:cTn>
                                        <p:tgtEl>
                                          <p:spTgt spid="22530"/>
                                        </p:tgtEl>
                                        <p:attrNameLst>
                                          <p:attrName>ppt_x</p:attrName>
                                        </p:attrNameLst>
                                      </p:cBhvr>
                                      <p:tavLst>
                                        <p:tav tm="0">
                                          <p:val>
                                            <p:strVal val="#ppt_x-0.05"/>
                                          </p:val>
                                        </p:tav>
                                        <p:tav tm="100000">
                                          <p:val>
                                            <p:strVal val="#ppt_x"/>
                                          </p:val>
                                        </p:tav>
                                      </p:tavLst>
                                    </p:anim>
                                    <p:anim calcmode="lin" valueType="num">
                                      <p:cBhvr>
                                        <p:cTn id="12" dur="199" accel="100000" fill="hold">
                                          <p:stCondLst>
                                            <p:cond delay="799"/>
                                          </p:stCondLst>
                                        </p:cTn>
                                        <p:tgtEl>
                                          <p:spTgt spid="22530"/>
                                        </p:tgtEl>
                                        <p:attrNameLst>
                                          <p:attrName>ppt_y</p:attrName>
                                        </p:attrNameLst>
                                      </p:cBhvr>
                                      <p:tavLst>
                                        <p:tav tm="0">
                                          <p:val>
                                            <p:strVal val="#ppt_y+0.1"/>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47" presetClass="entr" presetSubtype="0" fill="hold" grpId="0" nodeType="clickEffect">
                                  <p:stCondLst>
                                    <p:cond delay="0"/>
                                  </p:stCondLst>
                                  <p:childTnLst>
                                    <p:set>
                                      <p:cBhvr>
                                        <p:cTn id="16" dur="0" fill="hold">
                                          <p:stCondLst>
                                            <p:cond delay="0"/>
                                          </p:stCondLst>
                                        </p:cTn>
                                        <p:tgtEl>
                                          <p:spTgt spid="22531">
                                            <p:txEl>
                                              <p:pRg st="0" end="0"/>
                                            </p:txEl>
                                          </p:spTgt>
                                        </p:tgtEl>
                                        <p:attrNameLst>
                                          <p:attrName>style.visibility</p:attrName>
                                        </p:attrNameLst>
                                      </p:cBhvr>
                                      <p:to>
                                        <p:strVal val="visible"/>
                                      </p:to>
                                    </p:set>
                                    <p:animEffect transition="in" filter="fade">
                                      <p:cBhvr>
                                        <p:cTn id="17" dur="1000"/>
                                        <p:tgtEl>
                                          <p:spTgt spid="22531">
                                            <p:txEl>
                                              <p:pRg st="0" end="0"/>
                                            </p:txEl>
                                          </p:spTgt>
                                        </p:tgtEl>
                                      </p:cBhvr>
                                    </p:animEffect>
                                    <p:anim calcmode="lin" valueType="num">
                                      <p:cBhvr>
                                        <p:cTn id="18" dur="1000" fill="hold"/>
                                        <p:tgtEl>
                                          <p:spTgt spid="22531">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2253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p:bldP spid="22531" grpId="0" build="p"/>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灯片编号占位符 3"/>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BE440800-713C-42C2-9AC7-8D0273A42794}" type="slidenum">
              <a:rPr kumimoji="0" lang="en-US" altLang="zh-CN" sz="1400" smtClean="0"/>
              <a:pPr eaLnBrk="1" hangingPunct="1"/>
              <a:t>32</a:t>
            </a:fld>
            <a:endParaRPr kumimoji="0" lang="en-US" altLang="zh-CN" sz="1400" smtClean="0"/>
          </a:p>
        </p:txBody>
      </p:sp>
      <p:pic>
        <p:nvPicPr>
          <p:cNvPr id="41987" name="Picture 1026" descr="4-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04800"/>
            <a:ext cx="6858000" cy="626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comb/>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9"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555E09CD-DE0E-4F8B-87F9-F8DFB81CFCDD}" type="slidenum">
              <a:rPr kumimoji="0" lang="en-US" altLang="zh-CN" sz="1400" smtClean="0"/>
              <a:pPr eaLnBrk="1" hangingPunct="1"/>
              <a:t>33</a:t>
            </a:fld>
            <a:endParaRPr kumimoji="0" lang="en-US" altLang="zh-CN" sz="1400" smtClean="0"/>
          </a:p>
        </p:txBody>
      </p:sp>
      <p:sp>
        <p:nvSpPr>
          <p:cNvPr id="23555" name="Rectangle 3"/>
          <p:cNvSpPr>
            <a:spLocks noGrp="1" noChangeArrowheads="1"/>
          </p:cNvSpPr>
          <p:nvPr>
            <p:ph type="body" idx="1"/>
          </p:nvPr>
        </p:nvSpPr>
        <p:spPr>
          <a:xfrm>
            <a:off x="1143000" y="1066800"/>
            <a:ext cx="7620000" cy="4527550"/>
          </a:xfrm>
        </p:spPr>
        <p:txBody>
          <a:bodyPr/>
          <a:lstStyle/>
          <a:p>
            <a:pPr eaLnBrk="1" hangingPunct="1"/>
            <a:r>
              <a:rPr lang="zh-CN" altLang="en-US" sz="2800" dirty="0" smtClean="0"/>
              <a:t>从图</a:t>
            </a:r>
            <a:r>
              <a:rPr lang="en-US" altLang="zh-CN" sz="2800" dirty="0" smtClean="0"/>
              <a:t>4.2</a:t>
            </a:r>
            <a:r>
              <a:rPr lang="zh-CN" altLang="en-US" sz="2800" dirty="0" smtClean="0"/>
              <a:t>中可以看出，如果建立一个二次判别函数</a:t>
            </a:r>
          </a:p>
          <a:p>
            <a:pPr eaLnBrk="1" hangingPunct="1">
              <a:buFont typeface="Symbol" pitchFamily="18" charset="2"/>
              <a:buNone/>
            </a:pPr>
            <a:r>
              <a:rPr lang="zh-CN" altLang="en-US" sz="2800" dirty="0" smtClean="0"/>
              <a:t>                    </a:t>
            </a:r>
            <a:r>
              <a:rPr lang="en-US" altLang="zh-CN" sz="2800" i="1" dirty="0" smtClean="0"/>
              <a:t>g</a:t>
            </a:r>
            <a:r>
              <a:rPr lang="en-US" altLang="zh-CN" sz="2800" dirty="0" smtClean="0"/>
              <a:t>(</a:t>
            </a:r>
            <a:r>
              <a:rPr lang="en-US" altLang="zh-CN" sz="2800" i="1" dirty="0" smtClean="0"/>
              <a:t>x</a:t>
            </a:r>
            <a:r>
              <a:rPr lang="en-US" altLang="zh-CN" sz="2800" dirty="0" smtClean="0"/>
              <a:t>)=(</a:t>
            </a:r>
            <a:r>
              <a:rPr lang="en-US" altLang="zh-CN" sz="2800" i="1" dirty="0" smtClean="0"/>
              <a:t>x-a</a:t>
            </a:r>
            <a:r>
              <a:rPr lang="en-US" altLang="zh-CN" sz="2800" dirty="0" smtClean="0"/>
              <a:t>)(</a:t>
            </a:r>
            <a:r>
              <a:rPr lang="en-US" altLang="zh-CN" sz="2800" i="1" dirty="0" smtClean="0"/>
              <a:t>x-b</a:t>
            </a:r>
            <a:r>
              <a:rPr lang="en-US" altLang="zh-CN" sz="2800" dirty="0" smtClean="0"/>
              <a:t>)             (4-9)</a:t>
            </a:r>
          </a:p>
          <a:p>
            <a:pPr eaLnBrk="1" hangingPunct="1">
              <a:buFont typeface="Symbol" pitchFamily="18" charset="2"/>
              <a:buNone/>
            </a:pPr>
            <a:r>
              <a:rPr lang="zh-CN" altLang="en-US" sz="2800" dirty="0" smtClean="0"/>
              <a:t>则可以很好地解决上述分类问题，决策规则是；</a:t>
            </a:r>
          </a:p>
          <a:p>
            <a:pPr eaLnBrk="1" hangingPunct="1">
              <a:buFont typeface="Symbol" pitchFamily="18" charset="2"/>
              <a:buNone/>
            </a:pPr>
            <a:r>
              <a:rPr lang="zh-CN" altLang="en-US" sz="2800" dirty="0" smtClean="0"/>
              <a:t>若                </a:t>
            </a:r>
            <a:r>
              <a:rPr lang="en-US" altLang="zh-CN" sz="2800" i="1" dirty="0" smtClean="0"/>
              <a:t>g</a:t>
            </a:r>
            <a:r>
              <a:rPr lang="en-US" altLang="zh-CN" sz="2800" dirty="0" smtClean="0"/>
              <a:t>(</a:t>
            </a:r>
            <a:r>
              <a:rPr lang="en-US" altLang="zh-CN" sz="2800" i="1" dirty="0" smtClean="0"/>
              <a:t>x</a:t>
            </a:r>
            <a:r>
              <a:rPr lang="en-US" altLang="zh-CN" sz="2800" dirty="0" smtClean="0"/>
              <a:t>) &gt;0</a:t>
            </a:r>
            <a:r>
              <a:rPr lang="zh-CN" altLang="en-US" sz="2800" dirty="0" smtClean="0"/>
              <a:t>，则决策</a:t>
            </a:r>
          </a:p>
          <a:p>
            <a:pPr eaLnBrk="1" hangingPunct="1">
              <a:buFont typeface="Symbol" pitchFamily="18" charset="2"/>
              <a:buNone/>
            </a:pPr>
            <a:r>
              <a:rPr lang="zh-CN" altLang="en-US" sz="2800" dirty="0" smtClean="0"/>
              <a:t>                    </a:t>
            </a:r>
            <a:r>
              <a:rPr lang="en-US" altLang="zh-CN" sz="2800" i="1" dirty="0" smtClean="0"/>
              <a:t>g</a:t>
            </a:r>
            <a:r>
              <a:rPr lang="en-US" altLang="zh-CN" sz="2800" dirty="0" smtClean="0"/>
              <a:t>(</a:t>
            </a:r>
            <a:r>
              <a:rPr lang="en-US" altLang="zh-CN" sz="2800" i="1" dirty="0" smtClean="0"/>
              <a:t>x</a:t>
            </a:r>
            <a:r>
              <a:rPr lang="en-US" altLang="zh-CN" sz="2800" dirty="0" smtClean="0"/>
              <a:t>) &lt;0</a:t>
            </a:r>
            <a:r>
              <a:rPr lang="zh-CN" altLang="en-US" sz="2800" dirty="0" smtClean="0"/>
              <a:t>，则决策</a:t>
            </a:r>
          </a:p>
          <a:p>
            <a:pPr eaLnBrk="1" hangingPunct="1">
              <a:buFont typeface="Symbol" pitchFamily="18" charset="2"/>
              <a:buNone/>
            </a:pPr>
            <a:r>
              <a:rPr lang="zh-CN" altLang="en-US" sz="2800" dirty="0" smtClean="0"/>
              <a:t>二次判别函数可写成如下一般形式</a:t>
            </a:r>
          </a:p>
          <a:p>
            <a:pPr eaLnBrk="1" hangingPunct="1">
              <a:buFont typeface="Symbol" pitchFamily="18" charset="2"/>
              <a:buNone/>
            </a:pPr>
            <a:endParaRPr lang="zh-CN" altLang="en-US" sz="2800" dirty="0" smtClean="0"/>
          </a:p>
          <a:p>
            <a:pPr eaLnBrk="1" hangingPunct="1">
              <a:buFont typeface="Symbol" pitchFamily="18" charset="2"/>
              <a:buNone/>
            </a:pPr>
            <a:endParaRPr lang="en-US" altLang="zh-CN" sz="2400" dirty="0" smtClean="0"/>
          </a:p>
        </p:txBody>
      </p:sp>
      <p:sp>
        <p:nvSpPr>
          <p:cNvPr id="26631" name="AutoShape 5"/>
          <p:cNvSpPr>
            <a:spLocks/>
          </p:cNvSpPr>
          <p:nvPr/>
        </p:nvSpPr>
        <p:spPr bwMode="auto">
          <a:xfrm>
            <a:off x="2484438" y="3860800"/>
            <a:ext cx="76200" cy="533400"/>
          </a:xfrm>
          <a:prstGeom prst="leftBrace">
            <a:avLst>
              <a:gd name="adj1" fmla="val 58333"/>
              <a:gd name="adj2"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23558" name="Object 6"/>
          <p:cNvGraphicFramePr>
            <a:graphicFrameLocks noChangeAspect="1"/>
          </p:cNvGraphicFramePr>
          <p:nvPr>
            <p:extLst>
              <p:ext uri="{D42A27DB-BD31-4B8C-83A1-F6EECF244321}">
                <p14:modId xmlns:p14="http://schemas.microsoft.com/office/powerpoint/2010/main" val="3890051794"/>
              </p:ext>
            </p:extLst>
          </p:nvPr>
        </p:nvGraphicFramePr>
        <p:xfrm>
          <a:off x="5868144" y="2996952"/>
          <a:ext cx="838200" cy="446087"/>
        </p:xfrm>
        <a:graphic>
          <a:graphicData uri="http://schemas.openxmlformats.org/presentationml/2006/ole">
            <mc:AlternateContent xmlns:mc="http://schemas.openxmlformats.org/markup-compatibility/2006">
              <mc:Choice xmlns:v="urn:schemas-microsoft-com:vml" Requires="v">
                <p:oleObj spid="_x0000_s26638" name="Equation" r:id="rId3" imgW="406080" imgH="215640" progId="Equation.3">
                  <p:embed/>
                </p:oleObj>
              </mc:Choice>
              <mc:Fallback>
                <p:oleObj name="Equation" r:id="rId3" imgW="406080" imgH="21564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8144" y="2996952"/>
                        <a:ext cx="838200" cy="446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9" name="Object 7"/>
          <p:cNvGraphicFramePr>
            <a:graphicFrameLocks noChangeAspect="1"/>
          </p:cNvGraphicFramePr>
          <p:nvPr>
            <p:extLst>
              <p:ext uri="{D42A27DB-BD31-4B8C-83A1-F6EECF244321}">
                <p14:modId xmlns:p14="http://schemas.microsoft.com/office/powerpoint/2010/main" val="2521425071"/>
              </p:ext>
            </p:extLst>
          </p:nvPr>
        </p:nvGraphicFramePr>
        <p:xfrm>
          <a:off x="5868144" y="3469090"/>
          <a:ext cx="914400" cy="471487"/>
        </p:xfrm>
        <a:graphic>
          <a:graphicData uri="http://schemas.openxmlformats.org/presentationml/2006/ole">
            <mc:AlternateContent xmlns:mc="http://schemas.openxmlformats.org/markup-compatibility/2006">
              <mc:Choice xmlns:v="urn:schemas-microsoft-com:vml" Requires="v">
                <p:oleObj spid="_x0000_s26639" name="Equation" r:id="rId5" imgW="419040" imgH="215640" progId="Equation.3">
                  <p:embed/>
                </p:oleObj>
              </mc:Choice>
              <mc:Fallback>
                <p:oleObj name="Equation" r:id="rId5" imgW="419040" imgH="21564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68144" y="3469090"/>
                        <a:ext cx="914400" cy="471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60" name="Object 8"/>
          <p:cNvGraphicFramePr>
            <a:graphicFrameLocks noChangeAspect="1"/>
          </p:cNvGraphicFramePr>
          <p:nvPr/>
        </p:nvGraphicFramePr>
        <p:xfrm>
          <a:off x="2484438" y="5084763"/>
          <a:ext cx="4495800" cy="511175"/>
        </p:xfrm>
        <a:graphic>
          <a:graphicData uri="http://schemas.openxmlformats.org/presentationml/2006/ole">
            <mc:AlternateContent xmlns:mc="http://schemas.openxmlformats.org/markup-compatibility/2006">
              <mc:Choice xmlns:v="urn:schemas-microsoft-com:vml" Requires="v">
                <p:oleObj spid="_x0000_s26640" name="Equation" r:id="rId7" imgW="2120760" imgH="241200" progId="Equation.3">
                  <p:embed/>
                </p:oleObj>
              </mc:Choice>
              <mc:Fallback>
                <p:oleObj name="Equation" r:id="rId7" imgW="2120760" imgH="2412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84438" y="5084763"/>
                        <a:ext cx="4495800"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comb/>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grpId="0" nodeType="clickEffect">
                                  <p:stCondLst>
                                    <p:cond delay="0"/>
                                  </p:stCondLst>
                                  <p:childTnLst>
                                    <p:set>
                                      <p:cBhvr>
                                        <p:cTn id="6" dur="0" fill="hold">
                                          <p:stCondLst>
                                            <p:cond delay="0"/>
                                          </p:stCondLst>
                                        </p:cTn>
                                        <p:tgtEl>
                                          <p:spTgt spid="23555">
                                            <p:txEl>
                                              <p:pRg st="1" end="1"/>
                                            </p:txEl>
                                          </p:spTgt>
                                        </p:tgtEl>
                                        <p:attrNameLst>
                                          <p:attrName>style.visibility</p:attrName>
                                        </p:attrNameLst>
                                      </p:cBhvr>
                                      <p:to>
                                        <p:strVal val="visible"/>
                                      </p:to>
                                    </p:set>
                                    <p:animEffect transition="in" filter="fade">
                                      <p:cBhvr>
                                        <p:cTn id="7" dur="1000"/>
                                        <p:tgtEl>
                                          <p:spTgt spid="23555">
                                            <p:txEl>
                                              <p:pRg st="1" end="1"/>
                                            </p:txEl>
                                          </p:spTgt>
                                        </p:tgtEl>
                                      </p:cBhvr>
                                    </p:animEffect>
                                    <p:anim calcmode="lin" valueType="num">
                                      <p:cBhvr>
                                        <p:cTn id="8" dur="1000" fill="hold"/>
                                        <p:tgtEl>
                                          <p:spTgt spid="2355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355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7" presetClass="entr" presetSubtype="0" fill="hold" grpId="0" nodeType="clickEffect">
                                  <p:stCondLst>
                                    <p:cond delay="0"/>
                                  </p:stCondLst>
                                  <p:childTnLst>
                                    <p:set>
                                      <p:cBhvr>
                                        <p:cTn id="13" dur="0" fill="hold">
                                          <p:stCondLst>
                                            <p:cond delay="0"/>
                                          </p:stCondLst>
                                        </p:cTn>
                                        <p:tgtEl>
                                          <p:spTgt spid="23555">
                                            <p:txEl>
                                              <p:pRg st="2" end="2"/>
                                            </p:txEl>
                                          </p:spTgt>
                                        </p:tgtEl>
                                        <p:attrNameLst>
                                          <p:attrName>style.visibility</p:attrName>
                                        </p:attrNameLst>
                                      </p:cBhvr>
                                      <p:to>
                                        <p:strVal val="visible"/>
                                      </p:to>
                                    </p:set>
                                    <p:animEffect transition="in" filter="fade">
                                      <p:cBhvr>
                                        <p:cTn id="14" dur="1000"/>
                                        <p:tgtEl>
                                          <p:spTgt spid="23555">
                                            <p:txEl>
                                              <p:pRg st="2" end="2"/>
                                            </p:txEl>
                                          </p:spTgt>
                                        </p:tgtEl>
                                      </p:cBhvr>
                                    </p:animEffect>
                                    <p:anim calcmode="lin" valueType="num">
                                      <p:cBhvr>
                                        <p:cTn id="15" dur="1000" fill="hold"/>
                                        <p:tgtEl>
                                          <p:spTgt spid="2355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355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7" presetClass="entr" presetSubtype="0" fill="hold" grpId="0" nodeType="clickEffect">
                                  <p:stCondLst>
                                    <p:cond delay="0"/>
                                  </p:stCondLst>
                                  <p:childTnLst>
                                    <p:set>
                                      <p:cBhvr>
                                        <p:cTn id="20" dur="0" fill="hold">
                                          <p:stCondLst>
                                            <p:cond delay="0"/>
                                          </p:stCondLst>
                                        </p:cTn>
                                        <p:tgtEl>
                                          <p:spTgt spid="23555">
                                            <p:txEl>
                                              <p:pRg st="3" end="3"/>
                                            </p:txEl>
                                          </p:spTgt>
                                        </p:tgtEl>
                                        <p:attrNameLst>
                                          <p:attrName>style.visibility</p:attrName>
                                        </p:attrNameLst>
                                      </p:cBhvr>
                                      <p:to>
                                        <p:strVal val="visible"/>
                                      </p:to>
                                    </p:set>
                                    <p:animEffect transition="in" filter="fade">
                                      <p:cBhvr>
                                        <p:cTn id="21" dur="1000"/>
                                        <p:tgtEl>
                                          <p:spTgt spid="23555">
                                            <p:txEl>
                                              <p:pRg st="3" end="3"/>
                                            </p:txEl>
                                          </p:spTgt>
                                        </p:tgtEl>
                                      </p:cBhvr>
                                    </p:animEffect>
                                    <p:anim calcmode="lin" valueType="num">
                                      <p:cBhvr>
                                        <p:cTn id="22" dur="1000" fill="hold"/>
                                        <p:tgtEl>
                                          <p:spTgt spid="23555">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2355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7" presetClass="entr" presetSubtype="0" fill="hold" grpId="0" nodeType="clickEffect">
                                  <p:stCondLst>
                                    <p:cond delay="0"/>
                                  </p:stCondLst>
                                  <p:childTnLst>
                                    <p:set>
                                      <p:cBhvr>
                                        <p:cTn id="27" dur="0" fill="hold">
                                          <p:stCondLst>
                                            <p:cond delay="0"/>
                                          </p:stCondLst>
                                        </p:cTn>
                                        <p:tgtEl>
                                          <p:spTgt spid="23555">
                                            <p:txEl>
                                              <p:pRg st="4" end="4"/>
                                            </p:txEl>
                                          </p:spTgt>
                                        </p:tgtEl>
                                        <p:attrNameLst>
                                          <p:attrName>style.visibility</p:attrName>
                                        </p:attrNameLst>
                                      </p:cBhvr>
                                      <p:to>
                                        <p:strVal val="visible"/>
                                      </p:to>
                                    </p:set>
                                    <p:animEffect transition="in" filter="fade">
                                      <p:cBhvr>
                                        <p:cTn id="28" dur="1000"/>
                                        <p:tgtEl>
                                          <p:spTgt spid="23555">
                                            <p:txEl>
                                              <p:pRg st="4" end="4"/>
                                            </p:txEl>
                                          </p:spTgt>
                                        </p:tgtEl>
                                      </p:cBhvr>
                                    </p:animEffect>
                                    <p:anim calcmode="lin" valueType="num">
                                      <p:cBhvr>
                                        <p:cTn id="29" dur="1000" fill="hold"/>
                                        <p:tgtEl>
                                          <p:spTgt spid="23555">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2355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7" presetClass="entr" presetSubtype="0" fill="hold" grpId="0" nodeType="clickEffect">
                                  <p:stCondLst>
                                    <p:cond delay="0"/>
                                  </p:stCondLst>
                                  <p:childTnLst>
                                    <p:set>
                                      <p:cBhvr>
                                        <p:cTn id="34" dur="0" fill="hold">
                                          <p:stCondLst>
                                            <p:cond delay="0"/>
                                          </p:stCondLst>
                                        </p:cTn>
                                        <p:tgtEl>
                                          <p:spTgt spid="23555">
                                            <p:txEl>
                                              <p:pRg st="5" end="5"/>
                                            </p:txEl>
                                          </p:spTgt>
                                        </p:tgtEl>
                                        <p:attrNameLst>
                                          <p:attrName>style.visibility</p:attrName>
                                        </p:attrNameLst>
                                      </p:cBhvr>
                                      <p:to>
                                        <p:strVal val="visible"/>
                                      </p:to>
                                    </p:set>
                                    <p:animEffect transition="in" filter="fade">
                                      <p:cBhvr>
                                        <p:cTn id="35" dur="1000"/>
                                        <p:tgtEl>
                                          <p:spTgt spid="23555">
                                            <p:txEl>
                                              <p:pRg st="5" end="5"/>
                                            </p:txEl>
                                          </p:spTgt>
                                        </p:tgtEl>
                                      </p:cBhvr>
                                    </p:animEffect>
                                    <p:anim calcmode="lin" valueType="num">
                                      <p:cBhvr>
                                        <p:cTn id="36" dur="1000" fill="hold"/>
                                        <p:tgtEl>
                                          <p:spTgt spid="23555">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2355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23559"/>
                                        </p:tgtEl>
                                        <p:attrNameLst>
                                          <p:attrName>style.visibility</p:attrName>
                                        </p:attrNameLst>
                                      </p:cBhvr>
                                      <p:to>
                                        <p:strVal val="visible"/>
                                      </p:to>
                                    </p:set>
                                    <p:animEffect transition="in" filter="blinds(horizontal)">
                                      <p:cBhvr>
                                        <p:cTn id="42" dur="500"/>
                                        <p:tgtEl>
                                          <p:spTgt spid="23559"/>
                                        </p:tgtEl>
                                      </p:cBhvr>
                                    </p:animEffect>
                                  </p:childTnLst>
                                </p:cTn>
                              </p:par>
                              <p:par>
                                <p:cTn id="43" presetID="3" presetClass="entr" presetSubtype="10" fill="hold" nodeType="withEffect">
                                  <p:stCondLst>
                                    <p:cond delay="0"/>
                                  </p:stCondLst>
                                  <p:childTnLst>
                                    <p:set>
                                      <p:cBhvr>
                                        <p:cTn id="44" dur="1" fill="hold">
                                          <p:stCondLst>
                                            <p:cond delay="0"/>
                                          </p:stCondLst>
                                        </p:cTn>
                                        <p:tgtEl>
                                          <p:spTgt spid="23558"/>
                                        </p:tgtEl>
                                        <p:attrNameLst>
                                          <p:attrName>style.visibility</p:attrName>
                                        </p:attrNameLst>
                                      </p:cBhvr>
                                      <p:to>
                                        <p:strVal val="visible"/>
                                      </p:to>
                                    </p:set>
                                    <p:animEffect transition="in" filter="blinds(horizontal)">
                                      <p:cBhvr>
                                        <p:cTn id="45" dur="500"/>
                                        <p:tgtEl>
                                          <p:spTgt spid="23558"/>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4" presetClass="entr" presetSubtype="16" fill="hold" nodeType="clickEffect">
                                  <p:stCondLst>
                                    <p:cond delay="0"/>
                                  </p:stCondLst>
                                  <p:childTnLst>
                                    <p:set>
                                      <p:cBhvr>
                                        <p:cTn id="49" dur="1" fill="hold">
                                          <p:stCondLst>
                                            <p:cond delay="0"/>
                                          </p:stCondLst>
                                        </p:cTn>
                                        <p:tgtEl>
                                          <p:spTgt spid="23560"/>
                                        </p:tgtEl>
                                        <p:attrNameLst>
                                          <p:attrName>style.visibility</p:attrName>
                                        </p:attrNameLst>
                                      </p:cBhvr>
                                      <p:to>
                                        <p:strVal val="visible"/>
                                      </p:to>
                                    </p:set>
                                    <p:animEffect transition="in" filter="box(in)">
                                      <p:cBhvr>
                                        <p:cTn id="50" dur="500"/>
                                        <p:tgtEl>
                                          <p:spTgt spid="235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4"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8B2A5C5B-586F-46AE-AC3B-93BD0CEABFF4}" type="slidenum">
              <a:rPr kumimoji="0" lang="en-US" altLang="zh-CN" sz="1400" smtClean="0"/>
              <a:pPr eaLnBrk="1" hangingPunct="1"/>
              <a:t>34</a:t>
            </a:fld>
            <a:endParaRPr kumimoji="0" lang="en-US" altLang="zh-CN" sz="1400" smtClean="0"/>
          </a:p>
        </p:txBody>
      </p:sp>
      <p:sp>
        <p:nvSpPr>
          <p:cNvPr id="27655" name="Rectangle 3"/>
          <p:cNvSpPr>
            <a:spLocks noGrp="1" noChangeArrowheads="1"/>
          </p:cNvSpPr>
          <p:nvPr>
            <p:ph type="body" idx="1"/>
          </p:nvPr>
        </p:nvSpPr>
        <p:spPr>
          <a:xfrm>
            <a:off x="1219200" y="1066800"/>
            <a:ext cx="7543800" cy="5410200"/>
          </a:xfrm>
        </p:spPr>
        <p:txBody>
          <a:bodyPr/>
          <a:lstStyle/>
          <a:p>
            <a:pPr eaLnBrk="1" hangingPunct="1">
              <a:buFont typeface="Symbol" pitchFamily="18" charset="2"/>
              <a:buNone/>
            </a:pPr>
            <a:r>
              <a:rPr lang="en-US" altLang="zh-CN" sz="2800" smtClean="0"/>
              <a:t>    </a:t>
            </a:r>
            <a:r>
              <a:rPr lang="zh-CN" altLang="en-US" sz="2800" smtClean="0"/>
              <a:t>如果适当选择             的映射，则可把二次判别函数化为</a:t>
            </a:r>
            <a:r>
              <a:rPr lang="en-US" altLang="zh-CN" sz="2800" i="1" smtClean="0"/>
              <a:t>y</a:t>
            </a:r>
            <a:r>
              <a:rPr lang="zh-CN" altLang="en-US" sz="2800" smtClean="0"/>
              <a:t>的线性函数</a:t>
            </a:r>
          </a:p>
          <a:p>
            <a:pPr eaLnBrk="1" hangingPunct="1">
              <a:buFont typeface="Symbol" pitchFamily="18" charset="2"/>
              <a:buNone/>
            </a:pPr>
            <a:endParaRPr lang="zh-CN" altLang="en-US" sz="2800" smtClean="0"/>
          </a:p>
          <a:p>
            <a:pPr eaLnBrk="1" hangingPunct="1">
              <a:buFont typeface="Symbol" pitchFamily="18" charset="2"/>
              <a:buNone/>
            </a:pPr>
            <a:endParaRPr lang="zh-CN" altLang="en-US" sz="2800" smtClean="0"/>
          </a:p>
          <a:p>
            <a:pPr eaLnBrk="1" hangingPunct="1">
              <a:buFont typeface="Symbol" pitchFamily="18" charset="2"/>
              <a:buNone/>
            </a:pPr>
            <a:endParaRPr lang="zh-CN" altLang="en-US" sz="3600" smtClean="0"/>
          </a:p>
          <a:p>
            <a:pPr eaLnBrk="1" hangingPunct="1">
              <a:buFont typeface="Symbol" pitchFamily="18" charset="2"/>
              <a:buNone/>
            </a:pPr>
            <a:r>
              <a:rPr lang="zh-CN" altLang="en-US" sz="3600" smtClean="0"/>
              <a:t>                </a:t>
            </a:r>
            <a:r>
              <a:rPr lang="zh-CN" altLang="en-US" sz="2800" smtClean="0"/>
              <a:t>称为广义线性判别函数，      叫做广义权向量。 </a:t>
            </a:r>
            <a:r>
              <a:rPr lang="zh-CN" altLang="en-US" sz="2800" b="1" smtClean="0"/>
              <a:t>一般来说， 对于任意高次判别函数</a:t>
            </a:r>
            <a:r>
              <a:rPr lang="en-US" altLang="zh-CN" sz="2800" b="1" i="1" smtClean="0"/>
              <a:t>g</a:t>
            </a:r>
            <a:r>
              <a:rPr lang="en-US" altLang="zh-CN" sz="2800" b="1" smtClean="0"/>
              <a:t>(</a:t>
            </a:r>
            <a:r>
              <a:rPr lang="en-US" altLang="zh-CN" sz="2800" b="1" i="1" smtClean="0"/>
              <a:t>x</a:t>
            </a:r>
            <a:r>
              <a:rPr lang="en-US" altLang="zh-CN" sz="2800" b="1" smtClean="0"/>
              <a:t>)</a:t>
            </a:r>
            <a:r>
              <a:rPr lang="zh-CN" altLang="en-US" sz="2800" b="1" smtClean="0"/>
              <a:t>都可以通过适当的变换，化为广义线性判别函数来处理。</a:t>
            </a:r>
          </a:p>
        </p:txBody>
      </p:sp>
      <p:graphicFrame>
        <p:nvGraphicFramePr>
          <p:cNvPr id="27650" name="Object 5"/>
          <p:cNvGraphicFramePr>
            <a:graphicFrameLocks noChangeAspect="1"/>
          </p:cNvGraphicFramePr>
          <p:nvPr/>
        </p:nvGraphicFramePr>
        <p:xfrm>
          <a:off x="2133600" y="1905000"/>
          <a:ext cx="4867275" cy="2027238"/>
        </p:xfrm>
        <a:graphic>
          <a:graphicData uri="http://schemas.openxmlformats.org/presentationml/2006/ole">
            <mc:AlternateContent xmlns:mc="http://schemas.openxmlformats.org/markup-compatibility/2006">
              <mc:Choice xmlns:v="urn:schemas-microsoft-com:vml" Requires="v">
                <p:oleObj spid="_x0000_s27664" name="Equation" r:id="rId3" imgW="2628720" imgH="1091880" progId="Equation.3">
                  <p:embed/>
                </p:oleObj>
              </mc:Choice>
              <mc:Fallback>
                <p:oleObj name="Equation" r:id="rId3" imgW="2628720" imgH="109188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1905000"/>
                        <a:ext cx="4867275" cy="2027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1" name="Object 6"/>
          <p:cNvGraphicFramePr>
            <a:graphicFrameLocks noChangeAspect="1"/>
          </p:cNvGraphicFramePr>
          <p:nvPr/>
        </p:nvGraphicFramePr>
        <p:xfrm>
          <a:off x="1676400" y="3840163"/>
          <a:ext cx="1371600" cy="427037"/>
        </p:xfrm>
        <a:graphic>
          <a:graphicData uri="http://schemas.openxmlformats.org/presentationml/2006/ole">
            <mc:AlternateContent xmlns:mc="http://schemas.openxmlformats.org/markup-compatibility/2006">
              <mc:Choice xmlns:v="urn:schemas-microsoft-com:vml" Requires="v">
                <p:oleObj spid="_x0000_s27665" name="Equation" r:id="rId5" imgW="736560" imgH="228600" progId="Equation.3">
                  <p:embed/>
                </p:oleObj>
              </mc:Choice>
              <mc:Fallback>
                <p:oleObj name="Equation" r:id="rId5" imgW="736560" imgH="2286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6400" y="3840163"/>
                        <a:ext cx="1371600" cy="427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2" name="Object 7"/>
          <p:cNvGraphicFramePr>
            <a:graphicFrameLocks noChangeAspect="1"/>
          </p:cNvGraphicFramePr>
          <p:nvPr/>
        </p:nvGraphicFramePr>
        <p:xfrm>
          <a:off x="7162800" y="3962400"/>
          <a:ext cx="282575" cy="260350"/>
        </p:xfrm>
        <a:graphic>
          <a:graphicData uri="http://schemas.openxmlformats.org/presentationml/2006/ole">
            <mc:AlternateContent xmlns:mc="http://schemas.openxmlformats.org/markup-compatibility/2006">
              <mc:Choice xmlns:v="urn:schemas-microsoft-com:vml" Requires="v">
                <p:oleObj spid="_x0000_s27666" name="Equation" r:id="rId7" imgW="152280" imgH="139680" progId="Equation.3">
                  <p:embed/>
                </p:oleObj>
              </mc:Choice>
              <mc:Fallback>
                <p:oleObj name="Equation" r:id="rId7" imgW="152280" imgH="13968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62800" y="3962400"/>
                        <a:ext cx="282575" cy="26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3" name="Object 102"/>
          <p:cNvGraphicFramePr>
            <a:graphicFrameLocks noChangeAspect="1"/>
          </p:cNvGraphicFramePr>
          <p:nvPr/>
        </p:nvGraphicFramePr>
        <p:xfrm>
          <a:off x="3975100" y="1120775"/>
          <a:ext cx="977900" cy="403225"/>
        </p:xfrm>
        <a:graphic>
          <a:graphicData uri="http://schemas.openxmlformats.org/presentationml/2006/ole">
            <mc:AlternateContent xmlns:mc="http://schemas.openxmlformats.org/markup-compatibility/2006">
              <mc:Choice xmlns:v="urn:schemas-microsoft-com:vml" Requires="v">
                <p:oleObj spid="_x0000_s27667" name="Equation" r:id="rId9" imgW="431640" imgH="177480" progId="Equation.3">
                  <p:embed/>
                </p:oleObj>
              </mc:Choice>
              <mc:Fallback>
                <p:oleObj name="Equation" r:id="rId9" imgW="431640" imgH="177480" progId="Equation.3">
                  <p:embed/>
                  <p:pic>
                    <p:nvPicPr>
                      <p:cNvPr id="0" name="Object 10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75100" y="1120775"/>
                        <a:ext cx="977900" cy="403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comb/>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6"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BA91777B-68CC-4375-B239-394DC50214D6}" type="slidenum">
              <a:rPr kumimoji="0" lang="en-US" altLang="zh-CN" sz="1400" smtClean="0"/>
              <a:pPr eaLnBrk="1" hangingPunct="1"/>
              <a:t>35</a:t>
            </a:fld>
            <a:endParaRPr kumimoji="0" lang="en-US" altLang="zh-CN" sz="1400" smtClean="0"/>
          </a:p>
        </p:txBody>
      </p:sp>
      <p:graphicFrame>
        <p:nvGraphicFramePr>
          <p:cNvPr id="28674" name="Object 2"/>
          <p:cNvGraphicFramePr>
            <a:graphicFrameLocks noChangeAspect="1"/>
          </p:cNvGraphicFramePr>
          <p:nvPr/>
        </p:nvGraphicFramePr>
        <p:xfrm>
          <a:off x="1524000" y="2971800"/>
          <a:ext cx="838200" cy="358775"/>
        </p:xfrm>
        <a:graphic>
          <a:graphicData uri="http://schemas.openxmlformats.org/presentationml/2006/ole">
            <mc:AlternateContent xmlns:mc="http://schemas.openxmlformats.org/markup-compatibility/2006">
              <mc:Choice xmlns:v="urn:schemas-microsoft-com:vml" Requires="v">
                <p:oleObj spid="_x0000_s28682" name="Equation" r:id="rId3" imgW="533160" imgH="228600" progId="Equation.3">
                  <p:embed/>
                </p:oleObj>
              </mc:Choice>
              <mc:Fallback>
                <p:oleObj name="Equation" r:id="rId3" imgW="533160" imgH="2286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2971800"/>
                        <a:ext cx="838200" cy="35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35" name="Rectangle 11"/>
          <p:cNvSpPr>
            <a:spLocks noGrp="1" noChangeArrowheads="1"/>
          </p:cNvSpPr>
          <p:nvPr>
            <p:ph type="body" idx="1"/>
          </p:nvPr>
        </p:nvSpPr>
        <p:spPr>
          <a:xfrm>
            <a:off x="1066800" y="2057400"/>
            <a:ext cx="7772400" cy="4114800"/>
          </a:xfrm>
        </p:spPr>
        <p:txBody>
          <a:bodyPr/>
          <a:lstStyle/>
          <a:p>
            <a:pPr eaLnBrk="1" hangingPunct="1"/>
            <a:r>
              <a:rPr lang="zh-CN" altLang="en-US" sz="2400" smtClean="0"/>
              <a:t>这时的</a:t>
            </a:r>
            <a:r>
              <a:rPr lang="en-US" altLang="zh-CN" sz="2400" i="1" smtClean="0"/>
              <a:t>g(x)</a:t>
            </a:r>
            <a:r>
              <a:rPr lang="zh-CN" altLang="en-US" sz="2400" smtClean="0"/>
              <a:t>可看作对任意判别函数作级数展开，然后取其截尾部分的</a:t>
            </a:r>
            <a:r>
              <a:rPr lang="zh-CN" altLang="en-US" sz="2400" u="sng" smtClean="0"/>
              <a:t>逼近</a:t>
            </a:r>
            <a:r>
              <a:rPr lang="zh-CN" altLang="en-US" sz="2400" smtClean="0"/>
              <a:t>。</a:t>
            </a:r>
          </a:p>
          <a:p>
            <a:pPr eaLnBrk="1" hangingPunct="1"/>
            <a:r>
              <a:rPr lang="zh-CN" altLang="en-US" sz="2400" smtClean="0"/>
              <a:t>          不是</a:t>
            </a:r>
            <a:r>
              <a:rPr lang="en-US" altLang="zh-CN" sz="2400" i="1" smtClean="0"/>
              <a:t>x</a:t>
            </a:r>
            <a:r>
              <a:rPr lang="en-US" altLang="zh-CN" sz="2400" smtClean="0"/>
              <a:t> </a:t>
            </a:r>
            <a:r>
              <a:rPr lang="zh-CN" altLang="en-US" sz="2400" smtClean="0"/>
              <a:t>的线性函数，但确是</a:t>
            </a:r>
            <a:r>
              <a:rPr lang="en-US" altLang="zh-CN" sz="2400" i="1" smtClean="0"/>
              <a:t>y</a:t>
            </a:r>
            <a:r>
              <a:rPr lang="zh-CN" altLang="en-US" sz="2400" smtClean="0"/>
              <a:t>的线性函数。</a:t>
            </a:r>
          </a:p>
          <a:p>
            <a:pPr eaLnBrk="1" hangingPunct="1">
              <a:buFont typeface="Symbol" pitchFamily="18" charset="2"/>
              <a:buNone/>
            </a:pPr>
            <a:r>
              <a:rPr lang="zh-CN" altLang="en-US" sz="2400" smtClean="0"/>
              <a:t>      在</a:t>
            </a:r>
            <a:r>
              <a:rPr lang="en-US" altLang="zh-CN" sz="2400" i="1" u="sng" smtClean="0"/>
              <a:t>Y</a:t>
            </a:r>
            <a:r>
              <a:rPr lang="zh-CN" altLang="en-US" sz="2400" u="sng" smtClean="0"/>
              <a:t>空间</a:t>
            </a:r>
            <a:r>
              <a:rPr lang="zh-CN" altLang="en-US" sz="2400" smtClean="0"/>
              <a:t>确定了一个通过原点的超平面。这样，我们就可以利用线性判别函数的简单性来解决复杂的问题。遗憾的是，经过这种变换，维数大大增加了，这就使问题很快陷入所谓“维数灾难”。但若把（</a:t>
            </a:r>
            <a:r>
              <a:rPr lang="en-US" altLang="zh-CN" sz="2400" smtClean="0"/>
              <a:t>4-1</a:t>
            </a:r>
            <a:r>
              <a:rPr lang="zh-CN" altLang="en-US" sz="2400" smtClean="0"/>
              <a:t>）式定义的线性判别函数写成下面（</a:t>
            </a:r>
            <a:r>
              <a:rPr lang="en-US" altLang="zh-CN" sz="2400" smtClean="0"/>
              <a:t>4-12</a:t>
            </a:r>
            <a:r>
              <a:rPr lang="zh-CN" altLang="en-US" sz="2400" smtClean="0"/>
              <a:t>）的形式却是有用的。</a:t>
            </a:r>
          </a:p>
        </p:txBody>
      </p:sp>
      <p:graphicFrame>
        <p:nvGraphicFramePr>
          <p:cNvPr id="28675" name="Object 3"/>
          <p:cNvGraphicFramePr>
            <a:graphicFrameLocks noChangeAspect="1"/>
          </p:cNvGraphicFramePr>
          <p:nvPr/>
        </p:nvGraphicFramePr>
        <p:xfrm>
          <a:off x="7696200" y="2895600"/>
          <a:ext cx="914400" cy="392113"/>
        </p:xfrm>
        <a:graphic>
          <a:graphicData uri="http://schemas.openxmlformats.org/presentationml/2006/ole">
            <mc:AlternateContent xmlns:mc="http://schemas.openxmlformats.org/markup-compatibility/2006">
              <mc:Choice xmlns:v="urn:schemas-microsoft-com:vml" Requires="v">
                <p:oleObj spid="_x0000_s28683" name="Equation" r:id="rId5" imgW="533160" imgH="228600" progId="Equation.3">
                  <p:embed/>
                </p:oleObj>
              </mc:Choice>
              <mc:Fallback>
                <p:oleObj name="Equation" r:id="rId5" imgW="533160" imgH="2286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96200" y="2895600"/>
                        <a:ext cx="914400"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comb/>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grpId="0" nodeType="clickEffect">
                                  <p:stCondLst>
                                    <p:cond delay="0"/>
                                  </p:stCondLst>
                                  <p:childTnLst>
                                    <p:set>
                                      <p:cBhvr>
                                        <p:cTn id="6" dur="0" fill="hold">
                                          <p:stCondLst>
                                            <p:cond delay="0"/>
                                          </p:stCondLst>
                                        </p:cTn>
                                        <p:tgtEl>
                                          <p:spTgt spid="26635">
                                            <p:txEl>
                                              <p:pRg st="1" end="1"/>
                                            </p:txEl>
                                          </p:spTgt>
                                        </p:tgtEl>
                                        <p:attrNameLst>
                                          <p:attrName>style.visibility</p:attrName>
                                        </p:attrNameLst>
                                      </p:cBhvr>
                                      <p:to>
                                        <p:strVal val="visible"/>
                                      </p:to>
                                    </p:set>
                                    <p:animEffect transition="in" filter="fade">
                                      <p:cBhvr>
                                        <p:cTn id="7" dur="1000"/>
                                        <p:tgtEl>
                                          <p:spTgt spid="26635">
                                            <p:txEl>
                                              <p:pRg st="1" end="1"/>
                                            </p:txEl>
                                          </p:spTgt>
                                        </p:tgtEl>
                                      </p:cBhvr>
                                    </p:animEffect>
                                    <p:anim calcmode="lin" valueType="num">
                                      <p:cBhvr>
                                        <p:cTn id="8" dur="1000" fill="hold"/>
                                        <p:tgtEl>
                                          <p:spTgt spid="2663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663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7" presetClass="entr" presetSubtype="0" fill="hold" grpId="0" nodeType="clickEffect">
                                  <p:stCondLst>
                                    <p:cond delay="0"/>
                                  </p:stCondLst>
                                  <p:childTnLst>
                                    <p:set>
                                      <p:cBhvr>
                                        <p:cTn id="13" dur="0" fill="hold">
                                          <p:stCondLst>
                                            <p:cond delay="0"/>
                                          </p:stCondLst>
                                        </p:cTn>
                                        <p:tgtEl>
                                          <p:spTgt spid="26635">
                                            <p:txEl>
                                              <p:pRg st="2" end="2"/>
                                            </p:txEl>
                                          </p:spTgt>
                                        </p:tgtEl>
                                        <p:attrNameLst>
                                          <p:attrName>style.visibility</p:attrName>
                                        </p:attrNameLst>
                                      </p:cBhvr>
                                      <p:to>
                                        <p:strVal val="visible"/>
                                      </p:to>
                                    </p:set>
                                    <p:animEffect transition="in" filter="fade">
                                      <p:cBhvr>
                                        <p:cTn id="14" dur="1000"/>
                                        <p:tgtEl>
                                          <p:spTgt spid="26635">
                                            <p:txEl>
                                              <p:pRg st="2" end="2"/>
                                            </p:txEl>
                                          </p:spTgt>
                                        </p:tgtEl>
                                      </p:cBhvr>
                                    </p:animEffect>
                                    <p:anim calcmode="lin" valueType="num">
                                      <p:cBhvr>
                                        <p:cTn id="15" dur="1000" fill="hold"/>
                                        <p:tgtEl>
                                          <p:spTgt spid="2663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663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5" grpId="0" build="p"/>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702"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793238D8-22F9-4937-999F-945CFE5FDA26}" type="slidenum">
              <a:rPr kumimoji="0" lang="en-US" altLang="zh-CN" sz="1400" smtClean="0"/>
              <a:pPr eaLnBrk="1" hangingPunct="1"/>
              <a:t>36</a:t>
            </a:fld>
            <a:endParaRPr kumimoji="0" lang="en-US" altLang="zh-CN" sz="1400" smtClean="0"/>
          </a:p>
        </p:txBody>
      </p:sp>
      <p:graphicFrame>
        <p:nvGraphicFramePr>
          <p:cNvPr id="29698" name="Object 4"/>
          <p:cNvGraphicFramePr>
            <a:graphicFrameLocks noChangeAspect="1"/>
          </p:cNvGraphicFramePr>
          <p:nvPr>
            <p:ph type="body" idx="1"/>
          </p:nvPr>
        </p:nvGraphicFramePr>
        <p:xfrm>
          <a:off x="1730375" y="533400"/>
          <a:ext cx="5988050" cy="3562350"/>
        </p:xfrm>
        <a:graphic>
          <a:graphicData uri="http://schemas.openxmlformats.org/presentationml/2006/ole">
            <mc:AlternateContent xmlns:mc="http://schemas.openxmlformats.org/markup-compatibility/2006">
              <mc:Choice xmlns:v="urn:schemas-microsoft-com:vml" Requires="v">
                <p:oleObj spid="_x0000_s29713" name="Equation" r:id="rId3" imgW="3009600" imgH="1790640" progId="Equation.3">
                  <p:embed/>
                </p:oleObj>
              </mc:Choice>
              <mc:Fallback>
                <p:oleObj name="Equation" r:id="rId3" imgW="3009600" imgH="17906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0375" y="533400"/>
                        <a:ext cx="5988050" cy="3562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03" name="Text Box 6"/>
          <p:cNvSpPr txBox="1">
            <a:spLocks noChangeArrowheads="1"/>
          </p:cNvSpPr>
          <p:nvPr/>
        </p:nvSpPr>
        <p:spPr bwMode="auto">
          <a:xfrm>
            <a:off x="838200" y="4267200"/>
            <a:ext cx="80772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a:t>（</a:t>
            </a:r>
            <a:r>
              <a:rPr lang="en-US" altLang="zh-CN"/>
              <a:t>4-12</a:t>
            </a:r>
            <a:r>
              <a:rPr lang="zh-CN" altLang="en-US"/>
              <a:t>）是广义线性判别函数的一个特例。（</a:t>
            </a:r>
            <a:r>
              <a:rPr lang="en-US" altLang="zh-CN"/>
              <a:t>4-12</a:t>
            </a:r>
            <a:r>
              <a:rPr lang="zh-CN" altLang="en-US"/>
              <a:t>）称为线性判别函数的</a:t>
            </a:r>
            <a:r>
              <a:rPr lang="zh-CN" altLang="en-US" u="sng"/>
              <a:t>齐次简化</a:t>
            </a:r>
            <a:r>
              <a:rPr lang="zh-CN" altLang="en-US"/>
              <a:t>，                叫做</a:t>
            </a:r>
            <a:r>
              <a:rPr lang="zh-CN" altLang="en-US" u="sng"/>
              <a:t>增广样本向量</a:t>
            </a:r>
            <a:r>
              <a:rPr lang="zh-CN" altLang="en-US"/>
              <a:t>，   叫做</a:t>
            </a:r>
            <a:r>
              <a:rPr lang="zh-CN" altLang="en-US" u="sng"/>
              <a:t>增广权向量</a:t>
            </a:r>
            <a:r>
              <a:rPr lang="zh-CN" altLang="en-US"/>
              <a:t>它是                维向量。不难看出，</a:t>
            </a:r>
            <a:r>
              <a:rPr lang="en-US" altLang="zh-CN" i="1"/>
              <a:t>y</a:t>
            </a:r>
            <a:r>
              <a:rPr lang="zh-CN" altLang="en-US"/>
              <a:t>与</a:t>
            </a:r>
            <a:r>
              <a:rPr lang="en-US" altLang="zh-CN" i="1"/>
              <a:t>x</a:t>
            </a:r>
            <a:r>
              <a:rPr lang="zh-CN" altLang="en-US"/>
              <a:t>相比，虽然增加了一维，但保持了样本间的欧氏距离不变，变换后的样本向量仍然全部位于</a:t>
            </a:r>
            <a:r>
              <a:rPr lang="en-US" altLang="zh-CN" i="1"/>
              <a:t>d</a:t>
            </a:r>
            <a:r>
              <a:rPr lang="zh-CN" altLang="en-US"/>
              <a:t>维子空间，即原</a:t>
            </a:r>
            <a:r>
              <a:rPr lang="en-US" altLang="zh-CN" i="1"/>
              <a:t>X</a:t>
            </a:r>
            <a:r>
              <a:rPr lang="zh-CN" altLang="en-US"/>
              <a:t>空间中。</a:t>
            </a:r>
          </a:p>
        </p:txBody>
      </p:sp>
      <p:graphicFrame>
        <p:nvGraphicFramePr>
          <p:cNvPr id="29699" name="Object 7"/>
          <p:cNvGraphicFramePr>
            <a:graphicFrameLocks noChangeAspect="1"/>
          </p:cNvGraphicFramePr>
          <p:nvPr/>
        </p:nvGraphicFramePr>
        <p:xfrm>
          <a:off x="4191000" y="4619625"/>
          <a:ext cx="1219200" cy="447675"/>
        </p:xfrm>
        <a:graphic>
          <a:graphicData uri="http://schemas.openxmlformats.org/presentationml/2006/ole">
            <mc:AlternateContent xmlns:mc="http://schemas.openxmlformats.org/markup-compatibility/2006">
              <mc:Choice xmlns:v="urn:schemas-microsoft-com:vml" Requires="v">
                <p:oleObj spid="_x0000_s29714" name="Equation" r:id="rId5" imgW="622080" imgH="228600" progId="Equation.3">
                  <p:embed/>
                </p:oleObj>
              </mc:Choice>
              <mc:Fallback>
                <p:oleObj name="Equation" r:id="rId5" imgW="622080" imgH="2286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91000" y="4619625"/>
                        <a:ext cx="1219200" cy="447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0" name="Object 8"/>
          <p:cNvGraphicFramePr>
            <a:graphicFrameLocks noChangeAspect="1"/>
          </p:cNvGraphicFramePr>
          <p:nvPr/>
        </p:nvGraphicFramePr>
        <p:xfrm>
          <a:off x="8077200" y="4724400"/>
          <a:ext cx="381000" cy="350838"/>
        </p:xfrm>
        <a:graphic>
          <a:graphicData uri="http://schemas.openxmlformats.org/presentationml/2006/ole">
            <mc:AlternateContent xmlns:mc="http://schemas.openxmlformats.org/markup-compatibility/2006">
              <mc:Choice xmlns:v="urn:schemas-microsoft-com:vml" Requires="v">
                <p:oleObj spid="_x0000_s29715" name="Equation" r:id="rId7" imgW="152280" imgH="139680" progId="Equation.3">
                  <p:embed/>
                </p:oleObj>
              </mc:Choice>
              <mc:Fallback>
                <p:oleObj name="Equation" r:id="rId7" imgW="152280" imgH="13968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077200" y="4724400"/>
                        <a:ext cx="381000" cy="35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1" name="Object 9"/>
          <p:cNvGraphicFramePr>
            <a:graphicFrameLocks noChangeAspect="1"/>
          </p:cNvGraphicFramePr>
          <p:nvPr/>
        </p:nvGraphicFramePr>
        <p:xfrm>
          <a:off x="3429000" y="5029200"/>
          <a:ext cx="1143000" cy="433388"/>
        </p:xfrm>
        <a:graphic>
          <a:graphicData uri="http://schemas.openxmlformats.org/presentationml/2006/ole">
            <mc:AlternateContent xmlns:mc="http://schemas.openxmlformats.org/markup-compatibility/2006">
              <mc:Choice xmlns:v="urn:schemas-microsoft-com:vml" Requires="v">
                <p:oleObj spid="_x0000_s29716" name="Equation" r:id="rId9" imgW="571320" imgH="215640" progId="Equation.3">
                  <p:embed/>
                </p:oleObj>
              </mc:Choice>
              <mc:Fallback>
                <p:oleObj name="Equation" r:id="rId9" imgW="571320" imgH="21564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29000" y="5029200"/>
                        <a:ext cx="1143000" cy="433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comb/>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8"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E3C7EF98-D95B-460A-B29E-ED4E96B98BD6}" type="slidenum">
              <a:rPr kumimoji="0" lang="en-US" altLang="zh-CN" sz="1400" smtClean="0"/>
              <a:pPr eaLnBrk="1" hangingPunct="1"/>
              <a:t>37</a:t>
            </a:fld>
            <a:endParaRPr kumimoji="0" lang="en-US" altLang="zh-CN" sz="1400" smtClean="0"/>
          </a:p>
        </p:txBody>
      </p:sp>
      <p:sp>
        <p:nvSpPr>
          <p:cNvPr id="30729" name="Rectangle 3"/>
          <p:cNvSpPr>
            <a:spLocks noGrp="1" noChangeArrowheads="1"/>
          </p:cNvSpPr>
          <p:nvPr>
            <p:ph type="body" idx="1"/>
          </p:nvPr>
        </p:nvSpPr>
        <p:spPr>
          <a:xfrm>
            <a:off x="990600" y="838200"/>
            <a:ext cx="7848600" cy="5378450"/>
          </a:xfrm>
        </p:spPr>
        <p:txBody>
          <a:bodyPr/>
          <a:lstStyle/>
          <a:p>
            <a:pPr eaLnBrk="1" hangingPunct="1"/>
            <a:r>
              <a:rPr lang="zh-CN" altLang="en-US" sz="2800" smtClean="0"/>
              <a:t>方程            （</a:t>
            </a:r>
            <a:r>
              <a:rPr lang="en-US" altLang="zh-CN" sz="2800" smtClean="0"/>
              <a:t>4-13</a:t>
            </a:r>
            <a:r>
              <a:rPr lang="zh-CN" altLang="en-US" sz="2800" smtClean="0"/>
              <a:t>）在</a:t>
            </a:r>
            <a:r>
              <a:rPr lang="en-US" altLang="zh-CN" sz="2800" smtClean="0"/>
              <a:t>Y</a:t>
            </a:r>
            <a:r>
              <a:rPr lang="zh-CN" altLang="en-US" sz="2800" smtClean="0"/>
              <a:t>空间确定了一个通过原点的超平面      ，它对</a:t>
            </a:r>
            <a:r>
              <a:rPr lang="en-US" altLang="zh-CN" sz="2800" i="1" smtClean="0"/>
              <a:t>d</a:t>
            </a:r>
            <a:r>
              <a:rPr lang="zh-CN" altLang="en-US" sz="2800" smtClean="0"/>
              <a:t>维子空间的划分与原决策面</a:t>
            </a:r>
          </a:p>
          <a:p>
            <a:pPr eaLnBrk="1" hangingPunct="1"/>
            <a:endParaRPr lang="zh-CN" altLang="en-US" sz="2800" smtClean="0"/>
          </a:p>
          <a:p>
            <a:pPr eaLnBrk="1" hangingPunct="1">
              <a:buFont typeface="Symbol" pitchFamily="18" charset="2"/>
              <a:buNone/>
            </a:pPr>
            <a:r>
              <a:rPr lang="zh-CN" altLang="en-US" sz="2800" smtClean="0"/>
              <a:t>      对原</a:t>
            </a:r>
            <a:r>
              <a:rPr lang="en-US" altLang="zh-CN" sz="2800" i="1" smtClean="0"/>
              <a:t>X</a:t>
            </a:r>
            <a:r>
              <a:rPr lang="zh-CN" altLang="en-US" sz="2800" smtClean="0"/>
              <a:t>空间的划分完全相同。</a:t>
            </a:r>
            <a:r>
              <a:rPr lang="en-US" altLang="zh-CN" sz="2800" i="1" smtClean="0"/>
              <a:t>Y</a:t>
            </a:r>
            <a:r>
              <a:rPr lang="zh-CN" altLang="en-US" sz="2800" smtClean="0"/>
              <a:t>空间中任意一点</a:t>
            </a:r>
            <a:r>
              <a:rPr lang="en-US" altLang="zh-CN" sz="2800" smtClean="0"/>
              <a:t>y</a:t>
            </a:r>
            <a:r>
              <a:rPr lang="zh-CN" altLang="en-US" sz="2800" smtClean="0"/>
              <a:t>到      的距离可根据（</a:t>
            </a:r>
            <a:r>
              <a:rPr lang="en-US" altLang="zh-CN" sz="2800" smtClean="0"/>
              <a:t>4-6</a:t>
            </a:r>
            <a:r>
              <a:rPr lang="zh-CN" altLang="en-US" sz="2800" smtClean="0"/>
              <a:t>）式求出，得</a:t>
            </a:r>
          </a:p>
          <a:p>
            <a:pPr eaLnBrk="1" hangingPunct="1">
              <a:buFont typeface="Symbol" pitchFamily="18" charset="2"/>
              <a:buNone/>
            </a:pPr>
            <a:endParaRPr lang="zh-CN" altLang="en-US" sz="2800" smtClean="0"/>
          </a:p>
          <a:p>
            <a:pPr eaLnBrk="1" hangingPunct="1">
              <a:buFont typeface="Symbol" pitchFamily="18" charset="2"/>
              <a:buNone/>
            </a:pPr>
            <a:endParaRPr lang="zh-CN" altLang="en-US" sz="2400" smtClean="0"/>
          </a:p>
          <a:p>
            <a:pPr eaLnBrk="1" hangingPunct="1">
              <a:buFont typeface="Symbol" pitchFamily="18" charset="2"/>
              <a:buNone/>
            </a:pPr>
            <a:r>
              <a:rPr lang="zh-CN" altLang="en-US" sz="2400" smtClean="0"/>
              <a:t>       </a:t>
            </a:r>
            <a:r>
              <a:rPr lang="zh-CN" altLang="en-US" sz="2800" smtClean="0"/>
              <a:t>关于增广样本向量</a:t>
            </a:r>
            <a:r>
              <a:rPr lang="en-US" altLang="zh-CN" sz="2800" i="1" smtClean="0"/>
              <a:t>y</a:t>
            </a:r>
            <a:r>
              <a:rPr lang="zh-CN" altLang="en-US" sz="2800" smtClean="0"/>
              <a:t>和增广权向量       ，我们在后面的讨论中经常要用到。</a:t>
            </a:r>
          </a:p>
        </p:txBody>
      </p:sp>
      <p:graphicFrame>
        <p:nvGraphicFramePr>
          <p:cNvPr id="30722" name="Object 4"/>
          <p:cNvGraphicFramePr>
            <a:graphicFrameLocks noChangeAspect="1"/>
          </p:cNvGraphicFramePr>
          <p:nvPr/>
        </p:nvGraphicFramePr>
        <p:xfrm>
          <a:off x="2286000" y="881063"/>
          <a:ext cx="1066800" cy="457200"/>
        </p:xfrm>
        <a:graphic>
          <a:graphicData uri="http://schemas.openxmlformats.org/presentationml/2006/ole">
            <mc:AlternateContent xmlns:mc="http://schemas.openxmlformats.org/markup-compatibility/2006">
              <mc:Choice xmlns:v="urn:schemas-microsoft-com:vml" Requires="v">
                <p:oleObj spid="_x0000_s30742" name="Equation" r:id="rId3" imgW="533160" imgH="228600" progId="Equation.3">
                  <p:embed/>
                </p:oleObj>
              </mc:Choice>
              <mc:Fallback>
                <p:oleObj name="Equation" r:id="rId3" imgW="53316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881063"/>
                        <a:ext cx="1066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3" name="Object 5"/>
          <p:cNvGraphicFramePr>
            <a:graphicFrameLocks noChangeAspect="1"/>
          </p:cNvGraphicFramePr>
          <p:nvPr/>
        </p:nvGraphicFramePr>
        <p:xfrm>
          <a:off x="3333750" y="1219200"/>
          <a:ext cx="400050" cy="457200"/>
        </p:xfrm>
        <a:graphic>
          <a:graphicData uri="http://schemas.openxmlformats.org/presentationml/2006/ole">
            <mc:AlternateContent xmlns:mc="http://schemas.openxmlformats.org/markup-compatibility/2006">
              <mc:Choice xmlns:v="urn:schemas-microsoft-com:vml" Requires="v">
                <p:oleObj spid="_x0000_s30743" name="Equation" r:id="rId5" imgW="177480" imgH="203040" progId="Equation.3">
                  <p:embed/>
                </p:oleObj>
              </mc:Choice>
              <mc:Fallback>
                <p:oleObj name="Equation" r:id="rId5" imgW="177480" imgH="20304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33750" y="1219200"/>
                        <a:ext cx="4000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4" name="Object 6"/>
          <p:cNvGraphicFramePr>
            <a:graphicFrameLocks noChangeAspect="1"/>
          </p:cNvGraphicFramePr>
          <p:nvPr/>
        </p:nvGraphicFramePr>
        <p:xfrm>
          <a:off x="3217863" y="1905000"/>
          <a:ext cx="2325687" cy="690563"/>
        </p:xfrm>
        <a:graphic>
          <a:graphicData uri="http://schemas.openxmlformats.org/presentationml/2006/ole">
            <mc:AlternateContent xmlns:mc="http://schemas.openxmlformats.org/markup-compatibility/2006">
              <mc:Choice xmlns:v="urn:schemas-microsoft-com:vml" Requires="v">
                <p:oleObj spid="_x0000_s30744" name="Equation" r:id="rId7" imgW="812520" imgH="241200" progId="Equation.3">
                  <p:embed/>
                </p:oleObj>
              </mc:Choice>
              <mc:Fallback>
                <p:oleObj name="Equation" r:id="rId7" imgW="812520" imgH="2412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17863" y="1905000"/>
                        <a:ext cx="2325687" cy="690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5" name="Object 7"/>
          <p:cNvGraphicFramePr>
            <a:graphicFrameLocks noChangeAspect="1"/>
          </p:cNvGraphicFramePr>
          <p:nvPr/>
        </p:nvGraphicFramePr>
        <p:xfrm>
          <a:off x="2438400" y="3124200"/>
          <a:ext cx="400050" cy="457200"/>
        </p:xfrm>
        <a:graphic>
          <a:graphicData uri="http://schemas.openxmlformats.org/presentationml/2006/ole">
            <mc:AlternateContent xmlns:mc="http://schemas.openxmlformats.org/markup-compatibility/2006">
              <mc:Choice xmlns:v="urn:schemas-microsoft-com:vml" Requires="v">
                <p:oleObj spid="_x0000_s30745" name="Equation" r:id="rId9" imgW="177480" imgH="203040" progId="Equation.3">
                  <p:embed/>
                </p:oleObj>
              </mc:Choice>
              <mc:Fallback>
                <p:oleObj name="Equation" r:id="rId9" imgW="177480" imgH="20304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8400" y="3124200"/>
                        <a:ext cx="4000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6" name="Object 8"/>
          <p:cNvGraphicFramePr>
            <a:graphicFrameLocks noChangeAspect="1"/>
          </p:cNvGraphicFramePr>
          <p:nvPr/>
        </p:nvGraphicFramePr>
        <p:xfrm>
          <a:off x="2514600" y="3581400"/>
          <a:ext cx="4419600" cy="1135063"/>
        </p:xfrm>
        <a:graphic>
          <a:graphicData uri="http://schemas.openxmlformats.org/presentationml/2006/ole">
            <mc:AlternateContent xmlns:mc="http://schemas.openxmlformats.org/markup-compatibility/2006">
              <mc:Choice xmlns:v="urn:schemas-microsoft-com:vml" Requires="v">
                <p:oleObj spid="_x0000_s30746" name="Equation" r:id="rId10" imgW="1828800" imgH="469800" progId="Equation.3">
                  <p:embed/>
                </p:oleObj>
              </mc:Choice>
              <mc:Fallback>
                <p:oleObj name="Equation" r:id="rId10" imgW="1828800" imgH="469800" progId="Equation.3">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14600" y="3581400"/>
                        <a:ext cx="4419600" cy="1135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7" name="Object 9"/>
          <p:cNvGraphicFramePr>
            <a:graphicFrameLocks noChangeAspect="1"/>
          </p:cNvGraphicFramePr>
          <p:nvPr/>
        </p:nvGraphicFramePr>
        <p:xfrm>
          <a:off x="6781800" y="4724400"/>
          <a:ext cx="381000" cy="350838"/>
        </p:xfrm>
        <a:graphic>
          <a:graphicData uri="http://schemas.openxmlformats.org/presentationml/2006/ole">
            <mc:AlternateContent xmlns:mc="http://schemas.openxmlformats.org/markup-compatibility/2006">
              <mc:Choice xmlns:v="urn:schemas-microsoft-com:vml" Requires="v">
                <p:oleObj spid="_x0000_s30747" name="Equation" r:id="rId12" imgW="152280" imgH="139680" progId="Equation.3">
                  <p:embed/>
                </p:oleObj>
              </mc:Choice>
              <mc:Fallback>
                <p:oleObj name="Equation" r:id="rId12" imgW="152280" imgH="139680" progId="Equation.3">
                  <p:embed/>
                  <p:pic>
                    <p:nvPicPr>
                      <p:cNvPr id="0" name="Object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81800" y="4724400"/>
                        <a:ext cx="381000" cy="35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comb/>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54"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4FB6561B-627F-477E-9E1C-749552CE91D5}" type="slidenum">
              <a:rPr kumimoji="0" lang="en-US" altLang="zh-CN" sz="1400" smtClean="0"/>
              <a:pPr eaLnBrk="1" hangingPunct="1"/>
              <a:t>38</a:t>
            </a:fld>
            <a:endParaRPr kumimoji="0" lang="en-US" altLang="zh-CN" sz="1400" smtClean="0"/>
          </a:p>
        </p:txBody>
      </p:sp>
      <p:sp>
        <p:nvSpPr>
          <p:cNvPr id="29698" name="Rectangle 2"/>
          <p:cNvSpPr>
            <a:spLocks noGrp="1" noChangeArrowheads="1"/>
          </p:cNvSpPr>
          <p:nvPr>
            <p:ph type="title"/>
          </p:nvPr>
        </p:nvSpPr>
        <p:spPr/>
        <p:txBody>
          <a:bodyPr/>
          <a:lstStyle/>
          <a:p>
            <a:pPr eaLnBrk="1" hangingPunct="1"/>
            <a:r>
              <a:rPr lang="en-US" altLang="zh-CN" smtClean="0"/>
              <a:t>4.1.3 </a:t>
            </a:r>
            <a:r>
              <a:rPr lang="zh-CN" altLang="en-US" sz="4000" smtClean="0"/>
              <a:t>设计线性分类器的主要步骤</a:t>
            </a:r>
          </a:p>
        </p:txBody>
      </p:sp>
      <p:sp>
        <p:nvSpPr>
          <p:cNvPr id="31756" name="Rectangle 3"/>
          <p:cNvSpPr>
            <a:spLocks noGrp="1" noChangeArrowheads="1"/>
          </p:cNvSpPr>
          <p:nvPr>
            <p:ph type="body" idx="1"/>
          </p:nvPr>
        </p:nvSpPr>
        <p:spPr/>
        <p:txBody>
          <a:bodyPr/>
          <a:lstStyle/>
          <a:p>
            <a:pPr eaLnBrk="1" hangingPunct="1"/>
            <a:r>
              <a:rPr lang="zh-CN" altLang="en-US" sz="2400" smtClean="0"/>
              <a:t>所谓设计线性分类器，就是建立线性判别函数（</a:t>
            </a:r>
            <a:r>
              <a:rPr lang="en-US" altLang="zh-CN" sz="2400" smtClean="0"/>
              <a:t>4-1</a:t>
            </a:r>
            <a:r>
              <a:rPr lang="zh-CN" altLang="en-US" sz="2400" smtClean="0"/>
              <a:t>）式或广义线性判别函数（</a:t>
            </a:r>
            <a:r>
              <a:rPr lang="en-US" altLang="zh-CN" sz="2400" smtClean="0"/>
              <a:t>4-12</a:t>
            </a:r>
            <a:r>
              <a:rPr lang="zh-CN" altLang="en-US" sz="2400" smtClean="0"/>
              <a:t>）式。这两式中未知的只有权向量     和阈值权      或增广权向量     。这说明，设计线性分类器的过程，实际上就是寻找最好的            和         的过程。如前所述，最好的结果往往出现在准则函数的极值点上。这样，设计线性分类器的问题就转化为利用训练集寻找准则函数的极值点      和     或  </a:t>
            </a:r>
          </a:p>
          <a:p>
            <a:pPr eaLnBrk="1" hangingPunct="1">
              <a:buFont typeface="Symbol" pitchFamily="18" charset="2"/>
              <a:buNone/>
            </a:pPr>
            <a:r>
              <a:rPr lang="zh-CN" altLang="en-US" sz="2400" smtClean="0"/>
              <a:t>             的问题了。</a:t>
            </a:r>
          </a:p>
        </p:txBody>
      </p:sp>
      <p:graphicFrame>
        <p:nvGraphicFramePr>
          <p:cNvPr id="31746" name="Object 4"/>
          <p:cNvGraphicFramePr>
            <a:graphicFrameLocks noChangeAspect="1"/>
          </p:cNvGraphicFramePr>
          <p:nvPr/>
        </p:nvGraphicFramePr>
        <p:xfrm>
          <a:off x="7086600" y="2438400"/>
          <a:ext cx="381000" cy="350838"/>
        </p:xfrm>
        <a:graphic>
          <a:graphicData uri="http://schemas.openxmlformats.org/presentationml/2006/ole">
            <mc:AlternateContent xmlns:mc="http://schemas.openxmlformats.org/markup-compatibility/2006">
              <mc:Choice xmlns:v="urn:schemas-microsoft-com:vml" Requires="v">
                <p:oleObj spid="_x0000_s31773" name="Equation" r:id="rId3" imgW="152280" imgH="139680" progId="Equation.3">
                  <p:embed/>
                </p:oleObj>
              </mc:Choice>
              <mc:Fallback>
                <p:oleObj name="Equation" r:id="rId3" imgW="152280" imgH="13968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6600" y="2438400"/>
                        <a:ext cx="381000" cy="35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47" name="Object 5"/>
          <p:cNvGraphicFramePr>
            <a:graphicFrameLocks noChangeAspect="1"/>
          </p:cNvGraphicFramePr>
          <p:nvPr/>
        </p:nvGraphicFramePr>
        <p:xfrm>
          <a:off x="4737100" y="2286000"/>
          <a:ext cx="444500" cy="533400"/>
        </p:xfrm>
        <a:graphic>
          <a:graphicData uri="http://schemas.openxmlformats.org/presentationml/2006/ole">
            <mc:AlternateContent xmlns:mc="http://schemas.openxmlformats.org/markup-compatibility/2006">
              <mc:Choice xmlns:v="urn:schemas-microsoft-com:vml" Requires="v">
                <p:oleObj spid="_x0000_s31774" name="Equation" r:id="rId5" imgW="190440" imgH="228600" progId="Equation.3">
                  <p:embed/>
                </p:oleObj>
              </mc:Choice>
              <mc:Fallback>
                <p:oleObj name="Equation" r:id="rId5" imgW="190440" imgH="2286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37100" y="2286000"/>
                        <a:ext cx="4445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48" name="Object 6"/>
          <p:cNvGraphicFramePr>
            <a:graphicFrameLocks noChangeAspect="1"/>
          </p:cNvGraphicFramePr>
          <p:nvPr/>
        </p:nvGraphicFramePr>
        <p:xfrm>
          <a:off x="3200400" y="2438400"/>
          <a:ext cx="381000" cy="350838"/>
        </p:xfrm>
        <a:graphic>
          <a:graphicData uri="http://schemas.openxmlformats.org/presentationml/2006/ole">
            <mc:AlternateContent xmlns:mc="http://schemas.openxmlformats.org/markup-compatibility/2006">
              <mc:Choice xmlns:v="urn:schemas-microsoft-com:vml" Requires="v">
                <p:oleObj spid="_x0000_s31775" name="Equation" r:id="rId7" imgW="152280" imgH="139680" progId="Equation.3">
                  <p:embed/>
                </p:oleObj>
              </mc:Choice>
              <mc:Fallback>
                <p:oleObj name="Equation" r:id="rId7" imgW="152280" imgH="13968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0400" y="2438400"/>
                        <a:ext cx="381000" cy="35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49" name="Object 7"/>
          <p:cNvGraphicFramePr>
            <a:graphicFrameLocks noChangeAspect="1"/>
          </p:cNvGraphicFramePr>
          <p:nvPr>
            <p:extLst>
              <p:ext uri="{D42A27DB-BD31-4B8C-83A1-F6EECF244321}">
                <p14:modId xmlns:p14="http://schemas.microsoft.com/office/powerpoint/2010/main" val="4177032976"/>
              </p:ext>
            </p:extLst>
          </p:nvPr>
        </p:nvGraphicFramePr>
        <p:xfrm>
          <a:off x="8172400" y="2780928"/>
          <a:ext cx="381000" cy="350837"/>
        </p:xfrm>
        <a:graphic>
          <a:graphicData uri="http://schemas.openxmlformats.org/presentationml/2006/ole">
            <mc:AlternateContent xmlns:mc="http://schemas.openxmlformats.org/markup-compatibility/2006">
              <mc:Choice xmlns:v="urn:schemas-microsoft-com:vml" Requires="v">
                <p:oleObj spid="_x0000_s31776" name="Equation" r:id="rId9" imgW="152280" imgH="139680" progId="Equation.3">
                  <p:embed/>
                </p:oleObj>
              </mc:Choice>
              <mc:Fallback>
                <p:oleObj name="Equation" r:id="rId9" imgW="152280" imgH="13968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72400" y="2780928"/>
                        <a:ext cx="381000" cy="350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50" name="Object 8"/>
          <p:cNvGraphicFramePr>
            <a:graphicFrameLocks noChangeAspect="1"/>
          </p:cNvGraphicFramePr>
          <p:nvPr/>
        </p:nvGraphicFramePr>
        <p:xfrm>
          <a:off x="1979613" y="2997200"/>
          <a:ext cx="444500" cy="533400"/>
        </p:xfrm>
        <a:graphic>
          <a:graphicData uri="http://schemas.openxmlformats.org/presentationml/2006/ole">
            <mc:AlternateContent xmlns:mc="http://schemas.openxmlformats.org/markup-compatibility/2006">
              <mc:Choice xmlns:v="urn:schemas-microsoft-com:vml" Requires="v">
                <p:oleObj spid="_x0000_s31777" name="Equation" r:id="rId10" imgW="190440" imgH="228600" progId="Equation.3">
                  <p:embed/>
                </p:oleObj>
              </mc:Choice>
              <mc:Fallback>
                <p:oleObj name="Equation" r:id="rId10" imgW="190440" imgH="228600" progId="Equation.3">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79613" y="2997200"/>
                        <a:ext cx="4445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51" name="Object 9"/>
          <p:cNvGraphicFramePr>
            <a:graphicFrameLocks noChangeAspect="1"/>
          </p:cNvGraphicFramePr>
          <p:nvPr/>
        </p:nvGraphicFramePr>
        <p:xfrm>
          <a:off x="1763713" y="4149725"/>
          <a:ext cx="476250" cy="509588"/>
        </p:xfrm>
        <a:graphic>
          <a:graphicData uri="http://schemas.openxmlformats.org/presentationml/2006/ole">
            <mc:AlternateContent xmlns:mc="http://schemas.openxmlformats.org/markup-compatibility/2006">
              <mc:Choice xmlns:v="urn:schemas-microsoft-com:vml" Requires="v">
                <p:oleObj spid="_x0000_s31778" name="Equation" r:id="rId12" imgW="190440" imgH="203040" progId="Equation.3">
                  <p:embed/>
                </p:oleObj>
              </mc:Choice>
              <mc:Fallback>
                <p:oleObj name="Equation" r:id="rId12" imgW="190440" imgH="203040" progId="Equation.3">
                  <p:embed/>
                  <p:pic>
                    <p:nvPicPr>
                      <p:cNvPr id="0" name="Object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63713" y="4149725"/>
                        <a:ext cx="476250" cy="509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52" name="Object 10"/>
          <p:cNvGraphicFramePr>
            <a:graphicFrameLocks noChangeAspect="1"/>
          </p:cNvGraphicFramePr>
          <p:nvPr/>
        </p:nvGraphicFramePr>
        <p:xfrm>
          <a:off x="7812088" y="3789363"/>
          <a:ext cx="442912" cy="561975"/>
        </p:xfrm>
        <a:graphic>
          <a:graphicData uri="http://schemas.openxmlformats.org/presentationml/2006/ole">
            <mc:AlternateContent xmlns:mc="http://schemas.openxmlformats.org/markup-compatibility/2006">
              <mc:Choice xmlns:v="urn:schemas-microsoft-com:vml" Requires="v">
                <p:oleObj spid="_x0000_s31779" name="Equation" r:id="rId14" imgW="190440" imgH="241200" progId="Equation.3">
                  <p:embed/>
                </p:oleObj>
              </mc:Choice>
              <mc:Fallback>
                <p:oleObj name="Equation" r:id="rId14" imgW="190440" imgH="241200" progId="Equation.3">
                  <p:embed/>
                  <p:pic>
                    <p:nvPicPr>
                      <p:cNvPr id="0" name="Object 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812088" y="3789363"/>
                        <a:ext cx="44291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53" name="Object 11"/>
          <p:cNvGraphicFramePr>
            <a:graphicFrameLocks noChangeAspect="1"/>
          </p:cNvGraphicFramePr>
          <p:nvPr/>
        </p:nvGraphicFramePr>
        <p:xfrm>
          <a:off x="7092950" y="3789363"/>
          <a:ext cx="476250" cy="511175"/>
        </p:xfrm>
        <a:graphic>
          <a:graphicData uri="http://schemas.openxmlformats.org/presentationml/2006/ole">
            <mc:AlternateContent xmlns:mc="http://schemas.openxmlformats.org/markup-compatibility/2006">
              <mc:Choice xmlns:v="urn:schemas-microsoft-com:vml" Requires="v">
                <p:oleObj spid="_x0000_s31780" name="Equation" r:id="rId16" imgW="190440" imgH="203040" progId="Equation.3">
                  <p:embed/>
                </p:oleObj>
              </mc:Choice>
              <mc:Fallback>
                <p:oleObj name="Equation" r:id="rId16" imgW="190440" imgH="203040" progId="Equation.3">
                  <p:embed/>
                  <p:pic>
                    <p:nvPicPr>
                      <p:cNvPr id="0" name="Object 1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092950" y="3789363"/>
                        <a:ext cx="476250"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comb/>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0" presetClass="entr" presetSubtype="0" fill="hold" grpId="0" nodeType="withEffect">
                                  <p:stCondLst>
                                    <p:cond delay="0"/>
                                  </p:stCondLst>
                                  <p:childTnLst>
                                    <p:set>
                                      <p:cBhvr>
                                        <p:cTn id="6" dur="0" fill="hold">
                                          <p:stCondLst>
                                            <p:cond delay="0"/>
                                          </p:stCondLst>
                                        </p:cTn>
                                        <p:tgtEl>
                                          <p:spTgt spid="29698"/>
                                        </p:tgtEl>
                                        <p:attrNameLst>
                                          <p:attrName>style.visibility</p:attrName>
                                        </p:attrNameLst>
                                      </p:cBhvr>
                                      <p:to>
                                        <p:strVal val="visible"/>
                                      </p:to>
                                    </p:set>
                                    <p:animEffect transition="in" filter="fade">
                                      <p:cBhvr>
                                        <p:cTn id="7" dur="799" decel="100000"/>
                                        <p:tgtEl>
                                          <p:spTgt spid="29698"/>
                                        </p:tgtEl>
                                      </p:cBhvr>
                                    </p:animEffect>
                                    <p:anim calcmode="lin" valueType="num">
                                      <p:cBhvr>
                                        <p:cTn id="8" dur="799" decel="100000" fill="hold"/>
                                        <p:tgtEl>
                                          <p:spTgt spid="29698"/>
                                        </p:tgtEl>
                                        <p:attrNameLst>
                                          <p:attrName>style.rotation</p:attrName>
                                        </p:attrNameLst>
                                      </p:cBhvr>
                                      <p:tavLst>
                                        <p:tav tm="0">
                                          <p:val>
                                            <p:fltVal val="-90"/>
                                          </p:val>
                                        </p:tav>
                                        <p:tav tm="100000">
                                          <p:val>
                                            <p:fltVal val="0"/>
                                          </p:val>
                                        </p:tav>
                                      </p:tavLst>
                                    </p:anim>
                                    <p:anim calcmode="lin" valueType="num">
                                      <p:cBhvr>
                                        <p:cTn id="9" dur="799" decel="100000" fill="hold"/>
                                        <p:tgtEl>
                                          <p:spTgt spid="29698"/>
                                        </p:tgtEl>
                                        <p:attrNameLst>
                                          <p:attrName>ppt_x</p:attrName>
                                        </p:attrNameLst>
                                      </p:cBhvr>
                                      <p:tavLst>
                                        <p:tav tm="0">
                                          <p:val>
                                            <p:strVal val="#ppt_x+0.4"/>
                                          </p:val>
                                        </p:tav>
                                        <p:tav tm="100000">
                                          <p:val>
                                            <p:strVal val="#ppt_x-0.05"/>
                                          </p:val>
                                        </p:tav>
                                      </p:tavLst>
                                    </p:anim>
                                    <p:anim calcmode="lin" valueType="num">
                                      <p:cBhvr>
                                        <p:cTn id="10" dur="799" decel="100000" fill="hold"/>
                                        <p:tgtEl>
                                          <p:spTgt spid="29698"/>
                                        </p:tgtEl>
                                        <p:attrNameLst>
                                          <p:attrName>ppt_y</p:attrName>
                                        </p:attrNameLst>
                                      </p:cBhvr>
                                      <p:tavLst>
                                        <p:tav tm="0">
                                          <p:val>
                                            <p:strVal val="#ppt_y-0.4"/>
                                          </p:val>
                                        </p:tav>
                                        <p:tav tm="100000">
                                          <p:val>
                                            <p:strVal val="#ppt_y+0.1"/>
                                          </p:val>
                                        </p:tav>
                                      </p:tavLst>
                                    </p:anim>
                                    <p:anim calcmode="lin" valueType="num">
                                      <p:cBhvr>
                                        <p:cTn id="11" dur="199" accel="100000" fill="hold">
                                          <p:stCondLst>
                                            <p:cond delay="799"/>
                                          </p:stCondLst>
                                        </p:cTn>
                                        <p:tgtEl>
                                          <p:spTgt spid="29698"/>
                                        </p:tgtEl>
                                        <p:attrNameLst>
                                          <p:attrName>ppt_x</p:attrName>
                                        </p:attrNameLst>
                                      </p:cBhvr>
                                      <p:tavLst>
                                        <p:tav tm="0">
                                          <p:val>
                                            <p:strVal val="#ppt_x-0.05"/>
                                          </p:val>
                                        </p:tav>
                                        <p:tav tm="100000">
                                          <p:val>
                                            <p:strVal val="#ppt_x"/>
                                          </p:val>
                                        </p:tav>
                                      </p:tavLst>
                                    </p:anim>
                                    <p:anim calcmode="lin" valueType="num">
                                      <p:cBhvr>
                                        <p:cTn id="12" dur="199" accel="100000" fill="hold">
                                          <p:stCondLst>
                                            <p:cond delay="799"/>
                                          </p:stCondLst>
                                        </p:cTn>
                                        <p:tgtEl>
                                          <p:spTgt spid="29698"/>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83" name="灯片编号占位符 6"/>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15B08F7B-B989-43AB-BF16-978E8B52EF67}" type="slidenum">
              <a:rPr kumimoji="0" lang="en-US" altLang="zh-CN" sz="1400" smtClean="0"/>
              <a:pPr eaLnBrk="1" hangingPunct="1"/>
              <a:t>39</a:t>
            </a:fld>
            <a:endParaRPr kumimoji="0" lang="en-US" altLang="zh-CN" sz="1400" smtClean="0"/>
          </a:p>
        </p:txBody>
      </p:sp>
      <p:sp>
        <p:nvSpPr>
          <p:cNvPr id="32784" name="Rectangle 3"/>
          <p:cNvSpPr>
            <a:spLocks noGrp="1" noChangeArrowheads="1"/>
          </p:cNvSpPr>
          <p:nvPr>
            <p:ph type="body" sz="half" idx="1"/>
          </p:nvPr>
        </p:nvSpPr>
        <p:spPr>
          <a:xfrm>
            <a:off x="1219200" y="549275"/>
            <a:ext cx="7673975" cy="5546725"/>
          </a:xfrm>
        </p:spPr>
        <p:txBody>
          <a:bodyPr/>
          <a:lstStyle/>
          <a:p>
            <a:pPr eaLnBrk="1" hangingPunct="1">
              <a:lnSpc>
                <a:spcPct val="80000"/>
              </a:lnSpc>
              <a:buFont typeface="Symbol" pitchFamily="18" charset="2"/>
              <a:buNone/>
            </a:pPr>
            <a:r>
              <a:rPr lang="zh-CN" altLang="en-US" sz="2800" smtClean="0">
                <a:ea typeface="黑体" pitchFamily="2" charset="-122"/>
              </a:rPr>
              <a:t>设计线性分类器的主要步骤：</a:t>
            </a:r>
          </a:p>
          <a:p>
            <a:pPr eaLnBrk="1" hangingPunct="1">
              <a:lnSpc>
                <a:spcPct val="80000"/>
              </a:lnSpc>
            </a:pPr>
            <a:r>
              <a:rPr lang="zh-CN" altLang="en-US" sz="2400" smtClean="0"/>
              <a:t>（</a:t>
            </a:r>
            <a:r>
              <a:rPr lang="en-US" altLang="zh-CN" sz="2400" smtClean="0"/>
              <a:t>1</a:t>
            </a:r>
            <a:r>
              <a:rPr lang="zh-CN" altLang="en-US" sz="2400" smtClean="0"/>
              <a:t>）一组</a:t>
            </a:r>
            <a:r>
              <a:rPr lang="zh-CN" altLang="en-US" sz="2400" u="sng" smtClean="0"/>
              <a:t>具有类别标志</a:t>
            </a:r>
            <a:r>
              <a:rPr lang="zh-CN" altLang="en-US" sz="2400" smtClean="0"/>
              <a:t>的样本集</a:t>
            </a:r>
          </a:p>
          <a:p>
            <a:pPr eaLnBrk="1" hangingPunct="1">
              <a:lnSpc>
                <a:spcPct val="80000"/>
              </a:lnSpc>
            </a:pPr>
            <a:endParaRPr lang="zh-CN" altLang="en-US" sz="2400" smtClean="0"/>
          </a:p>
          <a:p>
            <a:pPr eaLnBrk="1" hangingPunct="1">
              <a:lnSpc>
                <a:spcPct val="80000"/>
              </a:lnSpc>
            </a:pPr>
            <a:r>
              <a:rPr lang="zh-CN" altLang="en-US" sz="2400" smtClean="0"/>
              <a:t>（</a:t>
            </a:r>
            <a:r>
              <a:rPr lang="en-US" altLang="zh-CN" sz="2400" smtClean="0"/>
              <a:t>2</a:t>
            </a:r>
            <a:r>
              <a:rPr lang="zh-CN" altLang="en-US" sz="2400" smtClean="0"/>
              <a:t>）确定准则函数</a:t>
            </a:r>
            <a:r>
              <a:rPr lang="en-US" altLang="zh-CN" sz="2400" i="1" smtClean="0"/>
              <a:t>J</a:t>
            </a:r>
            <a:r>
              <a:rPr lang="zh-CN" altLang="en-US" sz="2400" smtClean="0"/>
              <a:t>，它必须满足：</a:t>
            </a:r>
          </a:p>
          <a:p>
            <a:pPr eaLnBrk="1" hangingPunct="1">
              <a:lnSpc>
                <a:spcPct val="80000"/>
              </a:lnSpc>
              <a:buFont typeface="Symbol" pitchFamily="18" charset="2"/>
              <a:buNone/>
            </a:pPr>
            <a:r>
              <a:rPr lang="zh-CN" altLang="en-US" sz="2400" smtClean="0"/>
              <a:t>             </a:t>
            </a:r>
            <a:r>
              <a:rPr lang="en-US" altLang="zh-CN" sz="2400" smtClean="0"/>
              <a:t>J</a:t>
            </a:r>
            <a:r>
              <a:rPr lang="zh-CN" altLang="en-US" sz="2400" smtClean="0"/>
              <a:t>是样本集</a:t>
            </a:r>
            <a:r>
              <a:rPr lang="en-US" altLang="zh-CN" sz="2400" i="1" smtClean="0"/>
              <a:t>X</a:t>
            </a:r>
            <a:r>
              <a:rPr lang="zh-CN" altLang="en-US" sz="2400" smtClean="0"/>
              <a:t>和     、    或      的函数；</a:t>
            </a:r>
          </a:p>
          <a:p>
            <a:pPr eaLnBrk="1" hangingPunct="1">
              <a:lnSpc>
                <a:spcPct val="80000"/>
              </a:lnSpc>
              <a:buFont typeface="Symbol" pitchFamily="18" charset="2"/>
              <a:buNone/>
            </a:pPr>
            <a:r>
              <a:rPr lang="zh-CN" altLang="en-US" sz="2400" smtClean="0"/>
              <a:t>             </a:t>
            </a:r>
            <a:r>
              <a:rPr lang="en-US" altLang="zh-CN" sz="2400" smtClean="0"/>
              <a:t>J</a:t>
            </a:r>
            <a:r>
              <a:rPr lang="zh-CN" altLang="en-US" sz="2400" smtClean="0"/>
              <a:t>的值反映分类器的性能，它的极值解则对应于“最好”的决策。</a:t>
            </a:r>
          </a:p>
          <a:p>
            <a:pPr eaLnBrk="1" hangingPunct="1">
              <a:lnSpc>
                <a:spcPct val="80000"/>
              </a:lnSpc>
            </a:pPr>
            <a:r>
              <a:rPr lang="zh-CN" altLang="en-US" sz="2400" smtClean="0"/>
              <a:t> （</a:t>
            </a:r>
            <a:r>
              <a:rPr lang="en-US" altLang="zh-CN" sz="2400" smtClean="0"/>
              <a:t>3</a:t>
            </a:r>
            <a:r>
              <a:rPr lang="zh-CN" altLang="en-US" sz="2400" smtClean="0"/>
              <a:t>）求出准则函数的极值解      和      或       。</a:t>
            </a:r>
          </a:p>
          <a:p>
            <a:pPr eaLnBrk="1" hangingPunct="1">
              <a:lnSpc>
                <a:spcPct val="80000"/>
              </a:lnSpc>
              <a:buFont typeface="Symbol" pitchFamily="18" charset="2"/>
              <a:buNone/>
            </a:pPr>
            <a:r>
              <a:rPr lang="zh-CN" altLang="en-US" sz="2400" smtClean="0"/>
              <a:t>       这样就可以得到线性判别函数                                或   </a:t>
            </a:r>
          </a:p>
          <a:p>
            <a:pPr eaLnBrk="1" hangingPunct="1">
              <a:lnSpc>
                <a:spcPct val="80000"/>
              </a:lnSpc>
              <a:buFont typeface="Symbol" pitchFamily="18" charset="2"/>
              <a:buNone/>
            </a:pPr>
            <a:r>
              <a:rPr lang="zh-CN" altLang="en-US" sz="2400" smtClean="0"/>
              <a:t>                               。</a:t>
            </a:r>
          </a:p>
          <a:p>
            <a:pPr eaLnBrk="1" hangingPunct="1">
              <a:lnSpc>
                <a:spcPct val="80000"/>
              </a:lnSpc>
              <a:buFont typeface="Symbol" pitchFamily="18" charset="2"/>
              <a:buNone/>
            </a:pPr>
            <a:r>
              <a:rPr lang="zh-CN" altLang="en-US" sz="2400" smtClean="0"/>
              <a:t>       对于未知类别的样本     ，只要计算          ，然后根据</a:t>
            </a:r>
          </a:p>
          <a:p>
            <a:pPr eaLnBrk="1" hangingPunct="1">
              <a:lnSpc>
                <a:spcPct val="80000"/>
              </a:lnSpc>
              <a:buFont typeface="Symbol" pitchFamily="18" charset="2"/>
              <a:buNone/>
            </a:pPr>
            <a:r>
              <a:rPr lang="zh-CN" altLang="en-US" sz="2400" smtClean="0"/>
              <a:t>                 大于零或小于零，就可以判断      所属的类别</a:t>
            </a:r>
          </a:p>
        </p:txBody>
      </p:sp>
      <p:graphicFrame>
        <p:nvGraphicFramePr>
          <p:cNvPr id="32770" name="Object 4"/>
          <p:cNvGraphicFramePr>
            <a:graphicFrameLocks noChangeAspect="1"/>
          </p:cNvGraphicFramePr>
          <p:nvPr/>
        </p:nvGraphicFramePr>
        <p:xfrm>
          <a:off x="6156325" y="908050"/>
          <a:ext cx="2376488" cy="503238"/>
        </p:xfrm>
        <a:graphic>
          <a:graphicData uri="http://schemas.openxmlformats.org/presentationml/2006/ole">
            <mc:AlternateContent xmlns:mc="http://schemas.openxmlformats.org/markup-compatibility/2006">
              <mc:Choice xmlns:v="urn:schemas-microsoft-com:vml" Requires="v">
                <p:oleObj spid="_x0000_s32811" name="Equation" r:id="rId3" imgW="1079280" imgH="228600" progId="Equation.3">
                  <p:embed/>
                </p:oleObj>
              </mc:Choice>
              <mc:Fallback>
                <p:oleObj name="Equation" r:id="rId3" imgW="107928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6325" y="908050"/>
                        <a:ext cx="2376488" cy="503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1" name="Object 7"/>
          <p:cNvGraphicFramePr>
            <a:graphicFrameLocks noChangeAspect="1"/>
          </p:cNvGraphicFramePr>
          <p:nvPr/>
        </p:nvGraphicFramePr>
        <p:xfrm>
          <a:off x="5580063" y="2924175"/>
          <a:ext cx="476250" cy="511175"/>
        </p:xfrm>
        <a:graphic>
          <a:graphicData uri="http://schemas.openxmlformats.org/presentationml/2006/ole">
            <mc:AlternateContent xmlns:mc="http://schemas.openxmlformats.org/markup-compatibility/2006">
              <mc:Choice xmlns:v="urn:schemas-microsoft-com:vml" Requires="v">
                <p:oleObj spid="_x0000_s32812" name="Equation" r:id="rId5" imgW="190440" imgH="203040" progId="Equation.3">
                  <p:embed/>
                </p:oleObj>
              </mc:Choice>
              <mc:Fallback>
                <p:oleObj name="Equation" r:id="rId5" imgW="190440" imgH="20304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80063" y="2924175"/>
                        <a:ext cx="476250"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2" name="Object 8"/>
          <p:cNvGraphicFramePr>
            <a:graphicFrameLocks noChangeAspect="1"/>
          </p:cNvGraphicFramePr>
          <p:nvPr/>
        </p:nvGraphicFramePr>
        <p:xfrm>
          <a:off x="6300788" y="2924175"/>
          <a:ext cx="442912" cy="561975"/>
        </p:xfrm>
        <a:graphic>
          <a:graphicData uri="http://schemas.openxmlformats.org/presentationml/2006/ole">
            <mc:AlternateContent xmlns:mc="http://schemas.openxmlformats.org/markup-compatibility/2006">
              <mc:Choice xmlns:v="urn:schemas-microsoft-com:vml" Requires="v">
                <p:oleObj spid="_x0000_s32813" name="Equation" r:id="rId7" imgW="190440" imgH="241200" progId="Equation.3">
                  <p:embed/>
                </p:oleObj>
              </mc:Choice>
              <mc:Fallback>
                <p:oleObj name="Equation" r:id="rId7" imgW="190440" imgH="2412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00788" y="2924175"/>
                        <a:ext cx="44291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3" name="Object 9"/>
          <p:cNvGraphicFramePr>
            <a:graphicFrameLocks noChangeAspect="1"/>
          </p:cNvGraphicFramePr>
          <p:nvPr/>
        </p:nvGraphicFramePr>
        <p:xfrm>
          <a:off x="7092950" y="2997200"/>
          <a:ext cx="476250" cy="509588"/>
        </p:xfrm>
        <a:graphic>
          <a:graphicData uri="http://schemas.openxmlformats.org/presentationml/2006/ole">
            <mc:AlternateContent xmlns:mc="http://schemas.openxmlformats.org/markup-compatibility/2006">
              <mc:Choice xmlns:v="urn:schemas-microsoft-com:vml" Requires="v">
                <p:oleObj spid="_x0000_s32814" name="Equation" r:id="rId9" imgW="190440" imgH="203040" progId="Equation.3">
                  <p:embed/>
                </p:oleObj>
              </mc:Choice>
              <mc:Fallback>
                <p:oleObj name="Equation" r:id="rId9" imgW="190440" imgH="20304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92950" y="2997200"/>
                        <a:ext cx="476250" cy="509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4" name="Object 10"/>
          <p:cNvGraphicFramePr>
            <a:graphicFrameLocks noChangeAspect="1"/>
          </p:cNvGraphicFramePr>
          <p:nvPr/>
        </p:nvGraphicFramePr>
        <p:xfrm>
          <a:off x="4140200" y="2133600"/>
          <a:ext cx="381000" cy="350838"/>
        </p:xfrm>
        <a:graphic>
          <a:graphicData uri="http://schemas.openxmlformats.org/presentationml/2006/ole">
            <mc:AlternateContent xmlns:mc="http://schemas.openxmlformats.org/markup-compatibility/2006">
              <mc:Choice xmlns:v="urn:schemas-microsoft-com:vml" Requires="v">
                <p:oleObj spid="_x0000_s32815" name="Equation" r:id="rId11" imgW="152280" imgH="139680" progId="Equation.3">
                  <p:embed/>
                </p:oleObj>
              </mc:Choice>
              <mc:Fallback>
                <p:oleObj name="Equation" r:id="rId11" imgW="152280" imgH="139680" progId="Equation.3">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40200" y="2133600"/>
                        <a:ext cx="381000" cy="35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5" name="Object 11"/>
          <p:cNvGraphicFramePr>
            <a:graphicFrameLocks noChangeAspect="1"/>
          </p:cNvGraphicFramePr>
          <p:nvPr/>
        </p:nvGraphicFramePr>
        <p:xfrm>
          <a:off x="4643438" y="1989138"/>
          <a:ext cx="508000" cy="609600"/>
        </p:xfrm>
        <a:graphic>
          <a:graphicData uri="http://schemas.openxmlformats.org/presentationml/2006/ole">
            <mc:AlternateContent xmlns:mc="http://schemas.openxmlformats.org/markup-compatibility/2006">
              <mc:Choice xmlns:v="urn:schemas-microsoft-com:vml" Requires="v">
                <p:oleObj spid="_x0000_s32816" name="Equation" r:id="rId13" imgW="190440" imgH="228600" progId="Equation.3">
                  <p:embed/>
                </p:oleObj>
              </mc:Choice>
              <mc:Fallback>
                <p:oleObj name="Equation" r:id="rId13" imgW="190440" imgH="228600" progId="Equation.3">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643438" y="1989138"/>
                        <a:ext cx="5080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6" name="Object 12"/>
          <p:cNvGraphicFramePr>
            <a:graphicFrameLocks noChangeAspect="1"/>
          </p:cNvGraphicFramePr>
          <p:nvPr/>
        </p:nvGraphicFramePr>
        <p:xfrm>
          <a:off x="5508625" y="2205038"/>
          <a:ext cx="381000" cy="350837"/>
        </p:xfrm>
        <a:graphic>
          <a:graphicData uri="http://schemas.openxmlformats.org/presentationml/2006/ole">
            <mc:AlternateContent xmlns:mc="http://schemas.openxmlformats.org/markup-compatibility/2006">
              <mc:Choice xmlns:v="urn:schemas-microsoft-com:vml" Requires="v">
                <p:oleObj spid="_x0000_s32817" name="Equation" r:id="rId15" imgW="152280" imgH="139680" progId="Equation.3">
                  <p:embed/>
                </p:oleObj>
              </mc:Choice>
              <mc:Fallback>
                <p:oleObj name="Equation" r:id="rId15" imgW="152280" imgH="139680" progId="Equation.3">
                  <p:embed/>
                  <p:pic>
                    <p:nvPicPr>
                      <p:cNvPr id="0" name="Object 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508625" y="2205038"/>
                        <a:ext cx="381000" cy="350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7" name="Object 13"/>
          <p:cNvGraphicFramePr>
            <a:graphicFrameLocks noChangeAspect="1"/>
          </p:cNvGraphicFramePr>
          <p:nvPr/>
        </p:nvGraphicFramePr>
        <p:xfrm>
          <a:off x="6588125" y="4437063"/>
          <a:ext cx="447675" cy="576262"/>
        </p:xfrm>
        <a:graphic>
          <a:graphicData uri="http://schemas.openxmlformats.org/presentationml/2006/ole">
            <mc:AlternateContent xmlns:mc="http://schemas.openxmlformats.org/markup-compatibility/2006">
              <mc:Choice xmlns:v="urn:schemas-microsoft-com:vml" Requires="v">
                <p:oleObj spid="_x0000_s32818" name="Equation" r:id="rId17" imgW="177480" imgH="228600" progId="Equation.3">
                  <p:embed/>
                </p:oleObj>
              </mc:Choice>
              <mc:Fallback>
                <p:oleObj name="Equation" r:id="rId17" imgW="177480" imgH="228600" progId="Equation.3">
                  <p:embed/>
                  <p:pic>
                    <p:nvPicPr>
                      <p:cNvPr id="0" name="Object 1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588125" y="4437063"/>
                        <a:ext cx="447675"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8" name="Object 14"/>
          <p:cNvGraphicFramePr>
            <a:graphicFrameLocks noChangeAspect="1"/>
          </p:cNvGraphicFramePr>
          <p:nvPr/>
        </p:nvGraphicFramePr>
        <p:xfrm>
          <a:off x="4643438" y="4076700"/>
          <a:ext cx="447675" cy="576263"/>
        </p:xfrm>
        <a:graphic>
          <a:graphicData uri="http://schemas.openxmlformats.org/presentationml/2006/ole">
            <mc:AlternateContent xmlns:mc="http://schemas.openxmlformats.org/markup-compatibility/2006">
              <mc:Choice xmlns:v="urn:schemas-microsoft-com:vml" Requires="v">
                <p:oleObj spid="_x0000_s32819" name="Equation" r:id="rId19" imgW="177480" imgH="228600" progId="Equation.3">
                  <p:embed/>
                </p:oleObj>
              </mc:Choice>
              <mc:Fallback>
                <p:oleObj name="Equation" r:id="rId19" imgW="177480" imgH="228600" progId="Equation.3">
                  <p:embed/>
                  <p:pic>
                    <p:nvPicPr>
                      <p:cNvPr id="0" name="Object 1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643438" y="4076700"/>
                        <a:ext cx="447675" cy="57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9" name="Object 15"/>
          <p:cNvGraphicFramePr>
            <a:graphicFrameLocks noChangeAspect="1"/>
          </p:cNvGraphicFramePr>
          <p:nvPr/>
        </p:nvGraphicFramePr>
        <p:xfrm>
          <a:off x="6443663" y="4076700"/>
          <a:ext cx="787400" cy="457200"/>
        </p:xfrm>
        <a:graphic>
          <a:graphicData uri="http://schemas.openxmlformats.org/presentationml/2006/ole">
            <mc:AlternateContent xmlns:mc="http://schemas.openxmlformats.org/markup-compatibility/2006">
              <mc:Choice xmlns:v="urn:schemas-microsoft-com:vml" Requires="v">
                <p:oleObj spid="_x0000_s32820" name="Equation" r:id="rId20" imgW="393480" imgH="228600" progId="Equation.3">
                  <p:embed/>
                </p:oleObj>
              </mc:Choice>
              <mc:Fallback>
                <p:oleObj name="Equation" r:id="rId20" imgW="393480" imgH="228600" progId="Equation.3">
                  <p:embed/>
                  <p:pic>
                    <p:nvPicPr>
                      <p:cNvPr id="0" name="Object 1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443663" y="4076700"/>
                        <a:ext cx="787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80" name="Object 16"/>
          <p:cNvGraphicFramePr>
            <a:graphicFrameLocks noChangeAspect="1"/>
          </p:cNvGraphicFramePr>
          <p:nvPr/>
        </p:nvGraphicFramePr>
        <p:xfrm>
          <a:off x="1908175" y="3716338"/>
          <a:ext cx="1543050" cy="449262"/>
        </p:xfrm>
        <a:graphic>
          <a:graphicData uri="http://schemas.openxmlformats.org/presentationml/2006/ole">
            <mc:AlternateContent xmlns:mc="http://schemas.openxmlformats.org/markup-compatibility/2006">
              <mc:Choice xmlns:v="urn:schemas-microsoft-com:vml" Requires="v">
                <p:oleObj spid="_x0000_s32821" name="Equation" r:id="rId22" imgW="787320" imgH="228600" progId="Equation.3">
                  <p:embed/>
                </p:oleObj>
              </mc:Choice>
              <mc:Fallback>
                <p:oleObj name="Equation" r:id="rId22" imgW="787320" imgH="228600" progId="Equation.3">
                  <p:embed/>
                  <p:pic>
                    <p:nvPicPr>
                      <p:cNvPr id="0" name="Object 16"/>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908175" y="3716338"/>
                        <a:ext cx="1543050"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81" name="Object 17"/>
          <p:cNvGraphicFramePr>
            <a:graphicFrameLocks noChangeAspect="1"/>
          </p:cNvGraphicFramePr>
          <p:nvPr/>
        </p:nvGraphicFramePr>
        <p:xfrm>
          <a:off x="5867400" y="3357563"/>
          <a:ext cx="2306638" cy="528637"/>
        </p:xfrm>
        <a:graphic>
          <a:graphicData uri="http://schemas.openxmlformats.org/presentationml/2006/ole">
            <mc:AlternateContent xmlns:mc="http://schemas.openxmlformats.org/markup-compatibility/2006">
              <mc:Choice xmlns:v="urn:schemas-microsoft-com:vml" Requires="v">
                <p:oleObj spid="_x0000_s32822" name="Equation" r:id="rId24" imgW="1104840" imgH="253800" progId="Equation.3">
                  <p:embed/>
                </p:oleObj>
              </mc:Choice>
              <mc:Fallback>
                <p:oleObj name="Equation" r:id="rId24" imgW="1104840" imgH="253800" progId="Equation.3">
                  <p:embed/>
                  <p:pic>
                    <p:nvPicPr>
                      <p:cNvPr id="0" name="Object 17"/>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867400" y="3357563"/>
                        <a:ext cx="2306638" cy="528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82" name="Object 21"/>
          <p:cNvGraphicFramePr>
            <a:graphicFrameLocks noChangeAspect="1"/>
          </p:cNvGraphicFramePr>
          <p:nvPr>
            <p:ph sz="half" idx="2"/>
          </p:nvPr>
        </p:nvGraphicFramePr>
        <p:xfrm>
          <a:off x="1908175" y="4508500"/>
          <a:ext cx="719138" cy="417513"/>
        </p:xfrm>
        <a:graphic>
          <a:graphicData uri="http://schemas.openxmlformats.org/presentationml/2006/ole">
            <mc:AlternateContent xmlns:mc="http://schemas.openxmlformats.org/markup-compatibility/2006">
              <mc:Choice xmlns:v="urn:schemas-microsoft-com:vml" Requires="v">
                <p:oleObj spid="_x0000_s32823" name="Equation" r:id="rId26" imgW="393480" imgH="228600" progId="Equation.3">
                  <p:embed/>
                </p:oleObj>
              </mc:Choice>
              <mc:Fallback>
                <p:oleObj name="Equation" r:id="rId26" imgW="393480" imgH="228600" progId="Equation.3">
                  <p:embed/>
                  <p:pic>
                    <p:nvPicPr>
                      <p:cNvPr id="0" name="Object 2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908175" y="4508500"/>
                        <a:ext cx="719138" cy="417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miter lim="8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comb/>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0"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B3E3BBD6-6E05-44B7-9BFE-8069B18BB9F2}" type="slidenum">
              <a:rPr kumimoji="0" lang="en-US" altLang="zh-CN" sz="1400" smtClean="0"/>
              <a:pPr eaLnBrk="1" hangingPunct="1"/>
              <a:t>4</a:t>
            </a:fld>
            <a:endParaRPr kumimoji="0" lang="en-US" altLang="zh-CN" sz="1400" smtClean="0"/>
          </a:p>
        </p:txBody>
      </p:sp>
      <p:sp>
        <p:nvSpPr>
          <p:cNvPr id="13315" name="Rectangle 3"/>
          <p:cNvSpPr>
            <a:spLocks noGrp="1" noChangeArrowheads="1"/>
          </p:cNvSpPr>
          <p:nvPr>
            <p:ph type="body" idx="1"/>
          </p:nvPr>
        </p:nvSpPr>
        <p:spPr>
          <a:xfrm>
            <a:off x="971550" y="476250"/>
            <a:ext cx="7924800" cy="5410200"/>
          </a:xfrm>
        </p:spPr>
        <p:txBody>
          <a:bodyPr/>
          <a:lstStyle/>
          <a:p>
            <a:pPr eaLnBrk="1" hangingPunct="1">
              <a:lnSpc>
                <a:spcPct val="80000"/>
              </a:lnSpc>
            </a:pPr>
            <a:r>
              <a:rPr lang="zh-CN" altLang="en-US" sz="2400" smtClean="0"/>
              <a:t>线性判别函数法是一类较为简单的判别函数。</a:t>
            </a:r>
          </a:p>
          <a:p>
            <a:pPr eaLnBrk="1" hangingPunct="1">
              <a:lnSpc>
                <a:spcPct val="80000"/>
              </a:lnSpc>
            </a:pPr>
            <a:r>
              <a:rPr lang="zh-CN" altLang="en-US" sz="2400" smtClean="0"/>
              <a:t>先假定判别函数</a:t>
            </a:r>
            <a:r>
              <a:rPr lang="en-US" altLang="zh-CN" sz="2400" i="1" smtClean="0"/>
              <a:t>g</a:t>
            </a:r>
            <a:r>
              <a:rPr lang="en-US" altLang="zh-CN" sz="2400" smtClean="0"/>
              <a:t>(</a:t>
            </a:r>
            <a:r>
              <a:rPr lang="en-US" altLang="zh-CN" sz="2400" i="1" smtClean="0"/>
              <a:t>x</a:t>
            </a:r>
            <a:r>
              <a:rPr lang="en-US" altLang="zh-CN" sz="2400" smtClean="0"/>
              <a:t>)</a:t>
            </a:r>
            <a:r>
              <a:rPr lang="zh-CN" altLang="en-US" sz="2400" smtClean="0"/>
              <a:t>是</a:t>
            </a:r>
            <a:r>
              <a:rPr lang="en-US" altLang="zh-CN" sz="2400" i="1" smtClean="0"/>
              <a:t>x</a:t>
            </a:r>
            <a:r>
              <a:rPr lang="zh-CN" altLang="en-US" sz="2400" smtClean="0"/>
              <a:t>的线性函数，即</a:t>
            </a:r>
          </a:p>
          <a:p>
            <a:pPr eaLnBrk="1" hangingPunct="1">
              <a:lnSpc>
                <a:spcPct val="80000"/>
              </a:lnSpc>
            </a:pPr>
            <a:endParaRPr lang="zh-CN" altLang="en-US" sz="2400" smtClean="0"/>
          </a:p>
          <a:p>
            <a:pPr eaLnBrk="1" hangingPunct="1">
              <a:lnSpc>
                <a:spcPct val="80000"/>
              </a:lnSpc>
            </a:pPr>
            <a:endParaRPr lang="zh-CN" altLang="en-US" sz="2400" smtClean="0"/>
          </a:p>
          <a:p>
            <a:pPr eaLnBrk="1" hangingPunct="1">
              <a:lnSpc>
                <a:spcPct val="80000"/>
              </a:lnSpc>
            </a:pPr>
            <a:r>
              <a:rPr lang="zh-CN" altLang="en-US" sz="2400" smtClean="0"/>
              <a:t>对于</a:t>
            </a:r>
            <a:r>
              <a:rPr lang="en-US" altLang="zh-CN" sz="2400" i="1" smtClean="0"/>
              <a:t>c</a:t>
            </a:r>
            <a:r>
              <a:rPr lang="zh-CN" altLang="en-US" sz="2400" smtClean="0"/>
              <a:t>类问题，可以定义</a:t>
            </a:r>
            <a:r>
              <a:rPr lang="en-US" altLang="zh-CN" sz="2400" i="1" smtClean="0"/>
              <a:t>c</a:t>
            </a:r>
            <a:r>
              <a:rPr lang="zh-CN" altLang="en-US" sz="2400" smtClean="0"/>
              <a:t>个判别函数</a:t>
            </a:r>
          </a:p>
          <a:p>
            <a:pPr eaLnBrk="1" hangingPunct="1">
              <a:lnSpc>
                <a:spcPct val="80000"/>
              </a:lnSpc>
            </a:pPr>
            <a:endParaRPr lang="zh-CN" altLang="en-US" sz="2400" smtClean="0"/>
          </a:p>
          <a:p>
            <a:pPr eaLnBrk="1" hangingPunct="1">
              <a:lnSpc>
                <a:spcPct val="80000"/>
              </a:lnSpc>
            </a:pPr>
            <a:endParaRPr lang="zh-CN" altLang="en-US" sz="2400" smtClean="0"/>
          </a:p>
          <a:p>
            <a:pPr eaLnBrk="1" hangingPunct="1">
              <a:lnSpc>
                <a:spcPct val="80000"/>
              </a:lnSpc>
            </a:pPr>
            <a:r>
              <a:rPr lang="zh-CN" altLang="en-US" sz="2400" smtClean="0"/>
              <a:t>我们要用样本去估计各              ，并把未知样本</a:t>
            </a:r>
            <a:r>
              <a:rPr lang="en-US" altLang="zh-CN" sz="2400" i="1" smtClean="0"/>
              <a:t>x</a:t>
            </a:r>
            <a:r>
              <a:rPr lang="zh-CN" altLang="en-US" sz="2400" smtClean="0"/>
              <a:t>归到具有最大判别函数值的类别中去。这里关键的问题是如何利用样本集求得</a:t>
            </a:r>
          </a:p>
          <a:p>
            <a:pPr eaLnBrk="1" hangingPunct="1">
              <a:lnSpc>
                <a:spcPct val="80000"/>
              </a:lnSpc>
            </a:pPr>
            <a:endParaRPr lang="zh-CN" altLang="en-US" sz="2400" smtClean="0"/>
          </a:p>
          <a:p>
            <a:pPr eaLnBrk="1" hangingPunct="1">
              <a:lnSpc>
                <a:spcPct val="80000"/>
              </a:lnSpc>
            </a:pPr>
            <a:r>
              <a:rPr lang="zh-CN" altLang="en-US" sz="2400" b="1" u="sng" smtClean="0">
                <a:solidFill>
                  <a:srgbClr val="800000"/>
                </a:solidFill>
                <a:ea typeface="隶书" pitchFamily="49" charset="-122"/>
              </a:rPr>
              <a:t>准则函数</a:t>
            </a:r>
            <a:r>
              <a:rPr lang="zh-CN" altLang="en-US" sz="2400" smtClean="0"/>
              <a:t>  描述判别函数好坏的标准。这实际上是将分类器设计问题转化为求准则函数极值问题，因此可用最优化技术解决模式识别问题。                                       </a:t>
            </a:r>
          </a:p>
        </p:txBody>
      </p:sp>
      <p:graphicFrame>
        <p:nvGraphicFramePr>
          <p:cNvPr id="13316" name="Object 4"/>
          <p:cNvGraphicFramePr>
            <a:graphicFrameLocks noChangeAspect="1"/>
          </p:cNvGraphicFramePr>
          <p:nvPr/>
        </p:nvGraphicFramePr>
        <p:xfrm>
          <a:off x="3348038" y="1268413"/>
          <a:ext cx="2087562" cy="495300"/>
        </p:xfrm>
        <a:graphic>
          <a:graphicData uri="http://schemas.openxmlformats.org/presentationml/2006/ole">
            <mc:AlternateContent xmlns:mc="http://schemas.openxmlformats.org/markup-compatibility/2006">
              <mc:Choice xmlns:v="urn:schemas-microsoft-com:vml" Requires="v">
                <p:oleObj spid="_x0000_s1041" name="Equation" r:id="rId3" imgW="1015920" imgH="241200" progId="Equation.3">
                  <p:embed/>
                </p:oleObj>
              </mc:Choice>
              <mc:Fallback>
                <p:oleObj name="Equation" r:id="rId3" imgW="1015920" imgH="241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038" y="1268413"/>
                        <a:ext cx="2087562"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7" name="Object 5"/>
          <p:cNvGraphicFramePr>
            <a:graphicFrameLocks noChangeAspect="1"/>
          </p:cNvGraphicFramePr>
          <p:nvPr/>
        </p:nvGraphicFramePr>
        <p:xfrm>
          <a:off x="2771775" y="2276475"/>
          <a:ext cx="4032250" cy="550863"/>
        </p:xfrm>
        <a:graphic>
          <a:graphicData uri="http://schemas.openxmlformats.org/presentationml/2006/ole">
            <mc:AlternateContent xmlns:mc="http://schemas.openxmlformats.org/markup-compatibility/2006">
              <mc:Choice xmlns:v="urn:schemas-microsoft-com:vml" Requires="v">
                <p:oleObj spid="_x0000_s1042" name="Equation" r:id="rId5" imgW="1854000" imgH="253800" progId="Equation.3">
                  <p:embed/>
                </p:oleObj>
              </mc:Choice>
              <mc:Fallback>
                <p:oleObj name="Equation" r:id="rId5" imgW="1854000" imgH="2538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1775" y="2276475"/>
                        <a:ext cx="4032250" cy="550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8" name="Object 6"/>
          <p:cNvGraphicFramePr>
            <a:graphicFrameLocks noChangeAspect="1"/>
          </p:cNvGraphicFramePr>
          <p:nvPr/>
        </p:nvGraphicFramePr>
        <p:xfrm>
          <a:off x="4427538" y="2924175"/>
          <a:ext cx="962025" cy="442913"/>
        </p:xfrm>
        <a:graphic>
          <a:graphicData uri="http://schemas.openxmlformats.org/presentationml/2006/ole">
            <mc:AlternateContent xmlns:mc="http://schemas.openxmlformats.org/markup-compatibility/2006">
              <mc:Choice xmlns:v="urn:schemas-microsoft-com:vml" Requires="v">
                <p:oleObj spid="_x0000_s1043" name="Equation" r:id="rId7" imgW="495000" imgH="228600" progId="Equation.3">
                  <p:embed/>
                </p:oleObj>
              </mc:Choice>
              <mc:Fallback>
                <p:oleObj name="Equation" r:id="rId7" imgW="495000" imgH="2286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27538" y="2924175"/>
                        <a:ext cx="962025" cy="442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9" name="Object 7"/>
          <p:cNvGraphicFramePr>
            <a:graphicFrameLocks noChangeAspect="1"/>
          </p:cNvGraphicFramePr>
          <p:nvPr/>
        </p:nvGraphicFramePr>
        <p:xfrm>
          <a:off x="3563938" y="3573463"/>
          <a:ext cx="963612" cy="442912"/>
        </p:xfrm>
        <a:graphic>
          <a:graphicData uri="http://schemas.openxmlformats.org/presentationml/2006/ole">
            <mc:AlternateContent xmlns:mc="http://schemas.openxmlformats.org/markup-compatibility/2006">
              <mc:Choice xmlns:v="urn:schemas-microsoft-com:vml" Requires="v">
                <p:oleObj spid="_x0000_s1044" name="Equation" r:id="rId9" imgW="495000" imgH="228600" progId="Equation.3">
                  <p:embed/>
                </p:oleObj>
              </mc:Choice>
              <mc:Fallback>
                <p:oleObj name="Equation" r:id="rId9" imgW="495000" imgH="2286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63938" y="3573463"/>
                        <a:ext cx="963612" cy="442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13316"/>
                                        </p:tgtEl>
                                        <p:attrNameLst>
                                          <p:attrName>style.visibility</p:attrName>
                                        </p:attrNameLst>
                                      </p:cBhvr>
                                      <p:to>
                                        <p:strVal val="visible"/>
                                      </p:to>
                                    </p:set>
                                    <p:animEffect transition="in" filter="blinds(horizontal)">
                                      <p:cBhvr>
                                        <p:cTn id="15" dur="500"/>
                                        <p:tgtEl>
                                          <p:spTgt spid="1331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3315">
                                            <p:txEl>
                                              <p:pRg st="4" end="4"/>
                                            </p:txEl>
                                          </p:spTgt>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8" presetClass="entr" presetSubtype="16" fill="hold" nodeType="clickEffect">
                                  <p:stCondLst>
                                    <p:cond delay="0"/>
                                  </p:stCondLst>
                                  <p:childTnLst>
                                    <p:set>
                                      <p:cBhvr>
                                        <p:cTn id="23" dur="1" fill="hold">
                                          <p:stCondLst>
                                            <p:cond delay="0"/>
                                          </p:stCondLst>
                                        </p:cTn>
                                        <p:tgtEl>
                                          <p:spTgt spid="13317"/>
                                        </p:tgtEl>
                                        <p:attrNameLst>
                                          <p:attrName>style.visibility</p:attrName>
                                        </p:attrNameLst>
                                      </p:cBhvr>
                                      <p:to>
                                        <p:strVal val="visible"/>
                                      </p:to>
                                    </p:set>
                                    <p:animEffect transition="in" filter="diamond(in)">
                                      <p:cBhvr>
                                        <p:cTn id="24" dur="2000"/>
                                        <p:tgtEl>
                                          <p:spTgt spid="13317"/>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315">
                                            <p:txEl>
                                              <p:pRg st="7" end="7"/>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13318"/>
                                        </p:tgtEl>
                                        <p:attrNameLst>
                                          <p:attrName>style.visibility</p:attrName>
                                        </p:attrNameLst>
                                      </p:cBhvr>
                                      <p:to>
                                        <p:strVal val="visible"/>
                                      </p:to>
                                    </p:set>
                                    <p:animEffect transition="in" filter="blinds(horizontal)">
                                      <p:cBhvr>
                                        <p:cTn id="33" dur="500"/>
                                        <p:tgtEl>
                                          <p:spTgt spid="13318"/>
                                        </p:tgtEl>
                                      </p:cBhvr>
                                    </p:animEffect>
                                  </p:childTnLst>
                                </p:cTn>
                              </p:par>
                              <p:par>
                                <p:cTn id="34" presetID="3" presetClass="entr" presetSubtype="10" fill="hold" nodeType="withEffect">
                                  <p:stCondLst>
                                    <p:cond delay="0"/>
                                  </p:stCondLst>
                                  <p:childTnLst>
                                    <p:set>
                                      <p:cBhvr>
                                        <p:cTn id="35" dur="1" fill="hold">
                                          <p:stCondLst>
                                            <p:cond delay="0"/>
                                          </p:stCondLst>
                                        </p:cTn>
                                        <p:tgtEl>
                                          <p:spTgt spid="13319"/>
                                        </p:tgtEl>
                                        <p:attrNameLst>
                                          <p:attrName>style.visibility</p:attrName>
                                        </p:attrNameLst>
                                      </p:cBhvr>
                                      <p:to>
                                        <p:strVal val="visible"/>
                                      </p:to>
                                    </p:set>
                                    <p:animEffect transition="in" filter="blinds(horizontal)">
                                      <p:cBhvr>
                                        <p:cTn id="36" dur="500"/>
                                        <p:tgtEl>
                                          <p:spTgt spid="13319"/>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31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1AA56C87-45CA-45C5-B9A0-FDBC64DA133E}" type="slidenum">
              <a:rPr kumimoji="0" lang="en-US" altLang="zh-CN" sz="1400" smtClean="0"/>
              <a:pPr eaLnBrk="1" hangingPunct="1"/>
              <a:t>5</a:t>
            </a:fld>
            <a:endParaRPr kumimoji="0" lang="en-US" altLang="zh-CN" sz="1400" smtClean="0"/>
          </a:p>
        </p:txBody>
      </p:sp>
      <p:sp>
        <p:nvSpPr>
          <p:cNvPr id="14339" name="Rectangle 3"/>
          <p:cNvSpPr>
            <a:spLocks noGrp="1" noChangeArrowheads="1"/>
          </p:cNvSpPr>
          <p:nvPr>
            <p:ph type="body" idx="1"/>
          </p:nvPr>
        </p:nvSpPr>
        <p:spPr>
          <a:xfrm>
            <a:off x="1066800" y="1066800"/>
            <a:ext cx="7772400" cy="4495800"/>
          </a:xfrm>
        </p:spPr>
        <p:txBody>
          <a:bodyPr/>
          <a:lstStyle/>
          <a:p>
            <a:pPr eaLnBrk="1" hangingPunct="1">
              <a:lnSpc>
                <a:spcPct val="90000"/>
              </a:lnSpc>
            </a:pPr>
            <a:r>
              <a:rPr lang="zh-CN" altLang="en-US" sz="2400" smtClean="0"/>
              <a:t>贝叶斯</a:t>
            </a:r>
            <a:r>
              <a:rPr lang="en-US" altLang="zh-CN" sz="2400" smtClean="0"/>
              <a:t>(Bayes)</a:t>
            </a:r>
            <a:r>
              <a:rPr lang="zh-CN" altLang="en-US" sz="2400" smtClean="0"/>
              <a:t>分类器：以错误率或风险为准则函数的分类器</a:t>
            </a:r>
          </a:p>
          <a:p>
            <a:pPr eaLnBrk="1" hangingPunct="1">
              <a:lnSpc>
                <a:spcPct val="90000"/>
              </a:lnSpc>
            </a:pPr>
            <a:r>
              <a:rPr lang="zh-CN" altLang="en-US" sz="2400" smtClean="0"/>
              <a:t>称其为这种分类器为最优分类器，而在其他准则函数下得到的分类器称为“次优”的</a:t>
            </a:r>
          </a:p>
          <a:p>
            <a:pPr eaLnBrk="1" hangingPunct="1">
              <a:lnSpc>
                <a:spcPct val="90000"/>
              </a:lnSpc>
            </a:pPr>
            <a:r>
              <a:rPr lang="zh-CN" altLang="en-US" sz="2400" smtClean="0"/>
              <a:t>需要指出的是 ，这里的“次优”，只是相对于错误率或风险而言的，而对所提的准则函数来说，则是最好的。</a:t>
            </a:r>
          </a:p>
          <a:p>
            <a:pPr eaLnBrk="1" hangingPunct="1">
              <a:lnSpc>
                <a:spcPct val="90000"/>
              </a:lnSpc>
            </a:pPr>
            <a:r>
              <a:rPr lang="zh-CN" altLang="en-US" sz="2400" smtClean="0"/>
              <a:t>最简单的判别函数是线性函数，最简单的分界面是超平面。采用线性判别函数所产生的错误率或风险虽然可能比贝叶斯分类器来得大，但是它简单易实现，而且需要的计算量和存储量小。因此，可以认为，线性判别函数是统计模式识别的基本方法之一。</a:t>
            </a:r>
          </a:p>
        </p:txBody>
      </p:sp>
    </p:spTree>
  </p:cSld>
  <p:clrMapOvr>
    <a:masterClrMapping/>
  </p:clrMapOvr>
  <p:transition>
    <p:comb/>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grpId="0" nodeType="clickEffect">
                                  <p:stCondLst>
                                    <p:cond delay="0"/>
                                  </p:stCondLst>
                                  <p:childTnLst>
                                    <p:set>
                                      <p:cBhvr>
                                        <p:cTn id="6" dur="0" fill="hold">
                                          <p:stCondLst>
                                            <p:cond delay="0"/>
                                          </p:stCondLst>
                                        </p:cTn>
                                        <p:tgtEl>
                                          <p:spTgt spid="14339">
                                            <p:txEl>
                                              <p:pRg st="1" end="1"/>
                                            </p:txEl>
                                          </p:spTgt>
                                        </p:tgtEl>
                                        <p:attrNameLst>
                                          <p:attrName>style.visibility</p:attrName>
                                        </p:attrNameLst>
                                      </p:cBhvr>
                                      <p:to>
                                        <p:strVal val="visible"/>
                                      </p:to>
                                    </p:set>
                                    <p:animEffect transition="in" filter="fade">
                                      <p:cBhvr>
                                        <p:cTn id="7" dur="1000"/>
                                        <p:tgtEl>
                                          <p:spTgt spid="14339">
                                            <p:txEl>
                                              <p:pRg st="1" end="1"/>
                                            </p:txEl>
                                          </p:spTgt>
                                        </p:tgtEl>
                                      </p:cBhvr>
                                    </p:animEffect>
                                    <p:anim calcmode="lin" valueType="num">
                                      <p:cBhvr>
                                        <p:cTn id="8" dur="1000" fill="hold"/>
                                        <p:tgtEl>
                                          <p:spTgt spid="14339">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433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7" presetClass="entr" presetSubtype="0" fill="hold" grpId="0" nodeType="clickEffect">
                                  <p:stCondLst>
                                    <p:cond delay="0"/>
                                  </p:stCondLst>
                                  <p:childTnLst>
                                    <p:set>
                                      <p:cBhvr>
                                        <p:cTn id="13" dur="0" fill="hold">
                                          <p:stCondLst>
                                            <p:cond delay="0"/>
                                          </p:stCondLst>
                                        </p:cTn>
                                        <p:tgtEl>
                                          <p:spTgt spid="14339">
                                            <p:txEl>
                                              <p:pRg st="2" end="2"/>
                                            </p:txEl>
                                          </p:spTgt>
                                        </p:tgtEl>
                                        <p:attrNameLst>
                                          <p:attrName>style.visibility</p:attrName>
                                        </p:attrNameLst>
                                      </p:cBhvr>
                                      <p:to>
                                        <p:strVal val="visible"/>
                                      </p:to>
                                    </p:set>
                                    <p:animEffect transition="in" filter="fade">
                                      <p:cBhvr>
                                        <p:cTn id="14" dur="1000"/>
                                        <p:tgtEl>
                                          <p:spTgt spid="14339">
                                            <p:txEl>
                                              <p:pRg st="2" end="2"/>
                                            </p:txEl>
                                          </p:spTgt>
                                        </p:tgtEl>
                                      </p:cBhvr>
                                    </p:animEffect>
                                    <p:anim calcmode="lin" valueType="num">
                                      <p:cBhvr>
                                        <p:cTn id="15" dur="1000" fill="hold"/>
                                        <p:tgtEl>
                                          <p:spTgt spid="14339">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433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7" presetClass="entr" presetSubtype="0" fill="hold" grpId="0" nodeType="clickEffect">
                                  <p:stCondLst>
                                    <p:cond delay="0"/>
                                  </p:stCondLst>
                                  <p:childTnLst>
                                    <p:set>
                                      <p:cBhvr>
                                        <p:cTn id="20" dur="0" fill="hold">
                                          <p:stCondLst>
                                            <p:cond delay="0"/>
                                          </p:stCondLst>
                                        </p:cTn>
                                        <p:tgtEl>
                                          <p:spTgt spid="14339">
                                            <p:txEl>
                                              <p:pRg st="3" end="3"/>
                                            </p:txEl>
                                          </p:spTgt>
                                        </p:tgtEl>
                                        <p:attrNameLst>
                                          <p:attrName>style.visibility</p:attrName>
                                        </p:attrNameLst>
                                      </p:cBhvr>
                                      <p:to>
                                        <p:strVal val="visible"/>
                                      </p:to>
                                    </p:set>
                                    <p:animEffect transition="in" filter="fade">
                                      <p:cBhvr>
                                        <p:cTn id="21" dur="1000"/>
                                        <p:tgtEl>
                                          <p:spTgt spid="14339">
                                            <p:txEl>
                                              <p:pRg st="3" end="3"/>
                                            </p:txEl>
                                          </p:spTgt>
                                        </p:tgtEl>
                                      </p:cBhvr>
                                    </p:animEffect>
                                    <p:anim calcmode="lin" valueType="num">
                                      <p:cBhvr>
                                        <p:cTn id="22" dur="1000" fill="hold"/>
                                        <p:tgtEl>
                                          <p:spTgt spid="14339">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14339">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5369A8B9-A7D8-4EC9-9601-9F112104E110}" type="slidenum">
              <a:rPr kumimoji="0" lang="en-US" altLang="zh-CN" sz="1400" smtClean="0"/>
              <a:pPr eaLnBrk="1" hangingPunct="1"/>
              <a:t>6</a:t>
            </a:fld>
            <a:endParaRPr kumimoji="0" lang="en-US" altLang="zh-CN" sz="1400" smtClean="0"/>
          </a:p>
        </p:txBody>
      </p:sp>
      <p:sp>
        <p:nvSpPr>
          <p:cNvPr id="10243" name="Rectangle 3"/>
          <p:cNvSpPr>
            <a:spLocks noGrp="1" noChangeArrowheads="1"/>
          </p:cNvSpPr>
          <p:nvPr>
            <p:ph type="body" idx="1"/>
          </p:nvPr>
        </p:nvSpPr>
        <p:spPr/>
        <p:txBody>
          <a:bodyPr/>
          <a:lstStyle/>
          <a:p>
            <a:pPr eaLnBrk="1" hangingPunct="1"/>
            <a:r>
              <a:rPr lang="zh-CN" altLang="en-US" sz="2400" smtClean="0"/>
              <a:t>本章中，我们首先介绍线性判别函数的基本概念和设</a:t>
            </a:r>
          </a:p>
          <a:p>
            <a:pPr eaLnBrk="1" hangingPunct="1">
              <a:buFont typeface="Symbol" pitchFamily="18" charset="2"/>
              <a:buNone/>
            </a:pPr>
            <a:r>
              <a:rPr lang="zh-CN" altLang="en-US" sz="2400" smtClean="0"/>
              <a:t>计线性分类器的基本考虑，在后面几节中给出在两类情</a:t>
            </a:r>
          </a:p>
          <a:p>
            <a:pPr eaLnBrk="1" hangingPunct="1">
              <a:buFont typeface="Symbol" pitchFamily="18" charset="2"/>
              <a:buNone/>
            </a:pPr>
            <a:r>
              <a:rPr lang="zh-CN" altLang="en-US" sz="2400" smtClean="0"/>
              <a:t>况下，基于几个常用的准则函数的线性分类器设计方法。</a:t>
            </a:r>
          </a:p>
          <a:p>
            <a:pPr eaLnBrk="1" hangingPunct="1">
              <a:buFont typeface="Symbol" pitchFamily="18" charset="2"/>
              <a:buNone/>
            </a:pPr>
            <a:r>
              <a:rPr lang="zh-CN" altLang="en-US" sz="2400" smtClean="0"/>
              <a:t>这几个准则是：</a:t>
            </a:r>
            <a:endParaRPr lang="en-US" altLang="zh-CN" sz="2400" smtClean="0"/>
          </a:p>
          <a:p>
            <a:pPr eaLnBrk="1" hangingPunct="1">
              <a:buFont typeface="Symbol" pitchFamily="18" charset="2"/>
              <a:buNone/>
            </a:pPr>
            <a:r>
              <a:rPr lang="en-US" altLang="zh-CN" sz="2400" b="1" smtClean="0">
                <a:latin typeface="黑体" pitchFamily="2" charset="-122"/>
                <a:ea typeface="黑体" pitchFamily="2" charset="-122"/>
              </a:rPr>
              <a:t>  Fisher</a:t>
            </a:r>
            <a:r>
              <a:rPr lang="zh-CN" altLang="en-US" sz="2400" b="1" smtClean="0">
                <a:latin typeface="黑体" pitchFamily="2" charset="-122"/>
                <a:ea typeface="黑体" pitchFamily="2" charset="-122"/>
              </a:rPr>
              <a:t>准则，感知准则，最小错分样本数准则，最小平方误差</a:t>
            </a:r>
            <a:r>
              <a:rPr lang="en-US" altLang="zh-CN" sz="2400" b="1" smtClean="0">
                <a:latin typeface="黑体" pitchFamily="2" charset="-122"/>
                <a:ea typeface="黑体" pitchFamily="2" charset="-122"/>
              </a:rPr>
              <a:t>(MSE)</a:t>
            </a:r>
            <a:r>
              <a:rPr lang="zh-CN" altLang="en-US" sz="2400" b="1" smtClean="0">
                <a:latin typeface="黑体" pitchFamily="2" charset="-122"/>
                <a:ea typeface="黑体" pitchFamily="2" charset="-122"/>
              </a:rPr>
              <a:t>准则，最小错误率线性判别函数准则和最大间隔准则</a:t>
            </a:r>
            <a:r>
              <a:rPr lang="zh-CN" altLang="en-US" sz="2400" smtClean="0"/>
              <a:t>。</a:t>
            </a:r>
            <a:endParaRPr lang="en-US" altLang="zh-CN" sz="2400" smtClean="0"/>
          </a:p>
          <a:p>
            <a:pPr eaLnBrk="1" hangingPunct="1">
              <a:buFont typeface="Symbol" pitchFamily="18" charset="2"/>
              <a:buNone/>
            </a:pPr>
            <a:r>
              <a:rPr lang="zh-CN" altLang="en-US" sz="2400" smtClean="0"/>
              <a:t>最后讨论一下多类情况下的分类问题。</a:t>
            </a:r>
          </a:p>
        </p:txBody>
      </p:sp>
    </p:spTree>
  </p:cSld>
  <p:clrMapOvr>
    <a:masterClrMapping/>
  </p:clrMapOvr>
  <p:transition>
    <p:comb/>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grpId="0" nodeType="clickEffect">
                                  <p:stCondLst>
                                    <p:cond delay="0"/>
                                  </p:stCondLst>
                                  <p:childTnLst>
                                    <p:set>
                                      <p:cBhvr>
                                        <p:cTn id="6" dur="0" fill="hold">
                                          <p:stCondLst>
                                            <p:cond delay="0"/>
                                          </p:stCondLst>
                                        </p:cTn>
                                        <p:tgtEl>
                                          <p:spTgt spid="10243">
                                            <p:txEl>
                                              <p:pRg st="1" end="1"/>
                                            </p:txEl>
                                          </p:spTgt>
                                        </p:tgtEl>
                                        <p:attrNameLst>
                                          <p:attrName>style.visibility</p:attrName>
                                        </p:attrNameLst>
                                      </p:cBhvr>
                                      <p:to>
                                        <p:strVal val="visible"/>
                                      </p:to>
                                    </p:set>
                                    <p:animEffect transition="in" filter="fade">
                                      <p:cBhvr>
                                        <p:cTn id="7" dur="1000"/>
                                        <p:tgtEl>
                                          <p:spTgt spid="10243">
                                            <p:txEl>
                                              <p:pRg st="1" end="1"/>
                                            </p:txEl>
                                          </p:spTgt>
                                        </p:tgtEl>
                                      </p:cBhvr>
                                    </p:animEffect>
                                    <p:anim calcmode="lin" valueType="num">
                                      <p:cBhvr>
                                        <p:cTn id="8" dur="1000" fill="hold"/>
                                        <p:tgtEl>
                                          <p:spTgt spid="1024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024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7" presetClass="entr" presetSubtype="0" fill="hold" grpId="0" nodeType="clickEffect">
                                  <p:stCondLst>
                                    <p:cond delay="0"/>
                                  </p:stCondLst>
                                  <p:childTnLst>
                                    <p:set>
                                      <p:cBhvr>
                                        <p:cTn id="13" dur="0" fill="hold">
                                          <p:stCondLst>
                                            <p:cond delay="0"/>
                                          </p:stCondLst>
                                        </p:cTn>
                                        <p:tgtEl>
                                          <p:spTgt spid="10243">
                                            <p:txEl>
                                              <p:pRg st="2" end="2"/>
                                            </p:txEl>
                                          </p:spTgt>
                                        </p:tgtEl>
                                        <p:attrNameLst>
                                          <p:attrName>style.visibility</p:attrName>
                                        </p:attrNameLst>
                                      </p:cBhvr>
                                      <p:to>
                                        <p:strVal val="visible"/>
                                      </p:to>
                                    </p:set>
                                    <p:animEffect transition="in" filter="fade">
                                      <p:cBhvr>
                                        <p:cTn id="14" dur="1000"/>
                                        <p:tgtEl>
                                          <p:spTgt spid="10243">
                                            <p:txEl>
                                              <p:pRg st="2" end="2"/>
                                            </p:txEl>
                                          </p:spTgt>
                                        </p:tgtEl>
                                      </p:cBhvr>
                                    </p:animEffect>
                                    <p:anim calcmode="lin" valueType="num">
                                      <p:cBhvr>
                                        <p:cTn id="15" dur="1000" fill="hold"/>
                                        <p:tgtEl>
                                          <p:spTgt spid="1024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024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7" presetClass="entr" presetSubtype="0" fill="hold" grpId="0" nodeType="clickEffect">
                                  <p:stCondLst>
                                    <p:cond delay="0"/>
                                  </p:stCondLst>
                                  <p:childTnLst>
                                    <p:set>
                                      <p:cBhvr>
                                        <p:cTn id="20" dur="0" fill="hold">
                                          <p:stCondLst>
                                            <p:cond delay="0"/>
                                          </p:stCondLst>
                                        </p:cTn>
                                        <p:tgtEl>
                                          <p:spTgt spid="10243">
                                            <p:txEl>
                                              <p:pRg st="3" end="3"/>
                                            </p:txEl>
                                          </p:spTgt>
                                        </p:tgtEl>
                                        <p:attrNameLst>
                                          <p:attrName>style.visibility</p:attrName>
                                        </p:attrNameLst>
                                      </p:cBhvr>
                                      <p:to>
                                        <p:strVal val="visible"/>
                                      </p:to>
                                    </p:set>
                                    <p:animEffect transition="in" filter="fade">
                                      <p:cBhvr>
                                        <p:cTn id="21" dur="1000"/>
                                        <p:tgtEl>
                                          <p:spTgt spid="10243">
                                            <p:txEl>
                                              <p:pRg st="3" end="3"/>
                                            </p:txEl>
                                          </p:spTgt>
                                        </p:tgtEl>
                                      </p:cBhvr>
                                    </p:animEffect>
                                    <p:anim calcmode="lin" valueType="num">
                                      <p:cBhvr>
                                        <p:cTn id="22" dur="1000" fill="hold"/>
                                        <p:tgtEl>
                                          <p:spTgt spid="1024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1024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7" presetClass="entr" presetSubtype="0" fill="hold" grpId="0" nodeType="clickEffect">
                                  <p:stCondLst>
                                    <p:cond delay="0"/>
                                  </p:stCondLst>
                                  <p:childTnLst>
                                    <p:set>
                                      <p:cBhvr>
                                        <p:cTn id="27" dur="0" fill="hold">
                                          <p:stCondLst>
                                            <p:cond delay="0"/>
                                          </p:stCondLst>
                                        </p:cTn>
                                        <p:tgtEl>
                                          <p:spTgt spid="10243">
                                            <p:txEl>
                                              <p:pRg st="4" end="4"/>
                                            </p:txEl>
                                          </p:spTgt>
                                        </p:tgtEl>
                                        <p:attrNameLst>
                                          <p:attrName>style.visibility</p:attrName>
                                        </p:attrNameLst>
                                      </p:cBhvr>
                                      <p:to>
                                        <p:strVal val="visible"/>
                                      </p:to>
                                    </p:set>
                                    <p:animEffect transition="in" filter="fade">
                                      <p:cBhvr>
                                        <p:cTn id="28" dur="1000"/>
                                        <p:tgtEl>
                                          <p:spTgt spid="10243">
                                            <p:txEl>
                                              <p:pRg st="4" end="4"/>
                                            </p:txEl>
                                          </p:spTgt>
                                        </p:tgtEl>
                                      </p:cBhvr>
                                    </p:animEffect>
                                    <p:anim calcmode="lin" valueType="num">
                                      <p:cBhvr>
                                        <p:cTn id="29" dur="1000" fill="hold"/>
                                        <p:tgtEl>
                                          <p:spTgt spid="1024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1024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7" presetClass="entr" presetSubtype="0" fill="hold" grpId="0" nodeType="clickEffect">
                                  <p:stCondLst>
                                    <p:cond delay="0"/>
                                  </p:stCondLst>
                                  <p:childTnLst>
                                    <p:set>
                                      <p:cBhvr>
                                        <p:cTn id="34" dur="0" fill="hold">
                                          <p:stCondLst>
                                            <p:cond delay="0"/>
                                          </p:stCondLst>
                                        </p:cTn>
                                        <p:tgtEl>
                                          <p:spTgt spid="10243">
                                            <p:txEl>
                                              <p:pRg st="5" end="5"/>
                                            </p:txEl>
                                          </p:spTgt>
                                        </p:tgtEl>
                                        <p:attrNameLst>
                                          <p:attrName>style.visibility</p:attrName>
                                        </p:attrNameLst>
                                      </p:cBhvr>
                                      <p:to>
                                        <p:strVal val="visible"/>
                                      </p:to>
                                    </p:set>
                                    <p:animEffect transition="in" filter="fade">
                                      <p:cBhvr>
                                        <p:cTn id="35" dur="1000"/>
                                        <p:tgtEl>
                                          <p:spTgt spid="10243">
                                            <p:txEl>
                                              <p:pRg st="5" end="5"/>
                                            </p:txEl>
                                          </p:spTgt>
                                        </p:tgtEl>
                                      </p:cBhvr>
                                    </p:animEffect>
                                    <p:anim calcmode="lin" valueType="num">
                                      <p:cBhvr>
                                        <p:cTn id="36" dur="1000" fill="hold"/>
                                        <p:tgtEl>
                                          <p:spTgt spid="1024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1024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4"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85BDF689-26EE-475C-8A4C-9C78EC18F85E}" type="slidenum">
              <a:rPr kumimoji="0" lang="en-US" altLang="zh-CN" sz="1400" smtClean="0"/>
              <a:pPr eaLnBrk="1" hangingPunct="1"/>
              <a:t>7</a:t>
            </a:fld>
            <a:endParaRPr kumimoji="0" lang="en-US" altLang="zh-CN" sz="1400" smtClean="0"/>
          </a:p>
        </p:txBody>
      </p:sp>
      <p:sp>
        <p:nvSpPr>
          <p:cNvPr id="15362" name="Rectangle 2"/>
          <p:cNvSpPr>
            <a:spLocks noGrp="1" noChangeArrowheads="1"/>
          </p:cNvSpPr>
          <p:nvPr>
            <p:ph type="title"/>
          </p:nvPr>
        </p:nvSpPr>
        <p:spPr/>
        <p:txBody>
          <a:bodyPr/>
          <a:lstStyle/>
          <a:p>
            <a:pPr eaLnBrk="1" hangingPunct="1"/>
            <a:r>
              <a:rPr lang="en-US" altLang="zh-CN" smtClean="0"/>
              <a:t>4.1.1</a:t>
            </a:r>
            <a:r>
              <a:rPr lang="zh-CN" altLang="en-US" sz="3600" smtClean="0"/>
              <a:t>线性判别函数的基本概念</a:t>
            </a:r>
          </a:p>
        </p:txBody>
      </p:sp>
      <p:sp>
        <p:nvSpPr>
          <p:cNvPr id="15363" name="Rectangle 3"/>
          <p:cNvSpPr>
            <a:spLocks noGrp="1" noChangeArrowheads="1"/>
          </p:cNvSpPr>
          <p:nvPr>
            <p:ph type="body" idx="1"/>
          </p:nvPr>
        </p:nvSpPr>
        <p:spPr/>
        <p:txBody>
          <a:bodyPr/>
          <a:lstStyle/>
          <a:p>
            <a:pPr eaLnBrk="1" hangingPunct="1"/>
            <a:r>
              <a:rPr lang="zh-CN" altLang="en-US" sz="2400" smtClean="0"/>
              <a:t>判别函数为线性的情况的一般表达式</a:t>
            </a:r>
          </a:p>
          <a:p>
            <a:pPr eaLnBrk="1" hangingPunct="1"/>
            <a:endParaRPr lang="zh-CN" altLang="en-US" sz="2400" smtClean="0"/>
          </a:p>
          <a:p>
            <a:pPr eaLnBrk="1" hangingPunct="1">
              <a:buFont typeface="Symbol" pitchFamily="18" charset="2"/>
              <a:buNone/>
            </a:pPr>
            <a:r>
              <a:rPr lang="zh-CN" altLang="en-US" sz="2400" smtClean="0"/>
              <a:t>  式中</a:t>
            </a:r>
            <a:r>
              <a:rPr lang="en-US" altLang="zh-CN" sz="2400" i="1" smtClean="0"/>
              <a:t>x</a:t>
            </a:r>
            <a:r>
              <a:rPr lang="zh-CN" altLang="en-US" sz="2400" smtClean="0"/>
              <a:t>是</a:t>
            </a:r>
            <a:r>
              <a:rPr lang="en-US" altLang="zh-CN" sz="2400" i="1" smtClean="0"/>
              <a:t>d</a:t>
            </a:r>
            <a:r>
              <a:rPr lang="en-US" altLang="zh-CN" sz="2400" smtClean="0"/>
              <a:t> </a:t>
            </a:r>
            <a:r>
              <a:rPr lang="zh-CN" altLang="en-US" sz="2400" smtClean="0"/>
              <a:t>维特征向量，又称样本向量，  称为权向量，</a:t>
            </a:r>
          </a:p>
          <a:p>
            <a:pPr eaLnBrk="1" hangingPunct="1">
              <a:buFont typeface="Symbol" pitchFamily="18" charset="2"/>
              <a:buNone/>
            </a:pPr>
            <a:r>
              <a:rPr lang="zh-CN" altLang="en-US" sz="2400" smtClean="0"/>
              <a:t>  分别表示为</a:t>
            </a:r>
          </a:p>
          <a:p>
            <a:pPr eaLnBrk="1" hangingPunct="1">
              <a:buFont typeface="Symbol" pitchFamily="18" charset="2"/>
              <a:buNone/>
            </a:pPr>
            <a:endParaRPr lang="zh-CN" altLang="en-US" sz="2400" smtClean="0"/>
          </a:p>
          <a:p>
            <a:pPr eaLnBrk="1" hangingPunct="1">
              <a:buFont typeface="Symbol" pitchFamily="18" charset="2"/>
              <a:buNone/>
            </a:pPr>
            <a:endParaRPr lang="zh-CN" altLang="en-US" sz="2400" smtClean="0"/>
          </a:p>
          <a:p>
            <a:pPr eaLnBrk="1" hangingPunct="1">
              <a:buFont typeface="Symbol" pitchFamily="18" charset="2"/>
              <a:buNone/>
            </a:pPr>
            <a:endParaRPr lang="zh-CN" altLang="en-US" sz="2400" smtClean="0"/>
          </a:p>
          <a:p>
            <a:pPr eaLnBrk="1" hangingPunct="1">
              <a:buFont typeface="Symbol" pitchFamily="18" charset="2"/>
              <a:buNone/>
            </a:pPr>
            <a:r>
              <a:rPr lang="zh-CN" altLang="en-US" sz="2400" smtClean="0"/>
              <a:t>          </a:t>
            </a:r>
          </a:p>
          <a:p>
            <a:pPr eaLnBrk="1" hangingPunct="1">
              <a:buFont typeface="Symbol" pitchFamily="18" charset="2"/>
              <a:buNone/>
            </a:pPr>
            <a:r>
              <a:rPr lang="zh-CN" altLang="en-US" sz="2400" smtClean="0"/>
              <a:t>          是个常数，称为阈值权。</a:t>
            </a:r>
          </a:p>
        </p:txBody>
      </p:sp>
      <p:graphicFrame>
        <p:nvGraphicFramePr>
          <p:cNvPr id="15364" name="Object 4"/>
          <p:cNvGraphicFramePr>
            <a:graphicFrameLocks noChangeAspect="1"/>
          </p:cNvGraphicFramePr>
          <p:nvPr/>
        </p:nvGraphicFramePr>
        <p:xfrm>
          <a:off x="2584450" y="1981200"/>
          <a:ext cx="3365500" cy="503238"/>
        </p:xfrm>
        <a:graphic>
          <a:graphicData uri="http://schemas.openxmlformats.org/presentationml/2006/ole">
            <mc:AlternateContent xmlns:mc="http://schemas.openxmlformats.org/markup-compatibility/2006">
              <mc:Choice xmlns:v="urn:schemas-microsoft-com:vml" Requires="v">
                <p:oleObj spid="_x0000_s2065" name="Equation" r:id="rId3" imgW="1612800" imgH="241200" progId="Equation.3">
                  <p:embed/>
                </p:oleObj>
              </mc:Choice>
              <mc:Fallback>
                <p:oleObj name="Equation" r:id="rId3" imgW="1612800" imgH="241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4450" y="1981200"/>
                        <a:ext cx="3365500" cy="503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1" name="Object 5"/>
          <p:cNvGraphicFramePr>
            <a:graphicFrameLocks noChangeAspect="1"/>
          </p:cNvGraphicFramePr>
          <p:nvPr/>
        </p:nvGraphicFramePr>
        <p:xfrm>
          <a:off x="6553200" y="2547938"/>
          <a:ext cx="381000" cy="347662"/>
        </p:xfrm>
        <a:graphic>
          <a:graphicData uri="http://schemas.openxmlformats.org/presentationml/2006/ole">
            <mc:AlternateContent xmlns:mc="http://schemas.openxmlformats.org/markup-compatibility/2006">
              <mc:Choice xmlns:v="urn:schemas-microsoft-com:vml" Requires="v">
                <p:oleObj spid="_x0000_s2066" name="公式" r:id="rId5" imgW="152280" imgH="139680" progId="Equation.3">
                  <p:embed/>
                </p:oleObj>
              </mc:Choice>
              <mc:Fallback>
                <p:oleObj name="公式" r:id="rId5" imgW="152280" imgH="13968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53200" y="2547938"/>
                        <a:ext cx="381000" cy="347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6" name="Object 6"/>
          <p:cNvGraphicFramePr>
            <a:graphicFrameLocks noChangeAspect="1"/>
          </p:cNvGraphicFramePr>
          <p:nvPr/>
        </p:nvGraphicFramePr>
        <p:xfrm>
          <a:off x="3224213" y="3152775"/>
          <a:ext cx="2984500" cy="1779588"/>
        </p:xfrm>
        <a:graphic>
          <a:graphicData uri="http://schemas.openxmlformats.org/presentationml/2006/ole">
            <mc:AlternateContent xmlns:mc="http://schemas.openxmlformats.org/markup-compatibility/2006">
              <mc:Choice xmlns:v="urn:schemas-microsoft-com:vml" Requires="v">
                <p:oleObj spid="_x0000_s2067" name="公式" r:id="rId7" imgW="1574640" imgH="939600" progId="Equation.3">
                  <p:embed/>
                </p:oleObj>
              </mc:Choice>
              <mc:Fallback>
                <p:oleObj name="公式" r:id="rId7" imgW="1574640" imgH="9396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24213" y="3152775"/>
                        <a:ext cx="2984500" cy="1779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7" name="Object 7"/>
          <p:cNvGraphicFramePr>
            <a:graphicFrameLocks noChangeAspect="1"/>
          </p:cNvGraphicFramePr>
          <p:nvPr/>
        </p:nvGraphicFramePr>
        <p:xfrm>
          <a:off x="1447800" y="5029200"/>
          <a:ext cx="476250" cy="568325"/>
        </p:xfrm>
        <a:graphic>
          <a:graphicData uri="http://schemas.openxmlformats.org/presentationml/2006/ole">
            <mc:AlternateContent xmlns:mc="http://schemas.openxmlformats.org/markup-compatibility/2006">
              <mc:Choice xmlns:v="urn:schemas-microsoft-com:vml" Requires="v">
                <p:oleObj spid="_x0000_s2068" name="Equation" r:id="rId9" imgW="190440" imgH="228600" progId="Equation.3">
                  <p:embed/>
                </p:oleObj>
              </mc:Choice>
              <mc:Fallback>
                <p:oleObj name="Equation" r:id="rId9" imgW="190440" imgH="2286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47800" y="5029200"/>
                        <a:ext cx="476250" cy="568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comb/>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0" presetClass="entr" presetSubtype="0" fill="hold" grpId="0" nodeType="withEffect">
                                  <p:stCondLst>
                                    <p:cond delay="0"/>
                                  </p:stCondLst>
                                  <p:childTnLst>
                                    <p:set>
                                      <p:cBhvr>
                                        <p:cTn id="6" dur="0" fill="hold">
                                          <p:stCondLst>
                                            <p:cond delay="0"/>
                                          </p:stCondLst>
                                        </p:cTn>
                                        <p:tgtEl>
                                          <p:spTgt spid="15362"/>
                                        </p:tgtEl>
                                        <p:attrNameLst>
                                          <p:attrName>style.visibility</p:attrName>
                                        </p:attrNameLst>
                                      </p:cBhvr>
                                      <p:to>
                                        <p:strVal val="visible"/>
                                      </p:to>
                                    </p:set>
                                    <p:animEffect transition="in" filter="fade">
                                      <p:cBhvr>
                                        <p:cTn id="7" dur="799" decel="100000"/>
                                        <p:tgtEl>
                                          <p:spTgt spid="15362"/>
                                        </p:tgtEl>
                                      </p:cBhvr>
                                    </p:animEffect>
                                    <p:anim calcmode="lin" valueType="num">
                                      <p:cBhvr>
                                        <p:cTn id="8" dur="799" decel="100000" fill="hold"/>
                                        <p:tgtEl>
                                          <p:spTgt spid="15362"/>
                                        </p:tgtEl>
                                        <p:attrNameLst>
                                          <p:attrName>style.rotation</p:attrName>
                                        </p:attrNameLst>
                                      </p:cBhvr>
                                      <p:tavLst>
                                        <p:tav tm="0">
                                          <p:val>
                                            <p:fltVal val="-90"/>
                                          </p:val>
                                        </p:tav>
                                        <p:tav tm="100000">
                                          <p:val>
                                            <p:fltVal val="0"/>
                                          </p:val>
                                        </p:tav>
                                      </p:tavLst>
                                    </p:anim>
                                    <p:anim calcmode="lin" valueType="num">
                                      <p:cBhvr>
                                        <p:cTn id="9" dur="799" decel="100000" fill="hold"/>
                                        <p:tgtEl>
                                          <p:spTgt spid="15362"/>
                                        </p:tgtEl>
                                        <p:attrNameLst>
                                          <p:attrName>ppt_x</p:attrName>
                                        </p:attrNameLst>
                                      </p:cBhvr>
                                      <p:tavLst>
                                        <p:tav tm="0">
                                          <p:val>
                                            <p:strVal val="#ppt_x+0.4"/>
                                          </p:val>
                                        </p:tav>
                                        <p:tav tm="100000">
                                          <p:val>
                                            <p:strVal val="#ppt_x-0.05"/>
                                          </p:val>
                                        </p:tav>
                                      </p:tavLst>
                                    </p:anim>
                                    <p:anim calcmode="lin" valueType="num">
                                      <p:cBhvr>
                                        <p:cTn id="10" dur="799" decel="100000" fill="hold"/>
                                        <p:tgtEl>
                                          <p:spTgt spid="15362"/>
                                        </p:tgtEl>
                                        <p:attrNameLst>
                                          <p:attrName>ppt_y</p:attrName>
                                        </p:attrNameLst>
                                      </p:cBhvr>
                                      <p:tavLst>
                                        <p:tav tm="0">
                                          <p:val>
                                            <p:strVal val="#ppt_y-0.4"/>
                                          </p:val>
                                        </p:tav>
                                        <p:tav tm="100000">
                                          <p:val>
                                            <p:strVal val="#ppt_y+0.1"/>
                                          </p:val>
                                        </p:tav>
                                      </p:tavLst>
                                    </p:anim>
                                    <p:anim calcmode="lin" valueType="num">
                                      <p:cBhvr>
                                        <p:cTn id="11" dur="199" accel="100000" fill="hold">
                                          <p:stCondLst>
                                            <p:cond delay="799"/>
                                          </p:stCondLst>
                                        </p:cTn>
                                        <p:tgtEl>
                                          <p:spTgt spid="15362"/>
                                        </p:tgtEl>
                                        <p:attrNameLst>
                                          <p:attrName>ppt_x</p:attrName>
                                        </p:attrNameLst>
                                      </p:cBhvr>
                                      <p:tavLst>
                                        <p:tav tm="0">
                                          <p:val>
                                            <p:strVal val="#ppt_x-0.05"/>
                                          </p:val>
                                        </p:tav>
                                        <p:tav tm="100000">
                                          <p:val>
                                            <p:strVal val="#ppt_x"/>
                                          </p:val>
                                        </p:tav>
                                      </p:tavLst>
                                    </p:anim>
                                    <p:anim calcmode="lin" valueType="num">
                                      <p:cBhvr>
                                        <p:cTn id="12" dur="199" accel="100000" fill="hold">
                                          <p:stCondLst>
                                            <p:cond delay="799"/>
                                          </p:stCondLst>
                                        </p:cTn>
                                        <p:tgtEl>
                                          <p:spTgt spid="15362"/>
                                        </p:tgtEl>
                                        <p:attrNameLst>
                                          <p:attrName>ppt_y</p:attrName>
                                        </p:attrNameLst>
                                      </p:cBhvr>
                                      <p:tavLst>
                                        <p:tav tm="0">
                                          <p:val>
                                            <p:strVal val="#ppt_y+0.1"/>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47" presetClass="entr" presetSubtype="0" fill="hold" grpId="0" nodeType="clickEffect">
                                  <p:stCondLst>
                                    <p:cond delay="0"/>
                                  </p:stCondLst>
                                  <p:childTnLst>
                                    <p:set>
                                      <p:cBhvr>
                                        <p:cTn id="16" dur="0" fill="hold">
                                          <p:stCondLst>
                                            <p:cond delay="0"/>
                                          </p:stCondLst>
                                        </p:cTn>
                                        <p:tgtEl>
                                          <p:spTgt spid="15363">
                                            <p:txEl>
                                              <p:pRg st="0" end="0"/>
                                            </p:txEl>
                                          </p:spTgt>
                                        </p:tgtEl>
                                        <p:attrNameLst>
                                          <p:attrName>style.visibility</p:attrName>
                                        </p:attrNameLst>
                                      </p:cBhvr>
                                      <p:to>
                                        <p:strVal val="visible"/>
                                      </p:to>
                                    </p:set>
                                    <p:animEffect transition="in" filter="fade">
                                      <p:cBhvr>
                                        <p:cTn id="17" dur="1000"/>
                                        <p:tgtEl>
                                          <p:spTgt spid="15363">
                                            <p:txEl>
                                              <p:pRg st="0" end="0"/>
                                            </p:txEl>
                                          </p:spTgt>
                                        </p:tgtEl>
                                      </p:cBhvr>
                                    </p:animEffect>
                                    <p:anim calcmode="lin" valueType="num">
                                      <p:cBhvr>
                                        <p:cTn id="18" dur="1000" fill="hold"/>
                                        <p:tgtEl>
                                          <p:spTgt spid="15363">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1536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15364"/>
                                        </p:tgtEl>
                                        <p:attrNameLst>
                                          <p:attrName>style.visibility</p:attrName>
                                        </p:attrNameLst>
                                      </p:cBhvr>
                                      <p:to>
                                        <p:strVal val="visible"/>
                                      </p:to>
                                    </p:set>
                                    <p:anim calcmode="lin" valueType="num">
                                      <p:cBhvr additive="base">
                                        <p:cTn id="24" dur="500" fill="hold"/>
                                        <p:tgtEl>
                                          <p:spTgt spid="15364"/>
                                        </p:tgtEl>
                                        <p:attrNameLst>
                                          <p:attrName>ppt_x</p:attrName>
                                        </p:attrNameLst>
                                      </p:cBhvr>
                                      <p:tavLst>
                                        <p:tav tm="0">
                                          <p:val>
                                            <p:strVal val="#ppt_x"/>
                                          </p:val>
                                        </p:tav>
                                        <p:tav tm="100000">
                                          <p:val>
                                            <p:strVal val="#ppt_x"/>
                                          </p:val>
                                        </p:tav>
                                      </p:tavLst>
                                    </p:anim>
                                    <p:anim calcmode="lin" valueType="num">
                                      <p:cBhvr additive="base">
                                        <p:cTn id="25" dur="500" fill="hold"/>
                                        <p:tgtEl>
                                          <p:spTgt spid="15364"/>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47" presetClass="entr" presetSubtype="0" fill="hold" grpId="0" nodeType="clickEffect">
                                  <p:stCondLst>
                                    <p:cond delay="0"/>
                                  </p:stCondLst>
                                  <p:childTnLst>
                                    <p:set>
                                      <p:cBhvr>
                                        <p:cTn id="29" dur="0" fill="hold">
                                          <p:stCondLst>
                                            <p:cond delay="0"/>
                                          </p:stCondLst>
                                        </p:cTn>
                                        <p:tgtEl>
                                          <p:spTgt spid="15363">
                                            <p:txEl>
                                              <p:pRg st="2" end="2"/>
                                            </p:txEl>
                                          </p:spTgt>
                                        </p:tgtEl>
                                        <p:attrNameLst>
                                          <p:attrName>style.visibility</p:attrName>
                                        </p:attrNameLst>
                                      </p:cBhvr>
                                      <p:to>
                                        <p:strVal val="visible"/>
                                      </p:to>
                                    </p:set>
                                    <p:animEffect transition="in" filter="fade">
                                      <p:cBhvr>
                                        <p:cTn id="30" dur="1000"/>
                                        <p:tgtEl>
                                          <p:spTgt spid="15363">
                                            <p:txEl>
                                              <p:pRg st="2" end="2"/>
                                            </p:txEl>
                                          </p:spTgt>
                                        </p:tgtEl>
                                      </p:cBhvr>
                                    </p:animEffect>
                                    <p:anim calcmode="lin" valueType="num">
                                      <p:cBhvr>
                                        <p:cTn id="31" dur="1000" fill="hold"/>
                                        <p:tgtEl>
                                          <p:spTgt spid="15363">
                                            <p:txEl>
                                              <p:pRg st="2" end="2"/>
                                            </p:txEl>
                                          </p:spTgt>
                                        </p:tgtEl>
                                        <p:attrNameLst>
                                          <p:attrName>ppt_x</p:attrName>
                                        </p:attrNameLst>
                                      </p:cBhvr>
                                      <p:tavLst>
                                        <p:tav tm="0">
                                          <p:val>
                                            <p:strVal val="#ppt_x"/>
                                          </p:val>
                                        </p:tav>
                                        <p:tav tm="100000">
                                          <p:val>
                                            <p:strVal val="#ppt_x"/>
                                          </p:val>
                                        </p:tav>
                                      </p:tavLst>
                                    </p:anim>
                                    <p:anim calcmode="lin" valueType="num">
                                      <p:cBhvr>
                                        <p:cTn id="32" dur="1000" fill="hold"/>
                                        <p:tgtEl>
                                          <p:spTgt spid="1536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47" presetClass="entr" presetSubtype="0" fill="hold" grpId="0" nodeType="clickEffect">
                                  <p:stCondLst>
                                    <p:cond delay="0"/>
                                  </p:stCondLst>
                                  <p:childTnLst>
                                    <p:set>
                                      <p:cBhvr>
                                        <p:cTn id="36" dur="0" fill="hold">
                                          <p:stCondLst>
                                            <p:cond delay="0"/>
                                          </p:stCondLst>
                                        </p:cTn>
                                        <p:tgtEl>
                                          <p:spTgt spid="15363">
                                            <p:txEl>
                                              <p:pRg st="3" end="3"/>
                                            </p:txEl>
                                          </p:spTgt>
                                        </p:tgtEl>
                                        <p:attrNameLst>
                                          <p:attrName>style.visibility</p:attrName>
                                        </p:attrNameLst>
                                      </p:cBhvr>
                                      <p:to>
                                        <p:strVal val="visible"/>
                                      </p:to>
                                    </p:set>
                                    <p:animEffect transition="in" filter="fade">
                                      <p:cBhvr>
                                        <p:cTn id="37" dur="1000"/>
                                        <p:tgtEl>
                                          <p:spTgt spid="15363">
                                            <p:txEl>
                                              <p:pRg st="3" end="3"/>
                                            </p:txEl>
                                          </p:spTgt>
                                        </p:tgtEl>
                                      </p:cBhvr>
                                    </p:animEffect>
                                    <p:anim calcmode="lin" valueType="num">
                                      <p:cBhvr>
                                        <p:cTn id="38" dur="1000" fill="hold"/>
                                        <p:tgtEl>
                                          <p:spTgt spid="15363">
                                            <p:txEl>
                                              <p:pRg st="3" end="3"/>
                                            </p:txEl>
                                          </p:spTgt>
                                        </p:tgtEl>
                                        <p:attrNameLst>
                                          <p:attrName>ppt_x</p:attrName>
                                        </p:attrNameLst>
                                      </p:cBhvr>
                                      <p:tavLst>
                                        <p:tav tm="0">
                                          <p:val>
                                            <p:strVal val="#ppt_x"/>
                                          </p:val>
                                        </p:tav>
                                        <p:tav tm="100000">
                                          <p:val>
                                            <p:strVal val="#ppt_x"/>
                                          </p:val>
                                        </p:tav>
                                      </p:tavLst>
                                    </p:anim>
                                    <p:anim calcmode="lin" valueType="num">
                                      <p:cBhvr>
                                        <p:cTn id="39" dur="1000" fill="hold"/>
                                        <p:tgtEl>
                                          <p:spTgt spid="1536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47" presetClass="entr" presetSubtype="0" fill="hold" grpId="0" nodeType="clickEffect">
                                  <p:stCondLst>
                                    <p:cond delay="0"/>
                                  </p:stCondLst>
                                  <p:childTnLst>
                                    <p:set>
                                      <p:cBhvr>
                                        <p:cTn id="43" dur="0" fill="hold">
                                          <p:stCondLst>
                                            <p:cond delay="0"/>
                                          </p:stCondLst>
                                        </p:cTn>
                                        <p:tgtEl>
                                          <p:spTgt spid="15363">
                                            <p:txEl>
                                              <p:pRg st="8" end="8"/>
                                            </p:txEl>
                                          </p:spTgt>
                                        </p:tgtEl>
                                        <p:attrNameLst>
                                          <p:attrName>style.visibility</p:attrName>
                                        </p:attrNameLst>
                                      </p:cBhvr>
                                      <p:to>
                                        <p:strVal val="visible"/>
                                      </p:to>
                                    </p:set>
                                    <p:animEffect transition="in" filter="fade">
                                      <p:cBhvr>
                                        <p:cTn id="44" dur="1000"/>
                                        <p:tgtEl>
                                          <p:spTgt spid="15363">
                                            <p:txEl>
                                              <p:pRg st="8" end="8"/>
                                            </p:txEl>
                                          </p:spTgt>
                                        </p:tgtEl>
                                      </p:cBhvr>
                                    </p:animEffect>
                                    <p:anim calcmode="lin" valueType="num">
                                      <p:cBhvr>
                                        <p:cTn id="45" dur="1000" fill="hold"/>
                                        <p:tgtEl>
                                          <p:spTgt spid="15363">
                                            <p:txEl>
                                              <p:pRg st="8" end="8"/>
                                            </p:txEl>
                                          </p:spTgt>
                                        </p:tgtEl>
                                        <p:attrNameLst>
                                          <p:attrName>ppt_x</p:attrName>
                                        </p:attrNameLst>
                                      </p:cBhvr>
                                      <p:tavLst>
                                        <p:tav tm="0">
                                          <p:val>
                                            <p:strVal val="#ppt_x"/>
                                          </p:val>
                                        </p:tav>
                                        <p:tav tm="100000">
                                          <p:val>
                                            <p:strVal val="#ppt_x"/>
                                          </p:val>
                                        </p:tav>
                                      </p:tavLst>
                                    </p:anim>
                                    <p:anim calcmode="lin" valueType="num">
                                      <p:cBhvr>
                                        <p:cTn id="46" dur="1000" fill="hold"/>
                                        <p:tgtEl>
                                          <p:spTgt spid="15363">
                                            <p:txEl>
                                              <p:pRg st="8" end="8"/>
                                            </p:txEl>
                                          </p:spTgt>
                                        </p:tgtEl>
                                        <p:attrNameLst>
                                          <p:attrName>ppt_y</p:attrName>
                                        </p:attrNameLst>
                                      </p:cBhvr>
                                      <p:tavLst>
                                        <p:tav tm="0">
                                          <p:val>
                                            <p:strVal val="#ppt_y-.1"/>
                                          </p:val>
                                        </p:tav>
                                        <p:tav tm="100000">
                                          <p:val>
                                            <p:strVal val="#ppt_y"/>
                                          </p:val>
                                        </p:tav>
                                      </p:tavLst>
                                    </p:anim>
                                  </p:childTnLst>
                                </p:cTn>
                              </p:par>
                              <p:par>
                                <p:cTn id="47" presetID="4" presetClass="entr" presetSubtype="16" fill="hold" nodeType="withEffect">
                                  <p:stCondLst>
                                    <p:cond delay="0"/>
                                  </p:stCondLst>
                                  <p:childTnLst>
                                    <p:set>
                                      <p:cBhvr>
                                        <p:cTn id="48" dur="1" fill="hold">
                                          <p:stCondLst>
                                            <p:cond delay="0"/>
                                          </p:stCondLst>
                                        </p:cTn>
                                        <p:tgtEl>
                                          <p:spTgt spid="15366"/>
                                        </p:tgtEl>
                                        <p:attrNameLst>
                                          <p:attrName>style.visibility</p:attrName>
                                        </p:attrNameLst>
                                      </p:cBhvr>
                                      <p:to>
                                        <p:strVal val="visible"/>
                                      </p:to>
                                    </p:set>
                                    <p:animEffect transition="in" filter="box(in)">
                                      <p:cBhvr>
                                        <p:cTn id="49" dur="500"/>
                                        <p:tgtEl>
                                          <p:spTgt spid="15366"/>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4" presetClass="entr" presetSubtype="16" fill="hold" nodeType="clickEffect">
                                  <p:stCondLst>
                                    <p:cond delay="0"/>
                                  </p:stCondLst>
                                  <p:childTnLst>
                                    <p:set>
                                      <p:cBhvr>
                                        <p:cTn id="53" dur="1" fill="hold">
                                          <p:stCondLst>
                                            <p:cond delay="0"/>
                                          </p:stCondLst>
                                        </p:cTn>
                                        <p:tgtEl>
                                          <p:spTgt spid="15367"/>
                                        </p:tgtEl>
                                        <p:attrNameLst>
                                          <p:attrName>style.visibility</p:attrName>
                                        </p:attrNameLst>
                                      </p:cBhvr>
                                      <p:to>
                                        <p:strVal val="visible"/>
                                      </p:to>
                                    </p:set>
                                    <p:animEffect transition="in" filter="box(in)">
                                      <p:cBhvr>
                                        <p:cTn id="54" dur="500"/>
                                        <p:tgtEl>
                                          <p:spTgt spid="153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p:bldP spid="15363"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5" name="灯片编号占位符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FD538604-7222-4C69-89B1-EFB106328C91}" type="slidenum">
              <a:rPr kumimoji="0" lang="en-US" altLang="zh-CN" sz="1400" smtClean="0"/>
              <a:pPr eaLnBrk="1" hangingPunct="1"/>
              <a:t>8</a:t>
            </a:fld>
            <a:endParaRPr kumimoji="0" lang="en-US" altLang="zh-CN" sz="1400" smtClean="0"/>
          </a:p>
        </p:txBody>
      </p:sp>
      <p:sp>
        <p:nvSpPr>
          <p:cNvPr id="3076" name="Rectangle 3"/>
          <p:cNvSpPr>
            <a:spLocks noGrp="1" noChangeArrowheads="1"/>
          </p:cNvSpPr>
          <p:nvPr>
            <p:ph type="body" idx="1"/>
          </p:nvPr>
        </p:nvSpPr>
        <p:spPr>
          <a:xfrm>
            <a:off x="990600" y="1219200"/>
            <a:ext cx="7772400" cy="1022350"/>
          </a:xfrm>
        </p:spPr>
        <p:txBody>
          <a:bodyPr/>
          <a:lstStyle/>
          <a:p>
            <a:pPr eaLnBrk="1" hangingPunct="1">
              <a:lnSpc>
                <a:spcPct val="90000"/>
              </a:lnSpc>
            </a:pPr>
            <a:r>
              <a:rPr lang="zh-CN" altLang="en-US" sz="2800" b="1" smtClean="0">
                <a:ea typeface="黑体" pitchFamily="2" charset="-122"/>
              </a:rPr>
              <a:t>对于两类问题的线性分类器可以采用下述决策规则：</a:t>
            </a:r>
            <a:r>
              <a:rPr lang="zh-CN" altLang="en-US" sz="2000" b="1" smtClean="0"/>
              <a:t> </a:t>
            </a:r>
            <a:r>
              <a:rPr lang="zh-CN" altLang="en-US" sz="2000" smtClean="0"/>
              <a:t>    </a:t>
            </a:r>
          </a:p>
        </p:txBody>
      </p:sp>
      <p:graphicFrame>
        <p:nvGraphicFramePr>
          <p:cNvPr id="16388" name="Object 4"/>
          <p:cNvGraphicFramePr>
            <a:graphicFrameLocks noChangeAspect="1"/>
          </p:cNvGraphicFramePr>
          <p:nvPr/>
        </p:nvGraphicFramePr>
        <p:xfrm>
          <a:off x="1290638" y="2071688"/>
          <a:ext cx="7858125" cy="3506787"/>
        </p:xfrm>
        <a:graphic>
          <a:graphicData uri="http://schemas.openxmlformats.org/presentationml/2006/ole">
            <mc:AlternateContent xmlns:mc="http://schemas.openxmlformats.org/markup-compatibility/2006">
              <mc:Choice xmlns:v="urn:schemas-microsoft-com:vml" Requires="v">
                <p:oleObj spid="_x0000_s3080" name="公式" r:id="rId3" imgW="3809880" imgH="1701720" progId="Equation.3">
                  <p:embed/>
                </p:oleObj>
              </mc:Choice>
              <mc:Fallback>
                <p:oleObj name="公式" r:id="rId3" imgW="3809880" imgH="170172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0638" y="2071688"/>
                        <a:ext cx="7858125" cy="3506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7" name="Rectangle 91"/>
          <p:cNvSpPr>
            <a:spLocks noGrp="1" noChangeArrowheads="1"/>
          </p:cNvSpPr>
          <p:nvPr>
            <p:ph type="title"/>
          </p:nvPr>
        </p:nvSpPr>
        <p:spPr>
          <a:xfrm>
            <a:off x="2667000" y="152400"/>
            <a:ext cx="4784725" cy="838200"/>
          </a:xfrm>
          <a:noFill/>
        </p:spPr>
        <p:txBody>
          <a:bodyPr/>
          <a:lstStyle/>
          <a:p>
            <a:pPr eaLnBrk="1" hangingPunct="1">
              <a:buClr>
                <a:srgbClr val="66FF33"/>
              </a:buClr>
              <a:buFont typeface="Wingdings" pitchFamily="2" charset="2"/>
              <a:buChar char="Ø"/>
            </a:pPr>
            <a:r>
              <a:rPr lang="en-US" altLang="zh-CN" smtClean="0"/>
              <a:t>(</a:t>
            </a:r>
            <a:r>
              <a:rPr lang="zh-CN" altLang="en-US" smtClean="0"/>
              <a:t>一</a:t>
            </a:r>
            <a:r>
              <a:rPr lang="en-US" altLang="zh-CN" smtClean="0"/>
              <a:t>)  </a:t>
            </a:r>
            <a:r>
              <a:rPr lang="zh-CN" altLang="en-US" smtClean="0"/>
              <a:t>两分类问题</a:t>
            </a:r>
          </a:p>
        </p:txBody>
      </p:sp>
    </p:spTree>
  </p:cSld>
  <p:clrMapOvr>
    <a:masterClrMapping/>
  </p:clrMapOvr>
  <p:transition>
    <p:comb/>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6388"/>
                                        </p:tgtEl>
                                        <p:attrNameLst>
                                          <p:attrName>style.visibility</p:attrName>
                                        </p:attrNameLst>
                                      </p:cBhvr>
                                      <p:to>
                                        <p:strVal val="visible"/>
                                      </p:to>
                                    </p:set>
                                    <p:animEffect transition="in" filter="box(in)">
                                      <p:cBhvr>
                                        <p:cTn id="7" dur="500"/>
                                        <p:tgtEl>
                                          <p:spTgt spid="16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5" name="灯片编号占位符 3"/>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D12D3C50-BB8F-4BF9-9F69-608F8626DDAC}" type="slidenum">
              <a:rPr kumimoji="0" lang="en-US" altLang="zh-CN" sz="1400" smtClean="0"/>
              <a:pPr eaLnBrk="1" hangingPunct="1"/>
              <a:t>9</a:t>
            </a:fld>
            <a:endParaRPr kumimoji="0" lang="en-US" altLang="zh-CN" sz="1400" smtClean="0"/>
          </a:p>
        </p:txBody>
      </p:sp>
      <p:sp>
        <p:nvSpPr>
          <p:cNvPr id="4106" name="Rectangle 2"/>
          <p:cNvSpPr>
            <a:spLocks noChangeArrowheads="1"/>
          </p:cNvSpPr>
          <p:nvPr/>
        </p:nvSpPr>
        <p:spPr bwMode="auto">
          <a:xfrm>
            <a:off x="1258888" y="1196975"/>
            <a:ext cx="7315200" cy="282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buClr>
                <a:srgbClr val="66FF33"/>
              </a:buClr>
              <a:buFont typeface="Wingdings" pitchFamily="2" charset="2"/>
              <a:buNone/>
            </a:pPr>
            <a:endParaRPr lang="en-US" altLang="zh-CN" sz="2600">
              <a:latin typeface="Arial" charset="0"/>
            </a:endParaRPr>
          </a:p>
          <a:p>
            <a:pPr eaLnBrk="0" hangingPunct="0">
              <a:buClr>
                <a:srgbClr val="66FF33"/>
              </a:buClr>
              <a:buSzPct val="79000"/>
              <a:buFont typeface="Wingdings" pitchFamily="2" charset="2"/>
              <a:buChar char="v"/>
            </a:pPr>
            <a:r>
              <a:rPr kumimoji="0" lang="zh-CN" altLang="en-US" sz="2600">
                <a:latin typeface="Arial" charset="0"/>
              </a:rPr>
              <a:t>二维情况下判别超平面即为直线。</a:t>
            </a:r>
          </a:p>
          <a:p>
            <a:pPr eaLnBrk="0" hangingPunct="0">
              <a:buClr>
                <a:srgbClr val="66FF33"/>
              </a:buClr>
              <a:buSzPct val="79000"/>
              <a:buFont typeface="Wingdings" pitchFamily="2" charset="2"/>
              <a:buChar char="v"/>
            </a:pPr>
            <a:endParaRPr kumimoji="0" lang="zh-CN" altLang="en-US" sz="2600">
              <a:latin typeface="Arial" charset="0"/>
            </a:endParaRPr>
          </a:p>
          <a:p>
            <a:pPr eaLnBrk="0" hangingPunct="0">
              <a:buClr>
                <a:srgbClr val="66FF33"/>
              </a:buClr>
              <a:buSzPct val="79000"/>
              <a:buFont typeface="Wingdings" pitchFamily="2" charset="2"/>
              <a:buChar char="v"/>
            </a:pPr>
            <a:r>
              <a:rPr kumimoji="0" lang="zh-CN" altLang="en-US" sz="2600">
                <a:latin typeface="Arial" charset="0"/>
              </a:rPr>
              <a:t>情况如图：</a:t>
            </a:r>
          </a:p>
          <a:p>
            <a:pPr>
              <a:spcBef>
                <a:spcPct val="50000"/>
              </a:spcBef>
              <a:buClr>
                <a:srgbClr val="66FF33"/>
              </a:buClr>
              <a:buFont typeface="Wingdings" pitchFamily="2" charset="2"/>
              <a:buChar char="v"/>
            </a:pPr>
            <a:endParaRPr lang="zh-CN" altLang="en-US" sz="2600">
              <a:latin typeface="Arial" charset="0"/>
            </a:endParaRPr>
          </a:p>
          <a:p>
            <a:pPr lvl="2">
              <a:spcBef>
                <a:spcPct val="50000"/>
              </a:spcBef>
              <a:buClr>
                <a:srgbClr val="66FF33"/>
              </a:buClr>
              <a:buFont typeface="Wingdings" pitchFamily="2" charset="2"/>
              <a:buChar char="v"/>
            </a:pPr>
            <a:endParaRPr lang="en-US" altLang="zh-CN">
              <a:latin typeface="Arial" charset="0"/>
            </a:endParaRPr>
          </a:p>
        </p:txBody>
      </p:sp>
      <p:sp>
        <p:nvSpPr>
          <p:cNvPr id="4107" name="Rectangle 3"/>
          <p:cNvSpPr>
            <a:spLocks noChangeArrowheads="1"/>
          </p:cNvSpPr>
          <p:nvPr/>
        </p:nvSpPr>
        <p:spPr bwMode="auto">
          <a:xfrm>
            <a:off x="1905000" y="381000"/>
            <a:ext cx="3581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Clr>
                <a:srgbClr val="66FF33"/>
              </a:buClr>
              <a:buFont typeface="Wingdings" pitchFamily="2" charset="2"/>
              <a:buNone/>
            </a:pPr>
            <a:r>
              <a:rPr lang="zh-CN" altLang="en-US" sz="3600">
                <a:solidFill>
                  <a:srgbClr val="800000"/>
                </a:solidFill>
                <a:latin typeface="Arial" charset="0"/>
                <a:ea typeface="黑体" pitchFamily="2" charset="-122"/>
              </a:rPr>
              <a:t>二维情况</a:t>
            </a:r>
          </a:p>
        </p:txBody>
      </p:sp>
      <p:grpSp>
        <p:nvGrpSpPr>
          <p:cNvPr id="4108" name="Group 6"/>
          <p:cNvGrpSpPr>
            <a:grpSpLocks/>
          </p:cNvGrpSpPr>
          <p:nvPr/>
        </p:nvGrpSpPr>
        <p:grpSpPr bwMode="auto">
          <a:xfrm>
            <a:off x="1403350" y="2997200"/>
            <a:ext cx="6553200" cy="2514600"/>
            <a:chOff x="1440" y="2496"/>
            <a:chExt cx="4128" cy="1584"/>
          </a:xfrm>
        </p:grpSpPr>
        <p:sp>
          <p:nvSpPr>
            <p:cNvPr id="4109" name="Line 7"/>
            <p:cNvSpPr>
              <a:spLocks noChangeShapeType="1"/>
            </p:cNvSpPr>
            <p:nvPr/>
          </p:nvSpPr>
          <p:spPr bwMode="auto">
            <a:xfrm>
              <a:off x="1440" y="3684"/>
              <a:ext cx="3168" cy="0"/>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110" name="Line 8"/>
            <p:cNvSpPr>
              <a:spLocks noChangeShapeType="1"/>
            </p:cNvSpPr>
            <p:nvPr/>
          </p:nvSpPr>
          <p:spPr bwMode="auto">
            <a:xfrm flipV="1">
              <a:off x="2056" y="2666"/>
              <a:ext cx="0" cy="1414"/>
            </a:xfrm>
            <a:prstGeom prst="line">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111" name="Line 9"/>
            <p:cNvSpPr>
              <a:spLocks noChangeShapeType="1"/>
            </p:cNvSpPr>
            <p:nvPr/>
          </p:nvSpPr>
          <p:spPr bwMode="auto">
            <a:xfrm>
              <a:off x="2144" y="2949"/>
              <a:ext cx="1672" cy="678"/>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4112" name="Oval 10"/>
            <p:cNvSpPr>
              <a:spLocks noChangeArrowheads="1"/>
            </p:cNvSpPr>
            <p:nvPr/>
          </p:nvSpPr>
          <p:spPr bwMode="auto">
            <a:xfrm>
              <a:off x="2408" y="3288"/>
              <a:ext cx="88" cy="57"/>
            </a:xfrm>
            <a:prstGeom prst="ellipse">
              <a:avLst/>
            </a:prstGeom>
            <a:solidFill>
              <a:schemeClr val="accent1"/>
            </a:solidFill>
            <a:ln w="12700" cap="sq">
              <a:solidFill>
                <a:schemeClr val="tx1"/>
              </a:solidFill>
              <a:round/>
              <a:headEnd type="none" w="sm" len="sm"/>
              <a:tailEnd type="none" w="sm" len="sm"/>
            </a:ln>
          </p:spPr>
          <p:txBody>
            <a:bodyPr wrap="none" anchor="ctr"/>
            <a:lstStyle/>
            <a:p>
              <a:endParaRPr lang="zh-CN" altLang="en-US"/>
            </a:p>
          </p:txBody>
        </p:sp>
        <p:sp>
          <p:nvSpPr>
            <p:cNvPr id="4113" name="Oval 11"/>
            <p:cNvSpPr>
              <a:spLocks noChangeArrowheads="1"/>
            </p:cNvSpPr>
            <p:nvPr/>
          </p:nvSpPr>
          <p:spPr bwMode="auto">
            <a:xfrm>
              <a:off x="2232" y="3175"/>
              <a:ext cx="88" cy="56"/>
            </a:xfrm>
            <a:prstGeom prst="ellipse">
              <a:avLst/>
            </a:prstGeom>
            <a:solidFill>
              <a:schemeClr val="accent1"/>
            </a:solidFill>
            <a:ln w="12700" cap="sq">
              <a:solidFill>
                <a:schemeClr val="tx1"/>
              </a:solidFill>
              <a:round/>
              <a:headEnd type="none" w="sm" len="sm"/>
              <a:tailEnd type="none" w="sm" len="sm"/>
            </a:ln>
          </p:spPr>
          <p:txBody>
            <a:bodyPr wrap="none" anchor="ctr"/>
            <a:lstStyle/>
            <a:p>
              <a:endParaRPr lang="zh-CN" altLang="en-US"/>
            </a:p>
          </p:txBody>
        </p:sp>
        <p:sp>
          <p:nvSpPr>
            <p:cNvPr id="4114" name="Oval 12"/>
            <p:cNvSpPr>
              <a:spLocks noChangeArrowheads="1"/>
            </p:cNvSpPr>
            <p:nvPr/>
          </p:nvSpPr>
          <p:spPr bwMode="auto">
            <a:xfrm>
              <a:off x="2584" y="3458"/>
              <a:ext cx="88" cy="56"/>
            </a:xfrm>
            <a:prstGeom prst="ellipse">
              <a:avLst/>
            </a:prstGeom>
            <a:solidFill>
              <a:schemeClr val="accent1"/>
            </a:solidFill>
            <a:ln w="12700" cap="sq">
              <a:solidFill>
                <a:schemeClr val="tx1"/>
              </a:solidFill>
              <a:round/>
              <a:headEnd type="none" w="sm" len="sm"/>
              <a:tailEnd type="none" w="sm" len="sm"/>
            </a:ln>
          </p:spPr>
          <p:txBody>
            <a:bodyPr wrap="none" anchor="ctr"/>
            <a:lstStyle/>
            <a:p>
              <a:endParaRPr lang="zh-CN" altLang="en-US"/>
            </a:p>
          </p:txBody>
        </p:sp>
        <p:sp>
          <p:nvSpPr>
            <p:cNvPr id="4115" name="Oval 13"/>
            <p:cNvSpPr>
              <a:spLocks noChangeArrowheads="1"/>
            </p:cNvSpPr>
            <p:nvPr/>
          </p:nvSpPr>
          <p:spPr bwMode="auto">
            <a:xfrm>
              <a:off x="2496" y="3345"/>
              <a:ext cx="88" cy="56"/>
            </a:xfrm>
            <a:prstGeom prst="ellipse">
              <a:avLst/>
            </a:prstGeom>
            <a:solidFill>
              <a:schemeClr val="accent1"/>
            </a:solidFill>
            <a:ln w="12700" cap="sq">
              <a:solidFill>
                <a:schemeClr val="tx1"/>
              </a:solidFill>
              <a:round/>
              <a:headEnd type="none" w="sm" len="sm"/>
              <a:tailEnd type="none" w="sm" len="sm"/>
            </a:ln>
          </p:spPr>
          <p:txBody>
            <a:bodyPr wrap="none" anchor="ctr"/>
            <a:lstStyle/>
            <a:p>
              <a:endParaRPr lang="zh-CN" altLang="en-US"/>
            </a:p>
          </p:txBody>
        </p:sp>
        <p:sp>
          <p:nvSpPr>
            <p:cNvPr id="4116" name="Oval 14"/>
            <p:cNvSpPr>
              <a:spLocks noChangeArrowheads="1"/>
            </p:cNvSpPr>
            <p:nvPr/>
          </p:nvSpPr>
          <p:spPr bwMode="auto">
            <a:xfrm>
              <a:off x="2584" y="3288"/>
              <a:ext cx="88" cy="57"/>
            </a:xfrm>
            <a:prstGeom prst="ellipse">
              <a:avLst/>
            </a:prstGeom>
            <a:solidFill>
              <a:schemeClr val="accent1"/>
            </a:solidFill>
            <a:ln w="12700" cap="sq">
              <a:solidFill>
                <a:schemeClr val="tx1"/>
              </a:solidFill>
              <a:round/>
              <a:headEnd type="none" w="sm" len="sm"/>
              <a:tailEnd type="none" w="sm" len="sm"/>
            </a:ln>
          </p:spPr>
          <p:txBody>
            <a:bodyPr wrap="none" anchor="ctr"/>
            <a:lstStyle/>
            <a:p>
              <a:endParaRPr lang="zh-CN" altLang="en-US"/>
            </a:p>
          </p:txBody>
        </p:sp>
        <p:sp>
          <p:nvSpPr>
            <p:cNvPr id="4117" name="Oval 15"/>
            <p:cNvSpPr>
              <a:spLocks noChangeArrowheads="1"/>
            </p:cNvSpPr>
            <p:nvPr/>
          </p:nvSpPr>
          <p:spPr bwMode="auto">
            <a:xfrm>
              <a:off x="2760" y="3401"/>
              <a:ext cx="88" cy="57"/>
            </a:xfrm>
            <a:prstGeom prst="ellipse">
              <a:avLst/>
            </a:prstGeom>
            <a:solidFill>
              <a:schemeClr val="accent1"/>
            </a:solidFill>
            <a:ln w="12700" cap="sq">
              <a:solidFill>
                <a:schemeClr val="tx1"/>
              </a:solidFill>
              <a:round/>
              <a:headEnd type="none" w="sm" len="sm"/>
              <a:tailEnd type="none" w="sm" len="sm"/>
            </a:ln>
          </p:spPr>
          <p:txBody>
            <a:bodyPr wrap="none" anchor="ctr"/>
            <a:lstStyle/>
            <a:p>
              <a:endParaRPr lang="zh-CN" altLang="en-US"/>
            </a:p>
          </p:txBody>
        </p:sp>
        <p:sp>
          <p:nvSpPr>
            <p:cNvPr id="4118" name="Rectangle 16"/>
            <p:cNvSpPr>
              <a:spLocks noChangeArrowheads="1"/>
            </p:cNvSpPr>
            <p:nvPr/>
          </p:nvSpPr>
          <p:spPr bwMode="auto">
            <a:xfrm>
              <a:off x="2962" y="2885"/>
              <a:ext cx="88" cy="57"/>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zh-CN" altLang="en-US"/>
            </a:p>
          </p:txBody>
        </p:sp>
        <p:sp>
          <p:nvSpPr>
            <p:cNvPr id="4119" name="Rectangle 17"/>
            <p:cNvSpPr>
              <a:spLocks noChangeArrowheads="1"/>
            </p:cNvSpPr>
            <p:nvPr/>
          </p:nvSpPr>
          <p:spPr bwMode="auto">
            <a:xfrm>
              <a:off x="2962" y="2998"/>
              <a:ext cx="88" cy="57"/>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zh-CN" altLang="en-US"/>
            </a:p>
          </p:txBody>
        </p:sp>
        <p:sp>
          <p:nvSpPr>
            <p:cNvPr id="4120" name="Rectangle 18"/>
            <p:cNvSpPr>
              <a:spLocks noChangeArrowheads="1"/>
            </p:cNvSpPr>
            <p:nvPr/>
          </p:nvSpPr>
          <p:spPr bwMode="auto">
            <a:xfrm>
              <a:off x="2786" y="2885"/>
              <a:ext cx="88" cy="57"/>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zh-CN" altLang="en-US"/>
            </a:p>
          </p:txBody>
        </p:sp>
        <p:sp>
          <p:nvSpPr>
            <p:cNvPr id="4121" name="Rectangle 19"/>
            <p:cNvSpPr>
              <a:spLocks noChangeArrowheads="1"/>
            </p:cNvSpPr>
            <p:nvPr/>
          </p:nvSpPr>
          <p:spPr bwMode="auto">
            <a:xfrm>
              <a:off x="3226" y="3055"/>
              <a:ext cx="88" cy="5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zh-CN" altLang="en-US"/>
            </a:p>
          </p:txBody>
        </p:sp>
        <p:sp>
          <p:nvSpPr>
            <p:cNvPr id="4122" name="Rectangle 20"/>
            <p:cNvSpPr>
              <a:spLocks noChangeArrowheads="1"/>
            </p:cNvSpPr>
            <p:nvPr/>
          </p:nvSpPr>
          <p:spPr bwMode="auto">
            <a:xfrm>
              <a:off x="2698" y="2998"/>
              <a:ext cx="88" cy="57"/>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zh-CN" altLang="en-US"/>
            </a:p>
          </p:txBody>
        </p:sp>
        <p:sp>
          <p:nvSpPr>
            <p:cNvPr id="4123" name="Rectangle 21"/>
            <p:cNvSpPr>
              <a:spLocks noChangeArrowheads="1"/>
            </p:cNvSpPr>
            <p:nvPr/>
          </p:nvSpPr>
          <p:spPr bwMode="auto">
            <a:xfrm>
              <a:off x="3138" y="2942"/>
              <a:ext cx="88" cy="5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zh-CN" altLang="en-US"/>
            </a:p>
          </p:txBody>
        </p:sp>
        <p:sp>
          <p:nvSpPr>
            <p:cNvPr id="4124" name="Rectangle 22"/>
            <p:cNvSpPr>
              <a:spLocks noChangeArrowheads="1"/>
            </p:cNvSpPr>
            <p:nvPr/>
          </p:nvSpPr>
          <p:spPr bwMode="auto">
            <a:xfrm>
              <a:off x="3050" y="3111"/>
              <a:ext cx="88" cy="57"/>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zh-CN" altLang="en-US"/>
            </a:p>
          </p:txBody>
        </p:sp>
        <p:sp>
          <p:nvSpPr>
            <p:cNvPr id="4125" name="Rectangle 23"/>
            <p:cNvSpPr>
              <a:spLocks noChangeArrowheads="1"/>
            </p:cNvSpPr>
            <p:nvPr/>
          </p:nvSpPr>
          <p:spPr bwMode="auto">
            <a:xfrm>
              <a:off x="3314" y="2942"/>
              <a:ext cx="88" cy="5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zh-CN" altLang="en-US"/>
            </a:p>
          </p:txBody>
        </p:sp>
        <p:graphicFrame>
          <p:nvGraphicFramePr>
            <p:cNvPr id="4098" name="Object 24">
              <a:hlinkClick r:id="" action="ppaction://hlinkshowjump?jump=nextslide"/>
            </p:cNvPr>
            <p:cNvGraphicFramePr>
              <a:graphicFrameLocks noChangeAspect="1"/>
            </p:cNvGraphicFramePr>
            <p:nvPr/>
          </p:nvGraphicFramePr>
          <p:xfrm>
            <a:off x="3254" y="3072"/>
            <a:ext cx="2314" cy="362"/>
          </p:xfrm>
          <a:graphic>
            <a:graphicData uri="http://schemas.openxmlformats.org/presentationml/2006/ole">
              <mc:AlternateContent xmlns:mc="http://schemas.openxmlformats.org/markup-compatibility/2006">
                <mc:Choice xmlns:v="urn:schemas-microsoft-com:vml" Requires="v">
                  <p:oleObj spid="_x0000_s4140" name="公式" r:id="rId3" imgW="1447560" imgH="228600" progId="Equation.3">
                    <p:embed/>
                  </p:oleObj>
                </mc:Choice>
                <mc:Fallback>
                  <p:oleObj name="公式" r:id="rId3" imgW="1447560" imgH="228600" progId="Equation.3">
                    <p:embed/>
                    <p:pic>
                      <p:nvPicPr>
                        <p:cNvPr id="0" name="Object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4" y="3072"/>
                          <a:ext cx="2314" cy="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9" name="Object 25"/>
            <p:cNvGraphicFramePr>
              <a:graphicFrameLocks noChangeAspect="1"/>
            </p:cNvGraphicFramePr>
            <p:nvPr/>
          </p:nvGraphicFramePr>
          <p:xfrm>
            <a:off x="2144" y="3345"/>
            <a:ext cx="565" cy="396"/>
          </p:xfrm>
          <a:graphic>
            <a:graphicData uri="http://schemas.openxmlformats.org/presentationml/2006/ole">
              <mc:AlternateContent xmlns:mc="http://schemas.openxmlformats.org/markup-compatibility/2006">
                <mc:Choice xmlns:v="urn:schemas-microsoft-com:vml" Requires="v">
                  <p:oleObj spid="_x0000_s4141" name="Equation" r:id="rId5" imgW="190440" imgH="215640" progId="Equation.3">
                    <p:embed/>
                  </p:oleObj>
                </mc:Choice>
                <mc:Fallback>
                  <p:oleObj name="Equation" r:id="rId5" imgW="190440" imgH="215640" progId="Equation.3">
                    <p:embed/>
                    <p:pic>
                      <p:nvPicPr>
                        <p:cNvPr id="0" name="Object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44" y="3345"/>
                          <a:ext cx="565" cy="3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0" name="Object 26"/>
            <p:cNvGraphicFramePr>
              <a:graphicFrameLocks noChangeAspect="1"/>
            </p:cNvGraphicFramePr>
            <p:nvPr/>
          </p:nvGraphicFramePr>
          <p:xfrm>
            <a:off x="3024" y="2496"/>
            <a:ext cx="508" cy="396"/>
          </p:xfrm>
          <a:graphic>
            <a:graphicData uri="http://schemas.openxmlformats.org/presentationml/2006/ole">
              <mc:AlternateContent xmlns:mc="http://schemas.openxmlformats.org/markup-compatibility/2006">
                <mc:Choice xmlns:v="urn:schemas-microsoft-com:vml" Requires="v">
                  <p:oleObj spid="_x0000_s4142" name="Equation" r:id="rId7" imgW="177480" imgH="215640" progId="Equation.3">
                    <p:embed/>
                  </p:oleObj>
                </mc:Choice>
                <mc:Fallback>
                  <p:oleObj name="Equation" r:id="rId7" imgW="177480" imgH="215640" progId="Equation.3">
                    <p:embed/>
                    <p:pic>
                      <p:nvPicPr>
                        <p:cNvPr id="0" name="Object 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24" y="2496"/>
                          <a:ext cx="508" cy="3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1" name="Object 27"/>
            <p:cNvGraphicFramePr>
              <a:graphicFrameLocks noChangeAspect="1"/>
            </p:cNvGraphicFramePr>
            <p:nvPr/>
          </p:nvGraphicFramePr>
          <p:xfrm>
            <a:off x="4174" y="3627"/>
            <a:ext cx="434" cy="396"/>
          </p:xfrm>
          <a:graphic>
            <a:graphicData uri="http://schemas.openxmlformats.org/presentationml/2006/ole">
              <mc:AlternateContent xmlns:mc="http://schemas.openxmlformats.org/markup-compatibility/2006">
                <mc:Choice xmlns:v="urn:schemas-microsoft-com:vml" Requires="v">
                  <p:oleObj spid="_x0000_s4143" name="Equation" r:id="rId9" imgW="152280" imgH="215640" progId="Equation.3">
                    <p:embed/>
                  </p:oleObj>
                </mc:Choice>
                <mc:Fallback>
                  <p:oleObj name="Equation" r:id="rId9" imgW="152280" imgH="215640" progId="Equation.3">
                    <p:embed/>
                    <p:pic>
                      <p:nvPicPr>
                        <p:cNvPr id="0" name="Object 2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74" y="3627"/>
                          <a:ext cx="434" cy="3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2" name="Object 28"/>
            <p:cNvGraphicFramePr>
              <a:graphicFrameLocks noChangeAspect="1"/>
            </p:cNvGraphicFramePr>
            <p:nvPr/>
          </p:nvGraphicFramePr>
          <p:xfrm>
            <a:off x="1528" y="2553"/>
            <a:ext cx="473" cy="396"/>
          </p:xfrm>
          <a:graphic>
            <a:graphicData uri="http://schemas.openxmlformats.org/presentationml/2006/ole">
              <mc:AlternateContent xmlns:mc="http://schemas.openxmlformats.org/markup-compatibility/2006">
                <mc:Choice xmlns:v="urn:schemas-microsoft-com:vml" Requires="v">
                  <p:oleObj spid="_x0000_s4144" name="Equation" r:id="rId11" imgW="164880" imgH="215640" progId="Equation.3">
                    <p:embed/>
                  </p:oleObj>
                </mc:Choice>
                <mc:Fallback>
                  <p:oleObj name="Equation" r:id="rId11" imgW="164880" imgH="215640" progId="Equation.3">
                    <p:embed/>
                    <p:pic>
                      <p:nvPicPr>
                        <p:cNvPr id="0" name="Object 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28" y="2553"/>
                          <a:ext cx="473" cy="3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3" name="Object 29"/>
            <p:cNvGraphicFramePr>
              <a:graphicFrameLocks noChangeAspect="1"/>
            </p:cNvGraphicFramePr>
            <p:nvPr/>
          </p:nvGraphicFramePr>
          <p:xfrm>
            <a:off x="2112" y="3024"/>
            <a:ext cx="363" cy="140"/>
          </p:xfrm>
          <a:graphic>
            <a:graphicData uri="http://schemas.openxmlformats.org/presentationml/2006/ole">
              <mc:AlternateContent xmlns:mc="http://schemas.openxmlformats.org/markup-compatibility/2006">
                <mc:Choice xmlns:v="urn:schemas-microsoft-com:vml" Requires="v">
                  <p:oleObj spid="_x0000_s4145" name="Equation" r:id="rId13" imgW="126720" imgH="75960" progId="Equation.3">
                    <p:embed/>
                  </p:oleObj>
                </mc:Choice>
                <mc:Fallback>
                  <p:oleObj name="Equation" r:id="rId13" imgW="126720" imgH="75960" progId="Equation.3">
                    <p:embed/>
                    <p:pic>
                      <p:nvPicPr>
                        <p:cNvPr id="0" name="Object 2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12" y="3024"/>
                          <a:ext cx="363" cy="1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4" name="Object 30"/>
            <p:cNvGraphicFramePr>
              <a:graphicFrameLocks noChangeAspect="1"/>
            </p:cNvGraphicFramePr>
            <p:nvPr/>
          </p:nvGraphicFramePr>
          <p:xfrm>
            <a:off x="2208" y="2784"/>
            <a:ext cx="399" cy="257"/>
          </p:xfrm>
          <a:graphic>
            <a:graphicData uri="http://schemas.openxmlformats.org/presentationml/2006/ole">
              <mc:AlternateContent xmlns:mc="http://schemas.openxmlformats.org/markup-compatibility/2006">
                <mc:Choice xmlns:v="urn:schemas-microsoft-com:vml" Requires="v">
                  <p:oleObj spid="_x0000_s4146" name="Equation" r:id="rId15" imgW="139680" imgH="139680" progId="Equation.3">
                    <p:embed/>
                  </p:oleObj>
                </mc:Choice>
                <mc:Fallback>
                  <p:oleObj name="Equation" r:id="rId15" imgW="139680" imgH="139680" progId="Equation.3">
                    <p:embed/>
                    <p:pic>
                      <p:nvPicPr>
                        <p:cNvPr id="0" name="Object 3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08" y="2784"/>
                          <a:ext cx="399" cy="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spd="med"/>
</p:sld>
</file>

<file path=ppt/theme/theme1.xml><?xml version="1.0" encoding="utf-8"?>
<a:theme xmlns:a="http://schemas.openxmlformats.org/drawingml/2006/main" name="Lock And Key">
  <a:themeElements>
    <a:clrScheme name="Lock And Key 2">
      <a:dk1>
        <a:srgbClr val="393939"/>
      </a:dk1>
      <a:lt1>
        <a:srgbClr val="FFFFFF"/>
      </a:lt1>
      <a:dk2>
        <a:srgbClr val="6600CC"/>
      </a:dk2>
      <a:lt2>
        <a:srgbClr val="CCCCFF"/>
      </a:lt2>
      <a:accent1>
        <a:srgbClr val="F9D87E"/>
      </a:accent1>
      <a:accent2>
        <a:srgbClr val="FFCCCC"/>
      </a:accent2>
      <a:accent3>
        <a:srgbClr val="FFFFFF"/>
      </a:accent3>
      <a:accent4>
        <a:srgbClr val="2F2F2F"/>
      </a:accent4>
      <a:accent5>
        <a:srgbClr val="FBE9C0"/>
      </a:accent5>
      <a:accent6>
        <a:srgbClr val="E7B9B9"/>
      </a:accent6>
      <a:hlink>
        <a:srgbClr val="FFCCFF"/>
      </a:hlink>
      <a:folHlink>
        <a:srgbClr val="99CCFF"/>
      </a:folHlink>
    </a:clrScheme>
    <a:fontScheme name="Lock And Key">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miter lim="800000"/>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miter lim="800000"/>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Lock And Key 1">
        <a:dk1>
          <a:srgbClr val="200B5B"/>
        </a:dk1>
        <a:lt1>
          <a:srgbClr val="EAEAEA"/>
        </a:lt1>
        <a:dk2>
          <a:srgbClr val="6600FF"/>
        </a:dk2>
        <a:lt2>
          <a:srgbClr val="FFCC66"/>
        </a:lt2>
        <a:accent1>
          <a:srgbClr val="EEB00B"/>
        </a:accent1>
        <a:accent2>
          <a:srgbClr val="6600CC"/>
        </a:accent2>
        <a:accent3>
          <a:srgbClr val="B8AAFF"/>
        </a:accent3>
        <a:accent4>
          <a:srgbClr val="C8C8C8"/>
        </a:accent4>
        <a:accent5>
          <a:srgbClr val="F5D4AA"/>
        </a:accent5>
        <a:accent6>
          <a:srgbClr val="5C00B9"/>
        </a:accent6>
        <a:hlink>
          <a:srgbClr val="FF33CC"/>
        </a:hlink>
        <a:folHlink>
          <a:srgbClr val="CC99FF"/>
        </a:folHlink>
      </a:clrScheme>
      <a:clrMap bg1="dk2" tx1="lt1" bg2="dk1" tx2="lt2" accent1="accent1" accent2="accent2" accent3="accent3" accent4="accent4" accent5="accent5" accent6="accent6" hlink="hlink" folHlink="folHlink"/>
    </a:extraClrScheme>
    <a:extraClrScheme>
      <a:clrScheme name="Lock And Key 2">
        <a:dk1>
          <a:srgbClr val="393939"/>
        </a:dk1>
        <a:lt1>
          <a:srgbClr val="FFFFFF"/>
        </a:lt1>
        <a:dk2>
          <a:srgbClr val="6600CC"/>
        </a:dk2>
        <a:lt2>
          <a:srgbClr val="CCCCFF"/>
        </a:lt2>
        <a:accent1>
          <a:srgbClr val="F9D87E"/>
        </a:accent1>
        <a:accent2>
          <a:srgbClr val="FFCCCC"/>
        </a:accent2>
        <a:accent3>
          <a:srgbClr val="FFFFFF"/>
        </a:accent3>
        <a:accent4>
          <a:srgbClr val="2F2F2F"/>
        </a:accent4>
        <a:accent5>
          <a:srgbClr val="FBE9C0"/>
        </a:accent5>
        <a:accent6>
          <a:srgbClr val="E7B9B9"/>
        </a:accent6>
        <a:hlink>
          <a:srgbClr val="FFCCFF"/>
        </a:hlink>
        <a:folHlink>
          <a:srgbClr val="99CCFF"/>
        </a:folHlink>
      </a:clrScheme>
      <a:clrMap bg1="lt1" tx1="dk1" bg2="lt2" tx2="dk2" accent1="accent1" accent2="accent2" accent3="accent3" accent4="accent4" accent5="accent5" accent6="accent6" hlink="hlink" folHlink="folHlink"/>
    </a:extraClrScheme>
    <a:extraClrScheme>
      <a:clrScheme name="Lock And Key 3">
        <a:dk1>
          <a:srgbClr val="000000"/>
        </a:dk1>
        <a:lt1>
          <a:srgbClr val="FFFFFF"/>
        </a:lt1>
        <a:dk2>
          <a:srgbClr val="000000"/>
        </a:dk2>
        <a:lt2>
          <a:srgbClr val="FFFFFF"/>
        </a:lt2>
        <a:accent1>
          <a:srgbClr val="CBCBCB"/>
        </a:accent1>
        <a:accent2>
          <a:srgbClr val="5F5F5F"/>
        </a:accent2>
        <a:accent3>
          <a:srgbClr val="FFFFFF"/>
        </a:accent3>
        <a:accent4>
          <a:srgbClr val="000000"/>
        </a:accent4>
        <a:accent5>
          <a:srgbClr val="E2E2E2"/>
        </a:accent5>
        <a:accent6>
          <a:srgbClr val="555555"/>
        </a:accent6>
        <a:hlink>
          <a:srgbClr val="969696"/>
        </a:hlink>
        <a:folHlink>
          <a:srgbClr val="EAEAEA"/>
        </a:folHlink>
      </a:clrScheme>
      <a:clrMap bg1="lt1" tx1="dk1" bg2="lt2" tx2="dk2" accent1="accent1" accent2="accent2" accent3="accent3" accent4="accent4" accent5="accent5" accent6="accent6" hlink="hlink" folHlink="folHlink"/>
    </a:extraClrScheme>
    <a:extraClrScheme>
      <a:clrScheme name="Lock And Key 4">
        <a:dk1>
          <a:srgbClr val="330000"/>
        </a:dk1>
        <a:lt1>
          <a:srgbClr val="FFFFCC"/>
        </a:lt1>
        <a:dk2>
          <a:srgbClr val="000000"/>
        </a:dk2>
        <a:lt2>
          <a:srgbClr val="FFCC00"/>
        </a:lt2>
        <a:accent1>
          <a:srgbClr val="FF9900"/>
        </a:accent1>
        <a:accent2>
          <a:srgbClr val="330099"/>
        </a:accent2>
        <a:accent3>
          <a:srgbClr val="AAAAAA"/>
        </a:accent3>
        <a:accent4>
          <a:srgbClr val="DADAAE"/>
        </a:accent4>
        <a:accent5>
          <a:srgbClr val="FFCAAA"/>
        </a:accent5>
        <a:accent6>
          <a:srgbClr val="2D008A"/>
        </a:accent6>
        <a:hlink>
          <a:srgbClr val="FF6633"/>
        </a:hlink>
        <a:folHlink>
          <a:srgbClr val="669900"/>
        </a:folHlink>
      </a:clrScheme>
      <a:clrMap bg1="dk2" tx1="lt1" bg2="dk1" tx2="lt2" accent1="accent1" accent2="accent2" accent3="accent3" accent4="accent4" accent5="accent5" accent6="accent6" hlink="hlink" folHlink="folHlink"/>
    </a:extraClrScheme>
    <a:extraClrScheme>
      <a:clrScheme name="Lock And Key 5">
        <a:dk1>
          <a:srgbClr val="333300"/>
        </a:dk1>
        <a:lt1>
          <a:srgbClr val="DDDDDD"/>
        </a:lt1>
        <a:dk2>
          <a:srgbClr val="996600"/>
        </a:dk2>
        <a:lt2>
          <a:srgbClr val="FFCC66"/>
        </a:lt2>
        <a:accent1>
          <a:srgbClr val="EEB00B"/>
        </a:accent1>
        <a:accent2>
          <a:srgbClr val="330099"/>
        </a:accent2>
        <a:accent3>
          <a:srgbClr val="CAB8AA"/>
        </a:accent3>
        <a:accent4>
          <a:srgbClr val="BDBDBD"/>
        </a:accent4>
        <a:accent5>
          <a:srgbClr val="F5D4AA"/>
        </a:accent5>
        <a:accent6>
          <a:srgbClr val="2D008A"/>
        </a:accent6>
        <a:hlink>
          <a:srgbClr val="FF6633"/>
        </a:hlink>
        <a:folHlink>
          <a:srgbClr val="CC9900"/>
        </a:folHlink>
      </a:clrScheme>
      <a:clrMap bg1="dk2" tx1="lt1" bg2="dk1" tx2="lt2" accent1="accent1" accent2="accent2" accent3="accent3" accent4="accent4" accent5="accent5" accent6="accent6" hlink="hlink" folHlink="folHlink"/>
    </a:extraClrScheme>
    <a:extraClrScheme>
      <a:clrScheme name="Lock And Key 6">
        <a:dk1>
          <a:srgbClr val="003300"/>
        </a:dk1>
        <a:lt1>
          <a:srgbClr val="FFFFCC"/>
        </a:lt1>
        <a:dk2>
          <a:srgbClr val="999933"/>
        </a:dk2>
        <a:lt2>
          <a:srgbClr val="FFFF66"/>
        </a:lt2>
        <a:accent1>
          <a:srgbClr val="CC9900"/>
        </a:accent1>
        <a:accent2>
          <a:srgbClr val="330099"/>
        </a:accent2>
        <a:accent3>
          <a:srgbClr val="CACAAD"/>
        </a:accent3>
        <a:accent4>
          <a:srgbClr val="DADAAE"/>
        </a:accent4>
        <a:accent5>
          <a:srgbClr val="E2CAAA"/>
        </a:accent5>
        <a:accent6>
          <a:srgbClr val="2D008A"/>
        </a:accent6>
        <a:hlink>
          <a:srgbClr val="FF9900"/>
        </a:hlink>
        <a:folHlink>
          <a:srgbClr val="FF66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Designs\Lock And Key.pot</Template>
  <TotalTime>2190</TotalTime>
  <Words>3407</Words>
  <Application>Microsoft Office PowerPoint</Application>
  <PresentationFormat>全屏显示(4:3)</PresentationFormat>
  <Paragraphs>227</Paragraphs>
  <Slides>39</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39</vt:i4>
      </vt:variant>
    </vt:vector>
  </HeadingPairs>
  <TitlesOfParts>
    <vt:vector size="50" baseType="lpstr">
      <vt:lpstr>Times New Roman</vt:lpstr>
      <vt:lpstr>宋体</vt:lpstr>
      <vt:lpstr>Arial</vt:lpstr>
      <vt:lpstr>Symbol</vt:lpstr>
      <vt:lpstr>黑体</vt:lpstr>
      <vt:lpstr>隶书</vt:lpstr>
      <vt:lpstr>Wingdings</vt:lpstr>
      <vt:lpstr>华文新魏</vt:lpstr>
      <vt:lpstr>Lock And Key</vt:lpstr>
      <vt:lpstr>Microsoft 公式 3.0</vt:lpstr>
      <vt:lpstr>Microsoft Equation 3.0</vt:lpstr>
      <vt:lpstr>第四章   线性判别函数</vt:lpstr>
      <vt:lpstr>4.1 引言</vt:lpstr>
      <vt:lpstr>PowerPoint 演示文稿</vt:lpstr>
      <vt:lpstr>PowerPoint 演示文稿</vt:lpstr>
      <vt:lpstr>PowerPoint 演示文稿</vt:lpstr>
      <vt:lpstr>PowerPoint 演示文稿</vt:lpstr>
      <vt:lpstr>4.1.1线性判别函数的基本概念</vt:lpstr>
      <vt:lpstr>(一)  两分类问题</vt:lpstr>
      <vt:lpstr>PowerPoint 演示文稿</vt:lpstr>
      <vt:lpstr> n维情况</vt:lpstr>
      <vt:lpstr>PowerPoint 演示文稿</vt:lpstr>
      <vt:lpstr>(二)  多类问题</vt:lpstr>
      <vt:lpstr>PowerPoint 演示文稿</vt:lpstr>
      <vt:lpstr>例：已知三类ω1,ω2,ω3的判别函数分别为：</vt:lpstr>
      <vt:lpstr>PowerPoint 演示文稿</vt:lpstr>
      <vt:lpstr>PowerPoint 演示文稿</vt:lpstr>
      <vt:lpstr>PowerPoint 演示文稿</vt:lpstr>
      <vt:lpstr>PowerPoint 演示文稿</vt:lpstr>
      <vt:lpstr>PowerPoint 演示文稿</vt:lpstr>
      <vt:lpstr>PowerPoint 演示文稿</vt:lpstr>
      <vt:lpstr>问:未知模式X=(x1,x2)T=(4,3)T属于那一类</vt:lpstr>
      <vt:lpstr>3。第三种情况</vt:lpstr>
      <vt:lpstr>PowerPoint 演示文稿</vt:lpstr>
      <vt:lpstr>3。第三种情况（续）</vt:lpstr>
      <vt:lpstr>PowerPoint 演示文稿</vt:lpstr>
      <vt:lpstr>PowerPoint 演示文稿</vt:lpstr>
      <vt:lpstr>PowerPoint 演示文稿</vt:lpstr>
      <vt:lpstr>PowerPoint 演示文稿</vt:lpstr>
      <vt:lpstr>PowerPoint 演示文稿</vt:lpstr>
      <vt:lpstr>PowerPoint 演示文稿</vt:lpstr>
      <vt:lpstr>4.1.2 广义线性判别函数</vt:lpstr>
      <vt:lpstr>PowerPoint 演示文稿</vt:lpstr>
      <vt:lpstr>PowerPoint 演示文稿</vt:lpstr>
      <vt:lpstr>PowerPoint 演示文稿</vt:lpstr>
      <vt:lpstr>PowerPoint 演示文稿</vt:lpstr>
      <vt:lpstr>PowerPoint 演示文稿</vt:lpstr>
      <vt:lpstr>PowerPoint 演示文稿</vt:lpstr>
      <vt:lpstr>4.1.3 设计线性分类器的主要步骤</vt:lpstr>
      <vt:lpstr>PowerPoint 演示文稿</vt:lpstr>
    </vt:vector>
  </TitlesOfParts>
  <Company>sdu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第四章   线性判别函数</dc:title>
  <dc:creator>ln</dc:creator>
  <cp:lastModifiedBy>Win7</cp:lastModifiedBy>
  <cp:revision>130</cp:revision>
  <dcterms:created xsi:type="dcterms:W3CDTF">2003-11-15T04:03:26Z</dcterms:created>
  <dcterms:modified xsi:type="dcterms:W3CDTF">2017-04-20T05:50:39Z</dcterms:modified>
</cp:coreProperties>
</file>