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5"/>
  </p:normalViewPr>
  <p:slideViewPr>
    <p:cSldViewPr snapToGrid="0" snapToObjects="1">
      <p:cViewPr varScale="1">
        <p:scale>
          <a:sx n="90" d="100"/>
          <a:sy n="90" d="100"/>
        </p:scale>
        <p:origin x="23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BA18-EBFD-114E-B7BA-04F13CAD9F82}" type="datetimeFigureOut">
              <a:rPr lang="es-ES" smtClean="0"/>
              <a:t>12/5/22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FC4DB2-54F5-564F-9587-6EBD7A81AC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029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BA18-EBFD-114E-B7BA-04F13CAD9F82}" type="datetimeFigureOut">
              <a:rPr lang="es-ES" smtClean="0"/>
              <a:t>12/5/22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4DB2-54F5-564F-9587-6EBD7A81AC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715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BA18-EBFD-114E-B7BA-04F13CAD9F82}" type="datetimeFigureOut">
              <a:rPr lang="es-ES" smtClean="0"/>
              <a:t>12/5/22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4DB2-54F5-564F-9587-6EBD7A81AC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91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BA18-EBFD-114E-B7BA-04F13CAD9F82}" type="datetimeFigureOut">
              <a:rPr lang="es-ES" smtClean="0"/>
              <a:t>12/5/22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4DB2-54F5-564F-9587-6EBD7A81AC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804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678BA18-EBFD-114E-B7BA-04F13CAD9F82}" type="datetimeFigureOut">
              <a:rPr lang="es-ES" smtClean="0"/>
              <a:t>12/5/22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FC4DB2-54F5-564F-9587-6EBD7A81AC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487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BA18-EBFD-114E-B7BA-04F13CAD9F82}" type="datetimeFigureOut">
              <a:rPr lang="es-ES" smtClean="0"/>
              <a:t>12/5/22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4DB2-54F5-564F-9587-6EBD7A81AC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407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BA18-EBFD-114E-B7BA-04F13CAD9F82}" type="datetimeFigureOut">
              <a:rPr lang="es-ES" smtClean="0"/>
              <a:t>12/5/22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4DB2-54F5-564F-9587-6EBD7A81AC5E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2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BA18-EBFD-114E-B7BA-04F13CAD9F82}" type="datetimeFigureOut">
              <a:rPr lang="es-ES" smtClean="0"/>
              <a:t>12/5/22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4DB2-54F5-564F-9587-6EBD7A81AC5E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BA18-EBFD-114E-B7BA-04F13CAD9F82}" type="datetimeFigureOut">
              <a:rPr lang="es-ES" smtClean="0"/>
              <a:t>12/5/22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4DB2-54F5-564F-9587-6EBD7A81AC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4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BA18-EBFD-114E-B7BA-04F13CAD9F82}" type="datetimeFigureOut">
              <a:rPr lang="es-ES" smtClean="0"/>
              <a:t>12/5/22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4DB2-54F5-564F-9587-6EBD7A81AC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2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BA18-EBFD-114E-B7BA-04F13CAD9F82}" type="datetimeFigureOut">
              <a:rPr lang="es-ES" smtClean="0"/>
              <a:t>12/5/22</a:t>
            </a:fld>
            <a:endParaRPr lang="es-E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4DB2-54F5-564F-9587-6EBD7A81AC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193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678BA18-EBFD-114E-B7BA-04F13CAD9F82}" type="datetimeFigureOut">
              <a:rPr lang="es-ES" smtClean="0"/>
              <a:t>12/5/22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FC4DB2-54F5-564F-9587-6EBD7A81AC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921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FA7F5F0-AE3E-AA49-99B5-CCBEE304F2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Proyecto Aplicación Web Para Hombres Ocupados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BD4D245-B8D4-A94A-B72A-A02C17516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449" y="718027"/>
            <a:ext cx="4315831" cy="431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04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C7365-EB98-974E-B4C7-DDBD3942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PROGRMACION DE LOS TRABAJOS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F4AB83-F967-624B-B617-3F4FD3423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1ª Semana: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770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DEBDC-B214-F04E-9AD3-895F0E7E6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¿Que es Tania grande?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50EB4D-CC9A-1348-9D99-212238BF4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una aplicación web que busca cubrir la necesidad de aquella parte de la población activa que por motivos laborales o personales no tienen el suficiente tiempo para dedicarle a su estilismo personal.</a:t>
            </a:r>
          </a:p>
          <a:p>
            <a:endParaRPr lang="es-ES" dirty="0"/>
          </a:p>
          <a:p>
            <a:r>
              <a:rPr lang="es-ES" dirty="0"/>
              <a:t>También pretende ser en el mediano plazo un  blog de moda reconocido. Donde </a:t>
            </a:r>
            <a:r>
              <a:rPr lang="es-ES" dirty="0" err="1"/>
              <a:t>influencers</a:t>
            </a:r>
            <a:r>
              <a:rPr lang="es-ES" dirty="0"/>
              <a:t> y diseñadores puedan compartir su visión de la moda.</a:t>
            </a:r>
          </a:p>
          <a:p>
            <a:endParaRPr lang="es-ES" dirty="0"/>
          </a:p>
          <a:p>
            <a:r>
              <a:rPr lang="es-ES" dirty="0"/>
              <a:t>Pero sobre todo, Tania Grande no es una tienda ropa. Nosotros no ganamos con la venta de ropa. Nosotros obtenemos nuestro beneficio del servicio de asesoramiento.</a:t>
            </a:r>
          </a:p>
        </p:txBody>
      </p:sp>
    </p:spTree>
    <p:extLst>
      <p:ext uri="{BB962C8B-B14F-4D97-AF65-F5344CB8AC3E}">
        <p14:creationId xmlns:p14="http://schemas.microsoft.com/office/powerpoint/2010/main" val="372013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50454-3722-1040-AC9D-26791604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Cliente potencial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647ED7-9812-C14D-9EF1-0BC8BB573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02209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Principalmente hombre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Edad comprendida entre 22 y 55 años.  Población activa.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Estado Civil: Soltero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0" indent="0" algn="ctr">
              <a:buNone/>
            </a:pPr>
            <a:r>
              <a:rPr lang="es-ES" dirty="0"/>
              <a:t> En </a:t>
            </a:r>
            <a:r>
              <a:rPr lang="es-ES" b="1" u="sng" dirty="0"/>
              <a:t>resumen</a:t>
            </a:r>
            <a:r>
              <a:rPr lang="es-ES" dirty="0"/>
              <a:t> nuestro publico objetivo es de </a:t>
            </a:r>
            <a:r>
              <a:rPr lang="es-ES" b="1" u="sng" dirty="0"/>
              <a:t>7.578.800 millones </a:t>
            </a:r>
            <a:r>
              <a:rPr lang="es-ES" dirty="0"/>
              <a:t>de personas   </a:t>
            </a:r>
          </a:p>
        </p:txBody>
      </p:sp>
    </p:spTree>
    <p:extLst>
      <p:ext uri="{BB962C8B-B14F-4D97-AF65-F5344CB8AC3E}">
        <p14:creationId xmlns:p14="http://schemas.microsoft.com/office/powerpoint/2010/main" val="109783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A2B3B-781B-F54E-860B-3771A115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 y </a:t>
            </a:r>
            <a:r>
              <a:rPr lang="es-ES" dirty="0" err="1"/>
              <a:t>deadline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9D829D-C753-5047-9949-509162EB2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objetivo a corto plazo es tener una pagina funcional en 2 semana para poder comenzar con las campañas de marketing.  Y poder empezar a redirigir trafico. Buscamos usar PHP, HTML y CSS en esta primera fase.</a:t>
            </a:r>
          </a:p>
          <a:p>
            <a:endParaRPr lang="es-ES" dirty="0"/>
          </a:p>
          <a:p>
            <a:r>
              <a:rPr lang="es-ES" dirty="0"/>
              <a:t>En el mediano plazo (1 año), queremos desarrollar una tienda física propia y un blog muy potente. Por lo que trabajaremos centrándonos en el BACK END sin dejar de </a:t>
            </a:r>
            <a:r>
              <a:rPr lang="es-ES" dirty="0" err="1"/>
              <a:t>lafo</a:t>
            </a:r>
            <a:r>
              <a:rPr lang="es-ES" dirty="0"/>
              <a:t> el FRONT END. Usaremos </a:t>
            </a:r>
            <a:r>
              <a:rPr lang="es-ES" dirty="0" err="1"/>
              <a:t>Javascrip</a:t>
            </a:r>
            <a:r>
              <a:rPr lang="es-ES" dirty="0"/>
              <a:t> y </a:t>
            </a:r>
            <a:r>
              <a:rPr lang="es-ES" dirty="0" err="1"/>
              <a:t>Flask</a:t>
            </a:r>
            <a:r>
              <a:rPr lang="es-ES" dirty="0"/>
              <a:t>.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837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60795-5AD9-A84D-8728-D3738D44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Paleta de Colores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9B8453-259F-1E42-8AE9-BE48975A3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Usaremos la siguiente paleta de colores: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CB05CC-76CF-134A-97EA-E78AD7175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525" y="2928938"/>
            <a:ext cx="278765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0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B5FD3-33DE-AF42-B4A0-574A0023B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Logotipo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383FC25-70F8-7A4E-A09E-8BF486298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1675" y="2559050"/>
            <a:ext cx="3175000" cy="3175000"/>
          </a:xfrm>
        </p:spPr>
      </p:pic>
    </p:spTree>
    <p:extLst>
      <p:ext uri="{BB962C8B-B14F-4D97-AF65-F5344CB8AC3E}">
        <p14:creationId xmlns:p14="http://schemas.microsoft.com/office/powerpoint/2010/main" val="151182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86BCF-64C1-EF4E-BFDE-24034073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Tipografia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16F58D-A0FD-674D-AC6F-1B5A2672E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H1: 'Dosis', </a:t>
            </a:r>
            <a:r>
              <a:rPr lang="es-ES" dirty="0" err="1"/>
              <a:t>sans-serif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s-ES" dirty="0"/>
              <a:t>H2: 'Dosis', </a:t>
            </a:r>
            <a:r>
              <a:rPr lang="es-ES" dirty="0" err="1"/>
              <a:t>sans-serif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s-ES" dirty="0"/>
              <a:t>H3: '</a:t>
            </a:r>
            <a:r>
              <a:rPr lang="es-ES" dirty="0" err="1"/>
              <a:t>Roboto</a:t>
            </a:r>
            <a:r>
              <a:rPr lang="es-ES" dirty="0"/>
              <a:t> Flex', </a:t>
            </a:r>
            <a:r>
              <a:rPr lang="es-ES" dirty="0" err="1"/>
              <a:t>sans-serif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s-ES" dirty="0" err="1"/>
              <a:t>Html</a:t>
            </a:r>
            <a:r>
              <a:rPr lang="es-ES" dirty="0"/>
              <a:t>: '</a:t>
            </a:r>
            <a:r>
              <a:rPr lang="es-ES" dirty="0" err="1"/>
              <a:t>Roboto</a:t>
            </a:r>
            <a:r>
              <a:rPr lang="es-ES" dirty="0"/>
              <a:t> Flex', </a:t>
            </a:r>
            <a:r>
              <a:rPr lang="es-ES" dirty="0" err="1"/>
              <a:t>sans-serif</a:t>
            </a:r>
            <a:r>
              <a:rPr lang="es-E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0918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51964-F9E5-C941-9194-915A1679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Diseño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B4EC6D-3857-5045-B145-8A8646836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Buscamos diseño web </a:t>
            </a:r>
            <a:r>
              <a:rPr lang="es-ES" dirty="0" err="1"/>
              <a:t>responsive</a:t>
            </a:r>
            <a:r>
              <a:rPr lang="es-ES" dirty="0"/>
              <a:t> muy fluido y sobre todo actualizado según las tendencias del mercado.</a:t>
            </a:r>
          </a:p>
          <a:p>
            <a:endParaRPr lang="es-ES" dirty="0"/>
          </a:p>
          <a:p>
            <a:r>
              <a:rPr lang="es-ES" dirty="0"/>
              <a:t>Que los colores cambien según las tendencias</a:t>
            </a:r>
          </a:p>
          <a:p>
            <a:endParaRPr lang="es-ES" dirty="0"/>
          </a:p>
          <a:p>
            <a:r>
              <a:rPr lang="es-ES" dirty="0"/>
              <a:t>Y, sobre todo, queremos integrar muchas fotos de diseños y de nuestros personal </a:t>
            </a:r>
            <a:r>
              <a:rPr lang="es-ES" dirty="0" err="1"/>
              <a:t>shopper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2583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3A661-5267-234D-88BC-151B0A9B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Estructura del sitio web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8B68BBD-E5A5-5342-8612-161181162E98}"/>
              </a:ext>
            </a:extLst>
          </p:cNvPr>
          <p:cNvSpPr/>
          <p:nvPr/>
        </p:nvSpPr>
        <p:spPr>
          <a:xfrm>
            <a:off x="4329112" y="1914525"/>
            <a:ext cx="4320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BARRA NAVEGACION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31F24A2-5B66-1044-9B53-8581D78BA840}"/>
              </a:ext>
            </a:extLst>
          </p:cNvPr>
          <p:cNvSpPr/>
          <p:nvPr/>
        </p:nvSpPr>
        <p:spPr>
          <a:xfrm>
            <a:off x="4329112" y="2713482"/>
            <a:ext cx="4320000" cy="1335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MAIN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78F38B3-216E-4348-A95D-E07D88DF6B01}"/>
              </a:ext>
            </a:extLst>
          </p:cNvPr>
          <p:cNvSpPr/>
          <p:nvPr/>
        </p:nvSpPr>
        <p:spPr>
          <a:xfrm>
            <a:off x="4329112" y="6008751"/>
            <a:ext cx="4320000" cy="471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FOOTER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ECAD511-2264-9C4C-BB3C-977A0FB479DD}"/>
              </a:ext>
            </a:extLst>
          </p:cNvPr>
          <p:cNvSpPr/>
          <p:nvPr/>
        </p:nvSpPr>
        <p:spPr>
          <a:xfrm>
            <a:off x="4329112" y="4161663"/>
            <a:ext cx="4320000" cy="81038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SECTION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6824B2A-E386-D145-8903-7533BBA343A4}"/>
              </a:ext>
            </a:extLst>
          </p:cNvPr>
          <p:cNvSpPr/>
          <p:nvPr/>
        </p:nvSpPr>
        <p:spPr>
          <a:xfrm>
            <a:off x="4329112" y="5085207"/>
            <a:ext cx="4320000" cy="81038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2276811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{54BD0686-B5E6-E345-81CC-9EBF121B4D31}tf10001070</Template>
  <TotalTime>122</TotalTime>
  <Words>315</Words>
  <Application>Microsoft Macintosh PowerPoint</Application>
  <PresentationFormat>Panorámica</PresentationFormat>
  <Paragraphs>43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Calibri</vt:lpstr>
      <vt:lpstr>Rockwell</vt:lpstr>
      <vt:lpstr>Rockwell Condensed</vt:lpstr>
      <vt:lpstr>Rockwell Extra Bold</vt:lpstr>
      <vt:lpstr>Wingdings</vt:lpstr>
      <vt:lpstr>Letras en madera</vt:lpstr>
      <vt:lpstr>Presentación de PowerPoint</vt:lpstr>
      <vt:lpstr>¿Que es Tania grande?</vt:lpstr>
      <vt:lpstr>Cliente potencial</vt:lpstr>
      <vt:lpstr>Tecnología y deadline</vt:lpstr>
      <vt:lpstr>Paleta de Colores</vt:lpstr>
      <vt:lpstr>Logotipo</vt:lpstr>
      <vt:lpstr>Tipografia</vt:lpstr>
      <vt:lpstr>Diseño general</vt:lpstr>
      <vt:lpstr>Estructura del sitio web</vt:lpstr>
      <vt:lpstr>PROGRMACION DE LOS TRABAJOS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 Grande</dc:creator>
  <cp:lastModifiedBy>Rafael Grande</cp:lastModifiedBy>
  <cp:revision>5</cp:revision>
  <dcterms:created xsi:type="dcterms:W3CDTF">2022-05-12T16:37:49Z</dcterms:created>
  <dcterms:modified xsi:type="dcterms:W3CDTF">2022-05-12T18:40:41Z</dcterms:modified>
</cp:coreProperties>
</file>