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0C93B-65F3-453B-B368-CB4C576DB6E1}" v="21" dt="2023-04-03T08:00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940" autoAdjust="0"/>
  </p:normalViewPr>
  <p:slideViewPr>
    <p:cSldViewPr snapToGrid="0">
      <p:cViewPr varScale="1">
        <p:scale>
          <a:sx n="120" d="100"/>
          <a:sy n="120" d="100"/>
        </p:scale>
        <p:origin x="11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Kulagina" userId="302ebf0a-745a-4bcf-bd23-7c06b1aa155b" providerId="ADAL" clId="{E370C93B-65F3-453B-B368-CB4C576DB6E1}"/>
    <pc:docChg chg="custSel addSld modSld">
      <pc:chgData name="Iryna Kulagina" userId="302ebf0a-745a-4bcf-bd23-7c06b1aa155b" providerId="ADAL" clId="{E370C93B-65F3-453B-B368-CB4C576DB6E1}" dt="2023-04-03T08:01:16.544" v="52" actId="14100"/>
      <pc:docMkLst>
        <pc:docMk/>
      </pc:docMkLst>
      <pc:sldChg chg="modSp mod">
        <pc:chgData name="Iryna Kulagina" userId="302ebf0a-745a-4bcf-bd23-7c06b1aa155b" providerId="ADAL" clId="{E370C93B-65F3-453B-B368-CB4C576DB6E1}" dt="2023-04-03T08:01:16.544" v="52" actId="14100"/>
        <pc:sldMkLst>
          <pc:docMk/>
          <pc:sldMk cId="1947690937" sldId="257"/>
        </pc:sldMkLst>
        <pc:spChg chg="mod">
          <ac:chgData name="Iryna Kulagina" userId="302ebf0a-745a-4bcf-bd23-7c06b1aa155b" providerId="ADAL" clId="{E370C93B-65F3-453B-B368-CB4C576DB6E1}" dt="2023-04-03T07:57:01.875" v="35" actId="1076"/>
          <ac:spMkLst>
            <pc:docMk/>
            <pc:sldMk cId="1947690937" sldId="257"/>
            <ac:spMk id="5" creationId="{8E4EBBB0-F732-4170-AE60-F09B43646DB8}"/>
          </ac:spMkLst>
        </pc:spChg>
        <pc:graphicFrameChg chg="mod">
          <ac:chgData name="Iryna Kulagina" userId="302ebf0a-745a-4bcf-bd23-7c06b1aa155b" providerId="ADAL" clId="{E370C93B-65F3-453B-B368-CB4C576DB6E1}" dt="2023-04-03T08:01:16.544" v="52" actId="14100"/>
          <ac:graphicFrameMkLst>
            <pc:docMk/>
            <pc:sldMk cId="1947690937" sldId="257"/>
            <ac:graphicFrameMk id="4" creationId="{D46A0ECD-EA02-0640-3A42-9B6EC9D6175B}"/>
          </ac:graphicFrameMkLst>
        </pc:graphicFrameChg>
      </pc:sldChg>
      <pc:sldChg chg="addSp modSp mod">
        <pc:chgData name="Iryna Kulagina" userId="302ebf0a-745a-4bcf-bd23-7c06b1aa155b" providerId="ADAL" clId="{E370C93B-65F3-453B-B368-CB4C576DB6E1}" dt="2023-04-03T08:00:19.664" v="47" actId="14100"/>
        <pc:sldMkLst>
          <pc:docMk/>
          <pc:sldMk cId="947842089" sldId="259"/>
        </pc:sldMkLst>
        <pc:spChg chg="add mod">
          <ac:chgData name="Iryna Kulagina" userId="302ebf0a-745a-4bcf-bd23-7c06b1aa155b" providerId="ADAL" clId="{E370C93B-65F3-453B-B368-CB4C576DB6E1}" dt="2023-03-31T10:39:16.637" v="24" actId="1076"/>
          <ac:spMkLst>
            <pc:docMk/>
            <pc:sldMk cId="947842089" sldId="259"/>
            <ac:spMk id="2" creationId="{BCC4793C-C7E5-4092-B8FB-20C4F67588B8}"/>
          </ac:spMkLst>
        </pc:spChg>
        <pc:graphicFrameChg chg="mod">
          <ac:chgData name="Iryna Kulagina" userId="302ebf0a-745a-4bcf-bd23-7c06b1aa155b" providerId="ADAL" clId="{E370C93B-65F3-453B-B368-CB4C576DB6E1}" dt="2023-04-03T08:00:19.664" v="47" actId="14100"/>
          <ac:graphicFrameMkLst>
            <pc:docMk/>
            <pc:sldMk cId="947842089" sldId="259"/>
            <ac:graphicFrameMk id="14" creationId="{495E9F2C-C7D2-DB6E-1EB3-FFCFEA29E989}"/>
          </ac:graphicFrameMkLst>
        </pc:graphicFrameChg>
      </pc:sldChg>
      <pc:sldChg chg="addSp delSp modSp add mod">
        <pc:chgData name="Iryna Kulagina" userId="302ebf0a-745a-4bcf-bd23-7c06b1aa155b" providerId="ADAL" clId="{E370C93B-65F3-453B-B368-CB4C576DB6E1}" dt="2023-04-03T08:00:30.388" v="50" actId="14100"/>
        <pc:sldMkLst>
          <pc:docMk/>
          <pc:sldMk cId="1487758819" sldId="261"/>
        </pc:sldMkLst>
        <pc:spChg chg="add del mod">
          <ac:chgData name="Iryna Kulagina" userId="302ebf0a-745a-4bcf-bd23-7c06b1aa155b" providerId="ADAL" clId="{E370C93B-65F3-453B-B368-CB4C576DB6E1}" dt="2023-03-31T10:33:26.703" v="11"/>
          <ac:spMkLst>
            <pc:docMk/>
            <pc:sldMk cId="1487758819" sldId="261"/>
            <ac:spMk id="3" creationId="{56E95BC3-F7BE-FB82-AD95-03436781B7C8}"/>
          </ac:spMkLst>
        </pc:spChg>
        <pc:graphicFrameChg chg="add mod">
          <ac:chgData name="Iryna Kulagina" userId="302ebf0a-745a-4bcf-bd23-7c06b1aa155b" providerId="ADAL" clId="{E370C93B-65F3-453B-B368-CB4C576DB6E1}" dt="2023-04-03T08:00:30.388" v="50" actId="14100"/>
          <ac:graphicFrameMkLst>
            <pc:docMk/>
            <pc:sldMk cId="1487758819" sldId="261"/>
            <ac:graphicFrameMk id="4" creationId="{6BE7051C-54EA-468A-5756-0300269324AB}"/>
          </ac:graphicFrameMkLst>
        </pc:graphicFrameChg>
        <pc:graphicFrameChg chg="add mod">
          <ac:chgData name="Iryna Kulagina" userId="302ebf0a-745a-4bcf-bd23-7c06b1aa155b" providerId="ADAL" clId="{E370C93B-65F3-453B-B368-CB4C576DB6E1}" dt="2023-03-31T10:33:44.912" v="14" actId="1076"/>
          <ac:graphicFrameMkLst>
            <pc:docMk/>
            <pc:sldMk cId="1487758819" sldId="261"/>
            <ac:graphicFrameMk id="5" creationId="{57C1C058-49ED-807A-34DD-388997A44E2E}"/>
          </ac:graphicFrameMkLst>
        </pc:graphicFrameChg>
        <pc:graphicFrameChg chg="del mod">
          <ac:chgData name="Iryna Kulagina" userId="302ebf0a-745a-4bcf-bd23-7c06b1aa155b" providerId="ADAL" clId="{E370C93B-65F3-453B-B368-CB4C576DB6E1}" dt="2023-03-31T10:33:14.680" v="9" actId="21"/>
          <ac:graphicFrameMkLst>
            <pc:docMk/>
            <pc:sldMk cId="1487758819" sldId="261"/>
            <ac:graphicFrameMk id="12" creationId="{55654C48-99EF-BCBA-D775-97E41E1508E2}"/>
          </ac:graphicFrameMkLst>
        </pc:graphicFrameChg>
      </pc:sldChg>
      <pc:sldChg chg="addSp delSp modSp new mod">
        <pc:chgData name="Iryna Kulagina" userId="302ebf0a-745a-4bcf-bd23-7c06b1aa155b" providerId="ADAL" clId="{E370C93B-65F3-453B-B368-CB4C576DB6E1}" dt="2023-03-31T10:42:14.566" v="30" actId="14100"/>
        <pc:sldMkLst>
          <pc:docMk/>
          <pc:sldMk cId="4273599797" sldId="262"/>
        </pc:sldMkLst>
        <pc:spChg chg="del">
          <ac:chgData name="Iryna Kulagina" userId="302ebf0a-745a-4bcf-bd23-7c06b1aa155b" providerId="ADAL" clId="{E370C93B-65F3-453B-B368-CB4C576DB6E1}" dt="2023-03-31T10:41:40.224" v="26"/>
          <ac:spMkLst>
            <pc:docMk/>
            <pc:sldMk cId="4273599797" sldId="262"/>
            <ac:spMk id="2" creationId="{F7342252-032A-B17B-A095-0BD9575FB0EB}"/>
          </ac:spMkLst>
        </pc:spChg>
        <pc:spChg chg="del">
          <ac:chgData name="Iryna Kulagina" userId="302ebf0a-745a-4bcf-bd23-7c06b1aa155b" providerId="ADAL" clId="{E370C93B-65F3-453B-B368-CB4C576DB6E1}" dt="2023-03-31T10:42:11.523" v="29" actId="478"/>
          <ac:spMkLst>
            <pc:docMk/>
            <pc:sldMk cId="4273599797" sldId="262"/>
            <ac:spMk id="3" creationId="{47D4C990-744F-152F-1B0B-10F3DD5B4CD7}"/>
          </ac:spMkLst>
        </pc:spChg>
        <pc:graphicFrameChg chg="add mod">
          <ac:chgData name="Iryna Kulagina" userId="302ebf0a-745a-4bcf-bd23-7c06b1aa155b" providerId="ADAL" clId="{E370C93B-65F3-453B-B368-CB4C576DB6E1}" dt="2023-03-31T10:42:14.566" v="30" actId="14100"/>
          <ac:graphicFrameMkLst>
            <pc:docMk/>
            <pc:sldMk cId="4273599797" sldId="262"/>
            <ac:graphicFrameMk id="4" creationId="{BD75B2FF-A190-36B5-7889-96F5C0D77D25}"/>
          </ac:graphicFrameMkLst>
        </pc:graphicFrameChg>
      </pc:sldChg>
      <pc:sldChg chg="addSp delSp modSp new mod">
        <pc:chgData name="Iryna Kulagina" userId="302ebf0a-745a-4bcf-bd23-7c06b1aa155b" providerId="ADAL" clId="{E370C93B-65F3-453B-B368-CB4C576DB6E1}" dt="2023-04-03T08:00:58.680" v="51" actId="14100"/>
        <pc:sldMkLst>
          <pc:docMk/>
          <pc:sldMk cId="4217394402" sldId="263"/>
        </pc:sldMkLst>
        <pc:spChg chg="del">
          <ac:chgData name="Iryna Kulagina" userId="302ebf0a-745a-4bcf-bd23-7c06b1aa155b" providerId="ADAL" clId="{E370C93B-65F3-453B-B368-CB4C576DB6E1}" dt="2023-04-03T07:55:53.648" v="32"/>
          <ac:spMkLst>
            <pc:docMk/>
            <pc:sldMk cId="4217394402" sldId="263"/>
            <ac:spMk id="2" creationId="{CEA4B16D-EFD8-2382-F8CB-2ED194F54B33}"/>
          </ac:spMkLst>
        </pc:spChg>
        <pc:spChg chg="del">
          <ac:chgData name="Iryna Kulagina" userId="302ebf0a-745a-4bcf-bd23-7c06b1aa155b" providerId="ADAL" clId="{E370C93B-65F3-453B-B368-CB4C576DB6E1}" dt="2023-04-03T07:56:17.834" v="34" actId="478"/>
          <ac:spMkLst>
            <pc:docMk/>
            <pc:sldMk cId="4217394402" sldId="263"/>
            <ac:spMk id="3" creationId="{F460F7BF-A172-DFD3-5CB9-DF04DF367688}"/>
          </ac:spMkLst>
        </pc:spChg>
        <pc:graphicFrameChg chg="add mod">
          <ac:chgData name="Iryna Kulagina" userId="302ebf0a-745a-4bcf-bd23-7c06b1aa155b" providerId="ADAL" clId="{E370C93B-65F3-453B-B368-CB4C576DB6E1}" dt="2023-04-03T08:00:58.680" v="51" actId="14100"/>
          <ac:graphicFrameMkLst>
            <pc:docMk/>
            <pc:sldMk cId="4217394402" sldId="263"/>
            <ac:graphicFrameMk id="4" creationId="{AEAB91CC-5A97-6D83-EAFB-750F623B35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fikk">
            <a:extLst>
              <a:ext uri="{FF2B5EF4-FFF2-40B4-BE49-F238E27FC236}">
                <a16:creationId xmlns:a16="http://schemas.microsoft.com/office/drawing/2014/main" id="{36A72C8F-C33A-45AB-91BF-D23C7D50EEE5}"/>
              </a:ext>
            </a:extLst>
          </p:cNvPr>
          <p:cNvSpPr/>
          <p:nvPr userDrawn="1"/>
        </p:nvSpPr>
        <p:spPr>
          <a:xfrm>
            <a:off x="1" y="1548194"/>
            <a:ext cx="12193524" cy="53098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5896"/>
            <a:ext cx="10363200" cy="1121846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00000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5998"/>
            <a:ext cx="10363200" cy="98488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tittelside" hidden="1">
            <a:extLst>
              <a:ext uri="{FF2B5EF4-FFF2-40B4-BE49-F238E27FC236}">
                <a16:creationId xmlns:a16="http://schemas.microsoft.com/office/drawing/2014/main" id="{42594168-4B05-4509-8809-6558E9660824}"/>
              </a:ext>
            </a:extLst>
          </p:cNvPr>
          <p:cNvSpPr/>
          <p:nvPr userDrawn="1"/>
        </p:nvSpPr>
        <p:spPr>
          <a:xfrm>
            <a:off x="449705" y="97436"/>
            <a:ext cx="779488" cy="2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00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3C00A96-9228-4E6E-AE76-CA1B5758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" y="471764"/>
            <a:ext cx="2431899" cy="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4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63DFC49-49A2-44B8-B23A-B4A841426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95" y="2102571"/>
            <a:ext cx="2442410" cy="2422259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547DE91-F021-4E3A-9BBE-7FC68723FEC6}"/>
              </a:ext>
            </a:extLst>
          </p:cNvPr>
          <p:cNvSpPr txBox="1"/>
          <p:nvPr userDrawn="1"/>
        </p:nvSpPr>
        <p:spPr>
          <a:xfrm>
            <a:off x="2316480" y="5035631"/>
            <a:ext cx="7559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00" dirty="0"/>
              <a:t>trondelagfylke.no | fb.com/</a:t>
            </a:r>
            <a:r>
              <a:rPr lang="nb-NO" sz="1300" dirty="0" err="1"/>
              <a:t>trondelagfylke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6061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6E293DF4-167E-4F98-9D9A-566E0E975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34592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977980"/>
            <a:ext cx="10515600" cy="775597"/>
          </a:xfrm>
        </p:spPr>
        <p:txBody>
          <a:bodyPr anchor="ctr" anchorCtr="0">
            <a:normAutofit/>
          </a:bodyPr>
          <a:lstStyle>
            <a:lvl1pPr algn="ctr">
              <a:defRPr sz="2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00962"/>
            <a:ext cx="10515600" cy="5539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1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442E5E1F-5E54-4B09-9810-9D1AFB1B9578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ECCF3988-3131-4965-BFAC-2EF8935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8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D8C7FABD-B60D-4278-8B7A-4CE212162DD1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8D46C-2C47-41CD-86BA-93183D68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9B1D9-21EF-47DC-9EB0-17183779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6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k">
            <a:extLst>
              <a:ext uri="{FF2B5EF4-FFF2-40B4-BE49-F238E27FC236}">
                <a16:creationId xmlns:a16="http://schemas.microsoft.com/office/drawing/2014/main" id="{40C17E66-2E97-4F81-8F6E-EF36FBE47B27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90DF0D-5186-43A8-9F17-7965A23969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48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4674BD-61C0-4B57-8F0A-E639D160D1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6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892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82FA1FD-E97A-4C0F-AA26-530A2E5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39" y="0"/>
            <a:ext cx="6888861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logo_gul">
            <a:extLst>
              <a:ext uri="{FF2B5EF4-FFF2-40B4-BE49-F238E27FC236}">
                <a16:creationId xmlns:a16="http://schemas.microsoft.com/office/drawing/2014/main" id="{FC393D3E-C050-40F9-816F-B6EA7FC3FB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9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ABE5CBE6-E2D6-4553-A491-4D45E48597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10" name="logo_bla" descr="Et bilde som inneholder objekt&#10;&#10;Beskrivelse som er generert med høy visshet" hidden="1">
            <a:extLst>
              <a:ext uri="{FF2B5EF4-FFF2-40B4-BE49-F238E27FC236}">
                <a16:creationId xmlns:a16="http://schemas.microsoft.com/office/drawing/2014/main" id="{810A30F1-52BB-4D05-9919-9D60AECB77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60" y="1480991"/>
            <a:ext cx="4155149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54E4EC-00C2-4E18-90E6-EF2CA94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59" y="288398"/>
            <a:ext cx="3326055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80660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4768" y="1480991"/>
            <a:ext cx="5294773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F5788C-2F9F-421F-A3B1-5E4BD0F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768" y="288398"/>
            <a:ext cx="4334653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ilde 9">
            <a:extLst>
              <a:ext uri="{FF2B5EF4-FFF2-40B4-BE49-F238E27FC236}">
                <a16:creationId xmlns:a16="http://schemas.microsoft.com/office/drawing/2014/main" id="{E4C9F498-6F44-4CA2-AF18-37B16BED12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20082" y="1847023"/>
            <a:ext cx="6248810" cy="3514958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tekst 14">
            <a:extLst>
              <a:ext uri="{FF2B5EF4-FFF2-40B4-BE49-F238E27FC236}">
                <a16:creationId xmlns:a16="http://schemas.microsoft.com/office/drawing/2014/main" id="{0F42FF05-9A5C-42EA-96C3-47171AE4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943" y="1847032"/>
            <a:ext cx="3902599" cy="43299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D6478-91A1-4964-ACA2-E26D9F4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943" y="681038"/>
            <a:ext cx="3902598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E63E4E42-00DC-4CD8-8D2A-A2ED1C35DD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550" y="2438271"/>
            <a:ext cx="8999871" cy="37386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03.04.2023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FBCB943-AE00-4825-843E-FE156C6B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550" y="1212534"/>
            <a:ext cx="8999871" cy="98488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609443-9AE4-46E7-8FE7-2CE88496B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1764"/>
            <a:ext cx="2179324" cy="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693" y="326129"/>
            <a:ext cx="9601200" cy="11079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10685848" cy="39531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59" y="6446580"/>
            <a:ext cx="192024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A1A0E74-B8A8-4360-A367-9FF538085BF2}" type="datetimeFigureOut">
              <a:rPr lang="nb-NO" smtClean="0"/>
              <a:pPr/>
              <a:t>03.04.2023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640" y="6446580"/>
            <a:ext cx="576072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9421" y="6446580"/>
            <a:ext cx="96012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6457444-737A-4256-A71F-2C8225BFF095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logo_gul">
            <a:extLst>
              <a:ext uri="{FF2B5EF4-FFF2-40B4-BE49-F238E27FC236}">
                <a16:creationId xmlns:a16="http://schemas.microsoft.com/office/drawing/2014/main" id="{568E141C-BC32-4EA7-B2A0-38340A669A3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11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413738F4-4345-4546-B6AE-0A137D4FB7E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9" name="logo_bla" descr="Et bilde som inneholder objekt&#10;&#10;Beskrivelse som er generert med høy visshet" hidden="1">
            <a:extLst>
              <a:ext uri="{FF2B5EF4-FFF2-40B4-BE49-F238E27FC236}">
                <a16:creationId xmlns:a16="http://schemas.microsoft.com/office/drawing/2014/main" id="{F439C0E1-1A3C-408E-87BE-8917EC33988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73" r:id="rId7"/>
    <p:sldLayoutId id="2147483674" r:id="rId8"/>
    <p:sldLayoutId id="2147483676" r:id="rId9"/>
    <p:sldLayoutId id="2147483666" r:id="rId10"/>
    <p:sldLayoutId id="2147483667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11/relationships/webextension" Target="../webextensions/webextension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5CAFB2-6E0D-49A8-99F0-04FF78C5A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66E8297-8E85-4F43-B346-0DEF68D0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890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Plassholder for innhold 3" title="Microsoft Power BI">
                <a:extLst>
                  <a:ext uri="{FF2B5EF4-FFF2-40B4-BE49-F238E27FC236}">
                    <a16:creationId xmlns:a16="http://schemas.microsoft.com/office/drawing/2014/main" id="{D46A0ECD-EA02-0640-3A42-9B6EC9D617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9660506"/>
                  </p:ext>
                </p:extLst>
              </p:nvPr>
            </p:nvGraphicFramePr>
            <p:xfrm>
              <a:off x="471408" y="421419"/>
              <a:ext cx="3742783" cy="60095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Plassholder for innhold 3" title="Microsoft Power BI">
                <a:extLst>
                  <a:ext uri="{FF2B5EF4-FFF2-40B4-BE49-F238E27FC236}">
                    <a16:creationId xmlns:a16="http://schemas.microsoft.com/office/drawing/2014/main" id="{D46A0ECD-EA02-0640-3A42-9B6EC9D617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408" y="421419"/>
                <a:ext cx="3742783" cy="600959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mart-narrative">
            <a:extLst>
              <a:ext uri="{FF2B5EF4-FFF2-40B4-BE49-F238E27FC236}">
                <a16:creationId xmlns:a16="http://schemas.microsoft.com/office/drawing/2014/main" id="{8E4EBBB0-F732-4170-AE60-F09B43646DB8}"/>
              </a:ext>
            </a:extLst>
          </p:cNvPr>
          <p:cNvSpPr txBox="1"/>
          <p:nvPr/>
        </p:nvSpPr>
        <p:spPr>
          <a:xfrm>
            <a:off x="6909464" y="2390117"/>
            <a:ext cx="3810000" cy="1661993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nb-NO" sz="1200" dirty="0"/>
              <a:t>På 146011 hadde Stavanger den høyeste Verdi og var 70 097,60% høyere enn Utsira som hadde den laveste Verdi på 208.
Stavanger redegjorde for 29,66% av Verdi.
På tvers av alle 23 region, har Verdi et omfang fra 208 til 146011.</a:t>
            </a:r>
            <a:r>
              <a:rPr lang="nb-NO" sz="1000" dirty="0">
                <a:solidFill>
                  <a:srgbClr val="8A8886"/>
                </a:solidFill>
              </a:rPr>
              <a:t>
Leveres av Power BI, data generert på 30.3.2023, 19:46:23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19476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05E8FC5-E644-566B-6073-5EC57BD8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Plassholder for innhold 13" title="Microsoft Power BI">
                <a:extLst>
                  <a:ext uri="{FF2B5EF4-FFF2-40B4-BE49-F238E27FC236}">
                    <a16:creationId xmlns:a16="http://schemas.microsoft.com/office/drawing/2014/main" id="{495E9F2C-C7D2-DB6E-1EB3-FFCFEA29E98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3910719"/>
                  </p:ext>
                </p:extLst>
              </p:nvPr>
            </p:nvGraphicFramePr>
            <p:xfrm>
              <a:off x="754063" y="461176"/>
              <a:ext cx="10974111" cy="62505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Plassholder for innhold 13" title="Microsoft Power BI">
                <a:extLst>
                  <a:ext uri="{FF2B5EF4-FFF2-40B4-BE49-F238E27FC236}">
                    <a16:creationId xmlns:a16="http://schemas.microsoft.com/office/drawing/2014/main" id="{495E9F2C-C7D2-DB6E-1EB3-FFCFEA29E9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063" y="461176"/>
                <a:ext cx="10974111" cy="625051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mart-narrative">
            <a:extLst>
              <a:ext uri="{FF2B5EF4-FFF2-40B4-BE49-F238E27FC236}">
                <a16:creationId xmlns:a16="http://schemas.microsoft.com/office/drawing/2014/main" id="{BCC4793C-C7E5-4092-B8FB-20C4F67588B8}"/>
              </a:ext>
            </a:extLst>
          </p:cNvPr>
          <p:cNvSpPr txBox="1"/>
          <p:nvPr/>
        </p:nvSpPr>
        <p:spPr>
          <a:xfrm>
            <a:off x="6662972" y="2273631"/>
            <a:ext cx="3810000" cy="2031325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nb-NO" sz="1200" dirty="0"/>
              <a:t>På 212 660 hadde Trondheim den høyeste Befolkning og var 36 439,52% høyere enn Leka som hadde den laveste Befolkning på 582.
Trondheim redegjorde for 44,67% av Befolkning.
På tvers av alle 36 region, har Befolkning et omfang fra 582 til 212 660.</a:t>
            </a:r>
            <a:r>
              <a:rPr lang="nb-NO" sz="1000" dirty="0">
                <a:solidFill>
                  <a:srgbClr val="8A8886"/>
                </a:solidFill>
              </a:rPr>
              <a:t>
Leveres av Power BI, data generert på 31.3.2023, 12:39:09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9478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Plassholder for innhold 11" title="Microsoft Power BI">
                <a:extLst>
                  <a:ext uri="{FF2B5EF4-FFF2-40B4-BE49-F238E27FC236}">
                    <a16:creationId xmlns:a16="http://schemas.microsoft.com/office/drawing/2014/main" id="{55654C48-99EF-BCBA-D775-97E41E1508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7048597"/>
                  </p:ext>
                </p:extLst>
              </p:nvPr>
            </p:nvGraphicFramePr>
            <p:xfrm>
              <a:off x="534607" y="384048"/>
              <a:ext cx="3644201" cy="55935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Plassholder for innhold 11" title="Microsoft Power BI">
                <a:extLst>
                  <a:ext uri="{FF2B5EF4-FFF2-40B4-BE49-F238E27FC236}">
                    <a16:creationId xmlns:a16="http://schemas.microsoft.com/office/drawing/2014/main" id="{55654C48-99EF-BCBA-D775-97E41E1508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607" y="384048"/>
                <a:ext cx="3644201" cy="55935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Plassholder for innhold 11" title="Microsoft Power BI">
                <a:extLst>
                  <a:ext uri="{FF2B5EF4-FFF2-40B4-BE49-F238E27FC236}">
                    <a16:creationId xmlns:a16="http://schemas.microsoft.com/office/drawing/2014/main" id="{6BE7051C-54EA-468A-5756-030026932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46906"/>
                  </p:ext>
                </p:extLst>
              </p:nvPr>
            </p:nvGraphicFramePr>
            <p:xfrm>
              <a:off x="787179" y="604299"/>
              <a:ext cx="9986837" cy="38722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Plassholder for innhold 11" title="Microsoft Power BI">
                <a:extLst>
                  <a:ext uri="{FF2B5EF4-FFF2-40B4-BE49-F238E27FC236}">
                    <a16:creationId xmlns:a16="http://schemas.microsoft.com/office/drawing/2014/main" id="{6BE7051C-54EA-468A-5756-0300269324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179" y="604299"/>
                <a:ext cx="9986837" cy="3872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Plassholder for innhold 11" title="Microsoft Power BI">
                <a:extLst>
                  <a:ext uri="{FF2B5EF4-FFF2-40B4-BE49-F238E27FC236}">
                    <a16:creationId xmlns:a16="http://schemas.microsoft.com/office/drawing/2014/main" id="{57C1C058-49ED-807A-34DD-388997A44E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8715477"/>
                  </p:ext>
                </p:extLst>
              </p:nvPr>
            </p:nvGraphicFramePr>
            <p:xfrm>
              <a:off x="6275576" y="316064"/>
              <a:ext cx="4104184" cy="58463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Plassholder for innhold 11" title="Microsoft Power BI">
                <a:extLst>
                  <a:ext uri="{FF2B5EF4-FFF2-40B4-BE49-F238E27FC236}">
                    <a16:creationId xmlns:a16="http://schemas.microsoft.com/office/drawing/2014/main" id="{57C1C058-49ED-807A-34DD-388997A44E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5576" y="316064"/>
                <a:ext cx="4104184" cy="58463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7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Plassholder for innhold 3" title="Microsoft Power BI">
                <a:extLst>
                  <a:ext uri="{FF2B5EF4-FFF2-40B4-BE49-F238E27FC236}">
                    <a16:creationId xmlns:a16="http://schemas.microsoft.com/office/drawing/2014/main" id="{BD75B2FF-A190-36B5-7889-96F5C0D77D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0042031"/>
                  </p:ext>
                </p:extLst>
              </p:nvPr>
            </p:nvGraphicFramePr>
            <p:xfrm>
              <a:off x="754063" y="103367"/>
              <a:ext cx="4310918" cy="6647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Plassholder for innhold 3" title="Microsoft Power BI">
                <a:extLst>
                  <a:ext uri="{FF2B5EF4-FFF2-40B4-BE49-F238E27FC236}">
                    <a16:creationId xmlns:a16="http://schemas.microsoft.com/office/drawing/2014/main" id="{BD75B2FF-A190-36B5-7889-96F5C0D77D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063" y="103367"/>
                <a:ext cx="4310918" cy="6647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59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Plassholder for innhold 3" title="Microsoft Power BI">
                <a:extLst>
                  <a:ext uri="{FF2B5EF4-FFF2-40B4-BE49-F238E27FC236}">
                    <a16:creationId xmlns:a16="http://schemas.microsoft.com/office/drawing/2014/main" id="{AEAB91CC-5A97-6D83-EAFB-750F623B35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0566993"/>
                  </p:ext>
                </p:extLst>
              </p:nvPr>
            </p:nvGraphicFramePr>
            <p:xfrm>
              <a:off x="754063" y="174929"/>
              <a:ext cx="4263210" cy="63053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Plassholder for innhold 3" title="Microsoft Power BI">
                <a:extLst>
                  <a:ext uri="{FF2B5EF4-FFF2-40B4-BE49-F238E27FC236}">
                    <a16:creationId xmlns:a16="http://schemas.microsoft.com/office/drawing/2014/main" id="{AEAB91CC-5A97-6D83-EAFB-750F623B3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063" y="174929"/>
                <a:ext cx="4263210" cy="63053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39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39584"/>
      </p:ext>
    </p:extLst>
  </p:cSld>
  <p:clrMapOvr>
    <a:masterClrMapping/>
  </p:clrMapOvr>
</p:sld>
</file>

<file path=ppt/theme/theme1.xml><?xml version="1.0" encoding="utf-8"?>
<a:theme xmlns:a="http://schemas.openxmlformats.org/drawingml/2006/main" name="TRFK">
  <a:themeElements>
    <a:clrScheme name="TFK">
      <a:dk1>
        <a:sysClr val="windowText" lastClr="000000"/>
      </a:dk1>
      <a:lt1>
        <a:sysClr val="window" lastClr="FFFFFF"/>
      </a:lt1>
      <a:dk2>
        <a:srgbClr val="FFDD00"/>
      </a:dk2>
      <a:lt2>
        <a:srgbClr val="E7E6E6"/>
      </a:lt2>
      <a:accent1>
        <a:srgbClr val="FFDD00"/>
      </a:accent1>
      <a:accent2>
        <a:srgbClr val="018A92"/>
      </a:accent2>
      <a:accent3>
        <a:srgbClr val="CDC9AF"/>
      </a:accent3>
      <a:accent4>
        <a:srgbClr val="E35205"/>
      </a:accent4>
      <a:accent5>
        <a:srgbClr val="004052"/>
      </a:accent5>
      <a:accent6>
        <a:srgbClr val="000000"/>
      </a:accent6>
      <a:hlink>
        <a:srgbClr val="0563C1"/>
      </a:hlink>
      <a:folHlink>
        <a:srgbClr val="954F72"/>
      </a:folHlink>
    </a:clrScheme>
    <a:fontScheme name="Egendefinert 1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 med norsk samisk logo.pptx" id="{52641888-C602-4942-90ED-E7FE534613C4}" vid="{0AADBF58-AA3B-4665-882D-209C09B050A6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E54FCE7B-2379-479D-98A9-6826C8B5F95D}">
  <we:reference id="wa200003233" version="2.0.0.3" store="nb-NO" storeType="OMEX"/>
  <we:alternateReferences>
    <we:reference id="WA200003233" version="2.0.0.3" store="WA200003233" storeType="OMEX"/>
  </we:alternateReferences>
  <we:properties>
    <we:property name="artifactName" value="&quot;Befolkning i fylke&quot;"/>
    <we:property name="backgroundColor" value="&quot;#ffffff&quot;"/>
    <we:property name="bookmark" value="&quot;H4sIAAAAAAAAA+1WwU7bQBD9FbSXXtzKsQMx3CAEqSqqEKnooeKw9o6dJZtda3cdSJE/p//QOz/W2bUDBFyM1Dbi0Etkz87Mvnkzb5xbwrgpBV19pgsgB+RIzReg57AzIAGRaxsaqZ7TiIZ76W5KaTwMEzaMYNd5qdJyJQ05uCWW6gLsBTcVFS4hGr+RLIrC0SDaw4g8GSW78TDPyGVAqBBntHA+ORUGAlKCNkpSwb9DkwKPrK6gDgjclEJp6i6aWmrBXbZEd3xHgIMPMeKgmeVLmEJmG+s5lErb9XtATPPkgW6euWT+wrGSlnKJiZ0thmES5hCyQZ4lURJF+1Hm7DkXtnVJV5ObUmOVWPuqdGSNEV2hNM+oIB63BmPaS8ZKVAv/NNmwT1WlMziH3B9Jy+0KM31Si0WFWHZUsZOvxByfonCw/z4Ko5DUSMqZVkiZ9z1x50bSpdy5P56p67EGhMPIQVhfosVwWYiW24eivzTAjeAZaNfP9Ap58eXhKBSe6wIQiAvCQsvmWg7mgYzNp4t1Z6KAnGi18GHtgM3xhteVGJAGGWIPyNcZaPB5sEeMr9v28QmbpnV5Bc/Ni0fUSyYCuKCi8vOM+U+5bdi4bcwY8+5cFVRQyd4598saf+raBzJqaQdvC8U8s+DnpzvnMUYwdS1dziaZAbGe2WcZjcWps1Pf46n368nvtNVmdgw0+kEerh4J5b7s7U6vm9Z2MT2QRWacMZAOckDCZACjeG8YxWmS0Hh/lGRxrzgP2ZLKDAXxZ8pMIVdiLpHpp5Xc/dBvWHvpY+09KmJbSku76epXF05FfPpfWK8avn7pdH6Qt/dd+30BGgoX+VxAQb+CD4sCw+l6XCf/BCCKi3FvPKlkOy7hS3C3wdr86u6n7GKtd+1kojLYcWBHVI9nVNuNDYTRSjPQRys/B8dcrxWCq2XyZsh36u1UWMv96q9q7H5E/RZyh10rW1XWlDSDMyqhY6HgHOA/BdekF9eI/1vcSBbbxlPRt9c29k5d/wJ4Rf7o3AsAAA==&quot;"/>
    <we:property name="creatorSessionId" value="&quot;e6a6c8ea-215c-49d6-836c-2d3704c7582c&quot;"/>
    <we:property name="creatorTenantId" value="&quot;b6334d01-13b9-4531-a3a6-532e479d9a1a&quot;"/>
    <we:property name="creatorUserId" value="&quot;1003BFFDAD556C2D&quot;"/>
    <we:property name="datasetId" value="&quot;6f4e136b-d444-46f3-8f20-ae6380fecfe3&quot;"/>
    <we:property name="embedUrl" value="&quot;/reportEmbed?reportId=e79c4976-8b8f-4831-b420-5062f3851915&amp;config=eyJjbHVzdGVyVXJsIjoiaHR0cHM6Ly9XQUJJLUVVUk9QRS1OT1JUSC1CLXJlZGlyZWN0LmFuYWx5c2lzLndpbmRvd3MubmV0IiwiZW1iZWRGZWF0dXJlcyI6eyJtb2Rlcm5FbWJlZCI6dHJ1ZSwidXNhZ2VNZXRyaWNzVk5leHQiOnRydWV9fQ%3D%3D&amp;disableSensitivityBanner=true&quot;"/>
    <we:property name="initialStateBookmark" value="&quot;H4sIAAAAAAAAA+1WzW7aQBB+FbQXLm5lbBqc3AghUpVfQUUPFaoWe2w2LLvW7pqERjxO36H3vFhn1yYJ1A1VRdMeekDandn5++abMfckYTrndHlJ50COyLGczUHNoNEiHhGV7Orq7KI7OPt82b3oo1jmhkmhydE9MVRlYEZMF5RbDyj8NPYI5fyaZvaWUq7BIzkoLQXl7AuUj1FlVAErj8BdzqWi1uXQUAPW7QKf4x1jt96GGJHGhi1gCLEppQPIpTLru0d0eXIpbeqsMxewJ4WhTKBjK4uDwO+0goMoaadRJ3oXttPYylPGTfVksuzf5QrrwSqXucWhh9llUrGYcuLyVqB1FaQneTF3p/6GfCgLFcMAUqcShpkleppAKvlMMJGRFUJwrSQC5DQKMmtppVN521OAMRNy5K+8xzS6yYKKGKXbOXSzDM3puu7+H0lwBCphTnhaiApj/6V0XwO12c3DN1GH2hglGg14RbsnPnwos4t5obHjkBxT1ZtSZSy/JzfIHksCtJYqAXW8dDw4YWpNq8DbSvlvgr8ar0cE3948m4UK+zL7vVN0vLIaP2pBJzxoB+Ekimh42InicOco/ZTD+0ry4av6HTpozmJQGxwguA8zt5UywPVhjbCOvAzFQD/VunkarXcYUuVUybkzq7bsBCPUFeGRMg/fdvTjFHlZdU4kbM2s91vo6F9vbnlx8WvhwqAjygu3xdHnOTNlvfelGN8FfhCe25e29/ZnbRJqaA0oc5k42MD1vtZd8wQtEnkrmmRVOdPA1zP2g0dtcI2YoWvg0L3b4d9+YirPtuDaGXmseN/ks2SrPq5PcJApSxKw04PaENqRn4KftNI4CqIgOAxe8yt0JufzAindkFkjXfIZngK/dfgGm+xvl3Rq9VrQhWg8qv/N2Zo9n60XS3ytaZvtBnP35DUHMqOciqT5f/z2wN5dw+nms46osjA6pzFcUwE1GCEa2CM7ES8i4/4Wl0sAZ4RN+K5WbUC5Wn0HOzDvobcLAAA=&quot;"/>
    <we:property name="isFiltersActionButtonVisible" value="false"/>
    <we:property name="isFooterCollapsed" value="false"/>
    <we:property name="pageDisplayName" value="&quot;Side 1&quot;"/>
    <we:property name="pageName" value="&quot;ReportSection&quot;"/>
    <we:property name="pptInsertionSessionID" value="&quot;CEAF2566-C8FD-4840-A9C3-780B30090272&quot;"/>
    <we:property name="reportEmbeddedTime" value="&quot;2023-03-30T17:45:41.539Z&quot;"/>
    <we:property name="reportName" value="&quot;oppdatering march&quot;"/>
    <we:property name="reportState" value="&quot;CONNECTED&quot;"/>
    <we:property name="reportUrl" value="&quot;/groups/me/reports/e79c4976-8b8f-4831-b420-5062f3851915/ReportSection?ctid=b6334d01-13b9-4531-a3a6-532e479d9a1a&amp;pbi_source=shareVisual&amp;visual=c22071268d4f878534fc&amp;height=705.78&amp;width=644.80&amp;bookmarkGuid=bf4d5777-3f78-4413-9239-cb80323f059d&amp;fromEntryPoint=sharevisual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4A39D98-BBCB-42BF-9804-CEA1F8806305}">
  <we:reference id="wa200003233" version="2.0.0.3" store="nb-NO" storeType="OMEX"/>
  <we:alternateReferences>
    <we:reference id="WA200003233" version="2.0.0.3" store="WA200003233" storeType="OMEX"/>
  </we:alternateReferences>
  <we:properties>
    <we:property name="artifactName" value="&quot;Befolkning i fylke&quot;"/>
    <we:property name="backgroundColor" value="&quot;#ffffff&quot;"/>
    <we:property name="bookmark" value="&quot;H4sIAAAAAAAAA71VXW/aMBT9K8gvfcmmEAqUvg3aStM+VI2qe5h4uIlvgouxI9uhZSj/a+/7Y7t2QjsYGp22FQnJvl8+99xjZ8O4sKWE9UdYIjtnY71Yollgp8siprY2MoJZ9Pop/fJk0D8b9RFOewmcUpQundDKsvMNc2AKdLfCViB9QTJ+mUUMpLyGwu9ykBYjVqKxWoEUX7EJJpczFdYRw4dSagO+5NSBQ192ReG0Jyjd1z06ETInVjjFzDXWT1hq49p9luU5xjkfng1wMOgNh8ORz7GNN8A8Hu8PDcAmWjkQigB4W2/Y7yfdJMmxD/HZkJ8mg9jbcyFdG5KuLx9KQ30TG+vS0zehLgptRAaShf4M2qadDZtoWS3D6nLHPtWVyfAT5sGlnHBrqpRiruVCCVWwmqi6NpqIDB6Dhc/01rm+nxikMzk7j+voRWEs7r5/U7+H8YavQGVk3cfwAcFWBv8exHjXswtkRhZLLtkK72nSNw2+TFaWZol8DGYyB+O8wtM70oofL2Vrw9GM12HCF8JsRZhEe7D/Tz/1bCt/irj7SdPteBtc/1xWs9p7Rr00pwuQD3KAAWbpkC7CC8r/nV4uK7qKHV108rVc0CqJu6NXSZzE+8ivvN8qWKnOo/sPlWClyNDsjJ/R21iElgskID6JGi2bYwXaJzJ2V7fbB4xUcmX0MqS1L+6CTnheixFrkMVeBJ/n6MUVhq24cC1zb/fYtM/XQ7MJiI6SSQBuQVbhgaf674Vr2Ng0Zso5uTH0FnCUUJz4BK8g//epHBwcYG6peeAWg4IOV72gDK7vla/ZFLMot3fwl4rWke7cNEx5GuKO1Pcfobay5+DgTXts/GX16/XafqufyGJzwTmqBnJ9WKq6craEDK9B4QGOiA2gOfFnMhP5SyJSeWxSO0zW9Q9Lo1D1aAgAAA==&quot;"/>
    <we:property name="creatorSessionId" value="&quot;23ae1a1c-5d68-41a6-a31e-8040adbac456&quot;"/>
    <we:property name="creatorTenantId" value="&quot;b6334d01-13b9-4531-a3a6-532e479d9a1a&quot;"/>
    <we:property name="creatorUserId" value="&quot;1003BFFDAD556C2D&quot;"/>
    <we:property name="datasetId" value="&quot;6f4e136b-d444-46f3-8f20-ae6380fecfe3&quot;"/>
    <we:property name="embedUrl" value="&quot;/reportEmbed?reportId=e79c4976-8b8f-4831-b420-5062f3851915&amp;config=eyJjbHVzdGVyVXJsIjoiaHR0cHM6Ly9XQUJJLUVVUk9QRS1OT1JUSC1CLXJlZGlyZWN0LmFuYWx5c2lzLndpbmRvd3MubmV0IiwiZW1iZWRGZWF0dXJlcyI6eyJtb2Rlcm5FbWJlZCI6dHJ1ZSwidXNhZ2VNZXRyaWNzVk5leHQiOnRydWV9fQ%3D%3D&amp;disableSensitivityBanner=true&quot;"/>
    <we:property name="initialStateBookmark" value="&quot;H4sIAAAAAAAAA71VTW/bMAz9K4EuvXiD46xJ21uTtsDQ9QNN0R2GYGAs2lGjSIYkp80C/6/e98dGyU67ZMHSYVsPBixSJB8fn6Ql48IWEhaXMEN2xPp6OkMzxVabRUw1tqur84vjm/Ovl8cXp2TWhRNaWXa0ZA5Mju5O2BKkz0DGL6OIgZTXkPtVBtJixAo0ViuQ4hvWm8nlTIlVxPCxkNqATzl04NCnndN2WlPt9vsOVYTUiTkOMXW19QYLbVyzTtMswzjjvYMudrudXq936GNs7Q0wd+/3RQOwgVYOhCIA3tbp7e8n7STJcB/igx7/kHRjb8+EdM2W8eL0sTDUN7GxKDxfA+oi10akIFnoz6Ct21mygZblLPydrtmHujQp3mAWXMoJt6BMY8y0nCqhclYRVddGE5HBYzD3kd460Q8Dg1STs6O4it4UxvT++5P6PYxjPgeVknUTwwWCLQ3+PYj+umcdyIgsllyyEd7LpG9rfKksLc0SeR/MYALGeYWP70krfrwUrQ1H01+ECZ8IsxJhEm3A/j/9VKOV/GnH/U+absZb4/rnshpV3nPYGWd0ALJuBtDFdNyjg/CG8j/Xs1lJR7Gl81a2kFP6S+L24bskTuJN5GfebxXMVevZ/YdKsFKkaNbGz+gyzEPLORIQH0SNFnVZgfaFjPW/u9UFRio5M3oWwpordkoVXtdixGpksRfB5wl6cYVhKy5cw9zHDTbt6/VQLwKinWQSgDuQZbjgKf8n4Wo2lrWZYvZuDd0FHCXkez7AK8h/PpSDgy3MzTQP3GJQ0PasJxTB9YPyOetkFuXqDP6S0TrSnRuGKQ/Dvh35/SPUZPYcbD1pz42/rX69XpvH+YUsNhGco6ohV9ulqktnC0jxGhRu4YjYAJoT38FMeLlZKEKnRIzlrlGtUVlVPwCFXwMIWggAAA==&quot;"/>
    <we:property name="isFiltersActionButtonVisible" value="false"/>
    <we:property name="isFooterCollapsed" value="false"/>
    <we:property name="pageDisplayName" value="&quot;power point&quot;"/>
    <we:property name="pageName" value="&quot;ReportSectionccffe0fd786e66377793&quot;"/>
    <we:property name="pptInsertionSessionID" value="&quot;CEAF2566-C8FD-4840-A9C3-780B30090272&quot;"/>
    <we:property name="reportEmbeddedTime" value="&quot;2023-03-30T18:05:08.160Z&quot;"/>
    <we:property name="reportName" value="&quot;oppdatering march&quot;"/>
    <we:property name="reportState" value="&quot;CONNECTED&quot;"/>
    <we:property name="reportUrl" value="&quot;/groups/me/reports/e79c4976-8b8f-4831-b420-5062f3851915/ReportSectionccffe0fd786e66377793?ctid=b6334d01-13b9-4531-a3a6-532e479d9a1a&amp;pbi_source=shareVisual&amp;visual=37552122fe5a087d4260&amp;height=706.72&amp;width=645.76&amp;bookmarkGuid=0fb94868-cef9-47c7-98a1-de34c5a1ab78&amp;fromEntryPoint=sharevisual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CBB1654-A265-4818-AE2E-28C5ECDCCF95}">
  <we:reference id="wa200003233" version="2.0.0.3" store="nb-NO" storeType="OMEX"/>
  <we:alternateReferences>
    <we:reference id="WA200003233" version="2.0.0.3" store="WA200003233" storeType="OMEX"/>
  </we:alternateReferences>
  <we:properties>
    <we:property name="artifactName" value="&quot;Befolkning i fylke&quot;"/>
    <we:property name="backgroundColor" value="&quot;#ffffff&quot;"/>
    <we:property name="bookmark" value="&quot;H4sIAAAAAAAAA81VzW7bMAx+lUCXXrLBf/nrrc0SYFgxFO2QHYYeaJl2VSuSIctZsyCPs3fYvS82Sk7QIDDaDluLXQyL4s9HfhS5YZmoKwnrz7BEdsrOdblEU2IvZH2m9jISginDLA3yQZgP0lEwiCHgMEbS0pUVWtXsdMMsmALtQtQNSOeQhN8YD3jEo2wYJkOMMOGDLOHsps9AyksonE4OssY+q9DUWoEUP7B1QVfWNLjtM7yvpDbgAl1bsOiCrUidzgQwfB8TDuBWrPAauW2lV1hpY3dngFEcj0YYD8aQjgaTcZSMyaZubz345/VdUA9sqpUFoQiAk3UmSPJcSLtTSdez+8pQNTb7os79ZTYcTYJxFOdRinySDZNJkBIsu66czpQyLbQRHCQJW3fO22KfedRnc6OX3u+OQGc+U1bYtTtgrmWphCpI+sU7DbZU+q+3aNBbUSaZaAu2YR/91yHFum7L4lVkszy6cadr3RiOV5g/Hnz8LfF1aTSx6TE8/DQkoqALkI3vCPJ5ISgVysol48SkFwVRfOE0b7b0aTk/iPYiFF2Jd8Lps1v9fWqQCpyx03DbP+IF4igYBjhOk1HMc+Im4cnf8VIe8vJJL5cNtU9PF718LUv6i4Jw8o5qELwZU+VxaeYOSa1gpXoeyEtYO1lgbSWo7ORfUfdkbZ5F3EFsJ2mv01wGC2d5DCM4gHGWrUBxkh5jOCsKMoc9w7NXAUgdmgkvnDdqNyiDp+C+RdXKu4dfqqtqrpVqMpC7ffA4gNsXwrhsampJzM7BTG/BWLeO0jsa4W7qkrU2GZrztX8dH4TZ7wZ6n7P/pvjulbW7i3TvDhbSrvbrl7/tP2lR91a37vKxYIxWf+F3q25sXQHHS1Dt9KlaDwK9HvUBPXlHkv/3w69jOPi9znwQok2kEp8xcNueeVge3W+UJiFknQgAAA==&quot;"/>
    <we:property name="creatorSessionId" value="&quot;9cd62af9-9662-4342-8553-dd5bb250808e&quot;"/>
    <we:property name="creatorTenantId" value="&quot;b6334d01-13b9-4531-a3a6-532e479d9a1a&quot;"/>
    <we:property name="creatorUserId" value="&quot;1003BFFDAD556C2D&quot;"/>
    <we:property name="datasetId" value="&quot;6f4e136b-d444-46f3-8f20-ae6380fecfe3&quot;"/>
    <we:property name="embedUrl" value="&quot;/reportEmbed?reportId=e79c4976-8b8f-4831-b420-5062f3851915&amp;config=eyJjbHVzdGVyVXJsIjoiaHR0cHM6Ly9XQUJJLUVVUk9QRS1OT1JUSC1CLXJlZGlyZWN0LmFuYWx5c2lzLndpbmRvd3MubmV0IiwiZW1iZWRGZWF0dXJlcyI6eyJtb2Rlcm5FbWJlZCI6dHJ1ZSwidXNhZ2VNZXRyaWNzVk5leHQiOnRydWV9fQ%3D%3D&amp;disableSensitivityBanner=true&quot;"/>
    <we:property name="initialStateBookmark" value="&quot;H4sIAAAAAAAAA81VS27bMBC9isFNNmohS4o/2TmuDRT5Ii7SRREUFDVSGNGkQFFuVMPHyR26z8U6pGTEMIzYRZugG0EczufNvOHMkiS8LAStL+kcyAk5VfkcdA6dLvGIbGVXV2cXo5uz75ejiwmKVWG4kiU5WRJDdQbmlpcVFdYDCr/deYQKcU0ze0qpKMEjBehSSSr4T2iU8croClYegcdCKE2ty5mhBqzbBarjGWN3P4YYkTLDFzADZhrpDRRKm/ZMaT8M+30Ijwc07h8PB0E0QJuyuXUw9+vboA7YWElDuUQAVsZ8FrAg6XWjHgQQseMkYlaecmFalbiePBYa816u6zV1l0mvP/QHQZgGMbBh0ouGfoywTF1YnTFmminNGRUobNxZb7frzAOPTLWaO78tN9Z8Ig03tT1AqkQuucxQ+sU59VdY+q/3oMFZYSYJbwq2JJ/d1yKFsmzK4lRENd+6saeZqjSDG0hfDi7+Cvm61grZdBienzSKMOgtFZXjHn2ec0wFs7LJWDHqBX4QnlvNuxV+Gs43oh2EYlfiO+F45F79GGvAAifkpLvytnihYeD3fBjEUT9kKXITsejveMk3eTlT83mF7dNRWSetRY5/gd8dfsAa+O/GVL5dmqlFUkq6kB0H5BDWji6VTgSVydG/ou7V2uxFvIPYnaS9TXNpyKzlNgx/A8YoWVDJULqNYZRlaE7XDE/eBCB2aMKdcFrJdlD6r8F9j6rlD8+/5K6q2VYq0UC0++BlADcvhDBRldiSkJxSPb6n2tjFEz/gCLdTF62xOUGf1u51fOJ6vRvwfU7+m+LbV9bsLtR92FhIbe3rw9/2n7Sofasre/lSMIJbPXO7VVWmLCiDayqb6VM0Hjg4PewDfPKWJPfvht+O4eD2OnFBkDYeC9hjYLc9cbAcut97sK0teAgAAA==&quot;"/>
    <we:property name="isFiltersActionButtonVisible" value="true"/>
    <we:property name="isFooterCollapsed" value="true"/>
    <we:property name="pageDisplayName" value="&quot;Duplikat av Side 1&quot;"/>
    <we:property name="pageName" value="&quot;ReportSectionaa73377e358ab7598248&quot;"/>
    <we:property name="pptInsertionSessionID" value="&quot;CEAF2566-C8FD-4840-A9C3-780B30090272&quot;"/>
    <we:property name="reportEmbeddedTime" value="&quot;2023-03-30T18:15:37.453Z&quot;"/>
    <we:property name="reportName" value="&quot;oppdatering march&quot;"/>
    <we:property name="reportState" value="&quot;CONNECTED&quot;"/>
    <we:property name="reportUrl" value="&quot;/groups/me/reports/e79c4976-8b8f-4831-b420-5062f3851915/ReportSectionaa73377e358ab7598248?ctid=b6334d01-13b9-4531-a3a6-532e479d9a1a&amp;pbi_source=shareVisual&amp;visual=c0c2c2d6146e2e4c5d4c&amp;height=705.78&amp;width=644.80&amp;bookmarkGuid=266b6a02-8d19-45b6-8f24-5073d92ccdc8&amp;fromEntryPoint=sharevisual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50C9E10-D6F3-4D45-900C-B491299A6629}" frozen="1">
  <we:reference id="wa200003233" version="2.0.0.3" store="nb-NO" storeType="OMEX"/>
  <we:alternateReferences>
    <we:reference id="WA200003233" version="2.0.0.3" store="WA200003233" storeType="OMEX"/>
  </we:alternateReferences>
  <we:properties>
    <we:property name="pptInsertionSessionID" value="&quot;CEAF2566-C8FD-4840-A9C3-780B30090272&quot;"/>
    <we:property name="reportUrl" value="&quot;/groups/me/reports/e79c4976-8b8f-4831-b420-5062f3851915/ReportSectionaa73377e358ab7598248?ctid=b6334d01-13b9-4531-a3a6-532e479d9a1a&amp;pbi_source=shareVisual&amp;visual=c0c2c2d6146e2e4c5d4c&amp;height=705.78&amp;width=644.80&amp;bookmarkGuid=266b6a02-8d19-45b6-8f24-5073d92ccdc8&amp;fromEntryPoint=sharevisual&quot;"/>
    <we:property name="artifactName" value="&quot;Befolkning i fylke&quot;"/>
    <we:property name="reportName" value="&quot;oppdatering march&quot;"/>
    <we:property name="reportState" value="&quot;CONNECTED&quot;"/>
    <we:property name="embedUrl" value="&quot;/reportEmbed?reportId=e79c4976-8b8f-4831-b420-5062f3851915&amp;config=eyJjbHVzdGVyVXJsIjoiaHR0cHM6Ly9XQUJJLUVVUk9QRS1OT1JUSC1CLXJlZGlyZWN0LmFuYWx5c2lzLndpbmRvd3MubmV0IiwiZW1iZWRGZWF0dXJlcyI6eyJtb2Rlcm5FbWJlZCI6dHJ1ZSwidXNhZ2VNZXRyaWNzVk5leHQiOnRydWV9fQ%3D%3D&amp;disableSensitivityBanner=true&quot;"/>
    <we:property name="pageName" value="&quot;ReportSectionaa73377e358ab7598248&quot;"/>
    <we:property name="pageDisplayName" value="&quot;Duplikat av Side 1&quot;"/>
    <we:property name="datasetId" value="&quot;6f4e136b-d444-46f3-8f20-ae6380fecfe3&quot;"/>
    <we:property name="backgroundColor" value="&quot;#ffffff&quot;"/>
    <we:property name="bookmark" value="&quot;H4sIAAAAAAAAA81VS27bMBC9isFNNmohS4o/2TmuDRT5Ii7SRREUFDVSGNGkQFFuVMPHyR26z8U6pGTEMIzYRZugG0EczufNvOHMkiS8LAStL+kcyAk5VfkcdA6dLvGIbGVXV2cXo5uz75ejiwmKVWG4kiU5WRJDdQbmlpcVFdYDCr/deYQKcU0ze0qpKMEjBehSSSr4T2iU8croClYegcdCKE2ty5mhBqzbBarjGWN3P4YYkTLDFzADZhrpDRRKm/ZMaT8M+30Ijwc07h8PB0E0QJuyuXUw9+vboA7YWElDuUQAVsZ8FrAg6XWjHgQQseMkYlaecmFalbiePBYa816u6zV1l0mvP/QHQZgGMbBh0ouGfoywTF1YnTFmminNGRUobNxZb7frzAOPTLWaO78tN9Z8Ig03tT1AqkQuucxQ+sU59VdY+q/3oMFZYSYJbwq2JJ/d1yKFsmzK4lRENd+6saeZqjSDG0hfDi7+Cvm61grZdBienzSKMOgtFZXjHn2ec0wFs7LJWDHqBX4QnlvNuxV+Gs43oh2EYlfiO+F45F79GGvAAifkpLvytnihYeD3fBjEUT9kKXITsejveMk3eTlT83mF7dNRWSetRY5/gd8dfsAa+O/GVL5dmqlFUkq6kB0H5BDWji6VTgSVydG/ou7V2uxFvIPYnaS9TXNpyKzlNgx/A8YoWVDJULqNYZRlaE7XDE/eBCB2aMKdcFrJdlD6r8F9j6rlD8+/5K6q2VYq0UC0++BlADcvhDBRldiSkJxSPb6n2tjFEz/gCLdTF62xOUGf1u51fOJ6vRvwfU7+m+LbV9bsLtR92FhIbe3rw9/2n7Sofasre/lSMIJbPXO7VVWmLCiDayqb6VM0Hjg4PewDfPKWJPfvht+O4eD2OnFBkDYeC9hjYLc9cbAcut97sK0teAgAAA==&quot;"/>
    <we:property name="initialStateBookmark" value="&quot;H4sIAAAAAAAAA81VS27bMBC9isFNNmohS4o/2TmuDRT5Ii7SRREUFDVSGNGkQFFuVMPHyR26z8U6pGTEMIzYRZugG0EczufNvOHMkiS8LAStL+kcyAk5VfkcdA6dLvGIbGVXV2cXo5uz75ejiwmKVWG4kiU5WRJDdQbmlpcVFdYDCr/deYQKcU0ze0qpKMEjBehSSSr4T2iU8croClYegcdCKE2ty5mhBqzbBarjGWN3P4YYkTLDFzADZhrpDRRKm/ZMaT8M+30Ijwc07h8PB0E0QJuyuXUw9+vboA7YWElDuUQAVsZ8FrAg6XWjHgQQseMkYlaecmFalbiePBYa816u6zV1l0mvP/QHQZgGMbBh0ouGfoywTF1YnTFmminNGRUobNxZb7frzAOPTLWaO78tN9Z8Ig03tT1AqkQuucxQ+sU59VdY+q/3oMFZYSYJbwq2JJ/d1yKFsmzK4lRENd+6saeZqjSDG0hfDi7+Cvm61grZdBienzSKMOgtFZXjHn2ec0wFs7LJWDHqBX4QnlvNuxV+Gs43oh2EYlfiO+F45F79GGvAAifkpLvytnihYeD3fBjEUT9kKXITsejveMk3eTlT83mF7dNRWSetRY5/gd8dfsAa+O/GVL5dmqlFUkq6kB0H5BDWji6VTgSVydG/ou7V2uxFvIPYnaS9TXNpyKzlNgx/A8YoWVDJULqNYZRlaE7XDE/eBCB2aMKdcFrJdlD6r8F9j6rlD8+/5K6q2VYq0UC0++BlADcvhDBRldiSkJxSPb6n2tjFEz/gCLdTF62xOUGf1u51fOJ6vRvwfU7+m+LbV9bsLtR92FhIbe3rw9/2n7Sofasre/lSMIJbPXO7VVWmLCiDayqb6VM0Hjg4PewDfPKWJPfvht+O4eD2OnFBkDYeC9hjYLc9cbAcut97sK0teAgAAA==&quot;"/>
    <we:property name="isFooterCollapsed" value="true"/>
    <we:property name="isFiltersActionButtonVisible" value="true"/>
    <we:property name="reportEmbeddedTime" value="&quot;2023-03-30T18:15:37.453Z&quot;"/>
    <we:property name="creatorTenantId" value="&quot;b6334d01-13b9-4531-a3a6-532e479d9a1a&quot;"/>
    <we:property name="creatorUserId" value="&quot;1003BFFDAD556C2D&quot;"/>
    <we:property name="creatorSessionId" value="&quot;9cd62af9-9662-4342-8553-dd5bb250808e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620B86D-F72E-44DA-8521-E5C797BF4CFC}" frozen="1">
  <we:reference id="wa200003233" version="2.0.0.3" store="nb-NO" storeType="OMEX"/>
  <we:alternateReferences>
    <we:reference id="WA200003233" version="2.0.0.3" store="WA200003233" storeType="OMEX"/>
  </we:alternateReferences>
  <we:properties>
    <we:property name="pptInsertionSessionID" value="&quot;CEAF2566-C8FD-4840-A9C3-780B30090272&quot;"/>
    <we:property name="reportUrl" value="&quot;/groups/me/reports/e79c4976-8b8f-4831-b420-5062f3851915/ReportSectionaa73377e358ab7598248?ctid=b6334d01-13b9-4531-a3a6-532e479d9a1a&amp;pbi_source=shareVisual&amp;visual=c0c2c2d6146e2e4c5d4c&amp;height=705.78&amp;width=644.80&amp;bookmarkGuid=266b6a02-8d19-45b6-8f24-5073d92ccdc8&amp;fromEntryPoint=sharevisual&quot;"/>
    <we:property name="artifactName" value="&quot;Befolkning i fylke&quot;"/>
    <we:property name="reportName" value="&quot;oppdatering march&quot;"/>
    <we:property name="reportState" value="&quot;CONNECTED&quot;"/>
    <we:property name="embedUrl" value="&quot;/reportEmbed?reportId=e79c4976-8b8f-4831-b420-5062f3851915&amp;config=eyJjbHVzdGVyVXJsIjoiaHR0cHM6Ly9XQUJJLUVVUk9QRS1OT1JUSC1CLXJlZGlyZWN0LmFuYWx5c2lzLndpbmRvd3MubmV0IiwiZW1iZWRGZWF0dXJlcyI6eyJtb2Rlcm5FbWJlZCI6dHJ1ZSwidXNhZ2VNZXRyaWNzVk5leHQiOnRydWV9fQ%3D%3D&amp;disableSensitivityBanner=true&quot;"/>
    <we:property name="pageName" value="&quot;ReportSectionaa73377e358ab7598248&quot;"/>
    <we:property name="pageDisplayName" value="&quot;Duplikat av Side 1&quot;"/>
    <we:property name="datasetId" value="&quot;6f4e136b-d444-46f3-8f20-ae6380fecfe3&quot;"/>
    <we:property name="backgroundColor" value="&quot;#ffffff&quot;"/>
    <we:property name="bookmark" value="&quot;H4sIAAAAAAAAA81VS27bMBC9isFNNmohS4o/2TmuDRT5Ii7SRREUFDVSGNGkQFFuVMPHyR26z8U6pGTEMIzYRZugG0EczufNvOHMkiS8LAStL+kcyAk5VfkcdA6dLvGIbGVXV2cXo5uz75ejiwmKVWG4kiU5WRJDdQbmlpcVFdYDCr/deYQKcU0ze0qpKMEjBehSSSr4T2iU8croClYegcdCKE2ty5mhBqzbBarjGWN3P4YYkTLDFzADZhrpDRRKm/ZMaT8M+30Ijwc07h8PB0E0QJuyuXUw9+vboA7YWElDuUQAVsZ8FrAg6XWjHgQQseMkYlaecmFalbiePBYa816u6zV1l0mvP/QHQZgGMbBh0ouGfoywTF1YnTFmminNGRUobNxZb7frzAOPTLWaO78tN9Z8Ig03tT1AqkQuucxQ+sU59VdY+q/3oMFZYSYJbwq2JJ/d1yKFsmzK4lRENd+6saeZqjSDG0hfDi7+Cvm61grZdBienzSKMOgtFZXjHn2ec0wFs7LJWDHqBX4QnlvNuxV+Gs43oh2EYlfiO+F45F79GGvAAifkpLvytnihYeD3fBjEUT9kKXITsejveMk3eTlT83mF7dNRWSetRY5/gd8dfsAa+O/GVL5dmqlFUkq6kB0H5BDWji6VTgSVydG/ou7V2uxFvIPYnaS9TXNpyKzlNgx/A8YoWVDJULqNYZRlaE7XDE/eBCB2aMKdcFrJdlD6r8F9j6rlD8+/5K6q2VYq0UC0++BlADcvhDBRldiSkJxSPb6n2tjFEz/gCLdTF62xOUGf1u51fOJ6vRvwfU7+m+LbV9bsLtR92FhIbe3rw9/2n7Sofasre/lSMIJbPXO7VVWmLCiDayqb6VM0Hjg4PewDfPKWJPfvht+O4eD2OnFBkDYeC9hjYLc9cbAcut97sK0teAgAAA==&quot;"/>
    <we:property name="initialStateBookmark" value="&quot;H4sIAAAAAAAAA81VS27bMBC9isFNNmohS4o/2TmuDRT5Ii7SRREUFDVSGNGkQFFuVMPHyR26z8U6pGTEMIzYRZugG0EczufNvOHMkiS8LAStL+kcyAk5VfkcdA6dLvGIbGVXV2cXo5uz75ejiwmKVWG4kiU5WRJDdQbmlpcVFdYDCr/deYQKcU0ze0qpKMEjBehSSSr4T2iU8croClYegcdCKE2ty5mhBqzbBarjGWN3P4YYkTLDFzADZhrpDRRKm/ZMaT8M+30Ijwc07h8PB0E0QJuyuXUw9+vboA7YWElDuUQAVsZ8FrAg6XWjHgQQseMkYlaecmFalbiePBYa816u6zV1l0mvP/QHQZgGMbBh0ouGfoywTF1YnTFmminNGRUobNxZb7frzAOPTLWaO78tN9Z8Ig03tT1AqkQuucxQ+sU59VdY+q/3oMFZYSYJbwq2JJ/d1yKFsmzK4lRENd+6saeZqjSDG0hfDi7+Cvm61grZdBienzSKMOgtFZXjHn2ec0wFs7LJWDHqBX4QnlvNuxV+Gs43oh2EYlfiO+F45F79GGvAAifkpLvytnihYeD3fBjEUT9kKXITsejveMk3eTlT83mF7dNRWSetRY5/gd8dfsAa+O/GVL5dmqlFUkq6kB0H5BDWji6VTgSVydG/ou7V2uxFvIPYnaS9TXNpyKzlNgx/A8YoWVDJULqNYZRlaE7XDE/eBCB2aMKdcFrJdlD6r8F9j6rlD8+/5K6q2VYq0UC0++BlADcvhDBRldiSkJxSPb6n2tjFEz/gCLdTF62xOUGf1u51fOJ6vRvwfU7+m+LbV9bsLtR92FhIbe3rw9/2n7Sofasre/lSMIJbPXO7VVWmLCiDayqb6VM0Hjg4PewDfPKWJPfvht+O4eD2OnFBkDYeC9hjYLc9cbAcut97sK0teAgAAA==&quot;"/>
    <we:property name="isFooterCollapsed" value="true"/>
    <we:property name="isFiltersActionButtonVisible" value="true"/>
    <we:property name="reportEmbeddedTime" value="&quot;2023-03-30T18:15:37.453Z&quot;"/>
    <we:property name="creatorTenantId" value="&quot;b6334d01-13b9-4531-a3a6-532e479d9a1a&quot;"/>
    <we:property name="creatorUserId" value="&quot;1003BFFDAD556C2D&quot;"/>
    <we:property name="creatorSessionId" value="&quot;9cd62af9-9662-4342-8553-dd5bb250808e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388FB0F5-C755-489B-98A1-0D37533C2299}">
  <we:reference id="wa200003233" version="2.0.0.3" store="nb-NO" storeType="OMEX"/>
  <we:alternateReferences>
    <we:reference id="WA200003233" version="2.0.0.3" store="WA200003233" storeType="OMEX"/>
  </we:alternateReferences>
  <we:properties>
    <we:property name="pptInsertionSessionID" value="&quot;CA30EC60-7787-4671-AA1C-9B23CDAE9872&quot;"/>
    <we:property name="reportUrl" value="&quot;/groups/me/reports/e79c4976-8b8f-4831-b420-5062f3851915/ReportSection?ctid=b6334d01-13b9-4531-a3a6-532e479d9a1a&amp;pbi_source=shareVisual&amp;visual=c22071268d4f878534fc&amp;height=705.31&amp;width=645.26&amp;bookmarkGuid=53012da3-49fd-4628-9499-69f66098773b&amp;fromEntryPoint=sharevisual&quot;"/>
    <we:property name="artifactName" value="&quot;Befolkning i fylke&quot;"/>
    <we:property name="reportName" value="&quot;oppdatering march&quot;"/>
    <we:property name="reportState" value="&quot;CONNECTED&quot;"/>
    <we:property name="embedUrl" value="&quot;/reportEmbed?reportId=e79c4976-8b8f-4831-b420-5062f3851915&amp;config=eyJjbHVzdGVyVXJsIjoiaHR0cHM6Ly9XQUJJLUVVUk9QRS1OT1JUSC1C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Side 1&quot;"/>
    <we:property name="datasetId" value="&quot;6f4e136b-d444-46f3-8f20-ae6380fecfe3&quot;"/>
    <we:property name="backgroundColor" value="&quot;#ffffff&quot;"/>
    <we:property name="bookmark" value="&quot;H4sIAAAAAAAAA+1WzW7aQBB+FbQXLm5l7DQ4uRFCpCq/ChU9VKha7LHZsOxau2sSGvlx+g6958U6uzZJoG6oKpr20APSembn75tvZrknCdM5p8sLOgdySI7kbA5qBq0O8YioZZeXp+e969PPF73zAYplbpgUmhzeE0NVBmbEdEG59YDCT2OPUM6vaGa/Uso1eCQHpaWgnH2B6jKqjCqg9Ajc5Vwqal0ODTVg3S7wOn5j7M7bECPS2LAFDCE2lfQacqnM6tsjujq5lNZ11pkL2JfCUCbQsZXFQeB3O8F+lOylUTd6F+6lsZWnjJv6ymQ5uMsV1oNVLnOLQx+zy6RiMeXE5a1A6zpIX/Ji7k6DNflQFiqGa0idShhmluhpAqnkM8FERkqE4EpJBMhpFGTW0kqn8ravAGMm5NAvvcc0esmCihilmzn0sgzN6aruwR9JcAQqYU54UogaY/+ldF8DtdnNwzfRhNoYJRoNeE27Jz58qLKLeaGx45AcUdWfUmUsvyc3yB5LArSWKgF1tHQ8OGZqRavA20j5b4Jfjlcjgndvns1CjX2V/c4pOi6txo860A3394JwEkU0POhGcbh1lH7K4V0l+fBV/Q4dNGcxqDUOENyHmdtKGeD6sEZYR16FYqCfal0/jVY7DKlyouTcmdVbdoIRmorwSJWHbzv6cYq8rDsnErZi1vsNdPSvN7f6cPEb4cKgI8oLt8XR5xkzVb33lRjvBX4Qntmbtvf2Z20SamgDKHOZONjA9b7RXfsYLRJ5K9qkrJ1p4KsZ+8GjNrhGzNA1cOjubfFvn5jasy24cUYeK941+SzZ6sf1CQ4yZUkCdnpQG8Je5KfgJ500joIoCA6C13yFTuV8XiClWzJrpUs+w1Pgdw7eYJP9zZJOrF4LuhCtR/W/OVuz57P1YomvNW2z7WBun7x2L8OHqP1/9nZA3W2T6YaziaWyMDqnMVxRAQ0YIRpUJHYcXkTG/SeuNgAOCJvwba1ag7IsvwMFFDJstAsAAA==&quot;"/>
    <we:property name="initialStateBookmark" value="&quot;H4sIAAAAAAAAA+1WzW7aQBB+FbQXLm5l7DQ4uRFCpCq/ChU9VKha7LHZsOxau2sSGvlx+g6958U6uzZJoG6oKpr20APSembn75tvZrknCdM5p8sLOgdySI7kbA5qBq0O8YioZZeXp+e969PPF73zAYplbpgUmhzeE0NVBmbEdEG59YDCT2OPUM6vaGa/Uso1eCQHpaWgnH2B6jKqjCqg9Ajc5Vwqal0ODTVg3S7wOn5j7M7bECPS2LAFDCE2lfQacqnM6tsjujq5lNZ11pkL2JfCUCbQsZXFQeB3O8F+lOylUTd6F+6lsZWnjJv6ymQ5uMsV1oNVLnOLQx+zy6RiMeXE5a1A6zpIX/Ji7k6DNflQFiqGa0idShhmluhpAqnkM8FERkqE4EpJBMhpFGTW0kqn8ravAGMm5NAvvcc0esmCihilmzn0sgzN6aruwR9JcAQqYU54UogaY/+ldF8DtdnNwzfRhNoYJRoNeE27Jz58qLKLeaGx45AcUdWfUmUsvyc3yB5LArSWKgF1tHQ8OGZqRavA20j5b4Jfjlcjgndvns1CjX2V/c4pOi6txo860A3394JwEkU0POhGcbh1lH7K4V0l+fBV/Q4dNGcxqDUOENyHmdtKGeD6sEZYR16FYqCfal0/jVY7DKlyouTcmdVbdoIRmorwSJWHbzv6cYq8rDsnErZi1vsNdPSvN7f6cPEb4cKgI8oLt8XR5xkzVb33lRjvBX4Qntmbtvf2Z20SamgDKHOZONjA9b7RXfsYLRJ5K9qkrJ1p4KsZ+8GjNrhGzNA1cOjubfFvn5jasy24cUYeK941+SzZ6sf1CQ4yZUkCdnpQG8Je5KfgJ500joIoCA6C13yFTuV8XiClWzJrpUs+w1Pgdw7eYJP9zZJOrF4LuhCtR/W/OVuz57P1YomvNW2z7WBun7x2L8OHqP1/9nZA3W2T6YaziaWyMDqnMVxRAQ0YIRpUJHYcXkTG/SeuNgAOCJvwba1ag7IsvwMFFDJstAsAAA==&quot;"/>
    <we:property name="isFiltersActionButtonVisible" value="false"/>
    <we:property name="reportEmbeddedTime" value="&quot;2023-03-31T10:41:56.214Z&quot;"/>
    <we:property name="creatorTenantId" value="&quot;b6334d01-13b9-4531-a3a6-532e479d9a1a&quot;"/>
    <we:property name="creatorUserId" value="&quot;1003BFFDAD556C2D&quot;"/>
    <we:property name="creatorSessionId" value="&quot;124a4ce8-0903-423b-ab6b-ecd0ea0dbcc6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1D1CCB6E-451A-4574-A172-62CF3A0C465E}">
  <we:reference id="wa200003233" version="2.0.0.3" store="nb-NO" storeType="OMEX"/>
  <we:alternateReferences>
    <we:reference id="WA200003233" version="2.0.0.3" store="WA200003233" storeType="OMEX"/>
  </we:alternateReferences>
  <we:properties>
    <we:property name="pptInsertionSessionID" value="&quot;7FAF949E-DB64-4989-9DAE-903728C97E7B&quot;"/>
    <we:property name="reportUrl" value="&quot;/groups/9719932f-b414-470b-b44f-403901918ae2/reports/db0d8695-bdb9-4dc4-bff2-9adf466e560c/ReportSection?ctid=b6334d01-13b9-4531-a3a6-532e479d9a1a&amp;pbi_source=shareVisual&amp;visual=92b46797e53aa930e487&amp;height=757.06&amp;width=785.97&amp;bookmarkGuid=11b5f4a0-685d-4857-b824-6dddbd93d907&amp;fromEntryPoint=sharevisual&quot;"/>
    <we:property name="artifactName" value="&quot;Figurkart&quot;"/>
    <we:property name="reportName" value="&quot;05467Fritidsbygninger&quot;"/>
    <we:property name="reportState" value="&quot;CONNECTED&quot;"/>
    <we:property name="embedUrl" value="&quot;/reportEmbed?reportId=db0d8695-bdb9-4dc4-bff2-9adf466e560c&amp;groupId=9719932f-b414-470b-b44f-403901918ae2&amp;w=2&amp;config=eyJjbHVzdGVyVXJsIjoiaHR0cHM6Ly9XQUJJLUVVUk9QRS1OT1JUSC1C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Fritidsbygninger i Trøndelag&quot;"/>
    <we:property name="datasetId" value="&quot;6cd51e8f-950b-4e5c-ae3f-e7c49df2df50&quot;"/>
    <we:property name="backgroundColor" value="&quot;#ffffff&quot;"/>
    <we:property name="bookmark" value="&quot;H4sIAAAAAAAAA+1YS2/bRhD+KwYvuajF8s31zXEsoGhaGHbgHoqgmOUO6Y0okliuFKuGjv1PveePdXYpxbIsW4orGW7Qi8x9zc7jm29mfetJ1bUVzH6FMXrH3ttmNEY9wiPfG3j1co4mQY/iDGIeJjLnPAxA8CIJgHY1rVFN3XnHt54BXaK5Ut0EKiuQJn//OPCgqs6htKMCqg4HXou6a2qo1J/Yb6Yloyc4H3h401aNBivy0oBBK3ZK22lMqvg/hnQj5EZN8RJz089eYNtosxwPvK7/cirdX6OJQlWG5NlPMTu7aTXpeLs0degW46xAAM4YRJFgPANkjMSaWWv3nJJWZaNVDhVN9uKstKullsHAG+pm7OQu3GqPn9VGmZkdxFGSDrUySnZiVtaqrEnCwPvg5LM5eey3a9ToBJw2tVRL3X9yv1Zp7LreQrelmozXVuzospnoHC+wuBs4Vebk5nPdUBCcOh25WXVGjUZT0AoEVrSDdLiCauIiSFe8V2Qk2WvNtNN07M1JbSiwR8WKIXWJ+o09/XFOP300VxTaSdEtbtpF+YF33Xw+1UiBkt6x7zSZOpyRNw2oehH/VMQFsJzJJOM8YQnyONoRIhzTIM8LJnI/STEUmfCjxyDyb5zwczMes+wHn/8RPAicXZvUuMHgwZq2qZBYoCREZ1EuBMZZJO+0PZFTqHOUD1Q9KUuNJSzRd3boYA7XoOTWh5N6kbts3VBmDT2Iy8mtRzVM611dzhzGOtK6WjCa4y331ae1J0CfXoM2ljHFJ+Ijiy861GiJ+u3MQeyd0kuiIhI5e+XBsCTRUzEd+7TCuYtYzHZnp290vnX2om7Z0+NGWg9fKynRnqLVPM1YliQRSyMWxmkGfpY9ntp7x9AFlrT+0Kn9/HPg01Uqd1XiDjweVerSFcgS656eyZa2v01hd2fv/a+nCpVeLVRfrXip2vS4v3aoRx/0l79riRWUKyWoR6kEAxuc0+Pm1kXa/t0k9R2dkM3n2srshXVYLZP0gcTOEHrMpQvkpdu3Rb7tehaSrekb0+mr4XtH4fY84oEgruApxiF1RCHDKEu35tH/BeUlCkp3DS3+Au39guLIL2KCpylkMvZFFHHGuQvak+IM3hjR3KyXp6fhkfoJvQeQUw/F/CATLODy+fA4AAK+/KVfMdu+5mdB77ntvBuwIHj/nyXcXbuvg0Hz0Sbq2az/DZdv53/IpfSjEOM4ziGiB1KaBgeiEkEkkvGM+akAxmTIEv8wN/kJiDTMwsgPfFGEAcR5+IK94aHKwVOUtcd83H+bsq+enydBUEj0RRjnLAu4H0bfda+yFRI5aPl9PTefAoDDwCbwNxPTtZDjOdS4IQko7EDvBrklEdy/LnugkZOVqLZlzr1KM5//A7N2ECtqFQAA&quot;"/>
    <we:property name="initialStateBookmark" value="&quot;H4sIAAAAAAAAA+1YS2/bRhD+KwYvuajF8k36pjgSUDhODCtwD0EQzHJH1MYUSSxXilVDx/6n3vPHOruUYtmWJcWRDDfoheK+ZufxzTdD3ThCNnUBs3cwRufYeV1djVFd4ZHrdJxyMff+/elZ9+L087vuWY+mq1rLqmyc4xtHg8pRX8pmAoWRQJMfP3UcKIpzyM1oCEWDHadG1VQlFPIvbDfTklYTnHccvK6LSoEROdCg0Yid0nYa093u7z7dCJmWUxxgptvZC6wrpZfjjtO0b1alu2s0MZSFJnnmlc9617UiHW+WtvXtYpgMESBlDIKAszQBZIzE6llt9pyQVnmlZAYFTbbijLTLpZZex+mramzlLvxojvdKLfXMDMIgivtKaikaPstLmZckoeN8sPLZnDz25wgVWgEnVSnkUvc/7NMojU3TWmi3FJPxvRUzGlQTleEFDm8HVpU5uflcVRQEq05DbpaNlldXU1ASOBa0g3S4hGJiI0hXvJVkJNlrzDTTdOxVt9QU2KPhiiFljuqVOf1pTo82misK7aToFjftonzHGVVfTxRSoIRz7FpNphZn5E0NslzEP+bhEFjGRJSkacQiTMNgR4ikGHtZNmQ8c6MYfZ5wN3gMIj/jhNNqPGbJb2762XsQOLM2KXGNwZ172sZc4BAFIToJMs4xTAJxq21XTKHMUDxQtZvnCnNYoq936GD270HJrvcn5SJ32X1DmTH0IC4ntx6VMC13dTmzGGtI62LBaJa37Fub1g4HdTICpQ1j8i/ERwZfdKhSAtXrmYXYG6mWREUk0nvhwTAk0VIxHfuywrmLWMx2Z6cfdL5x9qJQmdPjShgPj6QQaE7RahYnLImigMUB88M4ATdJHk/tvWPoAnNaf+jUdv4p8GkKmdkqcQseh0pzbgtkjmVLz2RL3d4msbm19+7bpkKlVgvVdyueqzY97q8d6tEH9e2fUmAB+UoJalEqQMMa57S4ubGRNr/rpL6hE6L6WhqZrbAGi2WSPpDYaEKPHthADuy+LfJN17OQbExfm07fDd87CrfnUepx4oo0xtCnjshnGCTx1jz6v6A8R0FpRlDjGdR3C4olv4DxNI4hEaHLgyBlaWqDtlGcxmvNq+v75WkzPGI3ikSGKfVQzPUSzrxUPB0eB0DAt7/VC2bbl/xZ0HpuO+96zPPe/mcJd9fu62DQfLSJejLr/8Dl2/kfMiHcwMcwDDMI6AMpjr0DUQknEknShLkxB8aEzyL3MDe5EfDYT/zA9Vw+9D0IM/8Ze8NDlYNNlLXHfNx/m7Kvnj+NPG8o0OV+mLHES10/+KV7la2QyECJX+tzcxMALAbWgb+a6KaGDM+hxDVJQGEH+m4QWxLB/nXZAo2cLHmxLXPuVJr5/F/+3UtcWxUAAA==&quot;"/>
    <we:property name="isFiltersActionButtonVisible" value="true"/>
    <we:property name="reportEmbeddedTime" value="&quot;2023-04-03T07:56:01.385Z&quot;"/>
    <we:property name="creatorTenantId" value="&quot;b6334d01-13b9-4531-a3a6-532e479d9a1a&quot;"/>
    <we:property name="creatorUserId" value="&quot;1003BFFDAD556C2D&quot;"/>
    <we:property name="creatorSessionId" value="&quot;24164498-f156-4655-9797-f7e0036512c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1e125b-b772-4d2d-8af8-eec310c9bc7c" xsi:nil="true"/>
    <PublishingExpirationDate xmlns="http://schemas.microsoft.com/sharepoint/v3" xsi:nil="true"/>
    <PublishingStartDate xmlns="http://schemas.microsoft.com/sharepoint/v3" xsi:nil="true"/>
    <lcf76f155ced4ddcb4097134ff3c332f xmlns="712f17e0-2077-4e3f-8ea2-c75d02de46e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AF6522D6B39A4F809F4AA1655E5CD6" ma:contentTypeVersion="15" ma:contentTypeDescription="Opprett et nytt dokument." ma:contentTypeScope="" ma:versionID="5d2df7d88173eed2472aac31f58c6f9b">
  <xsd:schema xmlns:xsd="http://www.w3.org/2001/XMLSchema" xmlns:xs="http://www.w3.org/2001/XMLSchema" xmlns:p="http://schemas.microsoft.com/office/2006/metadata/properties" xmlns:ns1="http://schemas.microsoft.com/sharepoint/v3" xmlns:ns2="712f17e0-2077-4e3f-8ea2-c75d02de46ee" xmlns:ns3="4c1e125b-b772-4d2d-8af8-eec310c9bc7c" targetNamespace="http://schemas.microsoft.com/office/2006/metadata/properties" ma:root="true" ma:fieldsID="020ddd7b595e894bbf41ffe05b9a61ec" ns1:_="" ns2:_="" ns3:_="">
    <xsd:import namespace="http://schemas.microsoft.com/sharepoint/v3"/>
    <xsd:import namespace="712f17e0-2077-4e3f-8ea2-c75d02de46ee"/>
    <xsd:import namespace="4c1e125b-b772-4d2d-8af8-eec310c9bc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lagt startdato" ma:description="Planlagt startdato er en områdekolonne som opprettes av publiseringsfunksjonen. Den brukes til å angi dato og klokkeslett for når denne siden vises for første gang for besøkende på området." ma:hidden="true" ma:internalName="PublishingStartDate">
      <xsd:simpleType>
        <xsd:restriction base="dms:Unknown"/>
      </xsd:simpleType>
    </xsd:element>
    <xsd:element name="PublishingExpirationDate" ma:index="9" nillable="true" ma:displayName="Planlagt utløpsdato" ma:description="Planlagt sluttdato er en områdekolonne som opprettes av publiseringsfunksjonen. Den brukes til å angi dato og klokkeslett for når denne siden ikke lenger vises for besøkende på området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17e0-2077-4e3f-8ea2-c75d02de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17f1e631-7134-4ce3-8a3d-482fd88a4c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25b-b772-4d2d-8af8-eec310c9bc7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d1b471-962e-4074-a3f5-f81efd63bd54}" ma:internalName="TaxCatchAll" ma:showField="CatchAllData" ma:web="a65edee0-4267-4101-9877-75c307d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C97BB-2F11-4065-A593-6B33045E3401}">
  <ds:schemaRefs>
    <ds:schemaRef ds:uri="http://schemas.microsoft.com/office/2006/metadata/properties"/>
    <ds:schemaRef ds:uri="http://schemas.microsoft.com/office/infopath/2007/PartnerControls"/>
    <ds:schemaRef ds:uri="4c1e125b-b772-4d2d-8af8-eec310c9bc7c"/>
    <ds:schemaRef ds:uri="http://schemas.microsoft.com/sharepoint/v3"/>
    <ds:schemaRef ds:uri="712f17e0-2077-4e3f-8ea2-c75d02de46ee"/>
  </ds:schemaRefs>
</ds:datastoreItem>
</file>

<file path=customXml/itemProps2.xml><?xml version="1.0" encoding="utf-8"?>
<ds:datastoreItem xmlns:ds="http://schemas.openxmlformats.org/officeDocument/2006/customXml" ds:itemID="{D722D431-503A-444D-BEA9-A0922A414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2f17e0-2077-4e3f-8ea2-c75d02de46ee"/>
    <ds:schemaRef ds:uri="4c1e125b-b772-4d2d-8af8-eec310c9b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0C07E4-B346-40ED-972B-DFA553CB8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TRFK_ppt_norsk_samisk_logo</Template>
  <TotalTime>62</TotalTime>
  <Words>126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1" baseType="lpstr">
      <vt:lpstr>Arial</vt:lpstr>
      <vt:lpstr>Verdana</vt:lpstr>
      <vt:lpstr>TRFK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Iryna Kulagina</dc:creator>
  <cp:lastModifiedBy>Iryna Kulagina</cp:lastModifiedBy>
  <cp:revision>1</cp:revision>
  <dcterms:created xsi:type="dcterms:W3CDTF">2023-03-30T17:42:27Z</dcterms:created>
  <dcterms:modified xsi:type="dcterms:W3CDTF">2023-04-03T08:01:27Z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0x0101005BAF6522D6B39A4F809F4AA1655E5CD6</vt:lpwstr>
  </property>
  <property fmtid="{D5CDD505-2E9C-101B-9397-08002B2CF9AE}" pid="3" name="MediaServiceImageTags">
    <vt:lpwstr/>
  </property>
</Properties>
</file>