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0"/>
  </p:notesMasterIdLst>
  <p:sldIdLst>
    <p:sldId id="256" r:id="rId2"/>
    <p:sldId id="261" r:id="rId3"/>
    <p:sldId id="257" r:id="rId4"/>
    <p:sldId id="270" r:id="rId5"/>
    <p:sldId id="260" r:id="rId6"/>
    <p:sldId id="264" r:id="rId7"/>
    <p:sldId id="265" r:id="rId8"/>
    <p:sldId id="276" r:id="rId9"/>
    <p:sldId id="277" r:id="rId10"/>
    <p:sldId id="278" r:id="rId11"/>
    <p:sldId id="279" r:id="rId12"/>
    <p:sldId id="282" r:id="rId13"/>
    <p:sldId id="289" r:id="rId14"/>
    <p:sldId id="288" r:id="rId15"/>
    <p:sldId id="272" r:id="rId16"/>
    <p:sldId id="287" r:id="rId17"/>
    <p:sldId id="280" r:id="rId18"/>
    <p:sldId id="285" r:id="rId19"/>
  </p:sldIdLst>
  <p:sldSz cx="9144000" cy="5143500" type="screen16x9"/>
  <p:notesSz cx="6858000" cy="9144000"/>
  <p:embeddedFontLst>
    <p:embeddedFont>
      <p:font typeface="Barlow Semi Condensed" panose="00000506000000000000" pitchFamily="2" charset="0"/>
      <p:regular r:id="rId21"/>
      <p:bold r:id="rId22"/>
      <p:italic r:id="rId23"/>
      <p:boldItalic r:id="rId24"/>
    </p:embeddedFont>
    <p:embeddedFont>
      <p:font typeface="Fjalla One" panose="02000506040000020004" pitchFamily="2" charset="0"/>
      <p:regular r:id="rId25"/>
    </p:embeddedFont>
    <p:embeddedFont>
      <p:font typeface="Livvic" pitchFamily="2" charset="0"/>
      <p:regular r:id="rId26"/>
      <p:bold r:id="rId27"/>
      <p:italic r:id="rId28"/>
      <p:boldItalic r:id="rId29"/>
    </p:embeddedFont>
    <p:embeddedFont>
      <p:font typeface="Montserrat Medium" panose="000006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swald Medium" panose="00000600000000000000" pitchFamily="2" charset="0"/>
      <p:regular r:id="rId38"/>
      <p:bold r:id="rId39"/>
    </p:embeddedFont>
    <p:embeddedFont>
      <p:font typeface="Oswald SemiBold" panose="00000700000000000000" pitchFamily="2" charset="0"/>
      <p:regular r:id="rId40"/>
      <p:bold r:id="rId41"/>
    </p:embeddedFont>
    <p:embeddedFont>
      <p:font typeface="Roboto" panose="020000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63D95-38A2-4523-8DA6-1310EB68E20D}">
  <a:tblStyle styleId="{B0E63D95-38A2-4523-8DA6-1310EB68E2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A7BEAD-D3A0-4EBC-B265-32B793614E34}"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98e5f9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98e5f9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a12fb63ab0_0_2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a12fb63ab0_0_2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a9b9cfb6b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a9b9cfb6b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0"/>
        <p:cNvGrpSpPr/>
        <p:nvPr/>
      </p:nvGrpSpPr>
      <p:grpSpPr>
        <a:xfrm>
          <a:off x="0" y="0"/>
          <a:ext cx="0" cy="0"/>
          <a:chOff x="0" y="0"/>
          <a:chExt cx="0" cy="0"/>
        </a:xfrm>
      </p:grpSpPr>
      <p:sp>
        <p:nvSpPr>
          <p:cNvPr id="2151" name="Google Shape;2151;ga2af63f82b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2" name="Google Shape;2152;ga2af63f82b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94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9"/>
        <p:cNvGrpSpPr/>
        <p:nvPr/>
      </p:nvGrpSpPr>
      <p:grpSpPr>
        <a:xfrm>
          <a:off x="0" y="0"/>
          <a:ext cx="0" cy="0"/>
          <a:chOff x="0" y="0"/>
          <a:chExt cx="0" cy="0"/>
        </a:xfrm>
      </p:grpSpPr>
      <p:sp>
        <p:nvSpPr>
          <p:cNvPr id="3420" name="Google Shape;3420;ga29f8a4c4a_4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1" name="Google Shape;3421;ga29f8a4c4a_4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gac248d9ce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6" name="Google Shape;2856;gac248d9ce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aaff169db5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aaff169db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a29f8a4c4a_4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a29f8a4c4a_4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ab0d45405a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ab0d45405a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gaaff169db5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9" name="Google Shape;2269;gaaff169db5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31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a12fb63a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a12fb63a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36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9b13872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9b13872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a12fb63ab0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a12fb63ab0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15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9b9cfb6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9b9cfb6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a12fb63ab0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a12fb63ab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a9b9cfb6b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a9b9cfb6b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ab0d45405a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3" name="Google Shape;1783;gab0d45405a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a9b9cfb6b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a9b9cfb6b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7500" y="1239750"/>
            <a:ext cx="4178100" cy="21846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0" name="Google Shape;10;p2"/>
          <p:cNvSpPr txBox="1">
            <a:spLocks noGrp="1"/>
          </p:cNvSpPr>
          <p:nvPr>
            <p:ph type="subTitle" idx="1"/>
          </p:nvPr>
        </p:nvSpPr>
        <p:spPr>
          <a:xfrm>
            <a:off x="997500" y="3457950"/>
            <a:ext cx="43638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632" y="791"/>
            <a:ext cx="2305727" cy="1322421"/>
          </a:xfrm>
          <a:custGeom>
            <a:avLst/>
            <a:gdLst/>
            <a:ahLst/>
            <a:cxnLst/>
            <a:rect l="l" t="t" r="r" b="b"/>
            <a:pathLst>
              <a:path w="51817" h="29719" extrusionOk="0">
                <a:moveTo>
                  <a:pt x="1" y="1"/>
                </a:moveTo>
                <a:lnTo>
                  <a:pt x="1" y="29719"/>
                </a:lnTo>
                <a:lnTo>
                  <a:pt x="51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235550" y="2783300"/>
            <a:ext cx="181600" cy="207475"/>
          </a:xfrm>
          <a:custGeom>
            <a:avLst/>
            <a:gdLst/>
            <a:ahLst/>
            <a:cxnLst/>
            <a:rect l="l" t="t" r="r" b="b"/>
            <a:pathLst>
              <a:path w="7264" h="8299" extrusionOk="0">
                <a:moveTo>
                  <a:pt x="1" y="0"/>
                </a:moveTo>
                <a:lnTo>
                  <a:pt x="1" y="8299"/>
                </a:lnTo>
                <a:lnTo>
                  <a:pt x="7264" y="419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638964" y="4296107"/>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606" y="4470150"/>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78850" y="440475"/>
            <a:ext cx="1542000" cy="603900"/>
          </a:xfrm>
          <a:prstGeom prst="homePlate">
            <a:avLst>
              <a:gd name="adj" fmla="val 2760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551601" flipH="1">
            <a:off x="490749" y="-203034"/>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547325" y="1888000"/>
            <a:ext cx="1090800" cy="8481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51601" flipH="1">
            <a:off x="6636974" y="4607028"/>
            <a:ext cx="1588808" cy="898009"/>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568433"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421405"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753101"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a:off x="-1491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5400000">
            <a:off x="929484"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1294331"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5400000">
            <a:off x="-255455"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subTitle" idx="1"/>
          </p:nvPr>
        </p:nvSpPr>
        <p:spPr>
          <a:xfrm>
            <a:off x="718125" y="2523375"/>
            <a:ext cx="2888400" cy="15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0"/>
          <p:cNvSpPr/>
          <p:nvPr/>
        </p:nvSpPr>
        <p:spPr>
          <a:xfrm flipH="1">
            <a:off x="7719914" y="4286582"/>
            <a:ext cx="3067551" cy="1750525"/>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flipH="1">
            <a:off x="8432556" y="4460625"/>
            <a:ext cx="474274" cy="542098"/>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a:spLocks noGrp="1"/>
          </p:cNvSpPr>
          <p:nvPr>
            <p:ph type="title"/>
          </p:nvPr>
        </p:nvSpPr>
        <p:spPr>
          <a:xfrm>
            <a:off x="724800" y="951314"/>
            <a:ext cx="2995800" cy="987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257"/>
        <p:cNvGrpSpPr/>
        <p:nvPr/>
      </p:nvGrpSpPr>
      <p:grpSpPr>
        <a:xfrm>
          <a:off x="0" y="0"/>
          <a:ext cx="0" cy="0"/>
          <a:chOff x="0" y="0"/>
          <a:chExt cx="0" cy="0"/>
        </a:xfrm>
      </p:grpSpPr>
      <p:sp>
        <p:nvSpPr>
          <p:cNvPr id="258" name="Google Shape;258;p23"/>
          <p:cNvSpPr/>
          <p:nvPr/>
        </p:nvSpPr>
        <p:spPr>
          <a:xfrm rot="-5400000">
            <a:off x="8489814" y="549262"/>
            <a:ext cx="1331100" cy="11817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8726992" y="1569170"/>
            <a:ext cx="200219" cy="229143"/>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rot="-5400000">
            <a:off x="8132270" y="529438"/>
            <a:ext cx="933000" cy="473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rot="-3539287" flipH="1">
            <a:off x="8071220" y="-60781"/>
            <a:ext cx="1511792" cy="852302"/>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CUSTOM_9">
    <p:spTree>
      <p:nvGrpSpPr>
        <p:cNvPr id="1" name="Shape 374"/>
        <p:cNvGrpSpPr/>
        <p:nvPr/>
      </p:nvGrpSpPr>
      <p:grpSpPr>
        <a:xfrm>
          <a:off x="0" y="0"/>
          <a:ext cx="0" cy="0"/>
          <a:chOff x="0" y="0"/>
          <a:chExt cx="0" cy="0"/>
        </a:xfrm>
      </p:grpSpPr>
      <p:sp>
        <p:nvSpPr>
          <p:cNvPr id="375" name="Google Shape;375;p32"/>
          <p:cNvSpPr/>
          <p:nvPr/>
        </p:nvSpPr>
        <p:spPr>
          <a:xfrm>
            <a:off x="-38100" y="838200"/>
            <a:ext cx="9182100" cy="3295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txBox="1">
            <a:spLocks noGrp="1"/>
          </p:cNvSpPr>
          <p:nvPr>
            <p:ph type="ctrTitle"/>
          </p:nvPr>
        </p:nvSpPr>
        <p:spPr>
          <a:xfrm>
            <a:off x="747450" y="1056600"/>
            <a:ext cx="4815300" cy="2763600"/>
          </a:xfrm>
          <a:prstGeom prst="rect">
            <a:avLst/>
          </a:prstGeom>
        </p:spPr>
        <p:txBody>
          <a:bodyPr spcFirstLastPara="1" wrap="square" lIns="91425" tIns="0" rIns="91425" bIns="91425" anchor="b" anchorCtr="0">
            <a:noAutofit/>
          </a:bodyPr>
          <a:lstStyle>
            <a:lvl1pPr lvl="0" rtl="0">
              <a:lnSpc>
                <a:spcPct val="90000"/>
              </a:lnSpc>
              <a:spcBef>
                <a:spcPts val="0"/>
              </a:spcBef>
              <a:spcAft>
                <a:spcPts val="0"/>
              </a:spcAft>
              <a:buClr>
                <a:schemeClr val="lt2"/>
              </a:buClr>
              <a:buSzPts val="8300"/>
              <a:buNone/>
              <a:defRPr sz="8300">
                <a:solidFill>
                  <a:schemeClr val="lt2"/>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377" name="Google Shape;377;p32"/>
          <p:cNvSpPr/>
          <p:nvPr/>
        </p:nvSpPr>
        <p:spPr>
          <a:xfrm rot="5400000">
            <a:off x="7702605" y="327998"/>
            <a:ext cx="1846110" cy="1058814"/>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123636" y="214382"/>
            <a:ext cx="1409100" cy="12480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rot="1825991" flipH="1">
            <a:off x="8401661" y="1367537"/>
            <a:ext cx="723684" cy="412078"/>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2464873" y="3773130"/>
            <a:ext cx="4884228" cy="2787254"/>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90348" y="4325273"/>
            <a:ext cx="509854" cy="582766"/>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sources">
  <p:cSld name="CUSTOM_12">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87" name="Google Shape;387;p34"/>
          <p:cNvSpPr/>
          <p:nvPr/>
        </p:nvSpPr>
        <p:spPr>
          <a:xfrm rot="-5400000">
            <a:off x="8319527" y="413775"/>
            <a:ext cx="1650600" cy="14652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8613704" y="1678420"/>
            <a:ext cx="248287" cy="284155"/>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rot="-5400000">
            <a:off x="7876306" y="389198"/>
            <a:ext cx="1156800" cy="58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rot="-3539163" flipH="1">
            <a:off x="7800471" y="-342745"/>
            <a:ext cx="1874699" cy="105689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rot="10800000" flipH="1">
            <a:off x="-7644" y="4382989"/>
            <a:ext cx="1326127" cy="760509"/>
          </a:xfrm>
          <a:custGeom>
            <a:avLst/>
            <a:gdLst/>
            <a:ahLst/>
            <a:cxnLst/>
            <a:rect l="l" t="t" r="r" b="b"/>
            <a:pathLst>
              <a:path w="51817" h="29719" extrusionOk="0">
                <a:moveTo>
                  <a:pt x="1" y="1"/>
                </a:moveTo>
                <a:lnTo>
                  <a:pt x="1" y="29719"/>
                </a:lnTo>
                <a:lnTo>
                  <a:pt x="51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241896" y="4492420"/>
            <a:ext cx="333872" cy="381464"/>
          </a:xfrm>
          <a:custGeom>
            <a:avLst/>
            <a:gdLst/>
            <a:ahLst/>
            <a:cxnLst/>
            <a:rect l="l" t="t" r="r" b="b"/>
            <a:pathLst>
              <a:path w="7264" h="8299" extrusionOk="0">
                <a:moveTo>
                  <a:pt x="1" y="0"/>
                </a:moveTo>
                <a:lnTo>
                  <a:pt x="1" y="8299"/>
                </a:lnTo>
                <a:lnTo>
                  <a:pt x="7264" y="4191"/>
                </a:lnTo>
                <a:lnTo>
                  <a:pt x="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txBox="1">
            <a:spLocks noGrp="1"/>
          </p:cNvSpPr>
          <p:nvPr>
            <p:ph type="body" idx="1"/>
          </p:nvPr>
        </p:nvSpPr>
        <p:spPr>
          <a:xfrm>
            <a:off x="1652750" y="1246850"/>
            <a:ext cx="2133300" cy="352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atin typeface="Barlow Semi Condensed"/>
                <a:ea typeface="Barlow Semi Condensed"/>
                <a:cs typeface="Barlow Semi Condensed"/>
                <a:sym typeface="Barlow Semi Condensed"/>
              </a:defRPr>
            </a:lvl1pPr>
            <a:lvl2pPr marL="914400" lvl="1" indent="-317500" rtl="0">
              <a:spcBef>
                <a:spcPts val="1600"/>
              </a:spcBef>
              <a:spcAft>
                <a:spcPts val="0"/>
              </a:spcAft>
              <a:buSzPts val="1400"/>
              <a:buChar char="○"/>
              <a:defRPr>
                <a:latin typeface="Barlow Semi Condensed"/>
                <a:ea typeface="Barlow Semi Condensed"/>
                <a:cs typeface="Barlow Semi Condensed"/>
                <a:sym typeface="Barlow Semi Condensed"/>
              </a:defRPr>
            </a:lvl2pPr>
            <a:lvl3pPr marL="1371600" lvl="2" indent="-317500" rtl="0">
              <a:spcBef>
                <a:spcPts val="1600"/>
              </a:spcBef>
              <a:spcAft>
                <a:spcPts val="0"/>
              </a:spcAft>
              <a:buSzPts val="1400"/>
              <a:buChar char="■"/>
              <a:defRPr>
                <a:latin typeface="Barlow Semi Condensed"/>
                <a:ea typeface="Barlow Semi Condensed"/>
                <a:cs typeface="Barlow Semi Condensed"/>
                <a:sym typeface="Barlow Semi Condensed"/>
              </a:defRPr>
            </a:lvl3pPr>
            <a:lvl4pPr marL="1828800" lvl="3" indent="-317500" rtl="0">
              <a:spcBef>
                <a:spcPts val="1600"/>
              </a:spcBef>
              <a:spcAft>
                <a:spcPts val="0"/>
              </a:spcAft>
              <a:buSzPts val="1400"/>
              <a:buChar char="●"/>
              <a:defRPr>
                <a:latin typeface="Barlow Semi Condensed"/>
                <a:ea typeface="Barlow Semi Condensed"/>
                <a:cs typeface="Barlow Semi Condensed"/>
                <a:sym typeface="Barlow Semi Condensed"/>
              </a:defRPr>
            </a:lvl4pPr>
            <a:lvl5pPr marL="2286000" lvl="4" indent="-317500" rtl="0">
              <a:spcBef>
                <a:spcPts val="1600"/>
              </a:spcBef>
              <a:spcAft>
                <a:spcPts val="0"/>
              </a:spcAft>
              <a:buSzPts val="1400"/>
              <a:buChar char="○"/>
              <a:defRPr>
                <a:latin typeface="Barlow Semi Condensed"/>
                <a:ea typeface="Barlow Semi Condensed"/>
                <a:cs typeface="Barlow Semi Condensed"/>
                <a:sym typeface="Barlow Semi Condensed"/>
              </a:defRPr>
            </a:lvl5pPr>
            <a:lvl6pPr marL="2743200" lvl="5" indent="-317500" rtl="0">
              <a:spcBef>
                <a:spcPts val="1600"/>
              </a:spcBef>
              <a:spcAft>
                <a:spcPts val="0"/>
              </a:spcAft>
              <a:buSzPts val="1400"/>
              <a:buChar char="■"/>
              <a:defRPr>
                <a:latin typeface="Barlow Semi Condensed"/>
                <a:ea typeface="Barlow Semi Condensed"/>
                <a:cs typeface="Barlow Semi Condensed"/>
                <a:sym typeface="Barlow Semi Condensed"/>
              </a:defRPr>
            </a:lvl6pPr>
            <a:lvl7pPr marL="3200400" lvl="6" indent="-317500" rtl="0">
              <a:spcBef>
                <a:spcPts val="1600"/>
              </a:spcBef>
              <a:spcAft>
                <a:spcPts val="0"/>
              </a:spcAft>
              <a:buSzPts val="1400"/>
              <a:buChar char="●"/>
              <a:defRPr>
                <a:latin typeface="Barlow Semi Condensed"/>
                <a:ea typeface="Barlow Semi Condensed"/>
                <a:cs typeface="Barlow Semi Condensed"/>
                <a:sym typeface="Barlow Semi Condensed"/>
              </a:defRPr>
            </a:lvl7pPr>
            <a:lvl8pPr marL="3657600" lvl="7" indent="-317500" rtl="0">
              <a:spcBef>
                <a:spcPts val="1600"/>
              </a:spcBef>
              <a:spcAft>
                <a:spcPts val="0"/>
              </a:spcAft>
              <a:buSzPts val="1400"/>
              <a:buChar char="○"/>
              <a:defRPr>
                <a:latin typeface="Barlow Semi Condensed"/>
                <a:ea typeface="Barlow Semi Condensed"/>
                <a:cs typeface="Barlow Semi Condensed"/>
                <a:sym typeface="Barlow Semi Condensed"/>
              </a:defRPr>
            </a:lvl8pPr>
            <a:lvl9pPr marL="4114800" lvl="8" indent="-3175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a:endParaRPr/>
          </a:p>
        </p:txBody>
      </p:sp>
      <p:sp>
        <p:nvSpPr>
          <p:cNvPr id="394" name="Google Shape;394;p34"/>
          <p:cNvSpPr txBox="1">
            <a:spLocks noGrp="1"/>
          </p:cNvSpPr>
          <p:nvPr>
            <p:ph type="body" idx="2"/>
          </p:nvPr>
        </p:nvSpPr>
        <p:spPr>
          <a:xfrm>
            <a:off x="4296525" y="1246850"/>
            <a:ext cx="3190200" cy="352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atin typeface="Barlow Semi Condensed"/>
                <a:ea typeface="Barlow Semi Condensed"/>
                <a:cs typeface="Barlow Semi Condensed"/>
                <a:sym typeface="Barlow Semi Condensed"/>
              </a:defRPr>
            </a:lvl1pPr>
            <a:lvl2pPr marL="914400" lvl="1" indent="-317500" rtl="0">
              <a:spcBef>
                <a:spcPts val="1600"/>
              </a:spcBef>
              <a:spcAft>
                <a:spcPts val="0"/>
              </a:spcAft>
              <a:buSzPts val="1400"/>
              <a:buChar char="○"/>
              <a:defRPr>
                <a:latin typeface="Barlow Semi Condensed"/>
                <a:ea typeface="Barlow Semi Condensed"/>
                <a:cs typeface="Barlow Semi Condensed"/>
                <a:sym typeface="Barlow Semi Condensed"/>
              </a:defRPr>
            </a:lvl2pPr>
            <a:lvl3pPr marL="1371600" lvl="2" indent="-317500" rtl="0">
              <a:spcBef>
                <a:spcPts val="1600"/>
              </a:spcBef>
              <a:spcAft>
                <a:spcPts val="0"/>
              </a:spcAft>
              <a:buSzPts val="1400"/>
              <a:buChar char="■"/>
              <a:defRPr>
                <a:latin typeface="Barlow Semi Condensed"/>
                <a:ea typeface="Barlow Semi Condensed"/>
                <a:cs typeface="Barlow Semi Condensed"/>
                <a:sym typeface="Barlow Semi Condensed"/>
              </a:defRPr>
            </a:lvl3pPr>
            <a:lvl4pPr marL="1828800" lvl="3" indent="-317500" rtl="0">
              <a:spcBef>
                <a:spcPts val="1600"/>
              </a:spcBef>
              <a:spcAft>
                <a:spcPts val="0"/>
              </a:spcAft>
              <a:buSzPts val="1400"/>
              <a:buChar char="●"/>
              <a:defRPr>
                <a:latin typeface="Barlow Semi Condensed"/>
                <a:ea typeface="Barlow Semi Condensed"/>
                <a:cs typeface="Barlow Semi Condensed"/>
                <a:sym typeface="Barlow Semi Condensed"/>
              </a:defRPr>
            </a:lvl4pPr>
            <a:lvl5pPr marL="2286000" lvl="4" indent="-317500" rtl="0">
              <a:spcBef>
                <a:spcPts val="1600"/>
              </a:spcBef>
              <a:spcAft>
                <a:spcPts val="0"/>
              </a:spcAft>
              <a:buSzPts val="1400"/>
              <a:buChar char="○"/>
              <a:defRPr>
                <a:latin typeface="Barlow Semi Condensed"/>
                <a:ea typeface="Barlow Semi Condensed"/>
                <a:cs typeface="Barlow Semi Condensed"/>
                <a:sym typeface="Barlow Semi Condensed"/>
              </a:defRPr>
            </a:lvl5pPr>
            <a:lvl6pPr marL="2743200" lvl="5" indent="-317500" rtl="0">
              <a:spcBef>
                <a:spcPts val="1600"/>
              </a:spcBef>
              <a:spcAft>
                <a:spcPts val="0"/>
              </a:spcAft>
              <a:buSzPts val="1400"/>
              <a:buChar char="■"/>
              <a:defRPr>
                <a:latin typeface="Barlow Semi Condensed"/>
                <a:ea typeface="Barlow Semi Condensed"/>
                <a:cs typeface="Barlow Semi Condensed"/>
                <a:sym typeface="Barlow Semi Condensed"/>
              </a:defRPr>
            </a:lvl6pPr>
            <a:lvl7pPr marL="3200400" lvl="6" indent="-317500" rtl="0">
              <a:spcBef>
                <a:spcPts val="1600"/>
              </a:spcBef>
              <a:spcAft>
                <a:spcPts val="0"/>
              </a:spcAft>
              <a:buSzPts val="1400"/>
              <a:buChar char="●"/>
              <a:defRPr>
                <a:latin typeface="Barlow Semi Condensed"/>
                <a:ea typeface="Barlow Semi Condensed"/>
                <a:cs typeface="Barlow Semi Condensed"/>
                <a:sym typeface="Barlow Semi Condensed"/>
              </a:defRPr>
            </a:lvl7pPr>
            <a:lvl8pPr marL="3657600" lvl="7" indent="-317500" rtl="0">
              <a:spcBef>
                <a:spcPts val="1600"/>
              </a:spcBef>
              <a:spcAft>
                <a:spcPts val="0"/>
              </a:spcAft>
              <a:buSzPts val="1400"/>
              <a:buChar char="○"/>
              <a:defRPr>
                <a:latin typeface="Barlow Semi Condensed"/>
                <a:ea typeface="Barlow Semi Condensed"/>
                <a:cs typeface="Barlow Semi Condensed"/>
                <a:sym typeface="Barlow Semi Condensed"/>
              </a:defRPr>
            </a:lvl8pPr>
            <a:lvl9pPr marL="4114800" lvl="8" indent="-3175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10800000">
              <a:off x="4017653" y="3388875"/>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5400000">
              <a:off x="2554260" y="1263642"/>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rot="-5400000">
              <a:off x="3396716" y="1819432"/>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rot="-5400000">
              <a:off x="4267178" y="2995348"/>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rot="-5400000">
              <a:off x="3228663" y="1610249"/>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rot="-5400000">
              <a:off x="3608999" y="2811129"/>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rot="-5400000">
              <a:off x="3778986" y="3202154"/>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rot="10800000">
              <a:off x="2805075" y="205890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rot="-5400000">
              <a:off x="2663249" y="1553733"/>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rot="10800000">
              <a:off x="2538350" y="312442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10800000">
              <a:off x="2505100" y="3492849"/>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10800000">
              <a:off x="3454225" y="2522325"/>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5"/>
        <p:cNvGrpSpPr/>
        <p:nvPr/>
      </p:nvGrpSpPr>
      <p:grpSpPr>
        <a:xfrm>
          <a:off x="0" y="0"/>
          <a:ext cx="0" cy="0"/>
          <a:chOff x="0" y="0"/>
          <a:chExt cx="0" cy="0"/>
        </a:xfrm>
      </p:grpSpPr>
      <p:sp>
        <p:nvSpPr>
          <p:cNvPr id="186" name="Google Shape;186;p17"/>
          <p:cNvSpPr/>
          <p:nvPr/>
        </p:nvSpPr>
        <p:spPr>
          <a:xfrm>
            <a:off x="-1829499" y="-1085198"/>
            <a:ext cx="12802995" cy="731388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txBox="1">
            <a:spLocks noGrp="1"/>
          </p:cNvSpPr>
          <p:nvPr>
            <p:ph type="title"/>
          </p:nvPr>
        </p:nvSpPr>
        <p:spPr>
          <a:xfrm>
            <a:off x="3271650" y="3325725"/>
            <a:ext cx="2600700" cy="42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solidFill>
                  <a:schemeClr val="accent1"/>
                </a:solidFill>
              </a:defRPr>
            </a:lvl1pPr>
            <a:lvl2pPr lvl="1" algn="ctr" rtl="0">
              <a:spcBef>
                <a:spcPts val="0"/>
              </a:spcBef>
              <a:spcAft>
                <a:spcPts val="0"/>
              </a:spcAft>
              <a:buClr>
                <a:schemeClr val="lt2"/>
              </a:buClr>
              <a:buSzPts val="2000"/>
              <a:buNone/>
              <a:defRPr sz="2000">
                <a:solidFill>
                  <a:schemeClr val="lt2"/>
                </a:solidFill>
              </a:defRPr>
            </a:lvl2pPr>
            <a:lvl3pPr lvl="2" algn="ctr" rtl="0">
              <a:spcBef>
                <a:spcPts val="0"/>
              </a:spcBef>
              <a:spcAft>
                <a:spcPts val="0"/>
              </a:spcAft>
              <a:buClr>
                <a:schemeClr val="lt2"/>
              </a:buClr>
              <a:buSzPts val="2000"/>
              <a:buNone/>
              <a:defRPr sz="2000">
                <a:solidFill>
                  <a:schemeClr val="lt2"/>
                </a:solidFill>
              </a:defRPr>
            </a:lvl3pPr>
            <a:lvl4pPr lvl="3" algn="ctr" rtl="0">
              <a:spcBef>
                <a:spcPts val="0"/>
              </a:spcBef>
              <a:spcAft>
                <a:spcPts val="0"/>
              </a:spcAft>
              <a:buClr>
                <a:schemeClr val="lt2"/>
              </a:buClr>
              <a:buSzPts val="2000"/>
              <a:buNone/>
              <a:defRPr sz="2000">
                <a:solidFill>
                  <a:schemeClr val="lt2"/>
                </a:solidFill>
              </a:defRPr>
            </a:lvl4pPr>
            <a:lvl5pPr lvl="4" algn="ctr" rtl="0">
              <a:spcBef>
                <a:spcPts val="0"/>
              </a:spcBef>
              <a:spcAft>
                <a:spcPts val="0"/>
              </a:spcAft>
              <a:buClr>
                <a:schemeClr val="lt2"/>
              </a:buClr>
              <a:buSzPts val="2000"/>
              <a:buNone/>
              <a:defRPr sz="2000">
                <a:solidFill>
                  <a:schemeClr val="lt2"/>
                </a:solidFill>
              </a:defRPr>
            </a:lvl5pPr>
            <a:lvl6pPr lvl="5" algn="ctr" rtl="0">
              <a:spcBef>
                <a:spcPts val="0"/>
              </a:spcBef>
              <a:spcAft>
                <a:spcPts val="0"/>
              </a:spcAft>
              <a:buClr>
                <a:schemeClr val="lt2"/>
              </a:buClr>
              <a:buSzPts val="2000"/>
              <a:buNone/>
              <a:defRPr sz="2000">
                <a:solidFill>
                  <a:schemeClr val="lt2"/>
                </a:solidFill>
              </a:defRPr>
            </a:lvl6pPr>
            <a:lvl7pPr lvl="6" algn="ctr" rtl="0">
              <a:spcBef>
                <a:spcPts val="0"/>
              </a:spcBef>
              <a:spcAft>
                <a:spcPts val="0"/>
              </a:spcAft>
              <a:buClr>
                <a:schemeClr val="lt2"/>
              </a:buClr>
              <a:buSzPts val="2000"/>
              <a:buNone/>
              <a:defRPr sz="2000">
                <a:solidFill>
                  <a:schemeClr val="lt2"/>
                </a:solidFill>
              </a:defRPr>
            </a:lvl7pPr>
            <a:lvl8pPr lvl="7" algn="ctr" rtl="0">
              <a:spcBef>
                <a:spcPts val="0"/>
              </a:spcBef>
              <a:spcAft>
                <a:spcPts val="0"/>
              </a:spcAft>
              <a:buClr>
                <a:schemeClr val="lt2"/>
              </a:buClr>
              <a:buSzPts val="2000"/>
              <a:buNone/>
              <a:defRPr sz="2000">
                <a:solidFill>
                  <a:schemeClr val="lt2"/>
                </a:solidFill>
              </a:defRPr>
            </a:lvl8pPr>
            <a:lvl9pPr lvl="8" algn="ctr" rtl="0">
              <a:spcBef>
                <a:spcPts val="0"/>
              </a:spcBef>
              <a:spcAft>
                <a:spcPts val="0"/>
              </a:spcAft>
              <a:buClr>
                <a:schemeClr val="lt2"/>
              </a:buClr>
              <a:buSzPts val="2000"/>
              <a:buNone/>
              <a:defRPr sz="2000">
                <a:solidFill>
                  <a:schemeClr val="lt2"/>
                </a:solidFill>
              </a:defRPr>
            </a:lvl9pPr>
          </a:lstStyle>
          <a:p>
            <a:endParaRPr/>
          </a:p>
        </p:txBody>
      </p:sp>
      <p:sp>
        <p:nvSpPr>
          <p:cNvPr id="188" name="Google Shape;188;p17"/>
          <p:cNvSpPr txBox="1">
            <a:spLocks noGrp="1"/>
          </p:cNvSpPr>
          <p:nvPr>
            <p:ph type="subTitle" idx="1"/>
          </p:nvPr>
        </p:nvSpPr>
        <p:spPr>
          <a:xfrm>
            <a:off x="2179825" y="1872925"/>
            <a:ext cx="4784100" cy="133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a:endParaRPr/>
          </a:p>
        </p:txBody>
      </p:sp>
    </p:spTree>
    <p:extLst>
      <p:ext uri="{BB962C8B-B14F-4D97-AF65-F5344CB8AC3E}">
        <p14:creationId xmlns:p14="http://schemas.microsoft.com/office/powerpoint/2010/main" val="1019404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3"/>
        <p:cNvGrpSpPr/>
        <p:nvPr/>
      </p:nvGrpSpPr>
      <p:grpSpPr>
        <a:xfrm>
          <a:off x="0" y="0"/>
          <a:ext cx="0" cy="0"/>
          <a:chOff x="0" y="0"/>
          <a:chExt cx="0" cy="0"/>
        </a:xfrm>
      </p:grpSpPr>
      <p:sp>
        <p:nvSpPr>
          <p:cNvPr id="104" name="Google Shape;104;p10"/>
          <p:cNvSpPr/>
          <p:nvPr/>
        </p:nvSpPr>
        <p:spPr>
          <a:xfrm rot="-5400000" flipH="1">
            <a:off x="4557300" y="424125"/>
            <a:ext cx="4182300" cy="3315000"/>
          </a:xfrm>
          <a:prstGeom prst="homePlate">
            <a:avLst>
              <a:gd name="adj" fmla="val 2913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txBox="1">
            <a:spLocks noGrp="1"/>
          </p:cNvSpPr>
          <p:nvPr>
            <p:ph type="title"/>
          </p:nvPr>
        </p:nvSpPr>
        <p:spPr>
          <a:xfrm>
            <a:off x="5349750" y="469675"/>
            <a:ext cx="2597400" cy="24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extLst>
      <p:ext uri="{BB962C8B-B14F-4D97-AF65-F5344CB8AC3E}">
        <p14:creationId xmlns:p14="http://schemas.microsoft.com/office/powerpoint/2010/main" val="131236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3"/>
        <p:cNvGrpSpPr/>
        <p:nvPr/>
      </p:nvGrpSpPr>
      <p:grpSpPr>
        <a:xfrm>
          <a:off x="0" y="0"/>
          <a:ext cx="0" cy="0"/>
          <a:chOff x="0" y="0"/>
          <a:chExt cx="0" cy="0"/>
        </a:xfrm>
      </p:grpSpPr>
      <p:sp>
        <p:nvSpPr>
          <p:cNvPr id="174" name="Google Shape;174;p16"/>
          <p:cNvSpPr txBox="1">
            <a:spLocks noGrp="1"/>
          </p:cNvSpPr>
          <p:nvPr>
            <p:ph type="ctrTitle"/>
          </p:nvPr>
        </p:nvSpPr>
        <p:spPr>
          <a:xfrm flipH="1">
            <a:off x="784575"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5" name="Google Shape;175;p16"/>
          <p:cNvSpPr txBox="1">
            <a:spLocks noGrp="1"/>
          </p:cNvSpPr>
          <p:nvPr>
            <p:ph type="subTitle" idx="1"/>
          </p:nvPr>
        </p:nvSpPr>
        <p:spPr>
          <a:xfrm flipH="1">
            <a:off x="784550"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6" name="Google Shape;176;p16"/>
          <p:cNvSpPr txBox="1">
            <a:spLocks noGrp="1"/>
          </p:cNvSpPr>
          <p:nvPr>
            <p:ph type="ctrTitle" idx="2"/>
          </p:nvPr>
        </p:nvSpPr>
        <p:spPr>
          <a:xfrm flipH="1">
            <a:off x="3474296"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7" name="Google Shape;177;p16"/>
          <p:cNvSpPr txBox="1">
            <a:spLocks noGrp="1"/>
          </p:cNvSpPr>
          <p:nvPr>
            <p:ph type="subTitle" idx="3"/>
          </p:nvPr>
        </p:nvSpPr>
        <p:spPr>
          <a:xfrm flipH="1">
            <a:off x="3474283"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16"/>
          <p:cNvSpPr txBox="1">
            <a:spLocks noGrp="1"/>
          </p:cNvSpPr>
          <p:nvPr>
            <p:ph type="ctrTitle" idx="4"/>
          </p:nvPr>
        </p:nvSpPr>
        <p:spPr>
          <a:xfrm flipH="1">
            <a:off x="6164000" y="29631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lt2"/>
              </a:buClr>
              <a:buSzPts val="2400"/>
              <a:buNone/>
              <a:defRPr sz="2000">
                <a:solidFill>
                  <a:schemeClr val="lt2"/>
                </a:solidFill>
              </a:defRPr>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endParaRPr/>
          </a:p>
        </p:txBody>
      </p:sp>
      <p:sp>
        <p:nvSpPr>
          <p:cNvPr id="179" name="Google Shape;179;p16"/>
          <p:cNvSpPr txBox="1">
            <a:spLocks noGrp="1"/>
          </p:cNvSpPr>
          <p:nvPr>
            <p:ph type="subTitle" idx="5"/>
          </p:nvPr>
        </p:nvSpPr>
        <p:spPr>
          <a:xfrm flipH="1">
            <a:off x="6163975" y="3353825"/>
            <a:ext cx="2195400" cy="932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16"/>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1" name="Google Shape;181;p16"/>
          <p:cNvSpPr/>
          <p:nvPr/>
        </p:nvSpPr>
        <p:spPr>
          <a:xfrm rot="10800000" flipH="1">
            <a:off x="-199774" y="-328465"/>
            <a:ext cx="2035800" cy="6567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rot="5400000" flipH="1">
            <a:off x="609204" y="159295"/>
            <a:ext cx="330592" cy="378351"/>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flipH="1">
            <a:off x="7919637" y="4400549"/>
            <a:ext cx="2668113" cy="1522590"/>
          </a:xfrm>
          <a:custGeom>
            <a:avLst/>
            <a:gdLst/>
            <a:ahLst/>
            <a:cxnLst/>
            <a:rect l="l" t="t" r="r" b="b"/>
            <a:pathLst>
              <a:path w="15169" h="8656" extrusionOk="0">
                <a:moveTo>
                  <a:pt x="7585" y="0"/>
                </a:moveTo>
                <a:lnTo>
                  <a:pt x="0" y="4286"/>
                </a:lnTo>
                <a:lnTo>
                  <a:pt x="7585" y="8656"/>
                </a:lnTo>
                <a:lnTo>
                  <a:pt x="15169" y="4286"/>
                </a:lnTo>
                <a:lnTo>
                  <a:pt x="75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flipH="1">
            <a:off x="8539465" y="4551932"/>
            <a:ext cx="412528" cy="471521"/>
          </a:xfrm>
          <a:custGeom>
            <a:avLst/>
            <a:gdLst/>
            <a:ahLst/>
            <a:cxnLst/>
            <a:rect l="l" t="t" r="r" b="b"/>
            <a:pathLst>
              <a:path w="8657" h="9895" extrusionOk="0">
                <a:moveTo>
                  <a:pt x="8656" y="1"/>
                </a:moveTo>
                <a:lnTo>
                  <a:pt x="0" y="4894"/>
                </a:lnTo>
                <a:lnTo>
                  <a:pt x="8656" y="9895"/>
                </a:lnTo>
                <a:lnTo>
                  <a:pt x="865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926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58"/>
        <p:cNvGrpSpPr/>
        <p:nvPr/>
      </p:nvGrpSpPr>
      <p:grpSpPr>
        <a:xfrm>
          <a:off x="0" y="0"/>
          <a:ext cx="0" cy="0"/>
          <a:chOff x="0" y="0"/>
          <a:chExt cx="0" cy="0"/>
        </a:xfrm>
      </p:grpSpPr>
      <p:sp>
        <p:nvSpPr>
          <p:cNvPr id="359" name="Google Shape;359;p3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0" name="Google Shape;360;p31"/>
          <p:cNvSpPr/>
          <p:nvPr/>
        </p:nvSpPr>
        <p:spPr>
          <a:xfrm rot="5400000" flipH="1">
            <a:off x="7493498" y="-34154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rot="5400000" flipH="1">
            <a:off x="8502648" y="1103188"/>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flipH="1">
            <a:off x="6279700" y="-262489"/>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flipH="1">
            <a:off x="7037711" y="377745"/>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flipH="1">
            <a:off x="8206184" y="1255651"/>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flipH="1">
            <a:off x="6820184" y="218036"/>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flipH="1">
            <a:off x="8919565" y="-300128"/>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flipH="1">
            <a:off x="8141407" y="1039042"/>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rot="5400000" flipH="1">
            <a:off x="7087623" y="-24340"/>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flipH="1">
            <a:off x="6570955" y="-154664"/>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rot="5400000" flipH="1">
            <a:off x="7806198" y="55885"/>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rot="5400000" flipH="1">
            <a:off x="8453209" y="-260715"/>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rot="5400000" flipH="1">
            <a:off x="7691898" y="48396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txBox="1">
            <a:spLocks noGrp="1"/>
          </p:cNvSpPr>
          <p:nvPr>
            <p:ph type="subTitle" idx="1"/>
          </p:nvPr>
        </p:nvSpPr>
        <p:spPr>
          <a:xfrm>
            <a:off x="5253900" y="1885950"/>
            <a:ext cx="3051900" cy="141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13972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
        <p:nvSpPr>
          <p:cNvPr id="30" name="Google Shape;30;p4"/>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 name="Google Shape;31;p4"/>
          <p:cNvSpPr/>
          <p:nvPr/>
        </p:nvSpPr>
        <p:spPr>
          <a:xfrm rot="-5400000" flipH="1">
            <a:off x="-277887" y="276213"/>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365250" y="14629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a:off x="254949" y="1364709"/>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6712" y="2098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826170">
            <a:off x="19188" y="965519"/>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flipH="1">
            <a:off x="1876125" y="2840625"/>
            <a:ext cx="210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38" name="Google Shape;38;p5"/>
          <p:cNvSpPr txBox="1">
            <a:spLocks noGrp="1"/>
          </p:cNvSpPr>
          <p:nvPr>
            <p:ph type="subTitle" idx="1"/>
          </p:nvPr>
        </p:nvSpPr>
        <p:spPr>
          <a:xfrm flipH="1">
            <a:off x="1876125" y="3433300"/>
            <a:ext cx="2101800" cy="673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ctrTitle" idx="2"/>
          </p:nvPr>
        </p:nvSpPr>
        <p:spPr>
          <a:xfrm flipH="1">
            <a:off x="5166075" y="2840625"/>
            <a:ext cx="210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algn="ctr" rtl="0">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a:endParaRPr/>
          </a:p>
        </p:txBody>
      </p:sp>
      <p:sp>
        <p:nvSpPr>
          <p:cNvPr id="40" name="Google Shape;40;p5"/>
          <p:cNvSpPr txBox="1">
            <a:spLocks noGrp="1"/>
          </p:cNvSpPr>
          <p:nvPr>
            <p:ph type="subTitle" idx="3"/>
          </p:nvPr>
        </p:nvSpPr>
        <p:spPr>
          <a:xfrm flipH="1">
            <a:off x="5166075" y="3433300"/>
            <a:ext cx="2101800" cy="673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1" name="Google Shape;41;p5"/>
          <p:cNvSpPr txBox="1">
            <a:spLocks noGrp="1"/>
          </p:cNvSpPr>
          <p:nvPr>
            <p:ph type="title" idx="4"/>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2" name="Google Shape;42;p5"/>
          <p:cNvSpPr/>
          <p:nvPr/>
        </p:nvSpPr>
        <p:spPr>
          <a:xfrm rot="-5400000">
            <a:off x="8478122" y="3677176"/>
            <a:ext cx="1331100" cy="11817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715300" y="4697084"/>
            <a:ext cx="200219" cy="229143"/>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8120578" y="3657352"/>
            <a:ext cx="933000" cy="4737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3539287" flipH="1">
            <a:off x="8059528" y="3067133"/>
            <a:ext cx="1511792" cy="852302"/>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5400000" flipH="1">
            <a:off x="-457954" y="450059"/>
            <a:ext cx="2119574" cy="1215656"/>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5400000" flipH="1">
            <a:off x="-600899" y="2391869"/>
            <a:ext cx="2088896" cy="1177655"/>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13880" y="2231091"/>
            <a:ext cx="375921" cy="429673"/>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439681" y="341482"/>
            <a:ext cx="1617900" cy="14328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826091">
            <a:off x="28126" y="1577939"/>
            <a:ext cx="830893" cy="473113"/>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519725"/>
            <a:ext cx="6367800" cy="1355700"/>
          </a:xfrm>
          <a:prstGeom prst="rect">
            <a:avLst/>
          </a:prstGeom>
        </p:spPr>
        <p:txBody>
          <a:bodyPr spcFirstLastPara="1" wrap="square" lIns="91425" tIns="0" rIns="91425" bIns="0" anchor="ctr" anchorCtr="0">
            <a:noAutofit/>
          </a:bodyPr>
          <a:lstStyle>
            <a:lvl1pPr lvl="0" algn="ctr" rtl="0">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 name="Google Shape;66;p8"/>
          <p:cNvSpPr txBox="1">
            <a:spLocks noGrp="1"/>
          </p:cNvSpPr>
          <p:nvPr>
            <p:ph type="subTitle" idx="1"/>
          </p:nvPr>
        </p:nvSpPr>
        <p:spPr>
          <a:xfrm>
            <a:off x="2369700" y="2916825"/>
            <a:ext cx="4404600" cy="960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a:endParaRPr/>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flipH="1">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10800000">
              <a:off x="1026803" y="4579500"/>
              <a:ext cx="740100" cy="5670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436590" y="2454267"/>
              <a:ext cx="859574" cy="491043"/>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405866" y="3010057"/>
              <a:ext cx="248591" cy="284503"/>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1276328" y="4185973"/>
              <a:ext cx="149713" cy="170739"/>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237813" y="2800874"/>
              <a:ext cx="134422" cy="153646"/>
            </a:xfrm>
            <a:custGeom>
              <a:avLst/>
              <a:gdLst/>
              <a:ahLst/>
              <a:cxnLst/>
              <a:rect l="l" t="t" r="r" b="b"/>
              <a:pathLst>
                <a:path w="3657" h="4180" extrusionOk="0">
                  <a:moveTo>
                    <a:pt x="1" y="0"/>
                  </a:moveTo>
                  <a:lnTo>
                    <a:pt x="1" y="4179"/>
                  </a:lnTo>
                  <a:lnTo>
                    <a:pt x="3656" y="2108"/>
                  </a:lnTo>
                  <a:lnTo>
                    <a:pt x="1" y="0"/>
                  </a:lnTo>
                  <a:close/>
                </a:path>
              </a:pathLst>
            </a:custGeom>
            <a:solidFill>
              <a:srgbClr val="CAC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618149" y="4001754"/>
              <a:ext cx="249032" cy="2065257"/>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788136" y="4392779"/>
              <a:ext cx="1200941" cy="67880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0800000">
              <a:off x="-185775" y="3249525"/>
              <a:ext cx="690600" cy="3474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5400000">
              <a:off x="-327601" y="2744358"/>
              <a:ext cx="842421" cy="476218"/>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a:off x="-452500" y="4315050"/>
              <a:ext cx="1530900" cy="493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10800000">
              <a:off x="-485750" y="4683474"/>
              <a:ext cx="936300" cy="465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463375" y="3712950"/>
              <a:ext cx="558600" cy="4971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sp>
        <p:nvSpPr>
          <p:cNvPr id="107" name="Google Shape;107;p11"/>
          <p:cNvSpPr/>
          <p:nvPr/>
        </p:nvSpPr>
        <p:spPr>
          <a:xfrm>
            <a:off x="-123823" y="832855"/>
            <a:ext cx="2236366" cy="1277555"/>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10800000">
            <a:off x="251775" y="1396925"/>
            <a:ext cx="6093900" cy="2385900"/>
          </a:xfrm>
          <a:prstGeom prst="homePlate">
            <a:avLst>
              <a:gd name="adj" fmla="val 2760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10800000" flipH="1">
            <a:off x="2804775" y="1396925"/>
            <a:ext cx="6093900" cy="2385900"/>
          </a:xfrm>
          <a:prstGeom prst="homePlate">
            <a:avLst>
              <a:gd name="adj" fmla="val 2760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title" hasCustomPrompt="1"/>
          </p:nvPr>
        </p:nvSpPr>
        <p:spPr>
          <a:xfrm>
            <a:off x="724800" y="1735250"/>
            <a:ext cx="7694400" cy="133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8000"/>
              <a:buNone/>
              <a:defRPr sz="8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1"/>
          <p:cNvSpPr txBox="1">
            <a:spLocks noGrp="1"/>
          </p:cNvSpPr>
          <p:nvPr>
            <p:ph type="body" idx="1"/>
          </p:nvPr>
        </p:nvSpPr>
        <p:spPr>
          <a:xfrm>
            <a:off x="724800" y="3006725"/>
            <a:ext cx="7694400" cy="4272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30200" algn="ctr" rtl="0">
              <a:spcBef>
                <a:spcPts val="1600"/>
              </a:spcBef>
              <a:spcAft>
                <a:spcPts val="0"/>
              </a:spcAft>
              <a:buSzPts val="1600"/>
              <a:buChar char="○"/>
              <a:defRPr sz="1600"/>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2" name="Google Shape;112;p11"/>
          <p:cNvSpPr/>
          <p:nvPr/>
        </p:nvSpPr>
        <p:spPr>
          <a:xfrm rot="5400000" flipH="1">
            <a:off x="-863866" y="263287"/>
            <a:ext cx="1720500" cy="15000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flipH="1">
            <a:off x="-92146" y="1351436"/>
            <a:ext cx="1210200" cy="6147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3551598" flipH="1">
            <a:off x="565888" y="1028568"/>
            <a:ext cx="1088496" cy="615181"/>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3551488" flipH="1">
            <a:off x="-1362683" y="1087836"/>
            <a:ext cx="1856165" cy="1049023"/>
          </a:xfrm>
          <a:custGeom>
            <a:avLst/>
            <a:gdLst/>
            <a:ahLst/>
            <a:cxnLst/>
            <a:rect l="l" t="t" r="r" b="b"/>
            <a:pathLst>
              <a:path w="32672" h="18467" extrusionOk="0">
                <a:moveTo>
                  <a:pt x="29290" y="0"/>
                </a:moveTo>
                <a:lnTo>
                  <a:pt x="0" y="16550"/>
                </a:lnTo>
                <a:lnTo>
                  <a:pt x="3394" y="18467"/>
                </a:lnTo>
                <a:lnTo>
                  <a:pt x="32671" y="1953"/>
                </a:lnTo>
                <a:lnTo>
                  <a:pt x="2929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0800000" flipH="1">
            <a:off x="8334004" y="2888852"/>
            <a:ext cx="1354800" cy="1204200"/>
          </a:xfrm>
          <a:prstGeom prst="hexagon">
            <a:avLst>
              <a:gd name="adj" fmla="val 28631"/>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800000" flipH="1">
            <a:off x="6673486" y="4348844"/>
            <a:ext cx="1037100" cy="794400"/>
          </a:xfrm>
          <a:prstGeom prst="hexagon">
            <a:avLst>
              <a:gd name="adj" fmla="val 28631"/>
              <a:gd name="vf" fmla="val 115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flipH="1">
            <a:off x="8556555" y="1370901"/>
            <a:ext cx="1204444" cy="688055"/>
          </a:xfrm>
          <a:custGeom>
            <a:avLst/>
            <a:gdLst/>
            <a:ahLst/>
            <a:cxnLst/>
            <a:rect l="l" t="t" r="r" b="b"/>
            <a:pathLst>
              <a:path w="23385" h="13359" extrusionOk="0">
                <a:moveTo>
                  <a:pt x="11692" y="0"/>
                </a:moveTo>
                <a:lnTo>
                  <a:pt x="1" y="6751"/>
                </a:lnTo>
                <a:lnTo>
                  <a:pt x="11692" y="13359"/>
                </a:lnTo>
                <a:lnTo>
                  <a:pt x="23384" y="6751"/>
                </a:lnTo>
                <a:lnTo>
                  <a:pt x="11692"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flipH="1">
            <a:off x="8441252" y="1987752"/>
            <a:ext cx="348328" cy="398649"/>
          </a:xfrm>
          <a:custGeom>
            <a:avLst/>
            <a:gdLst/>
            <a:ahLst/>
            <a:cxnLst/>
            <a:rect l="l" t="t" r="r" b="b"/>
            <a:pathLst>
              <a:path w="6763" h="7740" extrusionOk="0">
                <a:moveTo>
                  <a:pt x="6763" y="1"/>
                </a:moveTo>
                <a:lnTo>
                  <a:pt x="0" y="3918"/>
                </a:lnTo>
                <a:lnTo>
                  <a:pt x="6763" y="7740"/>
                </a:lnTo>
                <a:lnTo>
                  <a:pt x="6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flipH="1">
            <a:off x="7486068" y="3963602"/>
            <a:ext cx="209780" cy="239241"/>
          </a:xfrm>
          <a:custGeom>
            <a:avLst/>
            <a:gdLst/>
            <a:ahLst/>
            <a:cxnLst/>
            <a:rect l="l" t="t" r="r" b="b"/>
            <a:pathLst>
              <a:path w="4073" h="4645" extrusionOk="0">
                <a:moveTo>
                  <a:pt x="4072" y="1"/>
                </a:moveTo>
                <a:lnTo>
                  <a:pt x="0" y="2346"/>
                </a:lnTo>
                <a:lnTo>
                  <a:pt x="4072" y="4644"/>
                </a:lnTo>
                <a:lnTo>
                  <a:pt x="4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flipH="1">
            <a:off x="7934142" y="3539214"/>
            <a:ext cx="348946" cy="2893860"/>
          </a:xfrm>
          <a:custGeom>
            <a:avLst/>
            <a:gdLst/>
            <a:ahLst/>
            <a:cxnLst/>
            <a:rect l="l" t="t" r="r" b="b"/>
            <a:pathLst>
              <a:path w="6775" h="56186" extrusionOk="0">
                <a:moveTo>
                  <a:pt x="6775" y="0"/>
                </a:moveTo>
                <a:lnTo>
                  <a:pt x="0" y="3917"/>
                </a:lnTo>
                <a:lnTo>
                  <a:pt x="0" y="56186"/>
                </a:lnTo>
                <a:lnTo>
                  <a:pt x="6775" y="52280"/>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8441896" y="2485096"/>
            <a:ext cx="967800" cy="4869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flipH="1">
            <a:off x="8427887" y="1777384"/>
            <a:ext cx="1180396" cy="667275"/>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10800000" flipH="1">
            <a:off x="7638209" y="3978332"/>
            <a:ext cx="2145000" cy="691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10800000" flipH="1">
            <a:off x="8517945" y="4494471"/>
            <a:ext cx="1311900" cy="652800"/>
          </a:xfrm>
          <a:prstGeom prst="hexagon">
            <a:avLst>
              <a:gd name="adj" fmla="val 28631"/>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10800000" flipH="1">
            <a:off x="7793471" y="3201175"/>
            <a:ext cx="782700" cy="696600"/>
          </a:xfrm>
          <a:prstGeom prst="hexagon">
            <a:avLst>
              <a:gd name="adj" fmla="val 28631"/>
              <a:gd name="vf" fmla="val 11547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149"/>
        <p:cNvGrpSpPr/>
        <p:nvPr/>
      </p:nvGrpSpPr>
      <p:grpSpPr>
        <a:xfrm>
          <a:off x="0" y="0"/>
          <a:ext cx="0" cy="0"/>
          <a:chOff x="0" y="0"/>
          <a:chExt cx="0" cy="0"/>
        </a:xfrm>
      </p:grpSpPr>
      <p:sp>
        <p:nvSpPr>
          <p:cNvPr id="150" name="Google Shape;150;p14"/>
          <p:cNvSpPr txBox="1">
            <a:spLocks noGrp="1"/>
          </p:cNvSpPr>
          <p:nvPr>
            <p:ph type="title" hasCustomPrompt="1"/>
          </p:nvPr>
        </p:nvSpPr>
        <p:spPr>
          <a:xfrm>
            <a:off x="720000" y="827900"/>
            <a:ext cx="4032600" cy="619800"/>
          </a:xfrm>
          <a:prstGeom prst="rect">
            <a:avLst/>
          </a:prstGeom>
        </p:spPr>
        <p:txBody>
          <a:bodyPr spcFirstLastPara="1" wrap="square" lIns="91425" tIns="0" rIns="91425" bIns="0" anchor="ctr" anchorCtr="0">
            <a:noAutofit/>
          </a:bodyPr>
          <a:lstStyle>
            <a:lvl1pPr lvl="0" rtl="0">
              <a:spcBef>
                <a:spcPts val="0"/>
              </a:spcBef>
              <a:spcAft>
                <a:spcPts val="0"/>
              </a:spcAft>
              <a:buClr>
                <a:schemeClr val="lt2"/>
              </a:buClr>
              <a:buSzPts val="12000"/>
              <a:buNone/>
              <a:defRPr sz="4800">
                <a:solidFill>
                  <a:schemeClr val="lt2"/>
                </a:solidFill>
              </a:defRPr>
            </a:lvl1pPr>
            <a:lvl2pPr lvl="1" algn="ctr" rtl="0">
              <a:spcBef>
                <a:spcPts val="0"/>
              </a:spcBef>
              <a:spcAft>
                <a:spcPts val="0"/>
              </a:spcAft>
              <a:buClr>
                <a:schemeClr val="lt2"/>
              </a:buClr>
              <a:buSzPts val="12000"/>
              <a:buNone/>
              <a:defRPr sz="12000">
                <a:solidFill>
                  <a:schemeClr val="lt2"/>
                </a:solidFill>
              </a:defRPr>
            </a:lvl2pPr>
            <a:lvl3pPr lvl="2" algn="ctr" rtl="0">
              <a:spcBef>
                <a:spcPts val="0"/>
              </a:spcBef>
              <a:spcAft>
                <a:spcPts val="0"/>
              </a:spcAft>
              <a:buClr>
                <a:schemeClr val="lt2"/>
              </a:buClr>
              <a:buSzPts val="12000"/>
              <a:buNone/>
              <a:defRPr sz="12000">
                <a:solidFill>
                  <a:schemeClr val="lt2"/>
                </a:solidFill>
              </a:defRPr>
            </a:lvl3pPr>
            <a:lvl4pPr lvl="3" algn="ctr" rtl="0">
              <a:spcBef>
                <a:spcPts val="0"/>
              </a:spcBef>
              <a:spcAft>
                <a:spcPts val="0"/>
              </a:spcAft>
              <a:buClr>
                <a:schemeClr val="lt2"/>
              </a:buClr>
              <a:buSzPts val="12000"/>
              <a:buNone/>
              <a:defRPr sz="12000">
                <a:solidFill>
                  <a:schemeClr val="lt2"/>
                </a:solidFill>
              </a:defRPr>
            </a:lvl4pPr>
            <a:lvl5pPr lvl="4" algn="ctr" rtl="0">
              <a:spcBef>
                <a:spcPts val="0"/>
              </a:spcBef>
              <a:spcAft>
                <a:spcPts val="0"/>
              </a:spcAft>
              <a:buClr>
                <a:schemeClr val="lt2"/>
              </a:buClr>
              <a:buSzPts val="12000"/>
              <a:buNone/>
              <a:defRPr sz="12000">
                <a:solidFill>
                  <a:schemeClr val="lt2"/>
                </a:solidFill>
              </a:defRPr>
            </a:lvl5pPr>
            <a:lvl6pPr lvl="5" algn="ctr" rtl="0">
              <a:spcBef>
                <a:spcPts val="0"/>
              </a:spcBef>
              <a:spcAft>
                <a:spcPts val="0"/>
              </a:spcAft>
              <a:buClr>
                <a:schemeClr val="lt2"/>
              </a:buClr>
              <a:buSzPts val="12000"/>
              <a:buNone/>
              <a:defRPr sz="12000">
                <a:solidFill>
                  <a:schemeClr val="lt2"/>
                </a:solidFill>
              </a:defRPr>
            </a:lvl6pPr>
            <a:lvl7pPr lvl="6" algn="ctr" rtl="0">
              <a:spcBef>
                <a:spcPts val="0"/>
              </a:spcBef>
              <a:spcAft>
                <a:spcPts val="0"/>
              </a:spcAft>
              <a:buClr>
                <a:schemeClr val="lt2"/>
              </a:buClr>
              <a:buSzPts val="12000"/>
              <a:buNone/>
              <a:defRPr sz="12000">
                <a:solidFill>
                  <a:schemeClr val="lt2"/>
                </a:solidFill>
              </a:defRPr>
            </a:lvl7pPr>
            <a:lvl8pPr lvl="7" algn="ctr" rtl="0">
              <a:spcBef>
                <a:spcPts val="0"/>
              </a:spcBef>
              <a:spcAft>
                <a:spcPts val="0"/>
              </a:spcAft>
              <a:buClr>
                <a:schemeClr val="lt2"/>
              </a:buClr>
              <a:buSzPts val="12000"/>
              <a:buNone/>
              <a:defRPr sz="12000">
                <a:solidFill>
                  <a:schemeClr val="lt2"/>
                </a:solidFill>
              </a:defRPr>
            </a:lvl8pPr>
            <a:lvl9pPr lvl="8" algn="ctr" rtl="0">
              <a:spcBef>
                <a:spcPts val="0"/>
              </a:spcBef>
              <a:spcAft>
                <a:spcPts val="0"/>
              </a:spcAft>
              <a:buClr>
                <a:schemeClr val="lt2"/>
              </a:buClr>
              <a:buSzPts val="12000"/>
              <a:buNone/>
              <a:defRPr sz="12000">
                <a:solidFill>
                  <a:schemeClr val="lt2"/>
                </a:solidFill>
              </a:defRPr>
            </a:lvl9pPr>
          </a:lstStyle>
          <a:p>
            <a:r>
              <a:t>xx%</a:t>
            </a:r>
          </a:p>
        </p:txBody>
      </p:sp>
      <p:sp>
        <p:nvSpPr>
          <p:cNvPr id="151" name="Google Shape;151;p14"/>
          <p:cNvSpPr txBox="1">
            <a:spLocks noGrp="1"/>
          </p:cNvSpPr>
          <p:nvPr>
            <p:ph type="subTitle" idx="1"/>
          </p:nvPr>
        </p:nvSpPr>
        <p:spPr>
          <a:xfrm>
            <a:off x="720000" y="1414925"/>
            <a:ext cx="4029300" cy="4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2" name="Google Shape;152;p14"/>
          <p:cNvSpPr txBox="1">
            <a:spLocks noGrp="1"/>
          </p:cNvSpPr>
          <p:nvPr>
            <p:ph type="title" idx="2" hasCustomPrompt="1"/>
          </p:nvPr>
        </p:nvSpPr>
        <p:spPr>
          <a:xfrm>
            <a:off x="720000" y="2174625"/>
            <a:ext cx="4032600" cy="619800"/>
          </a:xfrm>
          <a:prstGeom prst="rect">
            <a:avLst/>
          </a:prstGeom>
        </p:spPr>
        <p:txBody>
          <a:bodyPr spcFirstLastPara="1" wrap="square" lIns="91425" tIns="0" rIns="91425" bIns="91425" anchor="ctr" anchorCtr="0">
            <a:noAutofit/>
          </a:bodyPr>
          <a:lstStyle>
            <a:lvl1pPr lvl="0" rtl="0">
              <a:spcBef>
                <a:spcPts val="0"/>
              </a:spcBef>
              <a:spcAft>
                <a:spcPts val="0"/>
              </a:spcAft>
              <a:buClr>
                <a:schemeClr val="lt2"/>
              </a:buClr>
              <a:buSzPts val="12000"/>
              <a:buNone/>
              <a:defRPr sz="4800">
                <a:solidFill>
                  <a:schemeClr val="lt2"/>
                </a:solidFill>
              </a:defRPr>
            </a:lvl1pPr>
            <a:lvl2pPr lvl="1" algn="ctr" rtl="0">
              <a:spcBef>
                <a:spcPts val="0"/>
              </a:spcBef>
              <a:spcAft>
                <a:spcPts val="0"/>
              </a:spcAft>
              <a:buClr>
                <a:schemeClr val="lt2"/>
              </a:buClr>
              <a:buSzPts val="12000"/>
              <a:buNone/>
              <a:defRPr sz="12000">
                <a:solidFill>
                  <a:schemeClr val="lt2"/>
                </a:solidFill>
              </a:defRPr>
            </a:lvl2pPr>
            <a:lvl3pPr lvl="2" algn="ctr" rtl="0">
              <a:spcBef>
                <a:spcPts val="0"/>
              </a:spcBef>
              <a:spcAft>
                <a:spcPts val="0"/>
              </a:spcAft>
              <a:buClr>
                <a:schemeClr val="lt2"/>
              </a:buClr>
              <a:buSzPts val="12000"/>
              <a:buNone/>
              <a:defRPr sz="12000">
                <a:solidFill>
                  <a:schemeClr val="lt2"/>
                </a:solidFill>
              </a:defRPr>
            </a:lvl3pPr>
            <a:lvl4pPr lvl="3" algn="ctr" rtl="0">
              <a:spcBef>
                <a:spcPts val="0"/>
              </a:spcBef>
              <a:spcAft>
                <a:spcPts val="0"/>
              </a:spcAft>
              <a:buClr>
                <a:schemeClr val="lt2"/>
              </a:buClr>
              <a:buSzPts val="12000"/>
              <a:buNone/>
              <a:defRPr sz="12000">
                <a:solidFill>
                  <a:schemeClr val="lt2"/>
                </a:solidFill>
              </a:defRPr>
            </a:lvl4pPr>
            <a:lvl5pPr lvl="4" algn="ctr" rtl="0">
              <a:spcBef>
                <a:spcPts val="0"/>
              </a:spcBef>
              <a:spcAft>
                <a:spcPts val="0"/>
              </a:spcAft>
              <a:buClr>
                <a:schemeClr val="lt2"/>
              </a:buClr>
              <a:buSzPts val="12000"/>
              <a:buNone/>
              <a:defRPr sz="12000">
                <a:solidFill>
                  <a:schemeClr val="lt2"/>
                </a:solidFill>
              </a:defRPr>
            </a:lvl5pPr>
            <a:lvl6pPr lvl="5" algn="ctr" rtl="0">
              <a:spcBef>
                <a:spcPts val="0"/>
              </a:spcBef>
              <a:spcAft>
                <a:spcPts val="0"/>
              </a:spcAft>
              <a:buClr>
                <a:schemeClr val="lt2"/>
              </a:buClr>
              <a:buSzPts val="12000"/>
              <a:buNone/>
              <a:defRPr sz="12000">
                <a:solidFill>
                  <a:schemeClr val="lt2"/>
                </a:solidFill>
              </a:defRPr>
            </a:lvl6pPr>
            <a:lvl7pPr lvl="6" algn="ctr" rtl="0">
              <a:spcBef>
                <a:spcPts val="0"/>
              </a:spcBef>
              <a:spcAft>
                <a:spcPts val="0"/>
              </a:spcAft>
              <a:buClr>
                <a:schemeClr val="lt2"/>
              </a:buClr>
              <a:buSzPts val="12000"/>
              <a:buNone/>
              <a:defRPr sz="12000">
                <a:solidFill>
                  <a:schemeClr val="lt2"/>
                </a:solidFill>
              </a:defRPr>
            </a:lvl7pPr>
            <a:lvl8pPr lvl="7" algn="ctr" rtl="0">
              <a:spcBef>
                <a:spcPts val="0"/>
              </a:spcBef>
              <a:spcAft>
                <a:spcPts val="0"/>
              </a:spcAft>
              <a:buClr>
                <a:schemeClr val="lt2"/>
              </a:buClr>
              <a:buSzPts val="12000"/>
              <a:buNone/>
              <a:defRPr sz="12000">
                <a:solidFill>
                  <a:schemeClr val="lt2"/>
                </a:solidFill>
              </a:defRPr>
            </a:lvl8pPr>
            <a:lvl9pPr lvl="8" algn="ctr" rtl="0">
              <a:spcBef>
                <a:spcPts val="0"/>
              </a:spcBef>
              <a:spcAft>
                <a:spcPts val="0"/>
              </a:spcAft>
              <a:buClr>
                <a:schemeClr val="lt2"/>
              </a:buClr>
              <a:buSzPts val="12000"/>
              <a:buNone/>
              <a:defRPr sz="12000">
                <a:solidFill>
                  <a:schemeClr val="lt2"/>
                </a:solidFill>
              </a:defRPr>
            </a:lvl9pPr>
          </a:lstStyle>
          <a:p>
            <a:r>
              <a:t>xx%</a:t>
            </a:r>
          </a:p>
        </p:txBody>
      </p:sp>
      <p:sp>
        <p:nvSpPr>
          <p:cNvPr id="153" name="Google Shape;153;p14"/>
          <p:cNvSpPr txBox="1">
            <a:spLocks noGrp="1"/>
          </p:cNvSpPr>
          <p:nvPr>
            <p:ph type="subTitle" idx="3"/>
          </p:nvPr>
        </p:nvSpPr>
        <p:spPr>
          <a:xfrm>
            <a:off x="720000" y="2761663"/>
            <a:ext cx="4029300" cy="4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4" name="Google Shape;154;p14"/>
          <p:cNvSpPr txBox="1">
            <a:spLocks noGrp="1"/>
          </p:cNvSpPr>
          <p:nvPr>
            <p:ph type="title" idx="4" hasCustomPrompt="1"/>
          </p:nvPr>
        </p:nvSpPr>
        <p:spPr>
          <a:xfrm>
            <a:off x="720000" y="3511847"/>
            <a:ext cx="4032600" cy="619800"/>
          </a:xfrm>
          <a:prstGeom prst="rect">
            <a:avLst/>
          </a:prstGeom>
        </p:spPr>
        <p:txBody>
          <a:bodyPr spcFirstLastPara="1" wrap="square" lIns="91425" tIns="0" rIns="91425" bIns="91425" anchor="ctr" anchorCtr="0">
            <a:noAutofit/>
          </a:bodyPr>
          <a:lstStyle>
            <a:lvl1pPr lvl="0" rtl="0">
              <a:spcBef>
                <a:spcPts val="0"/>
              </a:spcBef>
              <a:spcAft>
                <a:spcPts val="0"/>
              </a:spcAft>
              <a:buClr>
                <a:schemeClr val="lt2"/>
              </a:buClr>
              <a:buSzPts val="12000"/>
              <a:buNone/>
              <a:defRPr sz="4800">
                <a:solidFill>
                  <a:schemeClr val="lt2"/>
                </a:solidFill>
              </a:defRPr>
            </a:lvl1pPr>
            <a:lvl2pPr lvl="1" algn="ctr" rtl="0">
              <a:spcBef>
                <a:spcPts val="0"/>
              </a:spcBef>
              <a:spcAft>
                <a:spcPts val="0"/>
              </a:spcAft>
              <a:buClr>
                <a:schemeClr val="lt2"/>
              </a:buClr>
              <a:buSzPts val="12000"/>
              <a:buNone/>
              <a:defRPr sz="12000">
                <a:solidFill>
                  <a:schemeClr val="lt2"/>
                </a:solidFill>
              </a:defRPr>
            </a:lvl2pPr>
            <a:lvl3pPr lvl="2" algn="ctr" rtl="0">
              <a:spcBef>
                <a:spcPts val="0"/>
              </a:spcBef>
              <a:spcAft>
                <a:spcPts val="0"/>
              </a:spcAft>
              <a:buClr>
                <a:schemeClr val="lt2"/>
              </a:buClr>
              <a:buSzPts val="12000"/>
              <a:buNone/>
              <a:defRPr sz="12000">
                <a:solidFill>
                  <a:schemeClr val="lt2"/>
                </a:solidFill>
              </a:defRPr>
            </a:lvl3pPr>
            <a:lvl4pPr lvl="3" algn="ctr" rtl="0">
              <a:spcBef>
                <a:spcPts val="0"/>
              </a:spcBef>
              <a:spcAft>
                <a:spcPts val="0"/>
              </a:spcAft>
              <a:buClr>
                <a:schemeClr val="lt2"/>
              </a:buClr>
              <a:buSzPts val="12000"/>
              <a:buNone/>
              <a:defRPr sz="12000">
                <a:solidFill>
                  <a:schemeClr val="lt2"/>
                </a:solidFill>
              </a:defRPr>
            </a:lvl4pPr>
            <a:lvl5pPr lvl="4" algn="ctr" rtl="0">
              <a:spcBef>
                <a:spcPts val="0"/>
              </a:spcBef>
              <a:spcAft>
                <a:spcPts val="0"/>
              </a:spcAft>
              <a:buClr>
                <a:schemeClr val="lt2"/>
              </a:buClr>
              <a:buSzPts val="12000"/>
              <a:buNone/>
              <a:defRPr sz="12000">
                <a:solidFill>
                  <a:schemeClr val="lt2"/>
                </a:solidFill>
              </a:defRPr>
            </a:lvl5pPr>
            <a:lvl6pPr lvl="5" algn="ctr" rtl="0">
              <a:spcBef>
                <a:spcPts val="0"/>
              </a:spcBef>
              <a:spcAft>
                <a:spcPts val="0"/>
              </a:spcAft>
              <a:buClr>
                <a:schemeClr val="lt2"/>
              </a:buClr>
              <a:buSzPts val="12000"/>
              <a:buNone/>
              <a:defRPr sz="12000">
                <a:solidFill>
                  <a:schemeClr val="lt2"/>
                </a:solidFill>
              </a:defRPr>
            </a:lvl6pPr>
            <a:lvl7pPr lvl="6" algn="ctr" rtl="0">
              <a:spcBef>
                <a:spcPts val="0"/>
              </a:spcBef>
              <a:spcAft>
                <a:spcPts val="0"/>
              </a:spcAft>
              <a:buClr>
                <a:schemeClr val="lt2"/>
              </a:buClr>
              <a:buSzPts val="12000"/>
              <a:buNone/>
              <a:defRPr sz="12000">
                <a:solidFill>
                  <a:schemeClr val="lt2"/>
                </a:solidFill>
              </a:defRPr>
            </a:lvl7pPr>
            <a:lvl8pPr lvl="7" algn="ctr" rtl="0">
              <a:spcBef>
                <a:spcPts val="0"/>
              </a:spcBef>
              <a:spcAft>
                <a:spcPts val="0"/>
              </a:spcAft>
              <a:buClr>
                <a:schemeClr val="lt2"/>
              </a:buClr>
              <a:buSzPts val="12000"/>
              <a:buNone/>
              <a:defRPr sz="12000">
                <a:solidFill>
                  <a:schemeClr val="lt2"/>
                </a:solidFill>
              </a:defRPr>
            </a:lvl8pPr>
            <a:lvl9pPr lvl="8" algn="ctr" rtl="0">
              <a:spcBef>
                <a:spcPts val="0"/>
              </a:spcBef>
              <a:spcAft>
                <a:spcPts val="0"/>
              </a:spcAft>
              <a:buClr>
                <a:schemeClr val="lt2"/>
              </a:buClr>
              <a:buSzPts val="12000"/>
              <a:buNone/>
              <a:defRPr sz="12000">
                <a:solidFill>
                  <a:schemeClr val="lt2"/>
                </a:solidFill>
              </a:defRPr>
            </a:lvl9pPr>
          </a:lstStyle>
          <a:p>
            <a:r>
              <a:t>xx%</a:t>
            </a:r>
          </a:p>
        </p:txBody>
      </p:sp>
      <p:sp>
        <p:nvSpPr>
          <p:cNvPr id="155" name="Google Shape;155;p14"/>
          <p:cNvSpPr txBox="1">
            <a:spLocks noGrp="1"/>
          </p:cNvSpPr>
          <p:nvPr>
            <p:ph type="subTitle" idx="5"/>
          </p:nvPr>
        </p:nvSpPr>
        <p:spPr>
          <a:xfrm>
            <a:off x="720000" y="4098875"/>
            <a:ext cx="4032600" cy="4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4"/>
          <p:cNvSpPr/>
          <p:nvPr/>
        </p:nvSpPr>
        <p:spPr>
          <a:xfrm rot="-5400000">
            <a:off x="6580115" y="-306225"/>
            <a:ext cx="1379100" cy="1157400"/>
          </a:xfrm>
          <a:prstGeom prst="hexagon">
            <a:avLst>
              <a:gd name="adj" fmla="val 28631"/>
              <a:gd name="vf" fmla="val 11547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rot="10800000">
            <a:off x="7382225" y="-343491"/>
            <a:ext cx="1971900" cy="6363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rot="-5400000">
            <a:off x="8250379" y="129185"/>
            <a:ext cx="320194" cy="366450"/>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rot="3573526">
            <a:off x="5881859" y="-217893"/>
            <a:ext cx="1128794" cy="6427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60"/>
        <p:cNvGrpSpPr/>
        <p:nvPr/>
      </p:nvGrpSpPr>
      <p:grpSpPr>
        <a:xfrm>
          <a:off x="0" y="0"/>
          <a:ext cx="0" cy="0"/>
          <a:chOff x="0" y="0"/>
          <a:chExt cx="0" cy="0"/>
        </a:xfrm>
      </p:grpSpPr>
      <p:sp>
        <p:nvSpPr>
          <p:cNvPr id="161" name="Google Shape;161;p15"/>
          <p:cNvSpPr txBox="1">
            <a:spLocks noGrp="1"/>
          </p:cNvSpPr>
          <p:nvPr>
            <p:ph type="ctrTitle"/>
          </p:nvPr>
        </p:nvSpPr>
        <p:spPr>
          <a:xfrm flipH="1">
            <a:off x="784575"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2" name="Google Shape;162;p15"/>
          <p:cNvSpPr txBox="1">
            <a:spLocks noGrp="1"/>
          </p:cNvSpPr>
          <p:nvPr>
            <p:ph type="subTitle" idx="1"/>
          </p:nvPr>
        </p:nvSpPr>
        <p:spPr>
          <a:xfrm flipH="1">
            <a:off x="784550"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3" name="Google Shape;163;p15"/>
          <p:cNvSpPr txBox="1">
            <a:spLocks noGrp="1"/>
          </p:cNvSpPr>
          <p:nvPr>
            <p:ph type="ctrTitle" idx="2"/>
          </p:nvPr>
        </p:nvSpPr>
        <p:spPr>
          <a:xfrm flipH="1">
            <a:off x="3474296"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4" name="Google Shape;164;p15"/>
          <p:cNvSpPr txBox="1">
            <a:spLocks noGrp="1"/>
          </p:cNvSpPr>
          <p:nvPr>
            <p:ph type="subTitle" idx="3"/>
          </p:nvPr>
        </p:nvSpPr>
        <p:spPr>
          <a:xfrm flipH="1">
            <a:off x="3474283"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65" name="Google Shape;165;p15"/>
          <p:cNvSpPr txBox="1">
            <a:spLocks noGrp="1"/>
          </p:cNvSpPr>
          <p:nvPr>
            <p:ph type="ctrTitle" idx="4"/>
          </p:nvPr>
        </p:nvSpPr>
        <p:spPr>
          <a:xfrm flipH="1">
            <a:off x="6164000" y="2658300"/>
            <a:ext cx="2195400" cy="3195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accent4"/>
              </a:buClr>
              <a:buSzPts val="2400"/>
              <a:buNone/>
              <a:defRPr sz="20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66" name="Google Shape;166;p15"/>
          <p:cNvSpPr txBox="1">
            <a:spLocks noGrp="1"/>
          </p:cNvSpPr>
          <p:nvPr>
            <p:ph type="subTitle" idx="5"/>
          </p:nvPr>
        </p:nvSpPr>
        <p:spPr>
          <a:xfrm flipH="1">
            <a:off x="6163975" y="3049025"/>
            <a:ext cx="2195400" cy="764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4"/>
              </a:buClr>
              <a:buSzPts val="1600"/>
              <a:buNone/>
              <a:defRPr sz="1600">
                <a:solidFill>
                  <a:schemeClr val="accent4"/>
                </a:solidFill>
              </a:defRPr>
            </a:lvl1pPr>
            <a:lvl2pPr lvl="1" algn="ctr" rtl="0">
              <a:lnSpc>
                <a:spcPct val="100000"/>
              </a:lnSpc>
              <a:spcBef>
                <a:spcPts val="0"/>
              </a:spcBef>
              <a:spcAft>
                <a:spcPts val="0"/>
              </a:spcAft>
              <a:buClr>
                <a:schemeClr val="accent4"/>
              </a:buClr>
              <a:buSzPts val="1600"/>
              <a:buNone/>
              <a:defRPr sz="1600">
                <a:solidFill>
                  <a:schemeClr val="accent4"/>
                </a:solidFill>
              </a:defRPr>
            </a:lvl2pPr>
            <a:lvl3pPr lvl="2" algn="ctr" rtl="0">
              <a:lnSpc>
                <a:spcPct val="100000"/>
              </a:lnSpc>
              <a:spcBef>
                <a:spcPts val="0"/>
              </a:spcBef>
              <a:spcAft>
                <a:spcPts val="0"/>
              </a:spcAft>
              <a:buClr>
                <a:schemeClr val="accent4"/>
              </a:buClr>
              <a:buSzPts val="1600"/>
              <a:buNone/>
              <a:defRPr sz="1600">
                <a:solidFill>
                  <a:schemeClr val="accent4"/>
                </a:solidFill>
              </a:defRPr>
            </a:lvl3pPr>
            <a:lvl4pPr lvl="3" algn="ctr" rtl="0">
              <a:lnSpc>
                <a:spcPct val="100000"/>
              </a:lnSpc>
              <a:spcBef>
                <a:spcPts val="0"/>
              </a:spcBef>
              <a:spcAft>
                <a:spcPts val="0"/>
              </a:spcAft>
              <a:buClr>
                <a:schemeClr val="accent4"/>
              </a:buClr>
              <a:buSzPts val="1600"/>
              <a:buNone/>
              <a:defRPr sz="1600">
                <a:solidFill>
                  <a:schemeClr val="accent4"/>
                </a:solidFill>
              </a:defRPr>
            </a:lvl4pPr>
            <a:lvl5pPr lvl="4" algn="ctr" rtl="0">
              <a:lnSpc>
                <a:spcPct val="100000"/>
              </a:lnSpc>
              <a:spcBef>
                <a:spcPts val="0"/>
              </a:spcBef>
              <a:spcAft>
                <a:spcPts val="0"/>
              </a:spcAft>
              <a:buClr>
                <a:schemeClr val="accent4"/>
              </a:buClr>
              <a:buSzPts val="1600"/>
              <a:buNone/>
              <a:defRPr sz="1600">
                <a:solidFill>
                  <a:schemeClr val="accent4"/>
                </a:solidFill>
              </a:defRPr>
            </a:lvl5pPr>
            <a:lvl6pPr lvl="5" algn="ctr" rtl="0">
              <a:lnSpc>
                <a:spcPct val="100000"/>
              </a:lnSpc>
              <a:spcBef>
                <a:spcPts val="0"/>
              </a:spcBef>
              <a:spcAft>
                <a:spcPts val="0"/>
              </a:spcAft>
              <a:buClr>
                <a:schemeClr val="accent4"/>
              </a:buClr>
              <a:buSzPts val="1600"/>
              <a:buNone/>
              <a:defRPr sz="1600">
                <a:solidFill>
                  <a:schemeClr val="accent4"/>
                </a:solidFill>
              </a:defRPr>
            </a:lvl6pPr>
            <a:lvl7pPr lvl="6" algn="ctr" rtl="0">
              <a:lnSpc>
                <a:spcPct val="100000"/>
              </a:lnSpc>
              <a:spcBef>
                <a:spcPts val="0"/>
              </a:spcBef>
              <a:spcAft>
                <a:spcPts val="0"/>
              </a:spcAft>
              <a:buClr>
                <a:schemeClr val="accent4"/>
              </a:buClr>
              <a:buSzPts val="1600"/>
              <a:buNone/>
              <a:defRPr sz="1600">
                <a:solidFill>
                  <a:schemeClr val="accent4"/>
                </a:solidFill>
              </a:defRPr>
            </a:lvl7pPr>
            <a:lvl8pPr lvl="7" algn="ctr" rtl="0">
              <a:lnSpc>
                <a:spcPct val="100000"/>
              </a:lnSpc>
              <a:spcBef>
                <a:spcPts val="0"/>
              </a:spcBef>
              <a:spcAft>
                <a:spcPts val="0"/>
              </a:spcAft>
              <a:buClr>
                <a:schemeClr val="accent4"/>
              </a:buClr>
              <a:buSzPts val="1600"/>
              <a:buNone/>
              <a:defRPr sz="1600">
                <a:solidFill>
                  <a:schemeClr val="accent4"/>
                </a:solidFill>
              </a:defRPr>
            </a:lvl8pPr>
            <a:lvl9pPr lvl="8" algn="ctr" rtl="0">
              <a:lnSpc>
                <a:spcPct val="100000"/>
              </a:lnSpc>
              <a:spcBef>
                <a:spcPts val="0"/>
              </a:spcBef>
              <a:spcAft>
                <a:spcPts val="0"/>
              </a:spcAft>
              <a:buClr>
                <a:schemeClr val="accent4"/>
              </a:buClr>
              <a:buSzPts val="1600"/>
              <a:buNone/>
              <a:defRPr sz="1600">
                <a:solidFill>
                  <a:schemeClr val="accent4"/>
                </a:solidFill>
              </a:defRPr>
            </a:lvl9pPr>
          </a:lstStyle>
          <a:p>
            <a:endParaRPr/>
          </a:p>
        </p:txBody>
      </p:sp>
      <p:sp>
        <p:nvSpPr>
          <p:cNvPr id="167" name="Google Shape;167;p15"/>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8" name="Google Shape;168;p15"/>
          <p:cNvSpPr/>
          <p:nvPr/>
        </p:nvSpPr>
        <p:spPr>
          <a:xfrm>
            <a:off x="-9525" y="-7450"/>
            <a:ext cx="1295425" cy="742975"/>
          </a:xfrm>
          <a:custGeom>
            <a:avLst/>
            <a:gdLst/>
            <a:ahLst/>
            <a:cxnLst/>
            <a:rect l="l" t="t" r="r" b="b"/>
            <a:pathLst>
              <a:path w="51817" h="29719" extrusionOk="0">
                <a:moveTo>
                  <a:pt x="1" y="1"/>
                </a:moveTo>
                <a:lnTo>
                  <a:pt x="1" y="29719"/>
                </a:lnTo>
                <a:lnTo>
                  <a:pt x="518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175000" y="-92575"/>
            <a:ext cx="1276675" cy="719750"/>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flipH="1">
            <a:off x="1371620" y="232738"/>
            <a:ext cx="229751" cy="262598"/>
          </a:xfrm>
          <a:custGeom>
            <a:avLst/>
            <a:gdLst/>
            <a:ahLst/>
            <a:cxnLst/>
            <a:rect l="l" t="t" r="r" b="b"/>
            <a:pathLst>
              <a:path w="3657" h="4180" extrusionOk="0">
                <a:moveTo>
                  <a:pt x="1" y="0"/>
                </a:moveTo>
                <a:lnTo>
                  <a:pt x="1" y="4179"/>
                </a:lnTo>
                <a:lnTo>
                  <a:pt x="3656" y="210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143788" y="-215950"/>
            <a:ext cx="988800" cy="875700"/>
          </a:xfrm>
          <a:prstGeom prst="hexagon">
            <a:avLst>
              <a:gd name="adj" fmla="val 28631"/>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rot="-3573830" flipH="1">
            <a:off x="846669" y="122738"/>
            <a:ext cx="507821" cy="289146"/>
          </a:xfrm>
          <a:custGeom>
            <a:avLst/>
            <a:gdLst/>
            <a:ahLst/>
            <a:cxnLst/>
            <a:rect l="l" t="t" r="r" b="b"/>
            <a:pathLst>
              <a:path w="20539" h="11693" extrusionOk="0">
                <a:moveTo>
                  <a:pt x="17157" y="0"/>
                </a:moveTo>
                <a:lnTo>
                  <a:pt x="0" y="9775"/>
                </a:lnTo>
                <a:lnTo>
                  <a:pt x="3382" y="11692"/>
                </a:lnTo>
                <a:lnTo>
                  <a:pt x="20538" y="1953"/>
                </a:lnTo>
                <a:lnTo>
                  <a:pt x="17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06"/>
        <p:cNvGrpSpPr/>
        <p:nvPr/>
      </p:nvGrpSpPr>
      <p:grpSpPr>
        <a:xfrm>
          <a:off x="0" y="0"/>
          <a:ext cx="0" cy="0"/>
          <a:chOff x="0" y="0"/>
          <a:chExt cx="0" cy="0"/>
        </a:xfrm>
      </p:grpSpPr>
      <p:sp>
        <p:nvSpPr>
          <p:cNvPr id="207" name="Google Shape;207;p19"/>
          <p:cNvSpPr/>
          <p:nvPr/>
        </p:nvSpPr>
        <p:spPr>
          <a:xfrm rot="-5400000">
            <a:off x="8597475" y="396375"/>
            <a:ext cx="1124100" cy="997800"/>
          </a:xfrm>
          <a:prstGeom prst="hexagon">
            <a:avLst>
              <a:gd name="adj" fmla="val 28631"/>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3539227" flipH="1">
            <a:off x="8244060" y="-118749"/>
            <a:ext cx="1276598" cy="719707"/>
          </a:xfrm>
          <a:custGeom>
            <a:avLst/>
            <a:gdLst/>
            <a:ahLst/>
            <a:cxnLst/>
            <a:rect l="l" t="t" r="r" b="b"/>
            <a:pathLst>
              <a:path w="51067" h="28790" extrusionOk="0">
                <a:moveTo>
                  <a:pt x="48709" y="1"/>
                </a:moveTo>
                <a:lnTo>
                  <a:pt x="1" y="27456"/>
                </a:lnTo>
                <a:lnTo>
                  <a:pt x="2358" y="28790"/>
                </a:lnTo>
                <a:lnTo>
                  <a:pt x="51066" y="1358"/>
                </a:lnTo>
                <a:lnTo>
                  <a:pt x="487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txBox="1">
            <a:spLocks noGrp="1"/>
          </p:cNvSpPr>
          <p:nvPr>
            <p:ph type="subTitle" idx="1"/>
          </p:nvPr>
        </p:nvSpPr>
        <p:spPr>
          <a:xfrm>
            <a:off x="7200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0" name="Google Shape;210;p19"/>
          <p:cNvSpPr txBox="1">
            <a:spLocks noGrp="1"/>
          </p:cNvSpPr>
          <p:nvPr>
            <p:ph type="subTitle" idx="2"/>
          </p:nvPr>
        </p:nvSpPr>
        <p:spPr>
          <a:xfrm>
            <a:off x="7200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1" name="Google Shape;211;p19"/>
          <p:cNvSpPr txBox="1">
            <a:spLocks noGrp="1"/>
          </p:cNvSpPr>
          <p:nvPr>
            <p:ph type="subTitle" idx="3"/>
          </p:nvPr>
        </p:nvSpPr>
        <p:spPr>
          <a:xfrm>
            <a:off x="336045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2" name="Google Shape;212;p19"/>
          <p:cNvSpPr txBox="1">
            <a:spLocks noGrp="1"/>
          </p:cNvSpPr>
          <p:nvPr>
            <p:ph type="subTitle" idx="4"/>
          </p:nvPr>
        </p:nvSpPr>
        <p:spPr>
          <a:xfrm>
            <a:off x="336045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3" name="Google Shape;213;p19"/>
          <p:cNvSpPr txBox="1">
            <a:spLocks noGrp="1"/>
          </p:cNvSpPr>
          <p:nvPr>
            <p:ph type="subTitle" idx="5"/>
          </p:nvPr>
        </p:nvSpPr>
        <p:spPr>
          <a:xfrm>
            <a:off x="6000900" y="1968420"/>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4" name="Google Shape;214;p19"/>
          <p:cNvSpPr txBox="1">
            <a:spLocks noGrp="1"/>
          </p:cNvSpPr>
          <p:nvPr>
            <p:ph type="subTitle" idx="6"/>
          </p:nvPr>
        </p:nvSpPr>
        <p:spPr>
          <a:xfrm>
            <a:off x="6000900" y="2291295"/>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5" name="Google Shape;215;p19"/>
          <p:cNvSpPr txBox="1">
            <a:spLocks noGrp="1"/>
          </p:cNvSpPr>
          <p:nvPr>
            <p:ph type="subTitle" idx="7"/>
          </p:nvPr>
        </p:nvSpPr>
        <p:spPr>
          <a:xfrm>
            <a:off x="7200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6" name="Google Shape;216;p19"/>
          <p:cNvSpPr txBox="1">
            <a:spLocks noGrp="1"/>
          </p:cNvSpPr>
          <p:nvPr>
            <p:ph type="subTitle" idx="8"/>
          </p:nvPr>
        </p:nvSpPr>
        <p:spPr>
          <a:xfrm>
            <a:off x="7200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7" name="Google Shape;217;p19"/>
          <p:cNvSpPr txBox="1">
            <a:spLocks noGrp="1"/>
          </p:cNvSpPr>
          <p:nvPr>
            <p:ph type="subTitle" idx="9"/>
          </p:nvPr>
        </p:nvSpPr>
        <p:spPr>
          <a:xfrm>
            <a:off x="336045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18" name="Google Shape;218;p19"/>
          <p:cNvSpPr txBox="1">
            <a:spLocks noGrp="1"/>
          </p:cNvSpPr>
          <p:nvPr>
            <p:ph type="subTitle" idx="13"/>
          </p:nvPr>
        </p:nvSpPr>
        <p:spPr>
          <a:xfrm>
            <a:off x="336045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19" name="Google Shape;219;p19"/>
          <p:cNvSpPr txBox="1">
            <a:spLocks noGrp="1"/>
          </p:cNvSpPr>
          <p:nvPr>
            <p:ph type="subTitle" idx="14"/>
          </p:nvPr>
        </p:nvSpPr>
        <p:spPr>
          <a:xfrm>
            <a:off x="6000900" y="3847977"/>
            <a:ext cx="2423100" cy="345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None/>
              <a:defRPr sz="2000">
                <a:latin typeface="Oswald Medium"/>
                <a:ea typeface="Oswald Medium"/>
                <a:cs typeface="Oswald Medium"/>
                <a:sym typeface="Oswald Medium"/>
              </a:defRPr>
            </a:lvl1pPr>
            <a:lvl2pPr lvl="1" algn="ctr" rtl="0">
              <a:lnSpc>
                <a:spcPct val="100000"/>
              </a:lnSpc>
              <a:spcBef>
                <a:spcPts val="1600"/>
              </a:spcBef>
              <a:spcAft>
                <a:spcPts val="0"/>
              </a:spcAft>
              <a:buNone/>
              <a:defRPr sz="2000">
                <a:latin typeface="Oswald Medium"/>
                <a:ea typeface="Oswald Medium"/>
                <a:cs typeface="Oswald Medium"/>
                <a:sym typeface="Oswald Medium"/>
              </a:defRPr>
            </a:lvl2pPr>
            <a:lvl3pPr lvl="2" algn="ctr" rtl="0">
              <a:lnSpc>
                <a:spcPct val="100000"/>
              </a:lnSpc>
              <a:spcBef>
                <a:spcPts val="1600"/>
              </a:spcBef>
              <a:spcAft>
                <a:spcPts val="0"/>
              </a:spcAft>
              <a:buNone/>
              <a:defRPr sz="2000">
                <a:latin typeface="Oswald Medium"/>
                <a:ea typeface="Oswald Medium"/>
                <a:cs typeface="Oswald Medium"/>
                <a:sym typeface="Oswald Medium"/>
              </a:defRPr>
            </a:lvl3pPr>
            <a:lvl4pPr lvl="3" algn="ctr" rtl="0">
              <a:lnSpc>
                <a:spcPct val="100000"/>
              </a:lnSpc>
              <a:spcBef>
                <a:spcPts val="1600"/>
              </a:spcBef>
              <a:spcAft>
                <a:spcPts val="0"/>
              </a:spcAft>
              <a:buNone/>
              <a:defRPr sz="2000">
                <a:latin typeface="Oswald Medium"/>
                <a:ea typeface="Oswald Medium"/>
                <a:cs typeface="Oswald Medium"/>
                <a:sym typeface="Oswald Medium"/>
              </a:defRPr>
            </a:lvl4pPr>
            <a:lvl5pPr lvl="4" algn="ctr" rtl="0">
              <a:lnSpc>
                <a:spcPct val="100000"/>
              </a:lnSpc>
              <a:spcBef>
                <a:spcPts val="1600"/>
              </a:spcBef>
              <a:spcAft>
                <a:spcPts val="0"/>
              </a:spcAft>
              <a:buNone/>
              <a:defRPr sz="2000">
                <a:latin typeface="Oswald Medium"/>
                <a:ea typeface="Oswald Medium"/>
                <a:cs typeface="Oswald Medium"/>
                <a:sym typeface="Oswald Medium"/>
              </a:defRPr>
            </a:lvl5pPr>
            <a:lvl6pPr lvl="5" algn="ctr" rtl="0">
              <a:lnSpc>
                <a:spcPct val="100000"/>
              </a:lnSpc>
              <a:spcBef>
                <a:spcPts val="1600"/>
              </a:spcBef>
              <a:spcAft>
                <a:spcPts val="0"/>
              </a:spcAft>
              <a:buNone/>
              <a:defRPr sz="2000">
                <a:latin typeface="Oswald Medium"/>
                <a:ea typeface="Oswald Medium"/>
                <a:cs typeface="Oswald Medium"/>
                <a:sym typeface="Oswald Medium"/>
              </a:defRPr>
            </a:lvl6pPr>
            <a:lvl7pPr lvl="6" algn="ctr" rtl="0">
              <a:lnSpc>
                <a:spcPct val="100000"/>
              </a:lnSpc>
              <a:spcBef>
                <a:spcPts val="1600"/>
              </a:spcBef>
              <a:spcAft>
                <a:spcPts val="0"/>
              </a:spcAft>
              <a:buNone/>
              <a:defRPr sz="2000">
                <a:latin typeface="Oswald Medium"/>
                <a:ea typeface="Oswald Medium"/>
                <a:cs typeface="Oswald Medium"/>
                <a:sym typeface="Oswald Medium"/>
              </a:defRPr>
            </a:lvl7pPr>
            <a:lvl8pPr lvl="7" algn="ctr" rtl="0">
              <a:lnSpc>
                <a:spcPct val="100000"/>
              </a:lnSpc>
              <a:spcBef>
                <a:spcPts val="1600"/>
              </a:spcBef>
              <a:spcAft>
                <a:spcPts val="0"/>
              </a:spcAft>
              <a:buNone/>
              <a:defRPr sz="2000">
                <a:latin typeface="Oswald Medium"/>
                <a:ea typeface="Oswald Medium"/>
                <a:cs typeface="Oswald Medium"/>
                <a:sym typeface="Oswald Medium"/>
              </a:defRPr>
            </a:lvl8pPr>
            <a:lvl9pPr lvl="8" algn="ctr" rtl="0">
              <a:lnSpc>
                <a:spcPct val="100000"/>
              </a:lnSpc>
              <a:spcBef>
                <a:spcPts val="1600"/>
              </a:spcBef>
              <a:spcAft>
                <a:spcPts val="1600"/>
              </a:spcAft>
              <a:buNone/>
              <a:defRPr sz="2000">
                <a:latin typeface="Oswald Medium"/>
                <a:ea typeface="Oswald Medium"/>
                <a:cs typeface="Oswald Medium"/>
                <a:sym typeface="Oswald Medium"/>
              </a:defRPr>
            </a:lvl9pPr>
          </a:lstStyle>
          <a:p>
            <a:endParaRPr/>
          </a:p>
        </p:txBody>
      </p:sp>
      <p:sp>
        <p:nvSpPr>
          <p:cNvPr id="220" name="Google Shape;220;p19"/>
          <p:cNvSpPr txBox="1">
            <a:spLocks noGrp="1"/>
          </p:cNvSpPr>
          <p:nvPr>
            <p:ph type="subTitle" idx="15"/>
          </p:nvPr>
        </p:nvSpPr>
        <p:spPr>
          <a:xfrm>
            <a:off x="6000900" y="4170852"/>
            <a:ext cx="2423100" cy="531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221" name="Google Shape;221;p19"/>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2" name="Google Shape;222;p19"/>
          <p:cNvSpPr/>
          <p:nvPr/>
        </p:nvSpPr>
        <p:spPr>
          <a:xfrm>
            <a:off x="8797825" y="1257625"/>
            <a:ext cx="169075" cy="193500"/>
          </a:xfrm>
          <a:custGeom>
            <a:avLst/>
            <a:gdLst/>
            <a:ahLst/>
            <a:cxnLst/>
            <a:rect l="l" t="t" r="r" b="b"/>
            <a:pathLst>
              <a:path w="6763" h="7740" extrusionOk="0">
                <a:moveTo>
                  <a:pt x="6763" y="1"/>
                </a:moveTo>
                <a:lnTo>
                  <a:pt x="0" y="3918"/>
                </a:lnTo>
                <a:lnTo>
                  <a:pt x="6763" y="7740"/>
                </a:lnTo>
                <a:lnTo>
                  <a:pt x="6763"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8295600" y="379725"/>
            <a:ext cx="787800" cy="3999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7" r:id="rId5"/>
    <p:sldLayoutId id="2147483658" r:id="rId6"/>
    <p:sldLayoutId id="2147483660" r:id="rId7"/>
    <p:sldLayoutId id="2147483661" r:id="rId8"/>
    <p:sldLayoutId id="2147483665" r:id="rId9"/>
    <p:sldLayoutId id="2147483666" r:id="rId10"/>
    <p:sldLayoutId id="2147483669" r:id="rId11"/>
    <p:sldLayoutId id="2147483678" r:id="rId12"/>
    <p:sldLayoutId id="2147483680" r:id="rId13"/>
    <p:sldLayoutId id="2147483681" r:id="rId14"/>
    <p:sldLayoutId id="2147483687" r:id="rId15"/>
    <p:sldLayoutId id="2147483688" r:id="rId16"/>
    <p:sldLayoutId id="2147483689" r:id="rId17"/>
    <p:sldLayoutId id="214748369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981371" y="1604828"/>
            <a:ext cx="4400153" cy="84939"/>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2"/>
                </a:solidFill>
              </a:rPr>
              <a:t>Nhóm 4:</a:t>
            </a:r>
            <a:endParaRPr/>
          </a:p>
        </p:txBody>
      </p:sp>
      <p:sp>
        <p:nvSpPr>
          <p:cNvPr id="437" name="Google Shape;437;p40"/>
          <p:cNvSpPr txBox="1">
            <a:spLocks noGrp="1"/>
          </p:cNvSpPr>
          <p:nvPr>
            <p:ph type="subTitle" idx="1"/>
          </p:nvPr>
        </p:nvSpPr>
        <p:spPr>
          <a:xfrm>
            <a:off x="495845" y="1903764"/>
            <a:ext cx="5019535" cy="44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u="sng"/>
              <a:t>Đề tài</a:t>
            </a:r>
            <a:r>
              <a:rPr lang="en" sz="3200"/>
              <a:t>: </a:t>
            </a:r>
            <a:r>
              <a:rPr lang="en" sz="3200" b="1"/>
              <a:t>KHÍ THẢI CO2 VÀ BIẾN ĐỔI KHÍ HẬU QUA CÁC NĂM</a:t>
            </a:r>
            <a:endParaRPr sz="3200" b="1"/>
          </a:p>
        </p:txBody>
      </p:sp>
      <p:grpSp>
        <p:nvGrpSpPr>
          <p:cNvPr id="438" name="Google Shape;438;p40"/>
          <p:cNvGrpSpPr/>
          <p:nvPr/>
        </p:nvGrpSpPr>
        <p:grpSpPr>
          <a:xfrm>
            <a:off x="5562275" y="720353"/>
            <a:ext cx="3135386" cy="3496175"/>
            <a:chOff x="5790875" y="720353"/>
            <a:chExt cx="3135386" cy="3496175"/>
          </a:xfrm>
        </p:grpSpPr>
        <p:sp>
          <p:nvSpPr>
            <p:cNvPr id="439" name="Google Shape;439;p40"/>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D9E3726F-09BD-838D-E13E-DFF9741CEC53}"/>
              </a:ext>
            </a:extLst>
          </p:cNvPr>
          <p:cNvSpPr txBox="1"/>
          <p:nvPr/>
        </p:nvSpPr>
        <p:spPr>
          <a:xfrm>
            <a:off x="3079225" y="3820522"/>
            <a:ext cx="3414165" cy="1200329"/>
          </a:xfrm>
          <a:prstGeom prst="rect">
            <a:avLst/>
          </a:prstGeom>
          <a:noFill/>
        </p:spPr>
        <p:txBody>
          <a:bodyPr wrap="square" rtlCol="0">
            <a:spAutoFit/>
          </a:bodyPr>
          <a:lstStyle/>
          <a:p>
            <a:r>
              <a:rPr lang="en-US" sz="1800" b="1" u="sng"/>
              <a:t>GV: </a:t>
            </a:r>
            <a:r>
              <a:rPr lang="en-US" sz="1800" err="1"/>
              <a:t>Trương</a:t>
            </a:r>
            <a:r>
              <a:rPr lang="en-US" sz="1800"/>
              <a:t> </a:t>
            </a:r>
            <a:r>
              <a:rPr lang="en-US" sz="1800" err="1"/>
              <a:t>Vĩnh</a:t>
            </a:r>
            <a:r>
              <a:rPr lang="en-US" sz="1800"/>
              <a:t> Linh</a:t>
            </a:r>
          </a:p>
          <a:p>
            <a:r>
              <a:rPr lang="en-US" sz="1800" b="1" u="sng" err="1"/>
              <a:t>Lớp</a:t>
            </a:r>
            <a:r>
              <a:rPr lang="en-US" sz="1800" b="1" u="sng"/>
              <a:t>: </a:t>
            </a:r>
            <a:r>
              <a:rPr lang="en-US" sz="1800"/>
              <a:t>DHKHDL16A</a:t>
            </a:r>
          </a:p>
          <a:p>
            <a:r>
              <a:rPr lang="en-US" sz="1800" b="1" u="sng" err="1"/>
              <a:t>Môn</a:t>
            </a:r>
            <a:r>
              <a:rPr lang="en-US" sz="1800" b="1" u="sng"/>
              <a:t> </a:t>
            </a:r>
            <a:r>
              <a:rPr lang="en-US" sz="1800" b="1" u="sng" err="1"/>
              <a:t>học</a:t>
            </a:r>
            <a:r>
              <a:rPr lang="en-US" sz="1800" b="1" u="sng"/>
              <a:t> </a:t>
            </a:r>
            <a:r>
              <a:rPr lang="en-US" sz="1800"/>
              <a:t>: </a:t>
            </a:r>
            <a:r>
              <a:rPr lang="en-US" sz="1800" err="1"/>
              <a:t>Lập</a:t>
            </a:r>
            <a:r>
              <a:rPr lang="en-US" sz="1800"/>
              <a:t> </a:t>
            </a:r>
            <a:r>
              <a:rPr lang="en-US" sz="1800" err="1"/>
              <a:t>trình</a:t>
            </a:r>
            <a:r>
              <a:rPr lang="en-US" sz="1800"/>
              <a:t> </a:t>
            </a:r>
            <a:r>
              <a:rPr lang="en-US" sz="1800" err="1"/>
              <a:t>phân</a:t>
            </a:r>
            <a:r>
              <a:rPr lang="en-US" sz="1800"/>
              <a:t> </a:t>
            </a:r>
            <a:r>
              <a:rPr lang="en-US" sz="1800" err="1"/>
              <a:t>tích</a:t>
            </a:r>
            <a:r>
              <a:rPr lang="en-US" sz="1800"/>
              <a:t> </a:t>
            </a:r>
            <a:r>
              <a:rPr lang="en-US" sz="1800" err="1"/>
              <a:t>dữ</a:t>
            </a:r>
            <a:r>
              <a:rPr lang="en-US" sz="1800"/>
              <a:t> </a:t>
            </a:r>
            <a:r>
              <a:rPr lang="en-US" sz="1800" err="1"/>
              <a:t>liệu</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pic>
        <p:nvPicPr>
          <p:cNvPr id="26" name="Picture 25">
            <a:extLst>
              <a:ext uri="{FF2B5EF4-FFF2-40B4-BE49-F238E27FC236}">
                <a16:creationId xmlns:a16="http://schemas.microsoft.com/office/drawing/2014/main" id="{45C9B36E-3E6D-5351-0C5C-0B41D718AA31}"/>
              </a:ext>
            </a:extLst>
          </p:cNvPr>
          <p:cNvPicPr>
            <a:picLocks noChangeAspect="1"/>
          </p:cNvPicPr>
          <p:nvPr/>
        </p:nvPicPr>
        <p:blipFill>
          <a:blip r:embed="rId3"/>
          <a:stretch>
            <a:fillRect/>
          </a:stretch>
        </p:blipFill>
        <p:spPr>
          <a:xfrm>
            <a:off x="1070306" y="684859"/>
            <a:ext cx="7003387" cy="33773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pic>
        <p:nvPicPr>
          <p:cNvPr id="7" name="Picture 6">
            <a:extLst>
              <a:ext uri="{FF2B5EF4-FFF2-40B4-BE49-F238E27FC236}">
                <a16:creationId xmlns:a16="http://schemas.microsoft.com/office/drawing/2014/main" id="{9B2C9EF9-04BD-C4E3-E573-F9F175B857B4}"/>
              </a:ext>
            </a:extLst>
          </p:cNvPr>
          <p:cNvPicPr>
            <a:picLocks noChangeAspect="1"/>
          </p:cNvPicPr>
          <p:nvPr/>
        </p:nvPicPr>
        <p:blipFill>
          <a:blip r:embed="rId3"/>
          <a:stretch>
            <a:fillRect/>
          </a:stretch>
        </p:blipFill>
        <p:spPr>
          <a:xfrm>
            <a:off x="590205" y="575480"/>
            <a:ext cx="7963590" cy="1112616"/>
          </a:xfrm>
          <a:prstGeom prst="rect">
            <a:avLst/>
          </a:prstGeom>
        </p:spPr>
      </p:pic>
      <p:pic>
        <p:nvPicPr>
          <p:cNvPr id="9" name="Picture 8">
            <a:extLst>
              <a:ext uri="{FF2B5EF4-FFF2-40B4-BE49-F238E27FC236}">
                <a16:creationId xmlns:a16="http://schemas.microsoft.com/office/drawing/2014/main" id="{4E3676E0-2BC6-E122-769F-EA1DB266F161}"/>
              </a:ext>
            </a:extLst>
          </p:cNvPr>
          <p:cNvPicPr>
            <a:picLocks noChangeAspect="1"/>
          </p:cNvPicPr>
          <p:nvPr/>
        </p:nvPicPr>
        <p:blipFill>
          <a:blip r:embed="rId4"/>
          <a:stretch>
            <a:fillRect/>
          </a:stretch>
        </p:blipFill>
        <p:spPr>
          <a:xfrm>
            <a:off x="590205" y="1688096"/>
            <a:ext cx="7963590" cy="1538324"/>
          </a:xfrm>
          <a:prstGeom prst="rect">
            <a:avLst/>
          </a:prstGeom>
        </p:spPr>
      </p:pic>
      <p:pic>
        <p:nvPicPr>
          <p:cNvPr id="11" name="Picture 10">
            <a:extLst>
              <a:ext uri="{FF2B5EF4-FFF2-40B4-BE49-F238E27FC236}">
                <a16:creationId xmlns:a16="http://schemas.microsoft.com/office/drawing/2014/main" id="{B458EC8B-8727-F185-5F5B-E15EFC1B158E}"/>
              </a:ext>
            </a:extLst>
          </p:cNvPr>
          <p:cNvPicPr>
            <a:picLocks noChangeAspect="1"/>
          </p:cNvPicPr>
          <p:nvPr/>
        </p:nvPicPr>
        <p:blipFill>
          <a:blip r:embed="rId5"/>
          <a:stretch>
            <a:fillRect/>
          </a:stretch>
        </p:blipFill>
        <p:spPr>
          <a:xfrm>
            <a:off x="590205" y="3348350"/>
            <a:ext cx="7963590" cy="9906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3"/>
        <p:cNvGrpSpPr/>
        <p:nvPr/>
      </p:nvGrpSpPr>
      <p:grpSpPr>
        <a:xfrm>
          <a:off x="0" y="0"/>
          <a:ext cx="0" cy="0"/>
          <a:chOff x="0" y="0"/>
          <a:chExt cx="0" cy="0"/>
        </a:xfrm>
      </p:grpSpPr>
      <p:sp>
        <p:nvSpPr>
          <p:cNvPr id="2158" name="Google Shape;2158;p66"/>
          <p:cNvSpPr txBox="1">
            <a:spLocks noGrp="1"/>
          </p:cNvSpPr>
          <p:nvPr>
            <p:ph type="title" idx="6"/>
          </p:nvPr>
        </p:nvSpPr>
        <p:spPr>
          <a:xfrm>
            <a:off x="1165200" y="362219"/>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TẠO MỘT SỐ ĐIỀU KHIỂN CHO DASHBOARD</a:t>
            </a:r>
            <a:endParaRPr/>
          </a:p>
        </p:txBody>
      </p:sp>
      <p:pic>
        <p:nvPicPr>
          <p:cNvPr id="14" name="Picture 13">
            <a:extLst>
              <a:ext uri="{FF2B5EF4-FFF2-40B4-BE49-F238E27FC236}">
                <a16:creationId xmlns:a16="http://schemas.microsoft.com/office/drawing/2014/main" id="{97CC46E7-7B37-75D2-D54C-27010ACACD1C}"/>
              </a:ext>
            </a:extLst>
          </p:cNvPr>
          <p:cNvPicPr>
            <a:picLocks noChangeAspect="1"/>
          </p:cNvPicPr>
          <p:nvPr/>
        </p:nvPicPr>
        <p:blipFill>
          <a:blip r:embed="rId3"/>
          <a:stretch>
            <a:fillRect/>
          </a:stretch>
        </p:blipFill>
        <p:spPr>
          <a:xfrm>
            <a:off x="590205" y="934919"/>
            <a:ext cx="7963590" cy="1112616"/>
          </a:xfrm>
          <a:prstGeom prst="rect">
            <a:avLst/>
          </a:prstGeom>
        </p:spPr>
      </p:pic>
      <p:pic>
        <p:nvPicPr>
          <p:cNvPr id="15" name="Picture 14">
            <a:extLst>
              <a:ext uri="{FF2B5EF4-FFF2-40B4-BE49-F238E27FC236}">
                <a16:creationId xmlns:a16="http://schemas.microsoft.com/office/drawing/2014/main" id="{73D64065-6600-9F48-7F46-7C6369ADA79A}"/>
              </a:ext>
            </a:extLst>
          </p:cNvPr>
          <p:cNvPicPr>
            <a:picLocks noChangeAspect="1"/>
          </p:cNvPicPr>
          <p:nvPr/>
        </p:nvPicPr>
        <p:blipFill>
          <a:blip r:embed="rId4"/>
          <a:stretch>
            <a:fillRect/>
          </a:stretch>
        </p:blipFill>
        <p:spPr>
          <a:xfrm>
            <a:off x="590205" y="2047535"/>
            <a:ext cx="7963590" cy="1538324"/>
          </a:xfrm>
          <a:prstGeom prst="rect">
            <a:avLst/>
          </a:prstGeom>
        </p:spPr>
      </p:pic>
      <p:pic>
        <p:nvPicPr>
          <p:cNvPr id="16" name="Picture 15">
            <a:extLst>
              <a:ext uri="{FF2B5EF4-FFF2-40B4-BE49-F238E27FC236}">
                <a16:creationId xmlns:a16="http://schemas.microsoft.com/office/drawing/2014/main" id="{7B1312DB-D134-7061-9781-FCEEF748FD6F}"/>
              </a:ext>
            </a:extLst>
          </p:cNvPr>
          <p:cNvPicPr>
            <a:picLocks noChangeAspect="1"/>
          </p:cNvPicPr>
          <p:nvPr/>
        </p:nvPicPr>
        <p:blipFill>
          <a:blip r:embed="rId5"/>
          <a:stretch>
            <a:fillRect/>
          </a:stretch>
        </p:blipFill>
        <p:spPr>
          <a:xfrm>
            <a:off x="590205" y="3707789"/>
            <a:ext cx="7963590" cy="990686"/>
          </a:xfrm>
          <a:prstGeom prst="rect">
            <a:avLst/>
          </a:prstGeom>
        </p:spPr>
      </p:pic>
    </p:spTree>
    <p:extLst>
      <p:ext uri="{BB962C8B-B14F-4D97-AF65-F5344CB8AC3E}">
        <p14:creationId xmlns:p14="http://schemas.microsoft.com/office/powerpoint/2010/main" val="272818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2"/>
        <p:cNvGrpSpPr/>
        <p:nvPr/>
      </p:nvGrpSpPr>
      <p:grpSpPr>
        <a:xfrm>
          <a:off x="0" y="0"/>
          <a:ext cx="0" cy="0"/>
          <a:chOff x="0" y="0"/>
          <a:chExt cx="0" cy="0"/>
        </a:xfrm>
      </p:grpSpPr>
      <p:sp>
        <p:nvSpPr>
          <p:cNvPr id="3423" name="Google Shape;3423;p73"/>
          <p:cNvSpPr txBox="1">
            <a:spLocks noGrp="1"/>
          </p:cNvSpPr>
          <p:nvPr>
            <p:ph type="title"/>
          </p:nvPr>
        </p:nvSpPr>
        <p:spPr>
          <a:xfrm>
            <a:off x="1001648" y="85900"/>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LƯỢNG KHÍ THẢI CO2 HÀNG NĂM</a:t>
            </a:r>
            <a:endParaRPr/>
          </a:p>
        </p:txBody>
      </p:sp>
      <p:pic>
        <p:nvPicPr>
          <p:cNvPr id="7" name="Picture 6">
            <a:extLst>
              <a:ext uri="{FF2B5EF4-FFF2-40B4-BE49-F238E27FC236}">
                <a16:creationId xmlns:a16="http://schemas.microsoft.com/office/drawing/2014/main" id="{2062049B-5469-091A-A9B8-8410325E6DDC}"/>
              </a:ext>
            </a:extLst>
          </p:cNvPr>
          <p:cNvPicPr>
            <a:picLocks noChangeAspect="1"/>
          </p:cNvPicPr>
          <p:nvPr/>
        </p:nvPicPr>
        <p:blipFill>
          <a:blip r:embed="rId3"/>
          <a:stretch>
            <a:fillRect/>
          </a:stretch>
        </p:blipFill>
        <p:spPr>
          <a:xfrm>
            <a:off x="866533" y="572700"/>
            <a:ext cx="7275819" cy="4484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72"/>
          <p:cNvSpPr txBox="1">
            <a:spLocks noGrp="1"/>
          </p:cNvSpPr>
          <p:nvPr>
            <p:ph type="title"/>
          </p:nvPr>
        </p:nvSpPr>
        <p:spPr>
          <a:xfrm>
            <a:off x="1053688" y="311211"/>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BẢNG GIÁ TRỊ LƯỢNG KHÍ THẢI</a:t>
            </a:r>
            <a:endParaRPr/>
          </a:p>
        </p:txBody>
      </p:sp>
      <p:pic>
        <p:nvPicPr>
          <p:cNvPr id="3" name="Picture 2">
            <a:extLst>
              <a:ext uri="{FF2B5EF4-FFF2-40B4-BE49-F238E27FC236}">
                <a16:creationId xmlns:a16="http://schemas.microsoft.com/office/drawing/2014/main" id="{FF0ECFE7-B0B2-E6C5-F046-67C2B1559CDE}"/>
              </a:ext>
            </a:extLst>
          </p:cNvPr>
          <p:cNvPicPr>
            <a:picLocks noChangeAspect="1"/>
          </p:cNvPicPr>
          <p:nvPr/>
        </p:nvPicPr>
        <p:blipFill>
          <a:blip r:embed="rId3"/>
          <a:stretch>
            <a:fillRect/>
          </a:stretch>
        </p:blipFill>
        <p:spPr>
          <a:xfrm>
            <a:off x="731187" y="946818"/>
            <a:ext cx="7681626" cy="3903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pic>
        <p:nvPicPr>
          <p:cNvPr id="5" name="Picture 4">
            <a:extLst>
              <a:ext uri="{FF2B5EF4-FFF2-40B4-BE49-F238E27FC236}">
                <a16:creationId xmlns:a16="http://schemas.microsoft.com/office/drawing/2014/main" id="{E0B962AB-3CF9-9ABB-F3B7-6C7E8B6F8C77}"/>
              </a:ext>
            </a:extLst>
          </p:cNvPr>
          <p:cNvPicPr>
            <a:picLocks noChangeAspect="1"/>
          </p:cNvPicPr>
          <p:nvPr/>
        </p:nvPicPr>
        <p:blipFill>
          <a:blip r:embed="rId3"/>
          <a:stretch>
            <a:fillRect/>
          </a:stretch>
        </p:blipFill>
        <p:spPr>
          <a:xfrm>
            <a:off x="483160" y="755295"/>
            <a:ext cx="8112849" cy="4018423"/>
          </a:xfrm>
          <a:prstGeom prst="rect">
            <a:avLst/>
          </a:prstGeom>
        </p:spPr>
      </p:pic>
      <p:grpSp>
        <p:nvGrpSpPr>
          <p:cNvPr id="6" name="Google Shape;1602;p56">
            <a:extLst>
              <a:ext uri="{FF2B5EF4-FFF2-40B4-BE49-F238E27FC236}">
                <a16:creationId xmlns:a16="http://schemas.microsoft.com/office/drawing/2014/main" id="{5DC14620-4377-0AC7-7138-C7003A51275B}"/>
              </a:ext>
            </a:extLst>
          </p:cNvPr>
          <p:cNvGrpSpPr/>
          <p:nvPr/>
        </p:nvGrpSpPr>
        <p:grpSpPr>
          <a:xfrm>
            <a:off x="7363968" y="2791968"/>
            <a:ext cx="1780032" cy="2070946"/>
            <a:chOff x="5268424" y="1689000"/>
            <a:chExt cx="3332576" cy="3805028"/>
          </a:xfrm>
        </p:grpSpPr>
        <p:sp>
          <p:nvSpPr>
            <p:cNvPr id="7" name="Google Shape;1603;p56">
              <a:extLst>
                <a:ext uri="{FF2B5EF4-FFF2-40B4-BE49-F238E27FC236}">
                  <a16:creationId xmlns:a16="http://schemas.microsoft.com/office/drawing/2014/main" id="{2CF52749-91D7-AE92-C7D9-E167C46ADB88}"/>
                </a:ext>
              </a:extLst>
            </p:cNvPr>
            <p:cNvSpPr/>
            <p:nvPr/>
          </p:nvSpPr>
          <p:spPr>
            <a:xfrm flipH="1">
              <a:off x="5360635" y="1893654"/>
              <a:ext cx="1354106" cy="1649263"/>
            </a:xfrm>
            <a:custGeom>
              <a:avLst/>
              <a:gdLst/>
              <a:ahLst/>
              <a:cxnLst/>
              <a:rect l="l" t="t" r="r" b="b"/>
              <a:pathLst>
                <a:path w="12419" h="15126" extrusionOk="0">
                  <a:moveTo>
                    <a:pt x="3778" y="1"/>
                  </a:moveTo>
                  <a:cubicBezTo>
                    <a:pt x="3424" y="1"/>
                    <a:pt x="3069" y="26"/>
                    <a:pt x="2715" y="76"/>
                  </a:cubicBezTo>
                  <a:lnTo>
                    <a:pt x="3787" y="7565"/>
                  </a:lnTo>
                  <a:lnTo>
                    <a:pt x="1" y="14125"/>
                  </a:lnTo>
                  <a:cubicBezTo>
                    <a:pt x="1179" y="14804"/>
                    <a:pt x="2472" y="15126"/>
                    <a:pt x="3751" y="15126"/>
                  </a:cubicBezTo>
                  <a:cubicBezTo>
                    <a:pt x="6376" y="15126"/>
                    <a:pt x="8942" y="13769"/>
                    <a:pt x="10335" y="11351"/>
                  </a:cubicBezTo>
                  <a:cubicBezTo>
                    <a:pt x="12419" y="7755"/>
                    <a:pt x="11169" y="3088"/>
                    <a:pt x="7573" y="1016"/>
                  </a:cubicBezTo>
                  <a:cubicBezTo>
                    <a:pt x="6417" y="349"/>
                    <a:pt x="5105" y="1"/>
                    <a:pt x="377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4;p56">
              <a:extLst>
                <a:ext uri="{FF2B5EF4-FFF2-40B4-BE49-F238E27FC236}">
                  <a16:creationId xmlns:a16="http://schemas.microsoft.com/office/drawing/2014/main" id="{F7698473-75B1-7A7A-B4A0-5396341E0DB4}"/>
                </a:ext>
              </a:extLst>
            </p:cNvPr>
            <p:cNvSpPr/>
            <p:nvPr/>
          </p:nvSpPr>
          <p:spPr>
            <a:xfrm flipH="1">
              <a:off x="5360635" y="1893654"/>
              <a:ext cx="1354106" cy="1649263"/>
            </a:xfrm>
            <a:custGeom>
              <a:avLst/>
              <a:gdLst/>
              <a:ahLst/>
              <a:cxnLst/>
              <a:rect l="l" t="t" r="r" b="b"/>
              <a:pathLst>
                <a:path w="12419" h="15126" extrusionOk="0">
                  <a:moveTo>
                    <a:pt x="3778" y="1"/>
                  </a:moveTo>
                  <a:cubicBezTo>
                    <a:pt x="3424" y="1"/>
                    <a:pt x="3069" y="26"/>
                    <a:pt x="2715" y="76"/>
                  </a:cubicBezTo>
                  <a:lnTo>
                    <a:pt x="3787" y="7565"/>
                  </a:lnTo>
                  <a:lnTo>
                    <a:pt x="1" y="14125"/>
                  </a:lnTo>
                  <a:cubicBezTo>
                    <a:pt x="1179" y="14804"/>
                    <a:pt x="2472" y="15126"/>
                    <a:pt x="3751" y="15126"/>
                  </a:cubicBezTo>
                  <a:cubicBezTo>
                    <a:pt x="6376" y="15126"/>
                    <a:pt x="8942" y="13769"/>
                    <a:pt x="10335" y="11351"/>
                  </a:cubicBezTo>
                  <a:cubicBezTo>
                    <a:pt x="12419" y="7755"/>
                    <a:pt x="11169" y="3088"/>
                    <a:pt x="7573" y="1016"/>
                  </a:cubicBezTo>
                  <a:cubicBezTo>
                    <a:pt x="6417" y="349"/>
                    <a:pt x="5105" y="1"/>
                    <a:pt x="3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5;p56">
              <a:extLst>
                <a:ext uri="{FF2B5EF4-FFF2-40B4-BE49-F238E27FC236}">
                  <a16:creationId xmlns:a16="http://schemas.microsoft.com/office/drawing/2014/main" id="{EA2A3EA5-5A95-159C-9800-398D64EB6A87}"/>
                </a:ext>
              </a:extLst>
            </p:cNvPr>
            <p:cNvSpPr/>
            <p:nvPr/>
          </p:nvSpPr>
          <p:spPr>
            <a:xfrm flipH="1">
              <a:off x="5512517" y="1863670"/>
              <a:ext cx="1354106" cy="1649481"/>
            </a:xfrm>
            <a:custGeom>
              <a:avLst/>
              <a:gdLst/>
              <a:ahLst/>
              <a:cxnLst/>
              <a:rect l="l" t="t" r="r" b="b"/>
              <a:pathLst>
                <a:path w="12419" h="15128" extrusionOk="0">
                  <a:moveTo>
                    <a:pt x="3804" y="1"/>
                  </a:moveTo>
                  <a:cubicBezTo>
                    <a:pt x="3446" y="1"/>
                    <a:pt x="3086" y="26"/>
                    <a:pt x="2727" y="77"/>
                  </a:cubicBezTo>
                  <a:lnTo>
                    <a:pt x="3787" y="7566"/>
                  </a:lnTo>
                  <a:lnTo>
                    <a:pt x="1" y="14126"/>
                  </a:lnTo>
                  <a:cubicBezTo>
                    <a:pt x="1183" y="14805"/>
                    <a:pt x="2477" y="15127"/>
                    <a:pt x="3756" y="15127"/>
                  </a:cubicBezTo>
                  <a:cubicBezTo>
                    <a:pt x="6382" y="15127"/>
                    <a:pt x="8946" y="13770"/>
                    <a:pt x="10347" y="11352"/>
                  </a:cubicBezTo>
                  <a:cubicBezTo>
                    <a:pt x="12419" y="7756"/>
                    <a:pt x="11169" y="3089"/>
                    <a:pt x="7573" y="1017"/>
                  </a:cubicBezTo>
                  <a:cubicBezTo>
                    <a:pt x="6422" y="343"/>
                    <a:pt x="5123" y="1"/>
                    <a:pt x="3804"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6;p56">
              <a:extLst>
                <a:ext uri="{FF2B5EF4-FFF2-40B4-BE49-F238E27FC236}">
                  <a16:creationId xmlns:a16="http://schemas.microsoft.com/office/drawing/2014/main" id="{24B5F2EE-F6B6-0544-4534-BF9709BAE3FF}"/>
                </a:ext>
              </a:extLst>
            </p:cNvPr>
            <p:cNvSpPr/>
            <p:nvPr/>
          </p:nvSpPr>
          <p:spPr>
            <a:xfrm flipH="1">
              <a:off x="6053893" y="3459581"/>
              <a:ext cx="109144" cy="46885"/>
            </a:xfrm>
            <a:custGeom>
              <a:avLst/>
              <a:gdLst/>
              <a:ahLst/>
              <a:cxnLst/>
              <a:rect l="l" t="t" r="r" b="b"/>
              <a:pathLst>
                <a:path w="1001" h="430" extrusionOk="0">
                  <a:moveTo>
                    <a:pt x="15" y="0"/>
                  </a:moveTo>
                  <a:cubicBezTo>
                    <a:pt x="13" y="0"/>
                    <a:pt x="13" y="1"/>
                    <a:pt x="13" y="1"/>
                  </a:cubicBezTo>
                  <a:cubicBezTo>
                    <a:pt x="1" y="1"/>
                    <a:pt x="227" y="108"/>
                    <a:pt x="501" y="227"/>
                  </a:cubicBezTo>
                  <a:cubicBezTo>
                    <a:pt x="775" y="346"/>
                    <a:pt x="1001" y="430"/>
                    <a:pt x="1001" y="430"/>
                  </a:cubicBezTo>
                  <a:cubicBezTo>
                    <a:pt x="1001" y="418"/>
                    <a:pt x="775" y="323"/>
                    <a:pt x="501" y="204"/>
                  </a:cubicBezTo>
                  <a:cubicBezTo>
                    <a:pt x="243" y="91"/>
                    <a:pt x="37" y="0"/>
                    <a:pt x="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7;p56">
              <a:extLst>
                <a:ext uri="{FF2B5EF4-FFF2-40B4-BE49-F238E27FC236}">
                  <a16:creationId xmlns:a16="http://schemas.microsoft.com/office/drawing/2014/main" id="{45607079-8ED5-D1A9-0A76-DA47CA6376E3}"/>
                </a:ext>
              </a:extLst>
            </p:cNvPr>
            <p:cNvSpPr/>
            <p:nvPr/>
          </p:nvSpPr>
          <p:spPr>
            <a:xfrm flipH="1">
              <a:off x="6190184" y="3495889"/>
              <a:ext cx="90935" cy="39144"/>
            </a:xfrm>
            <a:custGeom>
              <a:avLst/>
              <a:gdLst/>
              <a:ahLst/>
              <a:cxnLst/>
              <a:rect l="l" t="t" r="r" b="b"/>
              <a:pathLst>
                <a:path w="834" h="359" extrusionOk="0">
                  <a:moveTo>
                    <a:pt x="3" y="0"/>
                  </a:moveTo>
                  <a:cubicBezTo>
                    <a:pt x="1" y="0"/>
                    <a:pt x="0" y="1"/>
                    <a:pt x="0" y="2"/>
                  </a:cubicBezTo>
                  <a:cubicBezTo>
                    <a:pt x="0" y="2"/>
                    <a:pt x="179" y="85"/>
                    <a:pt x="417" y="192"/>
                  </a:cubicBezTo>
                  <a:cubicBezTo>
                    <a:pt x="643" y="287"/>
                    <a:pt x="834" y="359"/>
                    <a:pt x="834" y="359"/>
                  </a:cubicBezTo>
                  <a:cubicBezTo>
                    <a:pt x="834" y="359"/>
                    <a:pt x="643" y="264"/>
                    <a:pt x="417" y="168"/>
                  </a:cubicBezTo>
                  <a:cubicBezTo>
                    <a:pt x="207" y="69"/>
                    <a:pt x="28" y="0"/>
                    <a:pt x="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8;p56">
              <a:extLst>
                <a:ext uri="{FF2B5EF4-FFF2-40B4-BE49-F238E27FC236}">
                  <a16:creationId xmlns:a16="http://schemas.microsoft.com/office/drawing/2014/main" id="{90AEC422-F5D8-6187-72AD-1BF941B79DC6}"/>
                </a:ext>
              </a:extLst>
            </p:cNvPr>
            <p:cNvSpPr/>
            <p:nvPr/>
          </p:nvSpPr>
          <p:spPr>
            <a:xfrm flipH="1">
              <a:off x="5909752" y="3395906"/>
              <a:ext cx="120811" cy="49611"/>
            </a:xfrm>
            <a:custGeom>
              <a:avLst/>
              <a:gdLst/>
              <a:ahLst/>
              <a:cxnLst/>
              <a:rect l="l" t="t" r="r" b="b"/>
              <a:pathLst>
                <a:path w="1108" h="455" extrusionOk="0">
                  <a:moveTo>
                    <a:pt x="3" y="1"/>
                  </a:moveTo>
                  <a:cubicBezTo>
                    <a:pt x="1" y="1"/>
                    <a:pt x="0" y="1"/>
                    <a:pt x="0" y="2"/>
                  </a:cubicBezTo>
                  <a:cubicBezTo>
                    <a:pt x="0" y="2"/>
                    <a:pt x="238" y="109"/>
                    <a:pt x="548" y="228"/>
                  </a:cubicBezTo>
                  <a:cubicBezTo>
                    <a:pt x="846" y="359"/>
                    <a:pt x="1096" y="454"/>
                    <a:pt x="1096" y="454"/>
                  </a:cubicBezTo>
                  <a:cubicBezTo>
                    <a:pt x="1108" y="442"/>
                    <a:pt x="858" y="335"/>
                    <a:pt x="548" y="216"/>
                  </a:cubicBezTo>
                  <a:cubicBezTo>
                    <a:pt x="267" y="93"/>
                    <a:pt x="29" y="1"/>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p56">
              <a:extLst>
                <a:ext uri="{FF2B5EF4-FFF2-40B4-BE49-F238E27FC236}">
                  <a16:creationId xmlns:a16="http://schemas.microsoft.com/office/drawing/2014/main" id="{AE54B6FF-1F92-4ABB-ABBA-852BBE0D74F5}"/>
                </a:ext>
              </a:extLst>
            </p:cNvPr>
            <p:cNvSpPr/>
            <p:nvPr/>
          </p:nvSpPr>
          <p:spPr>
            <a:xfrm flipH="1">
              <a:off x="5785128" y="3314131"/>
              <a:ext cx="122119" cy="56153"/>
            </a:xfrm>
            <a:custGeom>
              <a:avLst/>
              <a:gdLst/>
              <a:ahLst/>
              <a:cxnLst/>
              <a:rect l="l" t="t" r="r" b="b"/>
              <a:pathLst>
                <a:path w="1120" h="515" extrusionOk="0">
                  <a:moveTo>
                    <a:pt x="2" y="1"/>
                  </a:moveTo>
                  <a:cubicBezTo>
                    <a:pt x="1" y="1"/>
                    <a:pt x="0" y="1"/>
                    <a:pt x="0" y="2"/>
                  </a:cubicBezTo>
                  <a:cubicBezTo>
                    <a:pt x="0" y="2"/>
                    <a:pt x="239" y="121"/>
                    <a:pt x="548" y="264"/>
                  </a:cubicBezTo>
                  <a:cubicBezTo>
                    <a:pt x="843" y="400"/>
                    <a:pt x="1095" y="514"/>
                    <a:pt x="1118" y="514"/>
                  </a:cubicBezTo>
                  <a:cubicBezTo>
                    <a:pt x="1119" y="514"/>
                    <a:pt x="1120" y="514"/>
                    <a:pt x="1120" y="514"/>
                  </a:cubicBezTo>
                  <a:cubicBezTo>
                    <a:pt x="1120" y="514"/>
                    <a:pt x="870" y="395"/>
                    <a:pt x="560" y="252"/>
                  </a:cubicBezTo>
                  <a:cubicBezTo>
                    <a:pt x="265" y="115"/>
                    <a:pt x="24"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0;p56">
              <a:extLst>
                <a:ext uri="{FF2B5EF4-FFF2-40B4-BE49-F238E27FC236}">
                  <a16:creationId xmlns:a16="http://schemas.microsoft.com/office/drawing/2014/main" id="{FAF2DC7F-6F5C-FCA5-FD38-19A5270741B0}"/>
                </a:ext>
              </a:extLst>
            </p:cNvPr>
            <p:cNvSpPr/>
            <p:nvPr/>
          </p:nvSpPr>
          <p:spPr>
            <a:xfrm flipH="1">
              <a:off x="5692996" y="3207824"/>
              <a:ext cx="118194" cy="57243"/>
            </a:xfrm>
            <a:custGeom>
              <a:avLst/>
              <a:gdLst/>
              <a:ahLst/>
              <a:cxnLst/>
              <a:rect l="l" t="t" r="r" b="b"/>
              <a:pathLst>
                <a:path w="1084" h="525" extrusionOk="0">
                  <a:moveTo>
                    <a:pt x="12" y="0"/>
                  </a:moveTo>
                  <a:cubicBezTo>
                    <a:pt x="0" y="12"/>
                    <a:pt x="239" y="131"/>
                    <a:pt x="536" y="274"/>
                  </a:cubicBezTo>
                  <a:cubicBezTo>
                    <a:pt x="834" y="417"/>
                    <a:pt x="1084" y="524"/>
                    <a:pt x="1084" y="524"/>
                  </a:cubicBezTo>
                  <a:cubicBezTo>
                    <a:pt x="1084" y="512"/>
                    <a:pt x="846" y="393"/>
                    <a:pt x="548" y="250"/>
                  </a:cubicBezTo>
                  <a:cubicBezTo>
                    <a:pt x="251" y="108"/>
                    <a:pt x="12" y="0"/>
                    <a:pt x="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1;p56">
              <a:extLst>
                <a:ext uri="{FF2B5EF4-FFF2-40B4-BE49-F238E27FC236}">
                  <a16:creationId xmlns:a16="http://schemas.microsoft.com/office/drawing/2014/main" id="{08079E73-16F3-4ADF-F892-9F79BCDBB8F9}"/>
                </a:ext>
              </a:extLst>
            </p:cNvPr>
            <p:cNvSpPr/>
            <p:nvPr/>
          </p:nvSpPr>
          <p:spPr>
            <a:xfrm flipH="1">
              <a:off x="5593013" y="3109150"/>
              <a:ext cx="150686" cy="74144"/>
            </a:xfrm>
            <a:custGeom>
              <a:avLst/>
              <a:gdLst/>
              <a:ahLst/>
              <a:cxnLst/>
              <a:rect l="l" t="t" r="r" b="b"/>
              <a:pathLst>
                <a:path w="1382" h="680" extrusionOk="0">
                  <a:moveTo>
                    <a:pt x="1" y="1"/>
                  </a:moveTo>
                  <a:cubicBezTo>
                    <a:pt x="1" y="12"/>
                    <a:pt x="310" y="167"/>
                    <a:pt x="691" y="358"/>
                  </a:cubicBezTo>
                  <a:cubicBezTo>
                    <a:pt x="1072" y="536"/>
                    <a:pt x="1382" y="679"/>
                    <a:pt x="1382" y="679"/>
                  </a:cubicBezTo>
                  <a:cubicBezTo>
                    <a:pt x="1382" y="679"/>
                    <a:pt x="1072" y="524"/>
                    <a:pt x="703" y="334"/>
                  </a:cubicBezTo>
                  <a:cubicBezTo>
                    <a:pt x="322" y="143"/>
                    <a:pt x="13"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2;p56">
              <a:extLst>
                <a:ext uri="{FF2B5EF4-FFF2-40B4-BE49-F238E27FC236}">
                  <a16:creationId xmlns:a16="http://schemas.microsoft.com/office/drawing/2014/main" id="{DDA44DDC-2E26-D022-7F02-DB52D4B14B70}"/>
                </a:ext>
              </a:extLst>
            </p:cNvPr>
            <p:cNvSpPr/>
            <p:nvPr/>
          </p:nvSpPr>
          <p:spPr>
            <a:xfrm flipH="1">
              <a:off x="5556596" y="3007859"/>
              <a:ext cx="133895" cy="65094"/>
            </a:xfrm>
            <a:custGeom>
              <a:avLst/>
              <a:gdLst/>
              <a:ahLst/>
              <a:cxnLst/>
              <a:rect l="l" t="t" r="r" b="b"/>
              <a:pathLst>
                <a:path w="1228" h="597" extrusionOk="0">
                  <a:moveTo>
                    <a:pt x="1" y="1"/>
                  </a:moveTo>
                  <a:cubicBezTo>
                    <a:pt x="13" y="13"/>
                    <a:pt x="25" y="25"/>
                    <a:pt x="48" y="25"/>
                  </a:cubicBezTo>
                  <a:cubicBezTo>
                    <a:pt x="36" y="13"/>
                    <a:pt x="13" y="1"/>
                    <a:pt x="1" y="1"/>
                  </a:cubicBezTo>
                  <a:close/>
                  <a:moveTo>
                    <a:pt x="48" y="25"/>
                  </a:moveTo>
                  <a:lnTo>
                    <a:pt x="48" y="25"/>
                  </a:lnTo>
                  <a:cubicBezTo>
                    <a:pt x="72" y="48"/>
                    <a:pt x="120" y="72"/>
                    <a:pt x="167" y="108"/>
                  </a:cubicBezTo>
                  <a:cubicBezTo>
                    <a:pt x="275" y="168"/>
                    <a:pt x="429" y="251"/>
                    <a:pt x="596" y="334"/>
                  </a:cubicBezTo>
                  <a:cubicBezTo>
                    <a:pt x="763" y="418"/>
                    <a:pt x="918" y="477"/>
                    <a:pt x="1037" y="525"/>
                  </a:cubicBezTo>
                  <a:lnTo>
                    <a:pt x="1168" y="584"/>
                  </a:lnTo>
                  <a:cubicBezTo>
                    <a:pt x="1191" y="596"/>
                    <a:pt x="1203" y="596"/>
                    <a:pt x="1227" y="596"/>
                  </a:cubicBezTo>
                  <a:cubicBezTo>
                    <a:pt x="1203" y="584"/>
                    <a:pt x="1191" y="584"/>
                    <a:pt x="1179" y="572"/>
                  </a:cubicBezTo>
                  <a:lnTo>
                    <a:pt x="1037" y="513"/>
                  </a:lnTo>
                  <a:cubicBezTo>
                    <a:pt x="929" y="465"/>
                    <a:pt x="775" y="394"/>
                    <a:pt x="608" y="310"/>
                  </a:cubicBezTo>
                  <a:cubicBezTo>
                    <a:pt x="441" y="227"/>
                    <a:pt x="287" y="156"/>
                    <a:pt x="179" y="96"/>
                  </a:cubicBezTo>
                  <a:lnTo>
                    <a:pt x="48" y="2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3;p56">
              <a:extLst>
                <a:ext uri="{FF2B5EF4-FFF2-40B4-BE49-F238E27FC236}">
                  <a16:creationId xmlns:a16="http://schemas.microsoft.com/office/drawing/2014/main" id="{D0514E5C-701A-00A1-BE20-E767AE989C8D}"/>
                </a:ext>
              </a:extLst>
            </p:cNvPr>
            <p:cNvSpPr/>
            <p:nvPr/>
          </p:nvSpPr>
          <p:spPr>
            <a:xfrm flipH="1">
              <a:off x="5516363" y="2906676"/>
              <a:ext cx="137711" cy="67602"/>
            </a:xfrm>
            <a:custGeom>
              <a:avLst/>
              <a:gdLst/>
              <a:ahLst/>
              <a:cxnLst/>
              <a:rect l="l" t="t" r="r" b="b"/>
              <a:pathLst>
                <a:path w="1263" h="620" extrusionOk="0">
                  <a:moveTo>
                    <a:pt x="0" y="0"/>
                  </a:moveTo>
                  <a:cubicBezTo>
                    <a:pt x="0" y="0"/>
                    <a:pt x="286" y="143"/>
                    <a:pt x="631" y="322"/>
                  </a:cubicBezTo>
                  <a:cubicBezTo>
                    <a:pt x="976" y="488"/>
                    <a:pt x="1262" y="619"/>
                    <a:pt x="1262" y="619"/>
                  </a:cubicBezTo>
                  <a:cubicBezTo>
                    <a:pt x="1262" y="607"/>
                    <a:pt x="976" y="464"/>
                    <a:pt x="631" y="298"/>
                  </a:cubicBezTo>
                  <a:cubicBezTo>
                    <a:pt x="286" y="131"/>
                    <a:pt x="1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4;p56">
              <a:extLst>
                <a:ext uri="{FF2B5EF4-FFF2-40B4-BE49-F238E27FC236}">
                  <a16:creationId xmlns:a16="http://schemas.microsoft.com/office/drawing/2014/main" id="{DA3DAA64-F0E6-1D04-536D-5EA7AEC927FD}"/>
                </a:ext>
              </a:extLst>
            </p:cNvPr>
            <p:cNvSpPr/>
            <p:nvPr/>
          </p:nvSpPr>
          <p:spPr>
            <a:xfrm flipH="1">
              <a:off x="5494339" y="2790993"/>
              <a:ext cx="137711" cy="66402"/>
            </a:xfrm>
            <a:custGeom>
              <a:avLst/>
              <a:gdLst/>
              <a:ahLst/>
              <a:cxnLst/>
              <a:rect l="l" t="t" r="r" b="b"/>
              <a:pathLst>
                <a:path w="1263" h="609" extrusionOk="0">
                  <a:moveTo>
                    <a:pt x="14" y="1"/>
                  </a:moveTo>
                  <a:cubicBezTo>
                    <a:pt x="13" y="1"/>
                    <a:pt x="12" y="1"/>
                    <a:pt x="12" y="1"/>
                  </a:cubicBezTo>
                  <a:cubicBezTo>
                    <a:pt x="1" y="1"/>
                    <a:pt x="286" y="144"/>
                    <a:pt x="632" y="311"/>
                  </a:cubicBezTo>
                  <a:cubicBezTo>
                    <a:pt x="977" y="478"/>
                    <a:pt x="1263" y="609"/>
                    <a:pt x="1263" y="609"/>
                  </a:cubicBezTo>
                  <a:cubicBezTo>
                    <a:pt x="1263" y="609"/>
                    <a:pt x="989" y="466"/>
                    <a:pt x="643" y="299"/>
                  </a:cubicBezTo>
                  <a:cubicBezTo>
                    <a:pt x="313" y="128"/>
                    <a:pt x="37"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5;p56">
              <a:extLst>
                <a:ext uri="{FF2B5EF4-FFF2-40B4-BE49-F238E27FC236}">
                  <a16:creationId xmlns:a16="http://schemas.microsoft.com/office/drawing/2014/main" id="{6E76BA9F-054F-937E-B029-75C5C3EC6E5F}"/>
                </a:ext>
              </a:extLst>
            </p:cNvPr>
            <p:cNvSpPr/>
            <p:nvPr/>
          </p:nvSpPr>
          <p:spPr>
            <a:xfrm flipH="1">
              <a:off x="5477438" y="2675527"/>
              <a:ext cx="148070" cy="71636"/>
            </a:xfrm>
            <a:custGeom>
              <a:avLst/>
              <a:gdLst/>
              <a:ahLst/>
              <a:cxnLst/>
              <a:rect l="l" t="t" r="r" b="b"/>
              <a:pathLst>
                <a:path w="1358" h="657" extrusionOk="0">
                  <a:moveTo>
                    <a:pt x="13" y="0"/>
                  </a:moveTo>
                  <a:cubicBezTo>
                    <a:pt x="12" y="0"/>
                    <a:pt x="12" y="0"/>
                    <a:pt x="12" y="1"/>
                  </a:cubicBezTo>
                  <a:cubicBezTo>
                    <a:pt x="0" y="1"/>
                    <a:pt x="298" y="156"/>
                    <a:pt x="679" y="334"/>
                  </a:cubicBezTo>
                  <a:cubicBezTo>
                    <a:pt x="1034" y="506"/>
                    <a:pt x="1335" y="656"/>
                    <a:pt x="1356" y="656"/>
                  </a:cubicBezTo>
                  <a:cubicBezTo>
                    <a:pt x="1357" y="656"/>
                    <a:pt x="1357" y="656"/>
                    <a:pt x="1357" y="656"/>
                  </a:cubicBezTo>
                  <a:cubicBezTo>
                    <a:pt x="1357" y="656"/>
                    <a:pt x="1060" y="501"/>
                    <a:pt x="691" y="322"/>
                  </a:cubicBezTo>
                  <a:cubicBezTo>
                    <a:pt x="324" y="139"/>
                    <a:pt x="35" y="0"/>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6;p56">
              <a:extLst>
                <a:ext uri="{FF2B5EF4-FFF2-40B4-BE49-F238E27FC236}">
                  <a16:creationId xmlns:a16="http://schemas.microsoft.com/office/drawing/2014/main" id="{2837071F-6D86-D125-D798-87776B5012AD}"/>
                </a:ext>
              </a:extLst>
            </p:cNvPr>
            <p:cNvSpPr/>
            <p:nvPr/>
          </p:nvSpPr>
          <p:spPr>
            <a:xfrm flipH="1">
              <a:off x="5483980" y="2537928"/>
              <a:ext cx="158428" cy="83194"/>
            </a:xfrm>
            <a:custGeom>
              <a:avLst/>
              <a:gdLst/>
              <a:ahLst/>
              <a:cxnLst/>
              <a:rect l="l" t="t" r="r" b="b"/>
              <a:pathLst>
                <a:path w="1453" h="763" extrusionOk="0">
                  <a:moveTo>
                    <a:pt x="0" y="1"/>
                  </a:moveTo>
                  <a:cubicBezTo>
                    <a:pt x="0" y="13"/>
                    <a:pt x="322" y="179"/>
                    <a:pt x="727" y="394"/>
                  </a:cubicBezTo>
                  <a:cubicBezTo>
                    <a:pt x="1119" y="608"/>
                    <a:pt x="1453" y="763"/>
                    <a:pt x="1453" y="763"/>
                  </a:cubicBezTo>
                  <a:cubicBezTo>
                    <a:pt x="1453" y="763"/>
                    <a:pt x="1131" y="584"/>
                    <a:pt x="727" y="370"/>
                  </a:cubicBezTo>
                  <a:cubicBezTo>
                    <a:pt x="334" y="167"/>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7;p56">
              <a:extLst>
                <a:ext uri="{FF2B5EF4-FFF2-40B4-BE49-F238E27FC236}">
                  <a16:creationId xmlns:a16="http://schemas.microsoft.com/office/drawing/2014/main" id="{AC01B2BF-3E53-CC80-1F0F-E85E93A54C75}"/>
                </a:ext>
              </a:extLst>
            </p:cNvPr>
            <p:cNvSpPr/>
            <p:nvPr/>
          </p:nvSpPr>
          <p:spPr>
            <a:xfrm flipH="1">
              <a:off x="5509930" y="2400329"/>
              <a:ext cx="171403" cy="89736"/>
            </a:xfrm>
            <a:custGeom>
              <a:avLst/>
              <a:gdLst/>
              <a:ahLst/>
              <a:cxnLst/>
              <a:rect l="l" t="t" r="r" b="b"/>
              <a:pathLst>
                <a:path w="1572" h="823" extrusionOk="0">
                  <a:moveTo>
                    <a:pt x="0" y="1"/>
                  </a:moveTo>
                  <a:cubicBezTo>
                    <a:pt x="0" y="13"/>
                    <a:pt x="345" y="191"/>
                    <a:pt x="774" y="417"/>
                  </a:cubicBezTo>
                  <a:cubicBezTo>
                    <a:pt x="1201" y="637"/>
                    <a:pt x="1550" y="823"/>
                    <a:pt x="1571" y="823"/>
                  </a:cubicBezTo>
                  <a:cubicBezTo>
                    <a:pt x="1571" y="823"/>
                    <a:pt x="1572" y="823"/>
                    <a:pt x="1572" y="822"/>
                  </a:cubicBezTo>
                  <a:cubicBezTo>
                    <a:pt x="1572" y="822"/>
                    <a:pt x="1215" y="632"/>
                    <a:pt x="786" y="406"/>
                  </a:cubicBezTo>
                  <a:cubicBezTo>
                    <a:pt x="357" y="179"/>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8;p56">
              <a:extLst>
                <a:ext uri="{FF2B5EF4-FFF2-40B4-BE49-F238E27FC236}">
                  <a16:creationId xmlns:a16="http://schemas.microsoft.com/office/drawing/2014/main" id="{1A3B8DAD-2345-2AC8-A93F-252E932364F0}"/>
                </a:ext>
              </a:extLst>
            </p:cNvPr>
            <p:cNvSpPr/>
            <p:nvPr/>
          </p:nvSpPr>
          <p:spPr>
            <a:xfrm flipH="1">
              <a:off x="5570878" y="2243322"/>
              <a:ext cx="188412" cy="93552"/>
            </a:xfrm>
            <a:custGeom>
              <a:avLst/>
              <a:gdLst/>
              <a:ahLst/>
              <a:cxnLst/>
              <a:rect l="l" t="t" r="r" b="b"/>
              <a:pathLst>
                <a:path w="1728" h="858" extrusionOk="0">
                  <a:moveTo>
                    <a:pt x="1" y="0"/>
                  </a:moveTo>
                  <a:cubicBezTo>
                    <a:pt x="1" y="12"/>
                    <a:pt x="382" y="202"/>
                    <a:pt x="858" y="441"/>
                  </a:cubicBezTo>
                  <a:cubicBezTo>
                    <a:pt x="1334" y="667"/>
                    <a:pt x="1715" y="857"/>
                    <a:pt x="1715" y="857"/>
                  </a:cubicBezTo>
                  <a:cubicBezTo>
                    <a:pt x="1727" y="845"/>
                    <a:pt x="1334" y="655"/>
                    <a:pt x="858" y="417"/>
                  </a:cubicBezTo>
                  <a:cubicBezTo>
                    <a:pt x="382" y="179"/>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9;p56">
              <a:extLst>
                <a:ext uri="{FF2B5EF4-FFF2-40B4-BE49-F238E27FC236}">
                  <a16:creationId xmlns:a16="http://schemas.microsoft.com/office/drawing/2014/main" id="{6D3E40FA-4E71-2E63-A601-A0CFE0D37DBB}"/>
                </a:ext>
              </a:extLst>
            </p:cNvPr>
            <p:cNvSpPr/>
            <p:nvPr/>
          </p:nvSpPr>
          <p:spPr>
            <a:xfrm flipH="1">
              <a:off x="5642294" y="2109539"/>
              <a:ext cx="220796" cy="109253"/>
            </a:xfrm>
            <a:custGeom>
              <a:avLst/>
              <a:gdLst/>
              <a:ahLst/>
              <a:cxnLst/>
              <a:rect l="l" t="t" r="r" b="b"/>
              <a:pathLst>
                <a:path w="2025" h="1002" extrusionOk="0">
                  <a:moveTo>
                    <a:pt x="13" y="0"/>
                  </a:moveTo>
                  <a:cubicBezTo>
                    <a:pt x="12" y="0"/>
                    <a:pt x="12" y="0"/>
                    <a:pt x="12" y="1"/>
                  </a:cubicBezTo>
                  <a:cubicBezTo>
                    <a:pt x="0" y="1"/>
                    <a:pt x="453" y="239"/>
                    <a:pt x="1012" y="513"/>
                  </a:cubicBezTo>
                  <a:cubicBezTo>
                    <a:pt x="1558" y="780"/>
                    <a:pt x="2001" y="1001"/>
                    <a:pt x="2023" y="1001"/>
                  </a:cubicBezTo>
                  <a:cubicBezTo>
                    <a:pt x="2024" y="1001"/>
                    <a:pt x="2024" y="1001"/>
                    <a:pt x="2024" y="1001"/>
                  </a:cubicBezTo>
                  <a:cubicBezTo>
                    <a:pt x="2024" y="1001"/>
                    <a:pt x="1572" y="775"/>
                    <a:pt x="1024" y="489"/>
                  </a:cubicBezTo>
                  <a:cubicBezTo>
                    <a:pt x="479" y="222"/>
                    <a:pt x="35" y="0"/>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0;p56">
              <a:extLst>
                <a:ext uri="{FF2B5EF4-FFF2-40B4-BE49-F238E27FC236}">
                  <a16:creationId xmlns:a16="http://schemas.microsoft.com/office/drawing/2014/main" id="{658BC176-522D-96EE-6D78-2BBF3EC5848A}"/>
                </a:ext>
              </a:extLst>
            </p:cNvPr>
            <p:cNvSpPr/>
            <p:nvPr/>
          </p:nvSpPr>
          <p:spPr>
            <a:xfrm flipH="1">
              <a:off x="5811075" y="1973248"/>
              <a:ext cx="229846" cy="81885"/>
            </a:xfrm>
            <a:custGeom>
              <a:avLst/>
              <a:gdLst/>
              <a:ahLst/>
              <a:cxnLst/>
              <a:rect l="l" t="t" r="r" b="b"/>
              <a:pathLst>
                <a:path w="2108" h="751" extrusionOk="0">
                  <a:moveTo>
                    <a:pt x="0" y="1"/>
                  </a:moveTo>
                  <a:cubicBezTo>
                    <a:pt x="0" y="12"/>
                    <a:pt x="476" y="179"/>
                    <a:pt x="1048" y="382"/>
                  </a:cubicBezTo>
                  <a:cubicBezTo>
                    <a:pt x="1631" y="596"/>
                    <a:pt x="2107" y="751"/>
                    <a:pt x="2107" y="751"/>
                  </a:cubicBezTo>
                  <a:cubicBezTo>
                    <a:pt x="2107" y="739"/>
                    <a:pt x="1631" y="572"/>
                    <a:pt x="1060" y="370"/>
                  </a:cubicBezTo>
                  <a:cubicBezTo>
                    <a:pt x="476" y="167"/>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1;p56">
              <a:extLst>
                <a:ext uri="{FF2B5EF4-FFF2-40B4-BE49-F238E27FC236}">
                  <a16:creationId xmlns:a16="http://schemas.microsoft.com/office/drawing/2014/main" id="{8076E11E-7F66-ACAA-07C1-89ED6260511B}"/>
                </a:ext>
              </a:extLst>
            </p:cNvPr>
            <p:cNvSpPr/>
            <p:nvPr/>
          </p:nvSpPr>
          <p:spPr>
            <a:xfrm flipH="1">
              <a:off x="5642273" y="2374161"/>
              <a:ext cx="1052951" cy="872389"/>
            </a:xfrm>
            <a:custGeom>
              <a:avLst/>
              <a:gdLst/>
              <a:ahLst/>
              <a:cxnLst/>
              <a:rect l="l" t="t" r="r" b="b"/>
              <a:pathLst>
                <a:path w="9657" h="8001" extrusionOk="0">
                  <a:moveTo>
                    <a:pt x="5390" y="41"/>
                  </a:moveTo>
                  <a:cubicBezTo>
                    <a:pt x="5574" y="41"/>
                    <a:pt x="5761" y="70"/>
                    <a:pt x="5942" y="134"/>
                  </a:cubicBezTo>
                  <a:cubicBezTo>
                    <a:pt x="6418" y="300"/>
                    <a:pt x="6835" y="622"/>
                    <a:pt x="7132" y="1050"/>
                  </a:cubicBezTo>
                  <a:cubicBezTo>
                    <a:pt x="7407" y="1474"/>
                    <a:pt x="7594" y="1965"/>
                    <a:pt x="7682" y="2479"/>
                  </a:cubicBezTo>
                  <a:lnTo>
                    <a:pt x="7682" y="2479"/>
                  </a:lnTo>
                  <a:cubicBezTo>
                    <a:pt x="7549" y="2589"/>
                    <a:pt x="7414" y="2693"/>
                    <a:pt x="7275" y="2789"/>
                  </a:cubicBezTo>
                  <a:cubicBezTo>
                    <a:pt x="6884" y="3080"/>
                    <a:pt x="6418" y="3231"/>
                    <a:pt x="5945" y="3231"/>
                  </a:cubicBezTo>
                  <a:cubicBezTo>
                    <a:pt x="5740" y="3231"/>
                    <a:pt x="5535" y="3203"/>
                    <a:pt x="5334" y="3146"/>
                  </a:cubicBezTo>
                  <a:cubicBezTo>
                    <a:pt x="4953" y="3051"/>
                    <a:pt x="4596" y="2848"/>
                    <a:pt x="4322" y="2551"/>
                  </a:cubicBezTo>
                  <a:cubicBezTo>
                    <a:pt x="4191" y="2396"/>
                    <a:pt x="4072" y="2217"/>
                    <a:pt x="3989" y="2027"/>
                  </a:cubicBezTo>
                  <a:cubicBezTo>
                    <a:pt x="3894" y="1824"/>
                    <a:pt x="3858" y="1610"/>
                    <a:pt x="3858" y="1396"/>
                  </a:cubicBezTo>
                  <a:cubicBezTo>
                    <a:pt x="3858" y="1169"/>
                    <a:pt x="3929" y="955"/>
                    <a:pt x="4048" y="765"/>
                  </a:cubicBezTo>
                  <a:cubicBezTo>
                    <a:pt x="4179" y="562"/>
                    <a:pt x="4346" y="395"/>
                    <a:pt x="4549" y="288"/>
                  </a:cubicBezTo>
                  <a:cubicBezTo>
                    <a:pt x="4751" y="157"/>
                    <a:pt x="4977" y="74"/>
                    <a:pt x="5215" y="50"/>
                  </a:cubicBezTo>
                  <a:cubicBezTo>
                    <a:pt x="5273" y="44"/>
                    <a:pt x="5332" y="41"/>
                    <a:pt x="5390" y="41"/>
                  </a:cubicBezTo>
                  <a:close/>
                  <a:moveTo>
                    <a:pt x="0" y="6682"/>
                  </a:moveTo>
                  <a:cubicBezTo>
                    <a:pt x="0" y="6682"/>
                    <a:pt x="14" y="6696"/>
                    <a:pt x="41" y="6712"/>
                  </a:cubicBezTo>
                  <a:lnTo>
                    <a:pt x="41" y="6712"/>
                  </a:lnTo>
                  <a:cubicBezTo>
                    <a:pt x="27" y="6702"/>
                    <a:pt x="14" y="6692"/>
                    <a:pt x="0" y="6682"/>
                  </a:cubicBezTo>
                  <a:close/>
                  <a:moveTo>
                    <a:pt x="41" y="6712"/>
                  </a:moveTo>
                  <a:cubicBezTo>
                    <a:pt x="123" y="6773"/>
                    <a:pt x="204" y="6832"/>
                    <a:pt x="286" y="6872"/>
                  </a:cubicBezTo>
                  <a:cubicBezTo>
                    <a:pt x="215" y="6825"/>
                    <a:pt x="143" y="6777"/>
                    <a:pt x="72" y="6730"/>
                  </a:cubicBezTo>
                  <a:cubicBezTo>
                    <a:pt x="60" y="6724"/>
                    <a:pt x="50" y="6718"/>
                    <a:pt x="41" y="6712"/>
                  </a:cubicBezTo>
                  <a:close/>
                  <a:moveTo>
                    <a:pt x="2650" y="3954"/>
                  </a:moveTo>
                  <a:cubicBezTo>
                    <a:pt x="2844" y="3954"/>
                    <a:pt x="3028" y="4013"/>
                    <a:pt x="3191" y="4122"/>
                  </a:cubicBezTo>
                  <a:cubicBezTo>
                    <a:pt x="3275" y="4182"/>
                    <a:pt x="3346" y="4241"/>
                    <a:pt x="3417" y="4325"/>
                  </a:cubicBezTo>
                  <a:cubicBezTo>
                    <a:pt x="3477" y="4396"/>
                    <a:pt x="3536" y="4479"/>
                    <a:pt x="3584" y="4563"/>
                  </a:cubicBezTo>
                  <a:cubicBezTo>
                    <a:pt x="3667" y="4741"/>
                    <a:pt x="3703" y="4932"/>
                    <a:pt x="3703" y="5122"/>
                  </a:cubicBezTo>
                  <a:cubicBezTo>
                    <a:pt x="3691" y="5491"/>
                    <a:pt x="3584" y="5837"/>
                    <a:pt x="3370" y="6134"/>
                  </a:cubicBezTo>
                  <a:cubicBezTo>
                    <a:pt x="3191" y="6396"/>
                    <a:pt x="2965" y="6622"/>
                    <a:pt x="2691" y="6801"/>
                  </a:cubicBezTo>
                  <a:cubicBezTo>
                    <a:pt x="2519" y="6913"/>
                    <a:pt x="2334" y="6999"/>
                    <a:pt x="2141" y="7060"/>
                  </a:cubicBezTo>
                  <a:lnTo>
                    <a:pt x="2141" y="7060"/>
                  </a:lnTo>
                  <a:cubicBezTo>
                    <a:pt x="1776" y="6631"/>
                    <a:pt x="1560" y="6079"/>
                    <a:pt x="1560" y="5491"/>
                  </a:cubicBezTo>
                  <a:cubicBezTo>
                    <a:pt x="1560" y="5253"/>
                    <a:pt x="1608" y="5027"/>
                    <a:pt x="1679" y="4801"/>
                  </a:cubicBezTo>
                  <a:cubicBezTo>
                    <a:pt x="1751" y="4586"/>
                    <a:pt x="1870" y="4396"/>
                    <a:pt x="2024" y="4229"/>
                  </a:cubicBezTo>
                  <a:cubicBezTo>
                    <a:pt x="2108" y="4158"/>
                    <a:pt x="2191" y="4086"/>
                    <a:pt x="2286" y="4039"/>
                  </a:cubicBezTo>
                  <a:cubicBezTo>
                    <a:pt x="2382" y="3991"/>
                    <a:pt x="2489" y="3967"/>
                    <a:pt x="2596" y="3955"/>
                  </a:cubicBezTo>
                  <a:cubicBezTo>
                    <a:pt x="2614" y="3954"/>
                    <a:pt x="2632" y="3954"/>
                    <a:pt x="2650" y="3954"/>
                  </a:cubicBezTo>
                  <a:close/>
                  <a:moveTo>
                    <a:pt x="5404" y="0"/>
                  </a:moveTo>
                  <a:cubicBezTo>
                    <a:pt x="5337" y="0"/>
                    <a:pt x="5270" y="5"/>
                    <a:pt x="5203" y="14"/>
                  </a:cubicBezTo>
                  <a:cubicBezTo>
                    <a:pt x="4965" y="38"/>
                    <a:pt x="4727" y="122"/>
                    <a:pt x="4513" y="253"/>
                  </a:cubicBezTo>
                  <a:cubicBezTo>
                    <a:pt x="4310" y="372"/>
                    <a:pt x="4132" y="538"/>
                    <a:pt x="4013" y="741"/>
                  </a:cubicBezTo>
                  <a:cubicBezTo>
                    <a:pt x="3882" y="943"/>
                    <a:pt x="3822" y="1169"/>
                    <a:pt x="3822" y="1408"/>
                  </a:cubicBezTo>
                  <a:cubicBezTo>
                    <a:pt x="3810" y="1622"/>
                    <a:pt x="3858" y="1848"/>
                    <a:pt x="3953" y="2050"/>
                  </a:cubicBezTo>
                  <a:cubicBezTo>
                    <a:pt x="4037" y="2253"/>
                    <a:pt x="4156" y="2431"/>
                    <a:pt x="4298" y="2586"/>
                  </a:cubicBezTo>
                  <a:cubicBezTo>
                    <a:pt x="4572" y="2884"/>
                    <a:pt x="4930" y="3086"/>
                    <a:pt x="5322" y="3193"/>
                  </a:cubicBezTo>
                  <a:cubicBezTo>
                    <a:pt x="5520" y="3246"/>
                    <a:pt x="5722" y="3271"/>
                    <a:pt x="5923" y="3271"/>
                  </a:cubicBezTo>
                  <a:cubicBezTo>
                    <a:pt x="6411" y="3271"/>
                    <a:pt x="6891" y="3120"/>
                    <a:pt x="7287" y="2824"/>
                  </a:cubicBezTo>
                  <a:cubicBezTo>
                    <a:pt x="7422" y="2725"/>
                    <a:pt x="7557" y="2621"/>
                    <a:pt x="7688" y="2513"/>
                  </a:cubicBezTo>
                  <a:lnTo>
                    <a:pt x="7688" y="2513"/>
                  </a:lnTo>
                  <a:cubicBezTo>
                    <a:pt x="7689" y="2521"/>
                    <a:pt x="7690" y="2530"/>
                    <a:pt x="7692" y="2539"/>
                  </a:cubicBezTo>
                  <a:cubicBezTo>
                    <a:pt x="7775" y="3086"/>
                    <a:pt x="7787" y="3634"/>
                    <a:pt x="7727" y="4194"/>
                  </a:cubicBezTo>
                  <a:cubicBezTo>
                    <a:pt x="7680" y="4765"/>
                    <a:pt x="7525" y="5313"/>
                    <a:pt x="7275" y="5837"/>
                  </a:cubicBezTo>
                  <a:cubicBezTo>
                    <a:pt x="7025" y="6349"/>
                    <a:pt x="6680" y="6801"/>
                    <a:pt x="6239" y="7170"/>
                  </a:cubicBezTo>
                  <a:cubicBezTo>
                    <a:pt x="5811" y="7539"/>
                    <a:pt x="5311" y="7777"/>
                    <a:pt x="4763" y="7896"/>
                  </a:cubicBezTo>
                  <a:cubicBezTo>
                    <a:pt x="4575" y="7931"/>
                    <a:pt x="4385" y="7948"/>
                    <a:pt x="4194" y="7948"/>
                  </a:cubicBezTo>
                  <a:cubicBezTo>
                    <a:pt x="3852" y="7948"/>
                    <a:pt x="3508" y="7892"/>
                    <a:pt x="3179" y="7777"/>
                  </a:cubicBezTo>
                  <a:cubicBezTo>
                    <a:pt x="2778" y="7634"/>
                    <a:pt x="2431" y="7391"/>
                    <a:pt x="2161" y="7083"/>
                  </a:cubicBezTo>
                  <a:lnTo>
                    <a:pt x="2161" y="7083"/>
                  </a:lnTo>
                  <a:cubicBezTo>
                    <a:pt x="2351" y="7021"/>
                    <a:pt x="2533" y="6935"/>
                    <a:pt x="2703" y="6825"/>
                  </a:cubicBezTo>
                  <a:cubicBezTo>
                    <a:pt x="2977" y="6646"/>
                    <a:pt x="3215" y="6420"/>
                    <a:pt x="3406" y="6158"/>
                  </a:cubicBezTo>
                  <a:cubicBezTo>
                    <a:pt x="3608" y="5849"/>
                    <a:pt x="3727" y="5491"/>
                    <a:pt x="3739" y="5122"/>
                  </a:cubicBezTo>
                  <a:cubicBezTo>
                    <a:pt x="3739" y="4932"/>
                    <a:pt x="3703" y="4729"/>
                    <a:pt x="3620" y="4551"/>
                  </a:cubicBezTo>
                  <a:cubicBezTo>
                    <a:pt x="3572" y="4467"/>
                    <a:pt x="3513" y="4372"/>
                    <a:pt x="3441" y="4301"/>
                  </a:cubicBezTo>
                  <a:cubicBezTo>
                    <a:pt x="3382" y="4217"/>
                    <a:pt x="3298" y="4158"/>
                    <a:pt x="3215" y="4098"/>
                  </a:cubicBezTo>
                  <a:cubicBezTo>
                    <a:pt x="3049" y="3988"/>
                    <a:pt x="2843" y="3918"/>
                    <a:pt x="2643" y="3918"/>
                  </a:cubicBezTo>
                  <a:cubicBezTo>
                    <a:pt x="2627" y="3918"/>
                    <a:pt x="2611" y="3919"/>
                    <a:pt x="2596" y="3920"/>
                  </a:cubicBezTo>
                  <a:cubicBezTo>
                    <a:pt x="2489" y="3932"/>
                    <a:pt x="2382" y="3955"/>
                    <a:pt x="2274" y="4003"/>
                  </a:cubicBezTo>
                  <a:cubicBezTo>
                    <a:pt x="2179" y="4063"/>
                    <a:pt x="2084" y="4122"/>
                    <a:pt x="2001" y="4205"/>
                  </a:cubicBezTo>
                  <a:cubicBezTo>
                    <a:pt x="1846" y="4372"/>
                    <a:pt x="1727" y="4575"/>
                    <a:pt x="1643" y="4801"/>
                  </a:cubicBezTo>
                  <a:cubicBezTo>
                    <a:pt x="1572" y="5015"/>
                    <a:pt x="1524" y="5253"/>
                    <a:pt x="1524" y="5491"/>
                  </a:cubicBezTo>
                  <a:cubicBezTo>
                    <a:pt x="1524" y="6083"/>
                    <a:pt x="1733" y="6640"/>
                    <a:pt x="2092" y="7075"/>
                  </a:cubicBezTo>
                  <a:lnTo>
                    <a:pt x="2092" y="7075"/>
                  </a:lnTo>
                  <a:cubicBezTo>
                    <a:pt x="1878" y="7137"/>
                    <a:pt x="1657" y="7168"/>
                    <a:pt x="1435" y="7168"/>
                  </a:cubicBezTo>
                  <a:cubicBezTo>
                    <a:pt x="1361" y="7168"/>
                    <a:pt x="1288" y="7165"/>
                    <a:pt x="1215" y="7158"/>
                  </a:cubicBezTo>
                  <a:cubicBezTo>
                    <a:pt x="893" y="7123"/>
                    <a:pt x="572" y="7027"/>
                    <a:pt x="286" y="6872"/>
                  </a:cubicBezTo>
                  <a:lnTo>
                    <a:pt x="286" y="6872"/>
                  </a:lnTo>
                  <a:cubicBezTo>
                    <a:pt x="572" y="7039"/>
                    <a:pt x="893" y="7134"/>
                    <a:pt x="1215" y="7170"/>
                  </a:cubicBezTo>
                  <a:cubicBezTo>
                    <a:pt x="1309" y="7184"/>
                    <a:pt x="1403" y="7191"/>
                    <a:pt x="1497" y="7191"/>
                  </a:cubicBezTo>
                  <a:cubicBezTo>
                    <a:pt x="1641" y="7191"/>
                    <a:pt x="1785" y="7175"/>
                    <a:pt x="1929" y="7146"/>
                  </a:cubicBezTo>
                  <a:cubicBezTo>
                    <a:pt x="1991" y="7133"/>
                    <a:pt x="2052" y="7117"/>
                    <a:pt x="2112" y="7099"/>
                  </a:cubicBezTo>
                  <a:lnTo>
                    <a:pt x="2112" y="7099"/>
                  </a:lnTo>
                  <a:cubicBezTo>
                    <a:pt x="2387" y="7424"/>
                    <a:pt x="2747" y="7678"/>
                    <a:pt x="3167" y="7825"/>
                  </a:cubicBezTo>
                  <a:cubicBezTo>
                    <a:pt x="3497" y="7940"/>
                    <a:pt x="3847" y="8001"/>
                    <a:pt x="4197" y="8001"/>
                  </a:cubicBezTo>
                  <a:cubicBezTo>
                    <a:pt x="4390" y="8001"/>
                    <a:pt x="4584" y="7982"/>
                    <a:pt x="4775" y="7944"/>
                  </a:cubicBezTo>
                  <a:cubicBezTo>
                    <a:pt x="5322" y="7837"/>
                    <a:pt x="5846" y="7587"/>
                    <a:pt x="6275" y="7218"/>
                  </a:cubicBezTo>
                  <a:cubicBezTo>
                    <a:pt x="6715" y="6849"/>
                    <a:pt x="7073" y="6384"/>
                    <a:pt x="7323" y="5860"/>
                  </a:cubicBezTo>
                  <a:cubicBezTo>
                    <a:pt x="7573" y="5337"/>
                    <a:pt x="7727" y="4777"/>
                    <a:pt x="7787" y="4205"/>
                  </a:cubicBezTo>
                  <a:cubicBezTo>
                    <a:pt x="7847" y="3646"/>
                    <a:pt x="7823" y="3086"/>
                    <a:pt x="7739" y="2527"/>
                  </a:cubicBezTo>
                  <a:cubicBezTo>
                    <a:pt x="7737" y="2510"/>
                    <a:pt x="7734" y="2493"/>
                    <a:pt x="7731" y="2476"/>
                  </a:cubicBezTo>
                  <a:lnTo>
                    <a:pt x="7731" y="2476"/>
                  </a:lnTo>
                  <a:cubicBezTo>
                    <a:pt x="7803" y="2415"/>
                    <a:pt x="7874" y="2352"/>
                    <a:pt x="7942" y="2289"/>
                  </a:cubicBezTo>
                  <a:cubicBezTo>
                    <a:pt x="8132" y="2110"/>
                    <a:pt x="8311" y="1955"/>
                    <a:pt x="8478" y="1824"/>
                  </a:cubicBezTo>
                  <a:cubicBezTo>
                    <a:pt x="8728" y="1610"/>
                    <a:pt x="9013" y="1443"/>
                    <a:pt x="9323" y="1348"/>
                  </a:cubicBezTo>
                  <a:cubicBezTo>
                    <a:pt x="9382" y="1336"/>
                    <a:pt x="9430" y="1324"/>
                    <a:pt x="9466" y="1312"/>
                  </a:cubicBezTo>
                  <a:lnTo>
                    <a:pt x="9573" y="1300"/>
                  </a:lnTo>
                  <a:cubicBezTo>
                    <a:pt x="9632" y="1288"/>
                    <a:pt x="9656" y="1277"/>
                    <a:pt x="9656" y="1277"/>
                  </a:cubicBezTo>
                  <a:lnTo>
                    <a:pt x="9656" y="1277"/>
                  </a:lnTo>
                  <a:lnTo>
                    <a:pt x="9573" y="1288"/>
                  </a:lnTo>
                  <a:lnTo>
                    <a:pt x="9466" y="1300"/>
                  </a:lnTo>
                  <a:cubicBezTo>
                    <a:pt x="9430" y="1300"/>
                    <a:pt x="9382" y="1324"/>
                    <a:pt x="9323" y="1336"/>
                  </a:cubicBezTo>
                  <a:cubicBezTo>
                    <a:pt x="9013" y="1431"/>
                    <a:pt x="8716" y="1586"/>
                    <a:pt x="8466" y="1800"/>
                  </a:cubicBezTo>
                  <a:cubicBezTo>
                    <a:pt x="8299" y="1931"/>
                    <a:pt x="8120" y="2086"/>
                    <a:pt x="7930" y="2265"/>
                  </a:cubicBezTo>
                  <a:cubicBezTo>
                    <a:pt x="7862" y="2325"/>
                    <a:pt x="7794" y="2385"/>
                    <a:pt x="7725" y="2442"/>
                  </a:cubicBezTo>
                  <a:lnTo>
                    <a:pt x="7725" y="2442"/>
                  </a:lnTo>
                  <a:cubicBezTo>
                    <a:pt x="7636" y="1937"/>
                    <a:pt x="7450" y="1455"/>
                    <a:pt x="7168" y="1027"/>
                  </a:cubicBezTo>
                  <a:cubicBezTo>
                    <a:pt x="6870" y="586"/>
                    <a:pt x="6442" y="265"/>
                    <a:pt x="5953" y="86"/>
                  </a:cubicBezTo>
                  <a:cubicBezTo>
                    <a:pt x="5770" y="34"/>
                    <a:pt x="5587" y="0"/>
                    <a:pt x="5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2;p56">
              <a:extLst>
                <a:ext uri="{FF2B5EF4-FFF2-40B4-BE49-F238E27FC236}">
                  <a16:creationId xmlns:a16="http://schemas.microsoft.com/office/drawing/2014/main" id="{33341C2F-91BF-792C-5160-ADEAAB477B48}"/>
                </a:ext>
              </a:extLst>
            </p:cNvPr>
            <p:cNvSpPr/>
            <p:nvPr/>
          </p:nvSpPr>
          <p:spPr>
            <a:xfrm flipH="1">
              <a:off x="5953899" y="1975211"/>
              <a:ext cx="573851" cy="242494"/>
            </a:xfrm>
            <a:custGeom>
              <a:avLst/>
              <a:gdLst/>
              <a:ahLst/>
              <a:cxnLst/>
              <a:rect l="l" t="t" r="r" b="b"/>
              <a:pathLst>
                <a:path w="5263" h="2224" extrusionOk="0">
                  <a:moveTo>
                    <a:pt x="5263" y="435"/>
                  </a:moveTo>
                  <a:cubicBezTo>
                    <a:pt x="5263" y="435"/>
                    <a:pt x="5251" y="447"/>
                    <a:pt x="5239" y="459"/>
                  </a:cubicBezTo>
                  <a:lnTo>
                    <a:pt x="5215" y="495"/>
                  </a:lnTo>
                  <a:lnTo>
                    <a:pt x="5251" y="459"/>
                  </a:lnTo>
                  <a:cubicBezTo>
                    <a:pt x="5251" y="447"/>
                    <a:pt x="5263" y="435"/>
                    <a:pt x="5263" y="435"/>
                  </a:cubicBezTo>
                  <a:close/>
                  <a:moveTo>
                    <a:pt x="1767" y="53"/>
                  </a:moveTo>
                  <a:cubicBezTo>
                    <a:pt x="1856" y="53"/>
                    <a:pt x="1947" y="69"/>
                    <a:pt x="2036" y="102"/>
                  </a:cubicBezTo>
                  <a:cubicBezTo>
                    <a:pt x="2191" y="161"/>
                    <a:pt x="2322" y="280"/>
                    <a:pt x="2417" y="423"/>
                  </a:cubicBezTo>
                  <a:cubicBezTo>
                    <a:pt x="2512" y="554"/>
                    <a:pt x="2560" y="721"/>
                    <a:pt x="2572" y="887"/>
                  </a:cubicBezTo>
                  <a:cubicBezTo>
                    <a:pt x="2584" y="1197"/>
                    <a:pt x="2477" y="1495"/>
                    <a:pt x="2262" y="1721"/>
                  </a:cubicBezTo>
                  <a:cubicBezTo>
                    <a:pt x="2249" y="1735"/>
                    <a:pt x="2235" y="1748"/>
                    <a:pt x="2221" y="1761"/>
                  </a:cubicBezTo>
                  <a:lnTo>
                    <a:pt x="2221" y="1761"/>
                  </a:lnTo>
                  <a:cubicBezTo>
                    <a:pt x="1928" y="1708"/>
                    <a:pt x="1656" y="1585"/>
                    <a:pt x="1429" y="1399"/>
                  </a:cubicBezTo>
                  <a:cubicBezTo>
                    <a:pt x="1286" y="1280"/>
                    <a:pt x="1179" y="1137"/>
                    <a:pt x="1119" y="971"/>
                  </a:cubicBezTo>
                  <a:cubicBezTo>
                    <a:pt x="1048" y="804"/>
                    <a:pt x="1048" y="614"/>
                    <a:pt x="1119" y="447"/>
                  </a:cubicBezTo>
                  <a:cubicBezTo>
                    <a:pt x="1245" y="196"/>
                    <a:pt x="1498" y="53"/>
                    <a:pt x="1767" y="53"/>
                  </a:cubicBezTo>
                  <a:close/>
                  <a:moveTo>
                    <a:pt x="1768" y="0"/>
                  </a:moveTo>
                  <a:cubicBezTo>
                    <a:pt x="1673" y="0"/>
                    <a:pt x="1578" y="18"/>
                    <a:pt x="1489" y="54"/>
                  </a:cubicBezTo>
                  <a:cubicBezTo>
                    <a:pt x="1310" y="114"/>
                    <a:pt x="1155" y="245"/>
                    <a:pt x="1072" y="423"/>
                  </a:cubicBezTo>
                  <a:cubicBezTo>
                    <a:pt x="988" y="602"/>
                    <a:pt x="988" y="816"/>
                    <a:pt x="1060" y="995"/>
                  </a:cubicBezTo>
                  <a:cubicBezTo>
                    <a:pt x="1131" y="1161"/>
                    <a:pt x="1250" y="1316"/>
                    <a:pt x="1393" y="1435"/>
                  </a:cubicBezTo>
                  <a:cubicBezTo>
                    <a:pt x="1524" y="1554"/>
                    <a:pt x="1679" y="1649"/>
                    <a:pt x="1846" y="1709"/>
                  </a:cubicBezTo>
                  <a:cubicBezTo>
                    <a:pt x="1949" y="1749"/>
                    <a:pt x="2058" y="1783"/>
                    <a:pt x="2171" y="1805"/>
                  </a:cubicBezTo>
                  <a:lnTo>
                    <a:pt x="2171" y="1805"/>
                  </a:lnTo>
                  <a:cubicBezTo>
                    <a:pt x="1998" y="1954"/>
                    <a:pt x="1794" y="2065"/>
                    <a:pt x="1572" y="2126"/>
                  </a:cubicBezTo>
                  <a:cubicBezTo>
                    <a:pt x="1393" y="2175"/>
                    <a:pt x="1215" y="2200"/>
                    <a:pt x="1029" y="2200"/>
                  </a:cubicBezTo>
                  <a:cubicBezTo>
                    <a:pt x="992" y="2200"/>
                    <a:pt x="955" y="2199"/>
                    <a:pt x="917" y="2197"/>
                  </a:cubicBezTo>
                  <a:cubicBezTo>
                    <a:pt x="750" y="2185"/>
                    <a:pt x="584" y="2161"/>
                    <a:pt x="417" y="2126"/>
                  </a:cubicBezTo>
                  <a:cubicBezTo>
                    <a:pt x="310" y="2102"/>
                    <a:pt x="215" y="2066"/>
                    <a:pt x="107" y="2030"/>
                  </a:cubicBezTo>
                  <a:lnTo>
                    <a:pt x="36" y="1995"/>
                  </a:lnTo>
                  <a:cubicBezTo>
                    <a:pt x="24" y="1995"/>
                    <a:pt x="12" y="1995"/>
                    <a:pt x="1" y="1983"/>
                  </a:cubicBezTo>
                  <a:lnTo>
                    <a:pt x="1" y="1983"/>
                  </a:lnTo>
                  <a:cubicBezTo>
                    <a:pt x="12" y="1995"/>
                    <a:pt x="24" y="1995"/>
                    <a:pt x="36" y="2007"/>
                  </a:cubicBezTo>
                  <a:cubicBezTo>
                    <a:pt x="48" y="2007"/>
                    <a:pt x="72" y="2019"/>
                    <a:pt x="107" y="2042"/>
                  </a:cubicBezTo>
                  <a:cubicBezTo>
                    <a:pt x="203" y="2078"/>
                    <a:pt x="310" y="2114"/>
                    <a:pt x="405" y="2138"/>
                  </a:cubicBezTo>
                  <a:cubicBezTo>
                    <a:pt x="572" y="2185"/>
                    <a:pt x="738" y="2209"/>
                    <a:pt x="917" y="2221"/>
                  </a:cubicBezTo>
                  <a:cubicBezTo>
                    <a:pt x="956" y="2223"/>
                    <a:pt x="994" y="2224"/>
                    <a:pt x="1033" y="2224"/>
                  </a:cubicBezTo>
                  <a:cubicBezTo>
                    <a:pt x="1217" y="2224"/>
                    <a:pt x="1396" y="2201"/>
                    <a:pt x="1584" y="2161"/>
                  </a:cubicBezTo>
                  <a:cubicBezTo>
                    <a:pt x="1815" y="2098"/>
                    <a:pt x="2037" y="1980"/>
                    <a:pt x="2217" y="1813"/>
                  </a:cubicBezTo>
                  <a:lnTo>
                    <a:pt x="2217" y="1813"/>
                  </a:lnTo>
                  <a:cubicBezTo>
                    <a:pt x="2259" y="1820"/>
                    <a:pt x="2302" y="1825"/>
                    <a:pt x="2346" y="1828"/>
                  </a:cubicBezTo>
                  <a:cubicBezTo>
                    <a:pt x="2455" y="1845"/>
                    <a:pt x="2565" y="1853"/>
                    <a:pt x="2675" y="1853"/>
                  </a:cubicBezTo>
                  <a:cubicBezTo>
                    <a:pt x="2875" y="1853"/>
                    <a:pt x="3075" y="1827"/>
                    <a:pt x="3274" y="1780"/>
                  </a:cubicBezTo>
                  <a:cubicBezTo>
                    <a:pt x="3548" y="1721"/>
                    <a:pt x="3798" y="1614"/>
                    <a:pt x="4036" y="1483"/>
                  </a:cubicBezTo>
                  <a:cubicBezTo>
                    <a:pt x="4382" y="1292"/>
                    <a:pt x="4703" y="1042"/>
                    <a:pt x="4977" y="768"/>
                  </a:cubicBezTo>
                  <a:cubicBezTo>
                    <a:pt x="5072" y="661"/>
                    <a:pt x="5144" y="578"/>
                    <a:pt x="5191" y="530"/>
                  </a:cubicBezTo>
                  <a:lnTo>
                    <a:pt x="5215" y="495"/>
                  </a:lnTo>
                  <a:lnTo>
                    <a:pt x="5191" y="518"/>
                  </a:lnTo>
                  <a:cubicBezTo>
                    <a:pt x="5144" y="578"/>
                    <a:pt x="5072" y="649"/>
                    <a:pt x="4965" y="745"/>
                  </a:cubicBezTo>
                  <a:cubicBezTo>
                    <a:pt x="4691" y="1030"/>
                    <a:pt x="4370" y="1257"/>
                    <a:pt x="4036" y="1459"/>
                  </a:cubicBezTo>
                  <a:cubicBezTo>
                    <a:pt x="3798" y="1578"/>
                    <a:pt x="3536" y="1673"/>
                    <a:pt x="3274" y="1745"/>
                  </a:cubicBezTo>
                  <a:cubicBezTo>
                    <a:pt x="3096" y="1788"/>
                    <a:pt x="2913" y="1809"/>
                    <a:pt x="2728" y="1809"/>
                  </a:cubicBezTo>
                  <a:cubicBezTo>
                    <a:pt x="2605" y="1809"/>
                    <a:pt x="2481" y="1799"/>
                    <a:pt x="2358" y="1780"/>
                  </a:cubicBezTo>
                  <a:cubicBezTo>
                    <a:pt x="2326" y="1777"/>
                    <a:pt x="2295" y="1773"/>
                    <a:pt x="2264" y="1768"/>
                  </a:cubicBezTo>
                  <a:lnTo>
                    <a:pt x="2264" y="1768"/>
                  </a:lnTo>
                  <a:cubicBezTo>
                    <a:pt x="2271" y="1760"/>
                    <a:pt x="2279" y="1753"/>
                    <a:pt x="2286" y="1745"/>
                  </a:cubicBezTo>
                  <a:cubicBezTo>
                    <a:pt x="2512" y="1518"/>
                    <a:pt x="2632" y="1197"/>
                    <a:pt x="2620" y="876"/>
                  </a:cubicBezTo>
                  <a:cubicBezTo>
                    <a:pt x="2608" y="709"/>
                    <a:pt x="2548" y="542"/>
                    <a:pt x="2453" y="399"/>
                  </a:cubicBezTo>
                  <a:cubicBezTo>
                    <a:pt x="2358" y="245"/>
                    <a:pt x="2215" y="125"/>
                    <a:pt x="2048" y="54"/>
                  </a:cubicBezTo>
                  <a:cubicBezTo>
                    <a:pt x="1959" y="18"/>
                    <a:pt x="1864" y="0"/>
                    <a:pt x="17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3;p56">
              <a:extLst>
                <a:ext uri="{FF2B5EF4-FFF2-40B4-BE49-F238E27FC236}">
                  <a16:creationId xmlns:a16="http://schemas.microsoft.com/office/drawing/2014/main" id="{B2AB1390-EFC8-E546-4CE2-FB6C05FB97BE}"/>
                </a:ext>
              </a:extLst>
            </p:cNvPr>
            <p:cNvSpPr/>
            <p:nvPr/>
          </p:nvSpPr>
          <p:spPr>
            <a:xfrm flipH="1">
              <a:off x="5332073" y="1746569"/>
              <a:ext cx="1199603" cy="1058948"/>
            </a:xfrm>
            <a:custGeom>
              <a:avLst/>
              <a:gdLst/>
              <a:ahLst/>
              <a:cxnLst/>
              <a:rect l="l" t="t" r="r" b="b"/>
              <a:pathLst>
                <a:path w="11002" h="9712" extrusionOk="0">
                  <a:moveTo>
                    <a:pt x="1033" y="1"/>
                  </a:moveTo>
                  <a:cubicBezTo>
                    <a:pt x="911" y="1"/>
                    <a:pt x="789" y="3"/>
                    <a:pt x="667" y="8"/>
                  </a:cubicBezTo>
                  <a:cubicBezTo>
                    <a:pt x="560" y="8"/>
                    <a:pt x="465" y="8"/>
                    <a:pt x="382" y="20"/>
                  </a:cubicBezTo>
                  <a:lnTo>
                    <a:pt x="179" y="32"/>
                  </a:lnTo>
                  <a:lnTo>
                    <a:pt x="48" y="44"/>
                  </a:lnTo>
                  <a:cubicBezTo>
                    <a:pt x="24" y="56"/>
                    <a:pt x="1" y="56"/>
                    <a:pt x="1" y="56"/>
                  </a:cubicBezTo>
                  <a:lnTo>
                    <a:pt x="48" y="56"/>
                  </a:lnTo>
                  <a:lnTo>
                    <a:pt x="179" y="44"/>
                  </a:lnTo>
                  <a:lnTo>
                    <a:pt x="382" y="32"/>
                  </a:lnTo>
                  <a:cubicBezTo>
                    <a:pt x="465" y="32"/>
                    <a:pt x="560" y="20"/>
                    <a:pt x="667" y="20"/>
                  </a:cubicBezTo>
                  <a:cubicBezTo>
                    <a:pt x="742" y="18"/>
                    <a:pt x="816" y="18"/>
                    <a:pt x="891" y="18"/>
                  </a:cubicBezTo>
                  <a:cubicBezTo>
                    <a:pt x="1414" y="18"/>
                    <a:pt x="1944" y="54"/>
                    <a:pt x="2465" y="127"/>
                  </a:cubicBezTo>
                  <a:cubicBezTo>
                    <a:pt x="3334" y="258"/>
                    <a:pt x="4203" y="460"/>
                    <a:pt x="5037" y="770"/>
                  </a:cubicBezTo>
                  <a:cubicBezTo>
                    <a:pt x="5275" y="853"/>
                    <a:pt x="5513" y="948"/>
                    <a:pt x="5751" y="1056"/>
                  </a:cubicBezTo>
                  <a:cubicBezTo>
                    <a:pt x="6001" y="1151"/>
                    <a:pt x="6239" y="1270"/>
                    <a:pt x="6478" y="1389"/>
                  </a:cubicBezTo>
                  <a:cubicBezTo>
                    <a:pt x="6978" y="1663"/>
                    <a:pt x="7454" y="1961"/>
                    <a:pt x="7906" y="2306"/>
                  </a:cubicBezTo>
                  <a:cubicBezTo>
                    <a:pt x="8799" y="3032"/>
                    <a:pt x="9537" y="3877"/>
                    <a:pt x="9990" y="4770"/>
                  </a:cubicBezTo>
                  <a:cubicBezTo>
                    <a:pt x="10204" y="5199"/>
                    <a:pt x="10371" y="5651"/>
                    <a:pt x="10514" y="6104"/>
                  </a:cubicBezTo>
                  <a:cubicBezTo>
                    <a:pt x="10561" y="6318"/>
                    <a:pt x="10621" y="6521"/>
                    <a:pt x="10669" y="6735"/>
                  </a:cubicBezTo>
                  <a:lnTo>
                    <a:pt x="10728" y="7033"/>
                  </a:lnTo>
                  <a:cubicBezTo>
                    <a:pt x="10740" y="7128"/>
                    <a:pt x="10752" y="7223"/>
                    <a:pt x="10776" y="7318"/>
                  </a:cubicBezTo>
                  <a:cubicBezTo>
                    <a:pt x="10895" y="8068"/>
                    <a:pt x="10930" y="8676"/>
                    <a:pt x="10966" y="9104"/>
                  </a:cubicBezTo>
                  <a:cubicBezTo>
                    <a:pt x="10978" y="9307"/>
                    <a:pt x="10990" y="9473"/>
                    <a:pt x="10990" y="9592"/>
                  </a:cubicBezTo>
                  <a:cubicBezTo>
                    <a:pt x="10990" y="9640"/>
                    <a:pt x="11002" y="9688"/>
                    <a:pt x="11002" y="9711"/>
                  </a:cubicBezTo>
                  <a:lnTo>
                    <a:pt x="11002" y="9592"/>
                  </a:lnTo>
                  <a:cubicBezTo>
                    <a:pt x="11002" y="9485"/>
                    <a:pt x="10990" y="9319"/>
                    <a:pt x="10978" y="9104"/>
                  </a:cubicBezTo>
                  <a:cubicBezTo>
                    <a:pt x="10954" y="8676"/>
                    <a:pt x="10919" y="8056"/>
                    <a:pt x="10811" y="7306"/>
                  </a:cubicBezTo>
                  <a:cubicBezTo>
                    <a:pt x="10788" y="7211"/>
                    <a:pt x="10776" y="7116"/>
                    <a:pt x="10764" y="7021"/>
                  </a:cubicBezTo>
                  <a:cubicBezTo>
                    <a:pt x="10740" y="6925"/>
                    <a:pt x="10716" y="6830"/>
                    <a:pt x="10704" y="6723"/>
                  </a:cubicBezTo>
                  <a:cubicBezTo>
                    <a:pt x="10669" y="6521"/>
                    <a:pt x="10597" y="6306"/>
                    <a:pt x="10549" y="6092"/>
                  </a:cubicBezTo>
                  <a:cubicBezTo>
                    <a:pt x="10418" y="5640"/>
                    <a:pt x="10240" y="5187"/>
                    <a:pt x="10037" y="4758"/>
                  </a:cubicBezTo>
                  <a:cubicBezTo>
                    <a:pt x="9585" y="3854"/>
                    <a:pt x="8847" y="2996"/>
                    <a:pt x="7942" y="2270"/>
                  </a:cubicBezTo>
                  <a:cubicBezTo>
                    <a:pt x="7490" y="1925"/>
                    <a:pt x="7013" y="1627"/>
                    <a:pt x="6501" y="1353"/>
                  </a:cubicBezTo>
                  <a:cubicBezTo>
                    <a:pt x="6263" y="1234"/>
                    <a:pt x="6025" y="1127"/>
                    <a:pt x="5775" y="1008"/>
                  </a:cubicBezTo>
                  <a:cubicBezTo>
                    <a:pt x="5537" y="901"/>
                    <a:pt x="5299" y="818"/>
                    <a:pt x="5061" y="722"/>
                  </a:cubicBezTo>
                  <a:cubicBezTo>
                    <a:pt x="4215" y="425"/>
                    <a:pt x="3346" y="222"/>
                    <a:pt x="2465" y="103"/>
                  </a:cubicBezTo>
                  <a:cubicBezTo>
                    <a:pt x="1991" y="37"/>
                    <a:pt x="1510" y="1"/>
                    <a:pt x="10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4;p56">
              <a:extLst>
                <a:ext uri="{FF2B5EF4-FFF2-40B4-BE49-F238E27FC236}">
                  <a16:creationId xmlns:a16="http://schemas.microsoft.com/office/drawing/2014/main" id="{CDFCC71A-8B49-F212-D442-CEAE4D139478}"/>
                </a:ext>
              </a:extLst>
            </p:cNvPr>
            <p:cNvSpPr/>
            <p:nvPr/>
          </p:nvSpPr>
          <p:spPr>
            <a:xfrm flipH="1">
              <a:off x="5268424" y="2748252"/>
              <a:ext cx="126044" cy="126044"/>
            </a:xfrm>
            <a:custGeom>
              <a:avLst/>
              <a:gdLst/>
              <a:ahLst/>
              <a:cxnLst/>
              <a:rect l="l" t="t" r="r" b="b"/>
              <a:pathLst>
                <a:path w="1156" h="1156" extrusionOk="0">
                  <a:moveTo>
                    <a:pt x="572" y="1"/>
                  </a:moveTo>
                  <a:cubicBezTo>
                    <a:pt x="250" y="1"/>
                    <a:pt x="0" y="251"/>
                    <a:pt x="0" y="572"/>
                  </a:cubicBezTo>
                  <a:cubicBezTo>
                    <a:pt x="0" y="894"/>
                    <a:pt x="250" y="1155"/>
                    <a:pt x="572" y="1155"/>
                  </a:cubicBezTo>
                  <a:cubicBezTo>
                    <a:pt x="893" y="1155"/>
                    <a:pt x="1155" y="894"/>
                    <a:pt x="1155" y="572"/>
                  </a:cubicBezTo>
                  <a:cubicBezTo>
                    <a:pt x="1155" y="251"/>
                    <a:pt x="893" y="1"/>
                    <a:pt x="57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5;p56">
              <a:extLst>
                <a:ext uri="{FF2B5EF4-FFF2-40B4-BE49-F238E27FC236}">
                  <a16:creationId xmlns:a16="http://schemas.microsoft.com/office/drawing/2014/main" id="{0DFD343C-3E58-EDC0-6798-841BF513700F}"/>
                </a:ext>
              </a:extLst>
            </p:cNvPr>
            <p:cNvSpPr/>
            <p:nvPr/>
          </p:nvSpPr>
          <p:spPr>
            <a:xfrm flipH="1">
              <a:off x="6467998" y="1689000"/>
              <a:ext cx="125935" cy="126044"/>
            </a:xfrm>
            <a:custGeom>
              <a:avLst/>
              <a:gdLst/>
              <a:ahLst/>
              <a:cxnLst/>
              <a:rect l="l" t="t" r="r" b="b"/>
              <a:pathLst>
                <a:path w="1155" h="1156" extrusionOk="0">
                  <a:moveTo>
                    <a:pt x="583" y="0"/>
                  </a:moveTo>
                  <a:cubicBezTo>
                    <a:pt x="262" y="0"/>
                    <a:pt x="0" y="262"/>
                    <a:pt x="0" y="584"/>
                  </a:cubicBezTo>
                  <a:cubicBezTo>
                    <a:pt x="0" y="905"/>
                    <a:pt x="262" y="1155"/>
                    <a:pt x="583" y="1155"/>
                  </a:cubicBezTo>
                  <a:cubicBezTo>
                    <a:pt x="905" y="1155"/>
                    <a:pt x="1155" y="905"/>
                    <a:pt x="1155" y="584"/>
                  </a:cubicBezTo>
                  <a:cubicBezTo>
                    <a:pt x="1155" y="262"/>
                    <a:pt x="905" y="0"/>
                    <a:pt x="58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6;p56">
              <a:extLst>
                <a:ext uri="{FF2B5EF4-FFF2-40B4-BE49-F238E27FC236}">
                  <a16:creationId xmlns:a16="http://schemas.microsoft.com/office/drawing/2014/main" id="{7F1DEA66-9528-5611-2D5B-68EAD8C1DB95}"/>
                </a:ext>
              </a:extLst>
            </p:cNvPr>
            <p:cNvSpPr/>
            <p:nvPr/>
          </p:nvSpPr>
          <p:spPr>
            <a:xfrm flipH="1">
              <a:off x="6495257" y="1716258"/>
              <a:ext cx="74035" cy="72726"/>
            </a:xfrm>
            <a:custGeom>
              <a:avLst/>
              <a:gdLst/>
              <a:ahLst/>
              <a:cxnLst/>
              <a:rect l="l" t="t" r="r" b="b"/>
              <a:pathLst>
                <a:path w="679" h="667" extrusionOk="0">
                  <a:moveTo>
                    <a:pt x="346" y="0"/>
                  </a:moveTo>
                  <a:cubicBezTo>
                    <a:pt x="155" y="0"/>
                    <a:pt x="0" y="143"/>
                    <a:pt x="0" y="334"/>
                  </a:cubicBezTo>
                  <a:cubicBezTo>
                    <a:pt x="0" y="512"/>
                    <a:pt x="155" y="667"/>
                    <a:pt x="346" y="667"/>
                  </a:cubicBezTo>
                  <a:cubicBezTo>
                    <a:pt x="524" y="667"/>
                    <a:pt x="679" y="512"/>
                    <a:pt x="679" y="334"/>
                  </a:cubicBezTo>
                  <a:cubicBezTo>
                    <a:pt x="679" y="143"/>
                    <a:pt x="524" y="0"/>
                    <a:pt x="34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7;p56">
              <a:extLst>
                <a:ext uri="{FF2B5EF4-FFF2-40B4-BE49-F238E27FC236}">
                  <a16:creationId xmlns:a16="http://schemas.microsoft.com/office/drawing/2014/main" id="{FB3E81C3-0375-D235-CD0B-62D7CBDA5FFC}"/>
                </a:ext>
              </a:extLst>
            </p:cNvPr>
            <p:cNvSpPr/>
            <p:nvPr/>
          </p:nvSpPr>
          <p:spPr>
            <a:xfrm flipH="1">
              <a:off x="5338502" y="2939059"/>
              <a:ext cx="1343747" cy="764771"/>
            </a:xfrm>
            <a:custGeom>
              <a:avLst/>
              <a:gdLst/>
              <a:ahLst/>
              <a:cxnLst/>
              <a:rect l="l" t="t" r="r" b="b"/>
              <a:pathLst>
                <a:path w="12324" h="7014" extrusionOk="0">
                  <a:moveTo>
                    <a:pt x="12323" y="1"/>
                  </a:moveTo>
                  <a:lnTo>
                    <a:pt x="12288" y="120"/>
                  </a:lnTo>
                  <a:cubicBezTo>
                    <a:pt x="12276" y="167"/>
                    <a:pt x="12252" y="239"/>
                    <a:pt x="12240" y="310"/>
                  </a:cubicBezTo>
                  <a:cubicBezTo>
                    <a:pt x="12216" y="382"/>
                    <a:pt x="12192" y="465"/>
                    <a:pt x="12157" y="560"/>
                  </a:cubicBezTo>
                  <a:cubicBezTo>
                    <a:pt x="12133" y="656"/>
                    <a:pt x="12109" y="763"/>
                    <a:pt x="12061" y="882"/>
                  </a:cubicBezTo>
                  <a:cubicBezTo>
                    <a:pt x="12014" y="1001"/>
                    <a:pt x="11966" y="1120"/>
                    <a:pt x="11919" y="1251"/>
                  </a:cubicBezTo>
                  <a:cubicBezTo>
                    <a:pt x="11871" y="1382"/>
                    <a:pt x="11811" y="1513"/>
                    <a:pt x="11740" y="1668"/>
                  </a:cubicBezTo>
                  <a:cubicBezTo>
                    <a:pt x="11680" y="1811"/>
                    <a:pt x="11597" y="1965"/>
                    <a:pt x="11526" y="2120"/>
                  </a:cubicBezTo>
                  <a:cubicBezTo>
                    <a:pt x="11442" y="2287"/>
                    <a:pt x="11347" y="2442"/>
                    <a:pt x="11252" y="2608"/>
                  </a:cubicBezTo>
                  <a:cubicBezTo>
                    <a:pt x="11204" y="2704"/>
                    <a:pt x="11145" y="2775"/>
                    <a:pt x="11085" y="2858"/>
                  </a:cubicBezTo>
                  <a:cubicBezTo>
                    <a:pt x="11037" y="2954"/>
                    <a:pt x="10978" y="3037"/>
                    <a:pt x="10918" y="3120"/>
                  </a:cubicBezTo>
                  <a:lnTo>
                    <a:pt x="10728" y="3382"/>
                  </a:lnTo>
                  <a:cubicBezTo>
                    <a:pt x="10692" y="3418"/>
                    <a:pt x="10668" y="3466"/>
                    <a:pt x="10633" y="3513"/>
                  </a:cubicBezTo>
                  <a:lnTo>
                    <a:pt x="10526" y="3644"/>
                  </a:lnTo>
                  <a:cubicBezTo>
                    <a:pt x="10454" y="3727"/>
                    <a:pt x="10383" y="3811"/>
                    <a:pt x="10311" y="3906"/>
                  </a:cubicBezTo>
                  <a:lnTo>
                    <a:pt x="10073" y="4156"/>
                  </a:lnTo>
                  <a:cubicBezTo>
                    <a:pt x="10002" y="4251"/>
                    <a:pt x="9906" y="4335"/>
                    <a:pt x="9823" y="4418"/>
                  </a:cubicBezTo>
                  <a:cubicBezTo>
                    <a:pt x="9740" y="4501"/>
                    <a:pt x="9644" y="4585"/>
                    <a:pt x="9561" y="4668"/>
                  </a:cubicBezTo>
                  <a:cubicBezTo>
                    <a:pt x="9466" y="4751"/>
                    <a:pt x="9371" y="4835"/>
                    <a:pt x="9275" y="4918"/>
                  </a:cubicBezTo>
                  <a:lnTo>
                    <a:pt x="8978" y="5156"/>
                  </a:lnTo>
                  <a:cubicBezTo>
                    <a:pt x="8144" y="5799"/>
                    <a:pt x="7192" y="6287"/>
                    <a:pt x="6168" y="6585"/>
                  </a:cubicBezTo>
                  <a:lnTo>
                    <a:pt x="5811" y="6692"/>
                  </a:lnTo>
                  <a:lnTo>
                    <a:pt x="5442" y="6775"/>
                  </a:lnTo>
                  <a:cubicBezTo>
                    <a:pt x="5322" y="6811"/>
                    <a:pt x="5203" y="6823"/>
                    <a:pt x="5084" y="6847"/>
                  </a:cubicBezTo>
                  <a:cubicBezTo>
                    <a:pt x="4965" y="6859"/>
                    <a:pt x="4846" y="6883"/>
                    <a:pt x="4727" y="6895"/>
                  </a:cubicBezTo>
                  <a:lnTo>
                    <a:pt x="4382" y="6942"/>
                  </a:lnTo>
                  <a:cubicBezTo>
                    <a:pt x="4263" y="6942"/>
                    <a:pt x="4156" y="6954"/>
                    <a:pt x="4037" y="6954"/>
                  </a:cubicBezTo>
                  <a:lnTo>
                    <a:pt x="3870" y="6966"/>
                  </a:lnTo>
                  <a:lnTo>
                    <a:pt x="3394" y="6966"/>
                  </a:lnTo>
                  <a:cubicBezTo>
                    <a:pt x="3287" y="6966"/>
                    <a:pt x="3179" y="6966"/>
                    <a:pt x="3084" y="6954"/>
                  </a:cubicBezTo>
                  <a:cubicBezTo>
                    <a:pt x="2977" y="6954"/>
                    <a:pt x="2882" y="6954"/>
                    <a:pt x="2786" y="6942"/>
                  </a:cubicBezTo>
                  <a:cubicBezTo>
                    <a:pt x="2596" y="6918"/>
                    <a:pt x="2405" y="6906"/>
                    <a:pt x="2227" y="6871"/>
                  </a:cubicBezTo>
                  <a:cubicBezTo>
                    <a:pt x="2048" y="6847"/>
                    <a:pt x="1882" y="6823"/>
                    <a:pt x="1727" y="6787"/>
                  </a:cubicBezTo>
                  <a:cubicBezTo>
                    <a:pt x="1572" y="6752"/>
                    <a:pt x="1417" y="6728"/>
                    <a:pt x="1286" y="6692"/>
                  </a:cubicBezTo>
                  <a:cubicBezTo>
                    <a:pt x="1143" y="6656"/>
                    <a:pt x="1024" y="6621"/>
                    <a:pt x="905" y="6585"/>
                  </a:cubicBezTo>
                  <a:lnTo>
                    <a:pt x="584" y="6478"/>
                  </a:lnTo>
                  <a:cubicBezTo>
                    <a:pt x="489" y="6454"/>
                    <a:pt x="405" y="6418"/>
                    <a:pt x="334" y="6394"/>
                  </a:cubicBezTo>
                  <a:lnTo>
                    <a:pt x="155" y="6323"/>
                  </a:lnTo>
                  <a:lnTo>
                    <a:pt x="48" y="6275"/>
                  </a:lnTo>
                  <a:cubicBezTo>
                    <a:pt x="36" y="6275"/>
                    <a:pt x="24" y="6275"/>
                    <a:pt x="0" y="6263"/>
                  </a:cubicBezTo>
                  <a:lnTo>
                    <a:pt x="0" y="6263"/>
                  </a:lnTo>
                  <a:lnTo>
                    <a:pt x="48" y="6287"/>
                  </a:lnTo>
                  <a:lnTo>
                    <a:pt x="155" y="6335"/>
                  </a:lnTo>
                  <a:lnTo>
                    <a:pt x="334" y="6406"/>
                  </a:lnTo>
                  <a:cubicBezTo>
                    <a:pt x="405" y="6442"/>
                    <a:pt x="489" y="6466"/>
                    <a:pt x="584" y="6502"/>
                  </a:cubicBezTo>
                  <a:lnTo>
                    <a:pt x="893" y="6609"/>
                  </a:lnTo>
                  <a:cubicBezTo>
                    <a:pt x="1012" y="6644"/>
                    <a:pt x="1143" y="6680"/>
                    <a:pt x="1274" y="6716"/>
                  </a:cubicBezTo>
                  <a:cubicBezTo>
                    <a:pt x="1417" y="6764"/>
                    <a:pt x="1560" y="6787"/>
                    <a:pt x="1727" y="6823"/>
                  </a:cubicBezTo>
                  <a:cubicBezTo>
                    <a:pt x="1882" y="6859"/>
                    <a:pt x="2048" y="6883"/>
                    <a:pt x="2227" y="6906"/>
                  </a:cubicBezTo>
                  <a:cubicBezTo>
                    <a:pt x="2405" y="6942"/>
                    <a:pt x="2596" y="6954"/>
                    <a:pt x="2786" y="6978"/>
                  </a:cubicBezTo>
                  <a:cubicBezTo>
                    <a:pt x="2882" y="6990"/>
                    <a:pt x="2977" y="6990"/>
                    <a:pt x="3084" y="7002"/>
                  </a:cubicBezTo>
                  <a:cubicBezTo>
                    <a:pt x="3179" y="7002"/>
                    <a:pt x="3287" y="7014"/>
                    <a:pt x="3394" y="7014"/>
                  </a:cubicBezTo>
                  <a:lnTo>
                    <a:pt x="3882" y="7014"/>
                  </a:lnTo>
                  <a:lnTo>
                    <a:pt x="4049" y="7002"/>
                  </a:lnTo>
                  <a:cubicBezTo>
                    <a:pt x="4156" y="6990"/>
                    <a:pt x="4275" y="6990"/>
                    <a:pt x="4382" y="6978"/>
                  </a:cubicBezTo>
                  <a:lnTo>
                    <a:pt x="4727" y="6942"/>
                  </a:lnTo>
                  <a:cubicBezTo>
                    <a:pt x="4846" y="6930"/>
                    <a:pt x="4965" y="6906"/>
                    <a:pt x="5084" y="6895"/>
                  </a:cubicBezTo>
                  <a:cubicBezTo>
                    <a:pt x="5203" y="6871"/>
                    <a:pt x="5334" y="6847"/>
                    <a:pt x="5453" y="6823"/>
                  </a:cubicBezTo>
                  <a:lnTo>
                    <a:pt x="5823" y="6740"/>
                  </a:lnTo>
                  <a:lnTo>
                    <a:pt x="6192" y="6633"/>
                  </a:lnTo>
                  <a:cubicBezTo>
                    <a:pt x="7216" y="6335"/>
                    <a:pt x="8168" y="5847"/>
                    <a:pt x="9013" y="5192"/>
                  </a:cubicBezTo>
                  <a:lnTo>
                    <a:pt x="9311" y="4954"/>
                  </a:lnTo>
                  <a:lnTo>
                    <a:pt x="9597" y="4704"/>
                  </a:lnTo>
                  <a:cubicBezTo>
                    <a:pt x="9692" y="4620"/>
                    <a:pt x="9775" y="4537"/>
                    <a:pt x="9859" y="4454"/>
                  </a:cubicBezTo>
                  <a:cubicBezTo>
                    <a:pt x="9942" y="4358"/>
                    <a:pt x="10037" y="4287"/>
                    <a:pt x="10109" y="4192"/>
                  </a:cubicBezTo>
                  <a:lnTo>
                    <a:pt x="10347" y="3930"/>
                  </a:lnTo>
                  <a:cubicBezTo>
                    <a:pt x="10418" y="3847"/>
                    <a:pt x="10490" y="3751"/>
                    <a:pt x="10561" y="3668"/>
                  </a:cubicBezTo>
                  <a:lnTo>
                    <a:pt x="10668" y="3537"/>
                  </a:lnTo>
                  <a:cubicBezTo>
                    <a:pt x="10704" y="3489"/>
                    <a:pt x="10728" y="3454"/>
                    <a:pt x="10764" y="3406"/>
                  </a:cubicBezTo>
                  <a:lnTo>
                    <a:pt x="10954" y="3144"/>
                  </a:lnTo>
                  <a:cubicBezTo>
                    <a:pt x="11014" y="3061"/>
                    <a:pt x="11073" y="2965"/>
                    <a:pt x="11121" y="2882"/>
                  </a:cubicBezTo>
                  <a:cubicBezTo>
                    <a:pt x="11180" y="2799"/>
                    <a:pt x="11240" y="2715"/>
                    <a:pt x="11276" y="2632"/>
                  </a:cubicBezTo>
                  <a:cubicBezTo>
                    <a:pt x="11371" y="2465"/>
                    <a:pt x="11478" y="2299"/>
                    <a:pt x="11549" y="2144"/>
                  </a:cubicBezTo>
                  <a:cubicBezTo>
                    <a:pt x="11633" y="1977"/>
                    <a:pt x="11716" y="1834"/>
                    <a:pt x="11776" y="1680"/>
                  </a:cubicBezTo>
                  <a:cubicBezTo>
                    <a:pt x="11835" y="1537"/>
                    <a:pt x="11895" y="1394"/>
                    <a:pt x="11954" y="1263"/>
                  </a:cubicBezTo>
                  <a:cubicBezTo>
                    <a:pt x="12002" y="1132"/>
                    <a:pt x="12050" y="1001"/>
                    <a:pt x="12085" y="882"/>
                  </a:cubicBezTo>
                  <a:cubicBezTo>
                    <a:pt x="12121" y="775"/>
                    <a:pt x="12145" y="668"/>
                    <a:pt x="12180" y="572"/>
                  </a:cubicBezTo>
                  <a:cubicBezTo>
                    <a:pt x="12216" y="477"/>
                    <a:pt x="12228" y="382"/>
                    <a:pt x="12252" y="310"/>
                  </a:cubicBezTo>
                  <a:cubicBezTo>
                    <a:pt x="12264" y="239"/>
                    <a:pt x="12288" y="167"/>
                    <a:pt x="12300" y="120"/>
                  </a:cubicBezTo>
                  <a:lnTo>
                    <a:pt x="1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8;p56">
              <a:extLst>
                <a:ext uri="{FF2B5EF4-FFF2-40B4-BE49-F238E27FC236}">
                  <a16:creationId xmlns:a16="http://schemas.microsoft.com/office/drawing/2014/main" id="{8D5FBC7D-5384-322B-6D8B-5EB1EFAA0280}"/>
                </a:ext>
              </a:extLst>
            </p:cNvPr>
            <p:cNvSpPr/>
            <p:nvPr/>
          </p:nvSpPr>
          <p:spPr>
            <a:xfrm flipH="1">
              <a:off x="6513337" y="2521028"/>
              <a:ext cx="875115" cy="869990"/>
            </a:xfrm>
            <a:custGeom>
              <a:avLst/>
              <a:gdLst/>
              <a:ahLst/>
              <a:cxnLst/>
              <a:rect l="l" t="t" r="r" b="b"/>
              <a:pathLst>
                <a:path w="8026" h="7979" extrusionOk="0">
                  <a:moveTo>
                    <a:pt x="560" y="1"/>
                  </a:moveTo>
                  <a:lnTo>
                    <a:pt x="560" y="1"/>
                  </a:lnTo>
                  <a:cubicBezTo>
                    <a:pt x="179" y="2239"/>
                    <a:pt x="0" y="4549"/>
                    <a:pt x="1501" y="6264"/>
                  </a:cubicBezTo>
                  <a:cubicBezTo>
                    <a:pt x="2013" y="6847"/>
                    <a:pt x="3084" y="7645"/>
                    <a:pt x="3858" y="7978"/>
                  </a:cubicBezTo>
                  <a:lnTo>
                    <a:pt x="8025" y="1275"/>
                  </a:lnTo>
                  <a:lnTo>
                    <a:pt x="560"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9;p56">
              <a:extLst>
                <a:ext uri="{FF2B5EF4-FFF2-40B4-BE49-F238E27FC236}">
                  <a16:creationId xmlns:a16="http://schemas.microsoft.com/office/drawing/2014/main" id="{3A09834A-B256-7038-99BE-44B1C96DB323}"/>
                </a:ext>
              </a:extLst>
            </p:cNvPr>
            <p:cNvSpPr/>
            <p:nvPr/>
          </p:nvSpPr>
          <p:spPr>
            <a:xfrm flipH="1">
              <a:off x="6621170" y="2504237"/>
              <a:ext cx="871190" cy="843931"/>
            </a:xfrm>
            <a:custGeom>
              <a:avLst/>
              <a:gdLst/>
              <a:ahLst/>
              <a:cxnLst/>
              <a:rect l="l" t="t" r="r" b="b"/>
              <a:pathLst>
                <a:path w="7990" h="7740" extrusionOk="0">
                  <a:moveTo>
                    <a:pt x="525" y="0"/>
                  </a:moveTo>
                  <a:lnTo>
                    <a:pt x="525" y="0"/>
                  </a:lnTo>
                  <a:cubicBezTo>
                    <a:pt x="1" y="3060"/>
                    <a:pt x="1406" y="6132"/>
                    <a:pt x="4073" y="7739"/>
                  </a:cubicBezTo>
                  <a:lnTo>
                    <a:pt x="7990" y="1262"/>
                  </a:lnTo>
                  <a:lnTo>
                    <a:pt x="525"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0;p56">
              <a:extLst>
                <a:ext uri="{FF2B5EF4-FFF2-40B4-BE49-F238E27FC236}">
                  <a16:creationId xmlns:a16="http://schemas.microsoft.com/office/drawing/2014/main" id="{BE44D486-B2BD-BCFF-D72F-40803AF45C49}"/>
                </a:ext>
              </a:extLst>
            </p:cNvPr>
            <p:cNvSpPr/>
            <p:nvPr/>
          </p:nvSpPr>
          <p:spPr>
            <a:xfrm flipH="1">
              <a:off x="7046956" y="3076331"/>
              <a:ext cx="268771" cy="250999"/>
            </a:xfrm>
            <a:custGeom>
              <a:avLst/>
              <a:gdLst/>
              <a:ahLst/>
              <a:cxnLst/>
              <a:rect l="l" t="t" r="r" b="b"/>
              <a:pathLst>
                <a:path w="2465" h="2302" extrusionOk="0">
                  <a:moveTo>
                    <a:pt x="11" y="85"/>
                  </a:moveTo>
                  <a:lnTo>
                    <a:pt x="11" y="85"/>
                  </a:lnTo>
                  <a:cubicBezTo>
                    <a:pt x="8" y="86"/>
                    <a:pt x="4" y="87"/>
                    <a:pt x="0" y="87"/>
                  </a:cubicBezTo>
                  <a:cubicBezTo>
                    <a:pt x="0" y="87"/>
                    <a:pt x="4" y="87"/>
                    <a:pt x="11" y="85"/>
                  </a:cubicBezTo>
                  <a:close/>
                  <a:moveTo>
                    <a:pt x="493" y="1"/>
                  </a:moveTo>
                  <a:cubicBezTo>
                    <a:pt x="377" y="1"/>
                    <a:pt x="262" y="20"/>
                    <a:pt x="155" y="40"/>
                  </a:cubicBezTo>
                  <a:cubicBezTo>
                    <a:pt x="119" y="51"/>
                    <a:pt x="72" y="63"/>
                    <a:pt x="36" y="75"/>
                  </a:cubicBezTo>
                  <a:cubicBezTo>
                    <a:pt x="25" y="81"/>
                    <a:pt x="17" y="83"/>
                    <a:pt x="11" y="85"/>
                  </a:cubicBezTo>
                  <a:lnTo>
                    <a:pt x="11" y="85"/>
                  </a:lnTo>
                  <a:cubicBezTo>
                    <a:pt x="164" y="57"/>
                    <a:pt x="317" y="36"/>
                    <a:pt x="470" y="36"/>
                  </a:cubicBezTo>
                  <a:cubicBezTo>
                    <a:pt x="504" y="36"/>
                    <a:pt x="538" y="37"/>
                    <a:pt x="572" y="40"/>
                  </a:cubicBezTo>
                  <a:cubicBezTo>
                    <a:pt x="774" y="40"/>
                    <a:pt x="976" y="87"/>
                    <a:pt x="1167" y="147"/>
                  </a:cubicBezTo>
                  <a:cubicBezTo>
                    <a:pt x="1643" y="325"/>
                    <a:pt x="2036" y="671"/>
                    <a:pt x="2239" y="1135"/>
                  </a:cubicBezTo>
                  <a:cubicBezTo>
                    <a:pt x="2322" y="1325"/>
                    <a:pt x="2381" y="1528"/>
                    <a:pt x="2405" y="1730"/>
                  </a:cubicBezTo>
                  <a:cubicBezTo>
                    <a:pt x="2429" y="1921"/>
                    <a:pt x="2429" y="2111"/>
                    <a:pt x="2405" y="2302"/>
                  </a:cubicBezTo>
                  <a:cubicBezTo>
                    <a:pt x="2405" y="2302"/>
                    <a:pt x="2417" y="2290"/>
                    <a:pt x="2417" y="2266"/>
                  </a:cubicBezTo>
                  <a:cubicBezTo>
                    <a:pt x="2429" y="2230"/>
                    <a:pt x="2441" y="2195"/>
                    <a:pt x="2441" y="2147"/>
                  </a:cubicBezTo>
                  <a:cubicBezTo>
                    <a:pt x="2465" y="2004"/>
                    <a:pt x="2465" y="1873"/>
                    <a:pt x="2453" y="1730"/>
                  </a:cubicBezTo>
                  <a:cubicBezTo>
                    <a:pt x="2405" y="1254"/>
                    <a:pt x="2191" y="825"/>
                    <a:pt x="1846" y="492"/>
                  </a:cubicBezTo>
                  <a:cubicBezTo>
                    <a:pt x="1488" y="182"/>
                    <a:pt x="1036" y="4"/>
                    <a:pt x="572" y="4"/>
                  </a:cubicBezTo>
                  <a:cubicBezTo>
                    <a:pt x="545" y="2"/>
                    <a:pt x="519" y="1"/>
                    <a:pt x="4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1;p56">
              <a:extLst>
                <a:ext uri="{FF2B5EF4-FFF2-40B4-BE49-F238E27FC236}">
                  <a16:creationId xmlns:a16="http://schemas.microsoft.com/office/drawing/2014/main" id="{10A544E0-FA56-1E14-5432-CA4206916E03}"/>
                </a:ext>
              </a:extLst>
            </p:cNvPr>
            <p:cNvSpPr/>
            <p:nvPr/>
          </p:nvSpPr>
          <p:spPr>
            <a:xfrm flipH="1">
              <a:off x="7261098" y="2530187"/>
              <a:ext cx="154612" cy="468741"/>
            </a:xfrm>
            <a:custGeom>
              <a:avLst/>
              <a:gdLst/>
              <a:ahLst/>
              <a:cxnLst/>
              <a:rect l="l" t="t" r="r" b="b"/>
              <a:pathLst>
                <a:path w="1418" h="4299" extrusionOk="0">
                  <a:moveTo>
                    <a:pt x="365" y="1582"/>
                  </a:moveTo>
                  <a:cubicBezTo>
                    <a:pt x="395" y="1582"/>
                    <a:pt x="424" y="1586"/>
                    <a:pt x="453" y="1596"/>
                  </a:cubicBezTo>
                  <a:cubicBezTo>
                    <a:pt x="579" y="1616"/>
                    <a:pt x="702" y="1666"/>
                    <a:pt x="811" y="1737"/>
                  </a:cubicBezTo>
                  <a:lnTo>
                    <a:pt x="811" y="1737"/>
                  </a:lnTo>
                  <a:cubicBezTo>
                    <a:pt x="762" y="1807"/>
                    <a:pt x="706" y="1872"/>
                    <a:pt x="643" y="1929"/>
                  </a:cubicBezTo>
                  <a:cubicBezTo>
                    <a:pt x="572" y="2001"/>
                    <a:pt x="477" y="2048"/>
                    <a:pt x="369" y="2060"/>
                  </a:cubicBezTo>
                  <a:cubicBezTo>
                    <a:pt x="356" y="2062"/>
                    <a:pt x="343" y="2062"/>
                    <a:pt x="329" y="2062"/>
                  </a:cubicBezTo>
                  <a:cubicBezTo>
                    <a:pt x="236" y="2062"/>
                    <a:pt x="148" y="2026"/>
                    <a:pt x="96" y="1953"/>
                  </a:cubicBezTo>
                  <a:cubicBezTo>
                    <a:pt x="60" y="1905"/>
                    <a:pt x="48" y="1858"/>
                    <a:pt x="60" y="1798"/>
                  </a:cubicBezTo>
                  <a:cubicBezTo>
                    <a:pt x="72" y="1751"/>
                    <a:pt x="96" y="1703"/>
                    <a:pt x="143" y="1667"/>
                  </a:cubicBezTo>
                  <a:cubicBezTo>
                    <a:pt x="204" y="1615"/>
                    <a:pt x="284" y="1582"/>
                    <a:pt x="365" y="1582"/>
                  </a:cubicBezTo>
                  <a:close/>
                  <a:moveTo>
                    <a:pt x="667" y="0"/>
                  </a:moveTo>
                  <a:cubicBezTo>
                    <a:pt x="667" y="12"/>
                    <a:pt x="739" y="72"/>
                    <a:pt x="846" y="227"/>
                  </a:cubicBezTo>
                  <a:cubicBezTo>
                    <a:pt x="977" y="441"/>
                    <a:pt x="1048" y="691"/>
                    <a:pt x="1048" y="941"/>
                  </a:cubicBezTo>
                  <a:cubicBezTo>
                    <a:pt x="1048" y="1108"/>
                    <a:pt x="1024" y="1286"/>
                    <a:pt x="965" y="1441"/>
                  </a:cubicBezTo>
                  <a:cubicBezTo>
                    <a:pt x="931" y="1531"/>
                    <a:pt x="890" y="1615"/>
                    <a:pt x="840" y="1693"/>
                  </a:cubicBezTo>
                  <a:lnTo>
                    <a:pt x="840" y="1693"/>
                  </a:lnTo>
                  <a:cubicBezTo>
                    <a:pt x="727" y="1617"/>
                    <a:pt x="600" y="1563"/>
                    <a:pt x="465" y="1536"/>
                  </a:cubicBezTo>
                  <a:cubicBezTo>
                    <a:pt x="433" y="1530"/>
                    <a:pt x="401" y="1527"/>
                    <a:pt x="370" y="1527"/>
                  </a:cubicBezTo>
                  <a:cubicBezTo>
                    <a:pt x="272" y="1527"/>
                    <a:pt x="177" y="1556"/>
                    <a:pt x="96" y="1620"/>
                  </a:cubicBezTo>
                  <a:cubicBezTo>
                    <a:pt x="48" y="1667"/>
                    <a:pt x="24" y="1727"/>
                    <a:pt x="0" y="1786"/>
                  </a:cubicBezTo>
                  <a:cubicBezTo>
                    <a:pt x="0" y="1858"/>
                    <a:pt x="12" y="1917"/>
                    <a:pt x="48" y="1977"/>
                  </a:cubicBezTo>
                  <a:cubicBezTo>
                    <a:pt x="123" y="2062"/>
                    <a:pt x="227" y="2110"/>
                    <a:pt x="333" y="2110"/>
                  </a:cubicBezTo>
                  <a:cubicBezTo>
                    <a:pt x="345" y="2110"/>
                    <a:pt x="357" y="2109"/>
                    <a:pt x="369" y="2108"/>
                  </a:cubicBezTo>
                  <a:cubicBezTo>
                    <a:pt x="489" y="2084"/>
                    <a:pt x="584" y="2036"/>
                    <a:pt x="667" y="1953"/>
                  </a:cubicBezTo>
                  <a:cubicBezTo>
                    <a:pt x="734" y="1896"/>
                    <a:pt x="792" y="1830"/>
                    <a:pt x="843" y="1759"/>
                  </a:cubicBezTo>
                  <a:lnTo>
                    <a:pt x="843" y="1759"/>
                  </a:lnTo>
                  <a:cubicBezTo>
                    <a:pt x="915" y="1810"/>
                    <a:pt x="981" y="1872"/>
                    <a:pt x="1036" y="1941"/>
                  </a:cubicBezTo>
                  <a:cubicBezTo>
                    <a:pt x="1179" y="2096"/>
                    <a:pt x="1274" y="2298"/>
                    <a:pt x="1322" y="2513"/>
                  </a:cubicBezTo>
                  <a:cubicBezTo>
                    <a:pt x="1370" y="2703"/>
                    <a:pt x="1370" y="2905"/>
                    <a:pt x="1322" y="3096"/>
                  </a:cubicBezTo>
                  <a:cubicBezTo>
                    <a:pt x="1286" y="3263"/>
                    <a:pt x="1227" y="3417"/>
                    <a:pt x="1131" y="3572"/>
                  </a:cubicBezTo>
                  <a:cubicBezTo>
                    <a:pt x="1000" y="3787"/>
                    <a:pt x="846" y="3977"/>
                    <a:pt x="643" y="4132"/>
                  </a:cubicBezTo>
                  <a:cubicBezTo>
                    <a:pt x="572" y="4191"/>
                    <a:pt x="524" y="4227"/>
                    <a:pt x="477" y="4251"/>
                  </a:cubicBezTo>
                  <a:cubicBezTo>
                    <a:pt x="465" y="4275"/>
                    <a:pt x="441" y="4286"/>
                    <a:pt x="429" y="4298"/>
                  </a:cubicBezTo>
                  <a:lnTo>
                    <a:pt x="429" y="4298"/>
                  </a:lnTo>
                  <a:cubicBezTo>
                    <a:pt x="441" y="4286"/>
                    <a:pt x="465" y="4275"/>
                    <a:pt x="489" y="4263"/>
                  </a:cubicBezTo>
                  <a:cubicBezTo>
                    <a:pt x="548" y="4227"/>
                    <a:pt x="608" y="4191"/>
                    <a:pt x="655" y="4144"/>
                  </a:cubicBezTo>
                  <a:cubicBezTo>
                    <a:pt x="858" y="4001"/>
                    <a:pt x="1036" y="3810"/>
                    <a:pt x="1167" y="3584"/>
                  </a:cubicBezTo>
                  <a:cubicBezTo>
                    <a:pt x="1262" y="3441"/>
                    <a:pt x="1322" y="3275"/>
                    <a:pt x="1370" y="3096"/>
                  </a:cubicBezTo>
                  <a:cubicBezTo>
                    <a:pt x="1417" y="2905"/>
                    <a:pt x="1417" y="2691"/>
                    <a:pt x="1370" y="2501"/>
                  </a:cubicBezTo>
                  <a:cubicBezTo>
                    <a:pt x="1322" y="2274"/>
                    <a:pt x="1215" y="2072"/>
                    <a:pt x="1072" y="1905"/>
                  </a:cubicBezTo>
                  <a:cubicBezTo>
                    <a:pt x="1013" y="1833"/>
                    <a:pt x="946" y="1769"/>
                    <a:pt x="872" y="1715"/>
                  </a:cubicBezTo>
                  <a:lnTo>
                    <a:pt x="872" y="1715"/>
                  </a:lnTo>
                  <a:cubicBezTo>
                    <a:pt x="924" y="1633"/>
                    <a:pt x="966" y="1544"/>
                    <a:pt x="1000" y="1453"/>
                  </a:cubicBezTo>
                  <a:cubicBezTo>
                    <a:pt x="1060" y="1286"/>
                    <a:pt x="1084" y="1108"/>
                    <a:pt x="1084" y="929"/>
                  </a:cubicBezTo>
                  <a:cubicBezTo>
                    <a:pt x="1072" y="679"/>
                    <a:pt x="989" y="429"/>
                    <a:pt x="858" y="215"/>
                  </a:cubicBezTo>
                  <a:cubicBezTo>
                    <a:pt x="822" y="155"/>
                    <a:pt x="774" y="96"/>
                    <a:pt x="727" y="48"/>
                  </a:cubicBezTo>
                  <a:cubicBezTo>
                    <a:pt x="715" y="36"/>
                    <a:pt x="691" y="12"/>
                    <a:pt x="6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2;p56">
              <a:extLst>
                <a:ext uri="{FF2B5EF4-FFF2-40B4-BE49-F238E27FC236}">
                  <a16:creationId xmlns:a16="http://schemas.microsoft.com/office/drawing/2014/main" id="{6A819073-92BD-9256-060F-E89E44D8945F}"/>
                </a:ext>
              </a:extLst>
            </p:cNvPr>
            <p:cNvSpPr/>
            <p:nvPr/>
          </p:nvSpPr>
          <p:spPr>
            <a:xfrm flipH="1">
              <a:off x="6870434" y="2573037"/>
              <a:ext cx="199970" cy="506359"/>
            </a:xfrm>
            <a:custGeom>
              <a:avLst/>
              <a:gdLst/>
              <a:ahLst/>
              <a:cxnLst/>
              <a:rect l="l" t="t" r="r" b="b"/>
              <a:pathLst>
                <a:path w="1834" h="4644" extrusionOk="0">
                  <a:moveTo>
                    <a:pt x="810" y="0"/>
                  </a:moveTo>
                  <a:lnTo>
                    <a:pt x="810" y="0"/>
                  </a:lnTo>
                  <a:cubicBezTo>
                    <a:pt x="803" y="4"/>
                    <a:pt x="797" y="8"/>
                    <a:pt x="790" y="12"/>
                  </a:cubicBezTo>
                  <a:lnTo>
                    <a:pt x="790" y="12"/>
                  </a:lnTo>
                  <a:cubicBezTo>
                    <a:pt x="798" y="12"/>
                    <a:pt x="800" y="11"/>
                    <a:pt x="810" y="0"/>
                  </a:cubicBezTo>
                  <a:close/>
                  <a:moveTo>
                    <a:pt x="1097" y="1725"/>
                  </a:moveTo>
                  <a:cubicBezTo>
                    <a:pt x="1112" y="1725"/>
                    <a:pt x="1128" y="1725"/>
                    <a:pt x="1143" y="1727"/>
                  </a:cubicBezTo>
                  <a:cubicBezTo>
                    <a:pt x="1489" y="1762"/>
                    <a:pt x="1751" y="2036"/>
                    <a:pt x="1774" y="2370"/>
                  </a:cubicBezTo>
                  <a:cubicBezTo>
                    <a:pt x="1786" y="2453"/>
                    <a:pt x="1763" y="2536"/>
                    <a:pt x="1739" y="2620"/>
                  </a:cubicBezTo>
                  <a:cubicBezTo>
                    <a:pt x="1703" y="2691"/>
                    <a:pt x="1667" y="2762"/>
                    <a:pt x="1608" y="2822"/>
                  </a:cubicBezTo>
                  <a:cubicBezTo>
                    <a:pt x="1501" y="2941"/>
                    <a:pt x="1346" y="3024"/>
                    <a:pt x="1191" y="3060"/>
                  </a:cubicBezTo>
                  <a:cubicBezTo>
                    <a:pt x="1135" y="3073"/>
                    <a:pt x="1080" y="3080"/>
                    <a:pt x="1025" y="3080"/>
                  </a:cubicBezTo>
                  <a:cubicBezTo>
                    <a:pt x="927" y="3080"/>
                    <a:pt x="830" y="3058"/>
                    <a:pt x="739" y="3013"/>
                  </a:cubicBezTo>
                  <a:cubicBezTo>
                    <a:pt x="596" y="2941"/>
                    <a:pt x="489" y="2846"/>
                    <a:pt x="393" y="2715"/>
                  </a:cubicBezTo>
                  <a:cubicBezTo>
                    <a:pt x="373" y="2684"/>
                    <a:pt x="354" y="2653"/>
                    <a:pt x="336" y="2621"/>
                  </a:cubicBezTo>
                  <a:lnTo>
                    <a:pt x="336" y="2621"/>
                  </a:lnTo>
                  <a:cubicBezTo>
                    <a:pt x="349" y="2486"/>
                    <a:pt x="384" y="2351"/>
                    <a:pt x="441" y="2227"/>
                  </a:cubicBezTo>
                  <a:cubicBezTo>
                    <a:pt x="500" y="2084"/>
                    <a:pt x="596" y="1965"/>
                    <a:pt x="715" y="1870"/>
                  </a:cubicBezTo>
                  <a:cubicBezTo>
                    <a:pt x="822" y="1773"/>
                    <a:pt x="958" y="1725"/>
                    <a:pt x="1097" y="1725"/>
                  </a:cubicBezTo>
                  <a:close/>
                  <a:moveTo>
                    <a:pt x="790" y="12"/>
                  </a:moveTo>
                  <a:cubicBezTo>
                    <a:pt x="789" y="12"/>
                    <a:pt x="788" y="12"/>
                    <a:pt x="786" y="12"/>
                  </a:cubicBezTo>
                  <a:cubicBezTo>
                    <a:pt x="762" y="24"/>
                    <a:pt x="751" y="36"/>
                    <a:pt x="727" y="48"/>
                  </a:cubicBezTo>
                  <a:cubicBezTo>
                    <a:pt x="631" y="95"/>
                    <a:pt x="560" y="155"/>
                    <a:pt x="489" y="226"/>
                  </a:cubicBezTo>
                  <a:cubicBezTo>
                    <a:pt x="227" y="488"/>
                    <a:pt x="60" y="822"/>
                    <a:pt x="24" y="1191"/>
                  </a:cubicBezTo>
                  <a:cubicBezTo>
                    <a:pt x="0" y="1441"/>
                    <a:pt x="12" y="1691"/>
                    <a:pt x="60" y="1941"/>
                  </a:cubicBezTo>
                  <a:cubicBezTo>
                    <a:pt x="99" y="2178"/>
                    <a:pt x="172" y="2406"/>
                    <a:pt x="290" y="2620"/>
                  </a:cubicBezTo>
                  <a:lnTo>
                    <a:pt x="290" y="2620"/>
                  </a:lnTo>
                  <a:cubicBezTo>
                    <a:pt x="289" y="2628"/>
                    <a:pt x="287" y="2636"/>
                    <a:pt x="286" y="2643"/>
                  </a:cubicBezTo>
                  <a:cubicBezTo>
                    <a:pt x="274" y="2774"/>
                    <a:pt x="274" y="2917"/>
                    <a:pt x="286" y="3060"/>
                  </a:cubicBezTo>
                  <a:cubicBezTo>
                    <a:pt x="322" y="3310"/>
                    <a:pt x="417" y="3548"/>
                    <a:pt x="536" y="3763"/>
                  </a:cubicBezTo>
                  <a:cubicBezTo>
                    <a:pt x="643" y="3941"/>
                    <a:pt x="774" y="4108"/>
                    <a:pt x="929" y="4239"/>
                  </a:cubicBezTo>
                  <a:cubicBezTo>
                    <a:pt x="1048" y="4346"/>
                    <a:pt x="1179" y="4441"/>
                    <a:pt x="1322" y="4513"/>
                  </a:cubicBezTo>
                  <a:cubicBezTo>
                    <a:pt x="1370" y="4537"/>
                    <a:pt x="1417" y="4560"/>
                    <a:pt x="1477" y="4572"/>
                  </a:cubicBezTo>
                  <a:cubicBezTo>
                    <a:pt x="1513" y="4596"/>
                    <a:pt x="1548" y="4608"/>
                    <a:pt x="1596" y="4620"/>
                  </a:cubicBezTo>
                  <a:lnTo>
                    <a:pt x="1657" y="4630"/>
                  </a:lnTo>
                  <a:lnTo>
                    <a:pt x="1657" y="4630"/>
                  </a:lnTo>
                  <a:cubicBezTo>
                    <a:pt x="1547" y="4587"/>
                    <a:pt x="1430" y="4543"/>
                    <a:pt x="1322" y="4489"/>
                  </a:cubicBezTo>
                  <a:cubicBezTo>
                    <a:pt x="1191" y="4417"/>
                    <a:pt x="1060" y="4322"/>
                    <a:pt x="953" y="4227"/>
                  </a:cubicBezTo>
                  <a:cubicBezTo>
                    <a:pt x="798" y="4084"/>
                    <a:pt x="667" y="3929"/>
                    <a:pt x="572" y="3751"/>
                  </a:cubicBezTo>
                  <a:cubicBezTo>
                    <a:pt x="441" y="3536"/>
                    <a:pt x="370" y="3298"/>
                    <a:pt x="334" y="3048"/>
                  </a:cubicBezTo>
                  <a:cubicBezTo>
                    <a:pt x="312" y="2931"/>
                    <a:pt x="310" y="2804"/>
                    <a:pt x="327" y="2684"/>
                  </a:cubicBezTo>
                  <a:lnTo>
                    <a:pt x="327" y="2684"/>
                  </a:lnTo>
                  <a:cubicBezTo>
                    <a:pt x="341" y="2706"/>
                    <a:pt x="355" y="2729"/>
                    <a:pt x="370" y="2751"/>
                  </a:cubicBezTo>
                  <a:cubicBezTo>
                    <a:pt x="465" y="2882"/>
                    <a:pt x="584" y="2989"/>
                    <a:pt x="727" y="3060"/>
                  </a:cubicBezTo>
                  <a:cubicBezTo>
                    <a:pt x="825" y="3109"/>
                    <a:pt x="941" y="3136"/>
                    <a:pt x="1058" y="3136"/>
                  </a:cubicBezTo>
                  <a:cubicBezTo>
                    <a:pt x="1110" y="3136"/>
                    <a:pt x="1163" y="3131"/>
                    <a:pt x="1215" y="3120"/>
                  </a:cubicBezTo>
                  <a:cubicBezTo>
                    <a:pt x="1382" y="3072"/>
                    <a:pt x="1536" y="2989"/>
                    <a:pt x="1655" y="2858"/>
                  </a:cubicBezTo>
                  <a:cubicBezTo>
                    <a:pt x="1715" y="2798"/>
                    <a:pt x="1763" y="2715"/>
                    <a:pt x="1786" y="2643"/>
                  </a:cubicBezTo>
                  <a:cubicBezTo>
                    <a:pt x="1822" y="2548"/>
                    <a:pt x="1834" y="2465"/>
                    <a:pt x="1834" y="2370"/>
                  </a:cubicBezTo>
                  <a:cubicBezTo>
                    <a:pt x="1822" y="2191"/>
                    <a:pt x="1751" y="2024"/>
                    <a:pt x="1620" y="1893"/>
                  </a:cubicBezTo>
                  <a:cubicBezTo>
                    <a:pt x="1548" y="1834"/>
                    <a:pt x="1477" y="1786"/>
                    <a:pt x="1405" y="1750"/>
                  </a:cubicBezTo>
                  <a:cubicBezTo>
                    <a:pt x="1322" y="1703"/>
                    <a:pt x="1239" y="1679"/>
                    <a:pt x="1155" y="1679"/>
                  </a:cubicBezTo>
                  <a:cubicBezTo>
                    <a:pt x="1139" y="1678"/>
                    <a:pt x="1122" y="1677"/>
                    <a:pt x="1105" y="1677"/>
                  </a:cubicBezTo>
                  <a:cubicBezTo>
                    <a:pt x="956" y="1677"/>
                    <a:pt x="809" y="1725"/>
                    <a:pt x="691" y="1822"/>
                  </a:cubicBezTo>
                  <a:cubicBezTo>
                    <a:pt x="572" y="1929"/>
                    <a:pt x="465" y="2060"/>
                    <a:pt x="405" y="2203"/>
                  </a:cubicBezTo>
                  <a:cubicBezTo>
                    <a:pt x="357" y="2319"/>
                    <a:pt x="324" y="2436"/>
                    <a:pt x="301" y="2559"/>
                  </a:cubicBezTo>
                  <a:lnTo>
                    <a:pt x="301" y="2559"/>
                  </a:lnTo>
                  <a:cubicBezTo>
                    <a:pt x="196" y="2363"/>
                    <a:pt x="124" y="2154"/>
                    <a:pt x="96" y="1929"/>
                  </a:cubicBezTo>
                  <a:cubicBezTo>
                    <a:pt x="36" y="1691"/>
                    <a:pt x="24" y="1441"/>
                    <a:pt x="48" y="1191"/>
                  </a:cubicBezTo>
                  <a:cubicBezTo>
                    <a:pt x="84" y="834"/>
                    <a:pt x="239" y="500"/>
                    <a:pt x="489" y="238"/>
                  </a:cubicBezTo>
                  <a:cubicBezTo>
                    <a:pt x="579" y="148"/>
                    <a:pt x="679" y="80"/>
                    <a:pt x="790" y="12"/>
                  </a:cubicBezTo>
                  <a:close/>
                  <a:moveTo>
                    <a:pt x="1657" y="4630"/>
                  </a:moveTo>
                  <a:cubicBezTo>
                    <a:pt x="1668" y="4635"/>
                    <a:pt x="1680" y="4639"/>
                    <a:pt x="1691" y="4644"/>
                  </a:cubicBezTo>
                  <a:lnTo>
                    <a:pt x="1667" y="4632"/>
                  </a:lnTo>
                  <a:lnTo>
                    <a:pt x="1657" y="463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3;p56">
              <a:extLst>
                <a:ext uri="{FF2B5EF4-FFF2-40B4-BE49-F238E27FC236}">
                  <a16:creationId xmlns:a16="http://schemas.microsoft.com/office/drawing/2014/main" id="{1016DAED-668C-459A-98E3-86824B385506}"/>
                </a:ext>
              </a:extLst>
            </p:cNvPr>
            <p:cNvSpPr/>
            <p:nvPr/>
          </p:nvSpPr>
          <p:spPr>
            <a:xfrm flipH="1">
              <a:off x="6939238" y="3226033"/>
              <a:ext cx="36418" cy="119502"/>
            </a:xfrm>
            <a:custGeom>
              <a:avLst/>
              <a:gdLst/>
              <a:ahLst/>
              <a:cxnLst/>
              <a:rect l="l" t="t" r="r" b="b"/>
              <a:pathLst>
                <a:path w="334" h="1096" extrusionOk="0">
                  <a:moveTo>
                    <a:pt x="1" y="0"/>
                  </a:moveTo>
                  <a:cubicBezTo>
                    <a:pt x="36" y="191"/>
                    <a:pt x="84" y="369"/>
                    <a:pt x="143" y="560"/>
                  </a:cubicBezTo>
                  <a:cubicBezTo>
                    <a:pt x="191" y="738"/>
                    <a:pt x="263" y="917"/>
                    <a:pt x="334" y="1095"/>
                  </a:cubicBezTo>
                  <a:cubicBezTo>
                    <a:pt x="310" y="905"/>
                    <a:pt x="263" y="726"/>
                    <a:pt x="191" y="536"/>
                  </a:cubicBezTo>
                  <a:cubicBezTo>
                    <a:pt x="143" y="357"/>
                    <a:pt x="84" y="167"/>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4;p56">
              <a:extLst>
                <a:ext uri="{FF2B5EF4-FFF2-40B4-BE49-F238E27FC236}">
                  <a16:creationId xmlns:a16="http://schemas.microsoft.com/office/drawing/2014/main" id="{E294AF7B-00E5-579D-D39B-6776639B3C30}"/>
                </a:ext>
              </a:extLst>
            </p:cNvPr>
            <p:cNvSpPr/>
            <p:nvPr/>
          </p:nvSpPr>
          <p:spPr>
            <a:xfrm flipH="1">
              <a:off x="6884721" y="3140333"/>
              <a:ext cx="36418" cy="120811"/>
            </a:xfrm>
            <a:custGeom>
              <a:avLst/>
              <a:gdLst/>
              <a:ahLst/>
              <a:cxnLst/>
              <a:rect l="l" t="t" r="r" b="b"/>
              <a:pathLst>
                <a:path w="334" h="1108" extrusionOk="0">
                  <a:moveTo>
                    <a:pt x="1" y="0"/>
                  </a:moveTo>
                  <a:cubicBezTo>
                    <a:pt x="36" y="191"/>
                    <a:pt x="84" y="381"/>
                    <a:pt x="144" y="560"/>
                  </a:cubicBezTo>
                  <a:cubicBezTo>
                    <a:pt x="191" y="738"/>
                    <a:pt x="251" y="929"/>
                    <a:pt x="334" y="1108"/>
                  </a:cubicBezTo>
                  <a:cubicBezTo>
                    <a:pt x="298" y="917"/>
                    <a:pt x="251" y="727"/>
                    <a:pt x="191" y="548"/>
                  </a:cubicBezTo>
                  <a:cubicBezTo>
                    <a:pt x="144" y="357"/>
                    <a:pt x="84" y="179"/>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5;p56">
              <a:extLst>
                <a:ext uri="{FF2B5EF4-FFF2-40B4-BE49-F238E27FC236}">
                  <a16:creationId xmlns:a16="http://schemas.microsoft.com/office/drawing/2014/main" id="{78864F5B-309F-FE2A-582E-F5684BFCAA13}"/>
                </a:ext>
              </a:extLst>
            </p:cNvPr>
            <p:cNvSpPr/>
            <p:nvPr/>
          </p:nvSpPr>
          <p:spPr>
            <a:xfrm flipH="1">
              <a:off x="6831405" y="3048092"/>
              <a:ext cx="37835" cy="124736"/>
            </a:xfrm>
            <a:custGeom>
              <a:avLst/>
              <a:gdLst/>
              <a:ahLst/>
              <a:cxnLst/>
              <a:rect l="l" t="t" r="r" b="b"/>
              <a:pathLst>
                <a:path w="347" h="1144" extrusionOk="0">
                  <a:moveTo>
                    <a:pt x="1" y="1"/>
                  </a:moveTo>
                  <a:lnTo>
                    <a:pt x="1" y="1"/>
                  </a:lnTo>
                  <a:cubicBezTo>
                    <a:pt x="37" y="203"/>
                    <a:pt x="84" y="394"/>
                    <a:pt x="144" y="584"/>
                  </a:cubicBezTo>
                  <a:cubicBezTo>
                    <a:pt x="191" y="775"/>
                    <a:pt x="263" y="965"/>
                    <a:pt x="346" y="1144"/>
                  </a:cubicBezTo>
                  <a:cubicBezTo>
                    <a:pt x="310" y="942"/>
                    <a:pt x="263" y="751"/>
                    <a:pt x="191" y="561"/>
                  </a:cubicBezTo>
                  <a:cubicBezTo>
                    <a:pt x="144" y="370"/>
                    <a:pt x="84" y="180"/>
                    <a:pt x="1"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p56">
              <a:extLst>
                <a:ext uri="{FF2B5EF4-FFF2-40B4-BE49-F238E27FC236}">
                  <a16:creationId xmlns:a16="http://schemas.microsoft.com/office/drawing/2014/main" id="{EC84E238-135B-4110-76A8-87AFA8C6EBBB}"/>
                </a:ext>
              </a:extLst>
            </p:cNvPr>
            <p:cNvSpPr/>
            <p:nvPr/>
          </p:nvSpPr>
          <p:spPr>
            <a:xfrm flipH="1">
              <a:off x="6778197" y="2962501"/>
              <a:ext cx="37726" cy="123428"/>
            </a:xfrm>
            <a:custGeom>
              <a:avLst/>
              <a:gdLst/>
              <a:ahLst/>
              <a:cxnLst/>
              <a:rect l="l" t="t" r="r" b="b"/>
              <a:pathLst>
                <a:path w="346" h="1132" extrusionOk="0">
                  <a:moveTo>
                    <a:pt x="0" y="0"/>
                  </a:moveTo>
                  <a:lnTo>
                    <a:pt x="0" y="0"/>
                  </a:lnTo>
                  <a:cubicBezTo>
                    <a:pt x="36" y="191"/>
                    <a:pt x="83" y="381"/>
                    <a:pt x="143" y="572"/>
                  </a:cubicBezTo>
                  <a:cubicBezTo>
                    <a:pt x="202" y="762"/>
                    <a:pt x="262" y="953"/>
                    <a:pt x="345" y="1131"/>
                  </a:cubicBezTo>
                  <a:cubicBezTo>
                    <a:pt x="310" y="941"/>
                    <a:pt x="262" y="750"/>
                    <a:pt x="191" y="560"/>
                  </a:cubicBezTo>
                  <a:cubicBezTo>
                    <a:pt x="143" y="369"/>
                    <a:pt x="83" y="179"/>
                    <a:pt x="0"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7;p56">
              <a:extLst>
                <a:ext uri="{FF2B5EF4-FFF2-40B4-BE49-F238E27FC236}">
                  <a16:creationId xmlns:a16="http://schemas.microsoft.com/office/drawing/2014/main" id="{D10F4EC6-276D-B2AF-B26C-5388F888CD5C}"/>
                </a:ext>
              </a:extLst>
            </p:cNvPr>
            <p:cNvSpPr/>
            <p:nvPr/>
          </p:nvSpPr>
          <p:spPr>
            <a:xfrm flipH="1">
              <a:off x="6723681" y="2884543"/>
              <a:ext cx="36418" cy="120920"/>
            </a:xfrm>
            <a:custGeom>
              <a:avLst/>
              <a:gdLst/>
              <a:ahLst/>
              <a:cxnLst/>
              <a:rect l="l" t="t" r="r" b="b"/>
              <a:pathLst>
                <a:path w="334" h="1109" extrusionOk="0">
                  <a:moveTo>
                    <a:pt x="0" y="1"/>
                  </a:moveTo>
                  <a:lnTo>
                    <a:pt x="0" y="1"/>
                  </a:lnTo>
                  <a:cubicBezTo>
                    <a:pt x="36" y="191"/>
                    <a:pt x="83" y="382"/>
                    <a:pt x="143" y="560"/>
                  </a:cubicBezTo>
                  <a:cubicBezTo>
                    <a:pt x="191" y="751"/>
                    <a:pt x="250" y="929"/>
                    <a:pt x="333" y="1108"/>
                  </a:cubicBezTo>
                  <a:cubicBezTo>
                    <a:pt x="298" y="918"/>
                    <a:pt x="250" y="727"/>
                    <a:pt x="191" y="548"/>
                  </a:cubicBezTo>
                  <a:cubicBezTo>
                    <a:pt x="143" y="358"/>
                    <a:pt x="83" y="179"/>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8;p56">
              <a:extLst>
                <a:ext uri="{FF2B5EF4-FFF2-40B4-BE49-F238E27FC236}">
                  <a16:creationId xmlns:a16="http://schemas.microsoft.com/office/drawing/2014/main" id="{4EC706F4-6FC0-767A-8B0F-23FA98CDCB2C}"/>
                </a:ext>
              </a:extLst>
            </p:cNvPr>
            <p:cNvSpPr/>
            <p:nvPr/>
          </p:nvSpPr>
          <p:spPr>
            <a:xfrm flipH="1">
              <a:off x="6671781" y="2787177"/>
              <a:ext cx="39035" cy="127353"/>
            </a:xfrm>
            <a:custGeom>
              <a:avLst/>
              <a:gdLst/>
              <a:ahLst/>
              <a:cxnLst/>
              <a:rect l="l" t="t" r="r" b="b"/>
              <a:pathLst>
                <a:path w="358" h="1168" extrusionOk="0">
                  <a:moveTo>
                    <a:pt x="0" y="1"/>
                  </a:moveTo>
                  <a:lnTo>
                    <a:pt x="0" y="1"/>
                  </a:lnTo>
                  <a:cubicBezTo>
                    <a:pt x="36" y="203"/>
                    <a:pt x="96" y="394"/>
                    <a:pt x="155" y="584"/>
                  </a:cubicBezTo>
                  <a:cubicBezTo>
                    <a:pt x="215" y="787"/>
                    <a:pt x="274" y="977"/>
                    <a:pt x="358" y="1168"/>
                  </a:cubicBezTo>
                  <a:cubicBezTo>
                    <a:pt x="322" y="965"/>
                    <a:pt x="274" y="763"/>
                    <a:pt x="203" y="572"/>
                  </a:cubicBezTo>
                  <a:cubicBezTo>
                    <a:pt x="155" y="382"/>
                    <a:pt x="84" y="179"/>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9;p56">
              <a:extLst>
                <a:ext uri="{FF2B5EF4-FFF2-40B4-BE49-F238E27FC236}">
                  <a16:creationId xmlns:a16="http://schemas.microsoft.com/office/drawing/2014/main" id="{FBE569AA-A8D0-832A-F079-6B4B9334CBDE}"/>
                </a:ext>
              </a:extLst>
            </p:cNvPr>
            <p:cNvSpPr/>
            <p:nvPr/>
          </p:nvSpPr>
          <p:spPr>
            <a:xfrm flipH="1">
              <a:off x="6617265" y="2698969"/>
              <a:ext cx="40343" cy="129861"/>
            </a:xfrm>
            <a:custGeom>
              <a:avLst/>
              <a:gdLst/>
              <a:ahLst/>
              <a:cxnLst/>
              <a:rect l="l" t="t" r="r" b="b"/>
              <a:pathLst>
                <a:path w="370" h="1191" extrusionOk="0">
                  <a:moveTo>
                    <a:pt x="1" y="0"/>
                  </a:moveTo>
                  <a:cubicBezTo>
                    <a:pt x="36" y="203"/>
                    <a:pt x="96" y="405"/>
                    <a:pt x="167" y="595"/>
                  </a:cubicBezTo>
                  <a:cubicBezTo>
                    <a:pt x="215" y="798"/>
                    <a:pt x="286" y="1000"/>
                    <a:pt x="370" y="1191"/>
                  </a:cubicBezTo>
                  <a:cubicBezTo>
                    <a:pt x="334" y="976"/>
                    <a:pt x="274" y="786"/>
                    <a:pt x="215" y="584"/>
                  </a:cubicBezTo>
                  <a:cubicBezTo>
                    <a:pt x="155" y="381"/>
                    <a:pt x="84" y="191"/>
                    <a:pt x="1" y="0"/>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0;p56">
              <a:extLst>
                <a:ext uri="{FF2B5EF4-FFF2-40B4-BE49-F238E27FC236}">
                  <a16:creationId xmlns:a16="http://schemas.microsoft.com/office/drawing/2014/main" id="{E4E6F06F-232E-1E9F-EC10-0C28BCC29D7A}"/>
                </a:ext>
              </a:extLst>
            </p:cNvPr>
            <p:cNvSpPr/>
            <p:nvPr/>
          </p:nvSpPr>
          <p:spPr>
            <a:xfrm flipH="1">
              <a:off x="6565366" y="2645652"/>
              <a:ext cx="28567" cy="97477"/>
            </a:xfrm>
            <a:custGeom>
              <a:avLst/>
              <a:gdLst/>
              <a:ahLst/>
              <a:cxnLst/>
              <a:rect l="l" t="t" r="r" b="b"/>
              <a:pathLst>
                <a:path w="262" h="894" extrusionOk="0">
                  <a:moveTo>
                    <a:pt x="0" y="1"/>
                  </a:moveTo>
                  <a:lnTo>
                    <a:pt x="0" y="1"/>
                  </a:lnTo>
                  <a:cubicBezTo>
                    <a:pt x="24" y="156"/>
                    <a:pt x="60" y="311"/>
                    <a:pt x="107" y="453"/>
                  </a:cubicBezTo>
                  <a:cubicBezTo>
                    <a:pt x="143" y="608"/>
                    <a:pt x="202" y="751"/>
                    <a:pt x="262" y="894"/>
                  </a:cubicBezTo>
                  <a:cubicBezTo>
                    <a:pt x="250" y="739"/>
                    <a:pt x="214" y="584"/>
                    <a:pt x="155" y="442"/>
                  </a:cubicBezTo>
                  <a:cubicBezTo>
                    <a:pt x="119" y="287"/>
                    <a:pt x="71" y="144"/>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1;p56">
              <a:extLst>
                <a:ext uri="{FF2B5EF4-FFF2-40B4-BE49-F238E27FC236}">
                  <a16:creationId xmlns:a16="http://schemas.microsoft.com/office/drawing/2014/main" id="{9B7D5760-6E8A-847B-9635-ECC740CDA365}"/>
                </a:ext>
              </a:extLst>
            </p:cNvPr>
            <p:cNvSpPr/>
            <p:nvPr/>
          </p:nvSpPr>
          <p:spPr>
            <a:xfrm flipH="1">
              <a:off x="8167262" y="2479487"/>
              <a:ext cx="322416" cy="660098"/>
            </a:xfrm>
            <a:custGeom>
              <a:avLst/>
              <a:gdLst/>
              <a:ahLst/>
              <a:cxnLst/>
              <a:rect l="l" t="t" r="r" b="b"/>
              <a:pathLst>
                <a:path w="2957" h="6054" extrusionOk="0">
                  <a:moveTo>
                    <a:pt x="2957" y="1"/>
                  </a:moveTo>
                  <a:lnTo>
                    <a:pt x="2957" y="1"/>
                  </a:lnTo>
                  <a:cubicBezTo>
                    <a:pt x="2433" y="239"/>
                    <a:pt x="254" y="3025"/>
                    <a:pt x="99" y="4835"/>
                  </a:cubicBezTo>
                  <a:cubicBezTo>
                    <a:pt x="1" y="5956"/>
                    <a:pt x="1779" y="6054"/>
                    <a:pt x="2401" y="6054"/>
                  </a:cubicBezTo>
                  <a:cubicBezTo>
                    <a:pt x="2532" y="6054"/>
                    <a:pt x="2611" y="6049"/>
                    <a:pt x="2611" y="6049"/>
                  </a:cubicBezTo>
                  <a:cubicBezTo>
                    <a:pt x="2611" y="6049"/>
                    <a:pt x="2788" y="572"/>
                    <a:pt x="2720" y="572"/>
                  </a:cubicBezTo>
                  <a:lnTo>
                    <a:pt x="2720" y="572"/>
                  </a:lnTo>
                  <a:cubicBezTo>
                    <a:pt x="2719" y="572"/>
                    <a:pt x="2719" y="572"/>
                    <a:pt x="2719" y="572"/>
                  </a:cubicBezTo>
                  <a:lnTo>
                    <a:pt x="295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42;p56">
              <a:extLst>
                <a:ext uri="{FF2B5EF4-FFF2-40B4-BE49-F238E27FC236}">
                  <a16:creationId xmlns:a16="http://schemas.microsoft.com/office/drawing/2014/main" id="{02373988-812F-F4EF-3872-BA217013960D}"/>
                </a:ext>
              </a:extLst>
            </p:cNvPr>
            <p:cNvSpPr/>
            <p:nvPr/>
          </p:nvSpPr>
          <p:spPr>
            <a:xfrm flipH="1">
              <a:off x="8221783" y="2889776"/>
              <a:ext cx="90935" cy="100094"/>
            </a:xfrm>
            <a:custGeom>
              <a:avLst/>
              <a:gdLst/>
              <a:ahLst/>
              <a:cxnLst/>
              <a:rect l="l" t="t" r="r" b="b"/>
              <a:pathLst>
                <a:path w="834" h="918" extrusionOk="0">
                  <a:moveTo>
                    <a:pt x="834" y="0"/>
                  </a:moveTo>
                  <a:cubicBezTo>
                    <a:pt x="832" y="2"/>
                    <a:pt x="831" y="4"/>
                    <a:pt x="829" y="5"/>
                  </a:cubicBezTo>
                  <a:lnTo>
                    <a:pt x="829" y="5"/>
                  </a:lnTo>
                  <a:cubicBezTo>
                    <a:pt x="832" y="2"/>
                    <a:pt x="833" y="0"/>
                    <a:pt x="834" y="0"/>
                  </a:cubicBezTo>
                  <a:close/>
                  <a:moveTo>
                    <a:pt x="829" y="5"/>
                  </a:moveTo>
                  <a:cubicBezTo>
                    <a:pt x="825" y="11"/>
                    <a:pt x="817" y="21"/>
                    <a:pt x="810" y="36"/>
                  </a:cubicBezTo>
                  <a:cubicBezTo>
                    <a:pt x="820" y="26"/>
                    <a:pt x="821" y="15"/>
                    <a:pt x="829" y="5"/>
                  </a:cubicBezTo>
                  <a:close/>
                  <a:moveTo>
                    <a:pt x="810" y="36"/>
                  </a:moveTo>
                  <a:lnTo>
                    <a:pt x="810" y="36"/>
                  </a:lnTo>
                  <a:cubicBezTo>
                    <a:pt x="802" y="44"/>
                    <a:pt x="794" y="53"/>
                    <a:pt x="786" y="63"/>
                  </a:cubicBezTo>
                  <a:lnTo>
                    <a:pt x="786" y="63"/>
                  </a:lnTo>
                  <a:lnTo>
                    <a:pt x="810" y="36"/>
                  </a:lnTo>
                  <a:close/>
                  <a:moveTo>
                    <a:pt x="786" y="63"/>
                  </a:moveTo>
                  <a:lnTo>
                    <a:pt x="726" y="131"/>
                  </a:lnTo>
                  <a:lnTo>
                    <a:pt x="429" y="465"/>
                  </a:lnTo>
                  <a:lnTo>
                    <a:pt x="131" y="786"/>
                  </a:lnTo>
                  <a:lnTo>
                    <a:pt x="36" y="881"/>
                  </a:lnTo>
                  <a:cubicBezTo>
                    <a:pt x="24" y="893"/>
                    <a:pt x="12" y="905"/>
                    <a:pt x="0" y="917"/>
                  </a:cubicBezTo>
                  <a:cubicBezTo>
                    <a:pt x="24" y="905"/>
                    <a:pt x="36" y="893"/>
                    <a:pt x="48" y="893"/>
                  </a:cubicBezTo>
                  <a:cubicBezTo>
                    <a:pt x="60" y="858"/>
                    <a:pt x="95" y="834"/>
                    <a:pt x="143" y="786"/>
                  </a:cubicBezTo>
                  <a:cubicBezTo>
                    <a:pt x="214" y="715"/>
                    <a:pt x="322" y="596"/>
                    <a:pt x="441" y="477"/>
                  </a:cubicBezTo>
                  <a:cubicBezTo>
                    <a:pt x="548" y="346"/>
                    <a:pt x="655" y="227"/>
                    <a:pt x="726" y="143"/>
                  </a:cubicBezTo>
                  <a:cubicBezTo>
                    <a:pt x="750" y="111"/>
                    <a:pt x="769" y="84"/>
                    <a:pt x="786" y="63"/>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43;p56">
              <a:extLst>
                <a:ext uri="{FF2B5EF4-FFF2-40B4-BE49-F238E27FC236}">
                  <a16:creationId xmlns:a16="http://schemas.microsoft.com/office/drawing/2014/main" id="{3AE4067C-6526-1174-B9A2-2E71876BA872}"/>
                </a:ext>
              </a:extLst>
            </p:cNvPr>
            <p:cNvSpPr/>
            <p:nvPr/>
          </p:nvSpPr>
          <p:spPr>
            <a:xfrm flipH="1">
              <a:off x="8230830" y="2844310"/>
              <a:ext cx="228646" cy="110452"/>
            </a:xfrm>
            <a:custGeom>
              <a:avLst/>
              <a:gdLst/>
              <a:ahLst/>
              <a:cxnLst/>
              <a:rect l="l" t="t" r="r" b="b"/>
              <a:pathLst>
                <a:path w="2097" h="1013" extrusionOk="0">
                  <a:moveTo>
                    <a:pt x="2096" y="1"/>
                  </a:moveTo>
                  <a:cubicBezTo>
                    <a:pt x="2061" y="1"/>
                    <a:pt x="2025" y="13"/>
                    <a:pt x="1989" y="36"/>
                  </a:cubicBezTo>
                  <a:cubicBezTo>
                    <a:pt x="1906" y="72"/>
                    <a:pt x="1834" y="132"/>
                    <a:pt x="1775" y="203"/>
                  </a:cubicBezTo>
                  <a:cubicBezTo>
                    <a:pt x="1691" y="310"/>
                    <a:pt x="1620" y="429"/>
                    <a:pt x="1549" y="536"/>
                  </a:cubicBezTo>
                  <a:cubicBezTo>
                    <a:pt x="1453" y="679"/>
                    <a:pt x="1322" y="798"/>
                    <a:pt x="1179" y="870"/>
                  </a:cubicBezTo>
                  <a:cubicBezTo>
                    <a:pt x="1037" y="953"/>
                    <a:pt x="870" y="1001"/>
                    <a:pt x="703" y="1001"/>
                  </a:cubicBezTo>
                  <a:cubicBezTo>
                    <a:pt x="572" y="1001"/>
                    <a:pt x="429" y="965"/>
                    <a:pt x="310" y="917"/>
                  </a:cubicBezTo>
                  <a:cubicBezTo>
                    <a:pt x="227" y="882"/>
                    <a:pt x="144" y="834"/>
                    <a:pt x="72" y="775"/>
                  </a:cubicBezTo>
                  <a:cubicBezTo>
                    <a:pt x="25" y="739"/>
                    <a:pt x="1" y="715"/>
                    <a:pt x="1" y="715"/>
                  </a:cubicBezTo>
                  <a:lnTo>
                    <a:pt x="1" y="715"/>
                  </a:lnTo>
                  <a:cubicBezTo>
                    <a:pt x="13" y="739"/>
                    <a:pt x="36" y="763"/>
                    <a:pt x="72" y="786"/>
                  </a:cubicBezTo>
                  <a:cubicBezTo>
                    <a:pt x="144" y="846"/>
                    <a:pt x="215" y="894"/>
                    <a:pt x="298" y="929"/>
                  </a:cubicBezTo>
                  <a:cubicBezTo>
                    <a:pt x="429" y="989"/>
                    <a:pt x="572" y="1013"/>
                    <a:pt x="703" y="1013"/>
                  </a:cubicBezTo>
                  <a:cubicBezTo>
                    <a:pt x="870" y="1013"/>
                    <a:pt x="1037" y="977"/>
                    <a:pt x="1191" y="894"/>
                  </a:cubicBezTo>
                  <a:cubicBezTo>
                    <a:pt x="1334" y="810"/>
                    <a:pt x="1465" y="691"/>
                    <a:pt x="1560" y="548"/>
                  </a:cubicBezTo>
                  <a:cubicBezTo>
                    <a:pt x="1644" y="429"/>
                    <a:pt x="1715" y="298"/>
                    <a:pt x="1787" y="215"/>
                  </a:cubicBezTo>
                  <a:cubicBezTo>
                    <a:pt x="1846" y="144"/>
                    <a:pt x="1918" y="84"/>
                    <a:pt x="2001" y="36"/>
                  </a:cubicBezTo>
                  <a:cubicBezTo>
                    <a:pt x="2025" y="24"/>
                    <a:pt x="2061" y="13"/>
                    <a:pt x="2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44;p56">
              <a:extLst>
                <a:ext uri="{FF2B5EF4-FFF2-40B4-BE49-F238E27FC236}">
                  <a16:creationId xmlns:a16="http://schemas.microsoft.com/office/drawing/2014/main" id="{FAC6952E-4F12-76C6-AB47-42F9288A0C1E}"/>
                </a:ext>
              </a:extLst>
            </p:cNvPr>
            <p:cNvSpPr/>
            <p:nvPr/>
          </p:nvSpPr>
          <p:spPr>
            <a:xfrm flipH="1">
              <a:off x="8238681" y="2679452"/>
              <a:ext cx="179254" cy="440174"/>
            </a:xfrm>
            <a:custGeom>
              <a:avLst/>
              <a:gdLst/>
              <a:ahLst/>
              <a:cxnLst/>
              <a:rect l="l" t="t" r="r" b="b"/>
              <a:pathLst>
                <a:path w="1644" h="4037" extrusionOk="0">
                  <a:moveTo>
                    <a:pt x="1644" y="1"/>
                  </a:moveTo>
                  <a:cubicBezTo>
                    <a:pt x="1644" y="1"/>
                    <a:pt x="1644" y="13"/>
                    <a:pt x="1632" y="48"/>
                  </a:cubicBezTo>
                  <a:cubicBezTo>
                    <a:pt x="1644" y="25"/>
                    <a:pt x="1644" y="1"/>
                    <a:pt x="1644" y="1"/>
                  </a:cubicBezTo>
                  <a:close/>
                  <a:moveTo>
                    <a:pt x="1632" y="48"/>
                  </a:moveTo>
                  <a:lnTo>
                    <a:pt x="1632" y="48"/>
                  </a:lnTo>
                  <a:cubicBezTo>
                    <a:pt x="1620" y="84"/>
                    <a:pt x="1620" y="120"/>
                    <a:pt x="1596" y="179"/>
                  </a:cubicBezTo>
                  <a:cubicBezTo>
                    <a:pt x="1572" y="227"/>
                    <a:pt x="1560" y="298"/>
                    <a:pt x="1525" y="370"/>
                  </a:cubicBezTo>
                  <a:cubicBezTo>
                    <a:pt x="1489" y="453"/>
                    <a:pt x="1453" y="536"/>
                    <a:pt x="1406" y="632"/>
                  </a:cubicBezTo>
                  <a:cubicBezTo>
                    <a:pt x="1215" y="1001"/>
                    <a:pt x="870" y="1453"/>
                    <a:pt x="525" y="1989"/>
                  </a:cubicBezTo>
                  <a:cubicBezTo>
                    <a:pt x="358" y="2239"/>
                    <a:pt x="227" y="2513"/>
                    <a:pt x="120" y="2787"/>
                  </a:cubicBezTo>
                  <a:cubicBezTo>
                    <a:pt x="36" y="3025"/>
                    <a:pt x="1" y="3263"/>
                    <a:pt x="13" y="3513"/>
                  </a:cubicBezTo>
                  <a:cubicBezTo>
                    <a:pt x="36" y="3680"/>
                    <a:pt x="108" y="3834"/>
                    <a:pt x="239" y="3942"/>
                  </a:cubicBezTo>
                  <a:cubicBezTo>
                    <a:pt x="120" y="3834"/>
                    <a:pt x="48" y="3680"/>
                    <a:pt x="36" y="3513"/>
                  </a:cubicBezTo>
                  <a:cubicBezTo>
                    <a:pt x="25" y="3275"/>
                    <a:pt x="60" y="3025"/>
                    <a:pt x="144" y="2799"/>
                  </a:cubicBezTo>
                  <a:cubicBezTo>
                    <a:pt x="239" y="2513"/>
                    <a:pt x="382" y="2251"/>
                    <a:pt x="548" y="2001"/>
                  </a:cubicBezTo>
                  <a:cubicBezTo>
                    <a:pt x="882" y="1465"/>
                    <a:pt x="1227" y="1013"/>
                    <a:pt x="1418" y="632"/>
                  </a:cubicBezTo>
                  <a:cubicBezTo>
                    <a:pt x="1465" y="536"/>
                    <a:pt x="1501" y="453"/>
                    <a:pt x="1537" y="382"/>
                  </a:cubicBezTo>
                  <a:cubicBezTo>
                    <a:pt x="1560" y="298"/>
                    <a:pt x="1596" y="227"/>
                    <a:pt x="1608" y="179"/>
                  </a:cubicBezTo>
                  <a:cubicBezTo>
                    <a:pt x="1620" y="132"/>
                    <a:pt x="1620" y="84"/>
                    <a:pt x="1632" y="48"/>
                  </a:cubicBezTo>
                  <a:close/>
                  <a:moveTo>
                    <a:pt x="239" y="3942"/>
                  </a:moveTo>
                  <a:lnTo>
                    <a:pt x="239" y="3942"/>
                  </a:lnTo>
                  <a:cubicBezTo>
                    <a:pt x="273" y="3975"/>
                    <a:pt x="306" y="3998"/>
                    <a:pt x="340" y="4011"/>
                  </a:cubicBezTo>
                  <a:lnTo>
                    <a:pt x="340" y="4011"/>
                  </a:lnTo>
                  <a:cubicBezTo>
                    <a:pt x="304" y="3990"/>
                    <a:pt x="271" y="3966"/>
                    <a:pt x="239" y="3942"/>
                  </a:cubicBezTo>
                  <a:close/>
                  <a:moveTo>
                    <a:pt x="340" y="4011"/>
                  </a:moveTo>
                  <a:cubicBezTo>
                    <a:pt x="344" y="4013"/>
                    <a:pt x="347" y="4015"/>
                    <a:pt x="350" y="4017"/>
                  </a:cubicBezTo>
                  <a:lnTo>
                    <a:pt x="350" y="4017"/>
                  </a:lnTo>
                  <a:cubicBezTo>
                    <a:pt x="349" y="4015"/>
                    <a:pt x="347" y="4014"/>
                    <a:pt x="346" y="4013"/>
                  </a:cubicBezTo>
                  <a:cubicBezTo>
                    <a:pt x="344" y="4012"/>
                    <a:pt x="342" y="4012"/>
                    <a:pt x="340" y="4011"/>
                  </a:cubicBezTo>
                  <a:close/>
                  <a:moveTo>
                    <a:pt x="350" y="4017"/>
                  </a:moveTo>
                  <a:cubicBezTo>
                    <a:pt x="353" y="4018"/>
                    <a:pt x="356" y="4020"/>
                    <a:pt x="359" y="4021"/>
                  </a:cubicBezTo>
                  <a:lnTo>
                    <a:pt x="359" y="4021"/>
                  </a:lnTo>
                  <a:cubicBezTo>
                    <a:pt x="356" y="4019"/>
                    <a:pt x="353" y="4018"/>
                    <a:pt x="350" y="4017"/>
                  </a:cubicBezTo>
                  <a:close/>
                  <a:moveTo>
                    <a:pt x="359" y="4021"/>
                  </a:moveTo>
                  <a:cubicBezTo>
                    <a:pt x="370" y="4027"/>
                    <a:pt x="381" y="4032"/>
                    <a:pt x="394" y="4037"/>
                  </a:cubicBezTo>
                  <a:cubicBezTo>
                    <a:pt x="385" y="4028"/>
                    <a:pt x="371" y="4026"/>
                    <a:pt x="359" y="40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45;p56">
              <a:extLst>
                <a:ext uri="{FF2B5EF4-FFF2-40B4-BE49-F238E27FC236}">
                  <a16:creationId xmlns:a16="http://schemas.microsoft.com/office/drawing/2014/main" id="{BDF1D5C6-CF38-2D1C-AB30-A5C20FA3D90B}"/>
                </a:ext>
              </a:extLst>
            </p:cNvPr>
            <p:cNvSpPr/>
            <p:nvPr/>
          </p:nvSpPr>
          <p:spPr>
            <a:xfrm flipH="1">
              <a:off x="8214040" y="3039042"/>
              <a:ext cx="171403" cy="80577"/>
            </a:xfrm>
            <a:custGeom>
              <a:avLst/>
              <a:gdLst/>
              <a:ahLst/>
              <a:cxnLst/>
              <a:rect l="l" t="t" r="r" b="b"/>
              <a:pathLst>
                <a:path w="1572" h="739" extrusionOk="0">
                  <a:moveTo>
                    <a:pt x="1572" y="1"/>
                  </a:moveTo>
                  <a:cubicBezTo>
                    <a:pt x="1560" y="24"/>
                    <a:pt x="1536" y="36"/>
                    <a:pt x="1524" y="60"/>
                  </a:cubicBezTo>
                  <a:cubicBezTo>
                    <a:pt x="1477" y="96"/>
                    <a:pt x="1417" y="132"/>
                    <a:pt x="1358" y="155"/>
                  </a:cubicBezTo>
                  <a:cubicBezTo>
                    <a:pt x="1262" y="179"/>
                    <a:pt x="1167" y="179"/>
                    <a:pt x="1072" y="179"/>
                  </a:cubicBezTo>
                  <a:cubicBezTo>
                    <a:pt x="1023" y="174"/>
                    <a:pt x="973" y="171"/>
                    <a:pt x="924" y="171"/>
                  </a:cubicBezTo>
                  <a:cubicBezTo>
                    <a:pt x="854" y="171"/>
                    <a:pt x="784" y="177"/>
                    <a:pt x="715" y="191"/>
                  </a:cubicBezTo>
                  <a:cubicBezTo>
                    <a:pt x="500" y="239"/>
                    <a:pt x="298" y="358"/>
                    <a:pt x="155" y="513"/>
                  </a:cubicBezTo>
                  <a:cubicBezTo>
                    <a:pt x="84" y="584"/>
                    <a:pt x="36" y="655"/>
                    <a:pt x="0" y="739"/>
                  </a:cubicBezTo>
                  <a:cubicBezTo>
                    <a:pt x="12" y="715"/>
                    <a:pt x="24" y="691"/>
                    <a:pt x="36" y="679"/>
                  </a:cubicBezTo>
                  <a:cubicBezTo>
                    <a:pt x="72" y="620"/>
                    <a:pt x="119" y="572"/>
                    <a:pt x="167" y="524"/>
                  </a:cubicBezTo>
                  <a:cubicBezTo>
                    <a:pt x="310" y="370"/>
                    <a:pt x="500" y="263"/>
                    <a:pt x="715" y="215"/>
                  </a:cubicBezTo>
                  <a:cubicBezTo>
                    <a:pt x="834" y="191"/>
                    <a:pt x="953" y="191"/>
                    <a:pt x="1072" y="191"/>
                  </a:cubicBezTo>
                  <a:cubicBezTo>
                    <a:pt x="1097" y="194"/>
                    <a:pt x="1123" y="196"/>
                    <a:pt x="1149" y="196"/>
                  </a:cubicBezTo>
                  <a:cubicBezTo>
                    <a:pt x="1218" y="196"/>
                    <a:pt x="1288" y="185"/>
                    <a:pt x="1358" y="167"/>
                  </a:cubicBezTo>
                  <a:cubicBezTo>
                    <a:pt x="1417" y="143"/>
                    <a:pt x="1477" y="108"/>
                    <a:pt x="1536" y="60"/>
                  </a:cubicBezTo>
                  <a:cubicBezTo>
                    <a:pt x="1548" y="48"/>
                    <a:pt x="1560" y="24"/>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46;p56">
              <a:extLst>
                <a:ext uri="{FF2B5EF4-FFF2-40B4-BE49-F238E27FC236}">
                  <a16:creationId xmlns:a16="http://schemas.microsoft.com/office/drawing/2014/main" id="{D8CC4817-1328-6AE2-C2CE-F3771A5AA471}"/>
                </a:ext>
              </a:extLst>
            </p:cNvPr>
            <p:cNvSpPr/>
            <p:nvPr/>
          </p:nvSpPr>
          <p:spPr>
            <a:xfrm flipH="1">
              <a:off x="8200958" y="2741819"/>
              <a:ext cx="84502" cy="397324"/>
            </a:xfrm>
            <a:custGeom>
              <a:avLst/>
              <a:gdLst/>
              <a:ahLst/>
              <a:cxnLst/>
              <a:rect l="l" t="t" r="r" b="b"/>
              <a:pathLst>
                <a:path w="775" h="3644" extrusionOk="0">
                  <a:moveTo>
                    <a:pt x="453" y="0"/>
                  </a:moveTo>
                  <a:lnTo>
                    <a:pt x="453" y="0"/>
                  </a:lnTo>
                  <a:cubicBezTo>
                    <a:pt x="0" y="1191"/>
                    <a:pt x="334" y="2441"/>
                    <a:pt x="738" y="3643"/>
                  </a:cubicBezTo>
                  <a:cubicBezTo>
                    <a:pt x="774" y="2822"/>
                    <a:pt x="595" y="1476"/>
                    <a:pt x="453"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47;p56">
              <a:extLst>
                <a:ext uri="{FF2B5EF4-FFF2-40B4-BE49-F238E27FC236}">
                  <a16:creationId xmlns:a16="http://schemas.microsoft.com/office/drawing/2014/main" id="{28053D42-2491-9602-0B7B-217415BB2027}"/>
                </a:ext>
              </a:extLst>
            </p:cNvPr>
            <p:cNvSpPr/>
            <p:nvPr/>
          </p:nvSpPr>
          <p:spPr>
            <a:xfrm flipH="1">
              <a:off x="7786837" y="2939059"/>
              <a:ext cx="760846" cy="549318"/>
            </a:xfrm>
            <a:custGeom>
              <a:avLst/>
              <a:gdLst/>
              <a:ahLst/>
              <a:cxnLst/>
              <a:rect l="l" t="t" r="r" b="b"/>
              <a:pathLst>
                <a:path w="6978" h="5038" extrusionOk="0">
                  <a:moveTo>
                    <a:pt x="6977" y="1"/>
                  </a:moveTo>
                  <a:lnTo>
                    <a:pt x="0" y="2942"/>
                  </a:lnTo>
                  <a:cubicBezTo>
                    <a:pt x="167" y="3335"/>
                    <a:pt x="429" y="3668"/>
                    <a:pt x="595" y="4073"/>
                  </a:cubicBezTo>
                  <a:cubicBezTo>
                    <a:pt x="750" y="4466"/>
                    <a:pt x="1131" y="4716"/>
                    <a:pt x="1417" y="5037"/>
                  </a:cubicBezTo>
                  <a:lnTo>
                    <a:pt x="6977"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48;p56">
              <a:extLst>
                <a:ext uri="{FF2B5EF4-FFF2-40B4-BE49-F238E27FC236}">
                  <a16:creationId xmlns:a16="http://schemas.microsoft.com/office/drawing/2014/main" id="{E0913516-C540-D822-3F58-6DCD2741DE30}"/>
                </a:ext>
              </a:extLst>
            </p:cNvPr>
            <p:cNvSpPr/>
            <p:nvPr/>
          </p:nvSpPr>
          <p:spPr>
            <a:xfrm flipH="1">
              <a:off x="7840154" y="2875493"/>
              <a:ext cx="760846" cy="554443"/>
            </a:xfrm>
            <a:custGeom>
              <a:avLst/>
              <a:gdLst/>
              <a:ahLst/>
              <a:cxnLst/>
              <a:rect l="l" t="t" r="r" b="b"/>
              <a:pathLst>
                <a:path w="6978" h="5085" extrusionOk="0">
                  <a:moveTo>
                    <a:pt x="6978" y="0"/>
                  </a:moveTo>
                  <a:lnTo>
                    <a:pt x="1" y="2941"/>
                  </a:lnTo>
                  <a:cubicBezTo>
                    <a:pt x="168" y="3334"/>
                    <a:pt x="358" y="3715"/>
                    <a:pt x="596" y="4072"/>
                  </a:cubicBezTo>
                  <a:cubicBezTo>
                    <a:pt x="822" y="4430"/>
                    <a:pt x="1084" y="4775"/>
                    <a:pt x="1370" y="5084"/>
                  </a:cubicBezTo>
                  <a:lnTo>
                    <a:pt x="6978"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49;p56">
              <a:extLst>
                <a:ext uri="{FF2B5EF4-FFF2-40B4-BE49-F238E27FC236}">
                  <a16:creationId xmlns:a16="http://schemas.microsoft.com/office/drawing/2014/main" id="{E514E768-428B-AD2B-F1B1-EEEACF24A05A}"/>
                </a:ext>
              </a:extLst>
            </p:cNvPr>
            <p:cNvSpPr/>
            <p:nvPr/>
          </p:nvSpPr>
          <p:spPr>
            <a:xfrm flipH="1">
              <a:off x="7738873" y="5160271"/>
              <a:ext cx="361015" cy="298647"/>
            </a:xfrm>
            <a:custGeom>
              <a:avLst/>
              <a:gdLst/>
              <a:ahLst/>
              <a:cxnLst/>
              <a:rect l="l" t="t" r="r" b="b"/>
              <a:pathLst>
                <a:path w="3311" h="2739" extrusionOk="0">
                  <a:moveTo>
                    <a:pt x="48" y="0"/>
                  </a:moveTo>
                  <a:lnTo>
                    <a:pt x="1" y="2667"/>
                  </a:lnTo>
                  <a:lnTo>
                    <a:pt x="3311" y="2739"/>
                  </a:lnTo>
                  <a:cubicBezTo>
                    <a:pt x="3299" y="2417"/>
                    <a:pt x="1596" y="1751"/>
                    <a:pt x="1596" y="1751"/>
                  </a:cubicBezTo>
                  <a:lnTo>
                    <a:pt x="1691" y="48"/>
                  </a:lnTo>
                  <a:lnTo>
                    <a:pt x="4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50;p56">
              <a:extLst>
                <a:ext uri="{FF2B5EF4-FFF2-40B4-BE49-F238E27FC236}">
                  <a16:creationId xmlns:a16="http://schemas.microsoft.com/office/drawing/2014/main" id="{079AC56C-04E6-92FB-7CA1-67AA93B9A259}"/>
                </a:ext>
              </a:extLst>
            </p:cNvPr>
            <p:cNvSpPr/>
            <p:nvPr/>
          </p:nvSpPr>
          <p:spPr>
            <a:xfrm flipH="1">
              <a:off x="8019312" y="5332107"/>
              <a:ext cx="29876" cy="28349"/>
            </a:xfrm>
            <a:custGeom>
              <a:avLst/>
              <a:gdLst/>
              <a:ahLst/>
              <a:cxnLst/>
              <a:rect l="l" t="t" r="r" b="b"/>
              <a:pathLst>
                <a:path w="274" h="260" extrusionOk="0">
                  <a:moveTo>
                    <a:pt x="140" y="1"/>
                  </a:moveTo>
                  <a:cubicBezTo>
                    <a:pt x="125" y="1"/>
                    <a:pt x="110" y="3"/>
                    <a:pt x="95" y="8"/>
                  </a:cubicBezTo>
                  <a:lnTo>
                    <a:pt x="107" y="8"/>
                  </a:lnTo>
                  <a:cubicBezTo>
                    <a:pt x="36" y="20"/>
                    <a:pt x="0" y="91"/>
                    <a:pt x="12" y="163"/>
                  </a:cubicBezTo>
                  <a:cubicBezTo>
                    <a:pt x="23" y="216"/>
                    <a:pt x="81" y="260"/>
                    <a:pt x="136" y="260"/>
                  </a:cubicBezTo>
                  <a:cubicBezTo>
                    <a:pt x="142" y="260"/>
                    <a:pt x="149" y="259"/>
                    <a:pt x="155" y="258"/>
                  </a:cubicBezTo>
                  <a:cubicBezTo>
                    <a:pt x="226" y="234"/>
                    <a:pt x="274" y="163"/>
                    <a:pt x="262" y="91"/>
                  </a:cubicBezTo>
                  <a:cubicBezTo>
                    <a:pt x="243" y="35"/>
                    <a:pt x="195" y="1"/>
                    <a:pt x="1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51;p56">
              <a:extLst>
                <a:ext uri="{FF2B5EF4-FFF2-40B4-BE49-F238E27FC236}">
                  <a16:creationId xmlns:a16="http://schemas.microsoft.com/office/drawing/2014/main" id="{E7A16C6C-8A2C-D21A-E44C-23C6AA0DB2D6}"/>
                </a:ext>
              </a:extLst>
            </p:cNvPr>
            <p:cNvSpPr/>
            <p:nvPr/>
          </p:nvSpPr>
          <p:spPr>
            <a:xfrm flipH="1">
              <a:off x="7737564" y="5422495"/>
              <a:ext cx="363632" cy="36418"/>
            </a:xfrm>
            <a:custGeom>
              <a:avLst/>
              <a:gdLst/>
              <a:ahLst/>
              <a:cxnLst/>
              <a:rect l="l" t="t" r="r" b="b"/>
              <a:pathLst>
                <a:path w="3335" h="334" extrusionOk="0">
                  <a:moveTo>
                    <a:pt x="1" y="0"/>
                  </a:moveTo>
                  <a:lnTo>
                    <a:pt x="1" y="262"/>
                  </a:lnTo>
                  <a:lnTo>
                    <a:pt x="3311" y="334"/>
                  </a:lnTo>
                  <a:cubicBezTo>
                    <a:pt x="3335" y="227"/>
                    <a:pt x="3180" y="155"/>
                    <a:pt x="3180" y="155"/>
                  </a:cubicBez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52;p56">
              <a:extLst>
                <a:ext uri="{FF2B5EF4-FFF2-40B4-BE49-F238E27FC236}">
                  <a16:creationId xmlns:a16="http://schemas.microsoft.com/office/drawing/2014/main" id="{34E2469F-A2C7-6A20-573F-CEE3E4D13492}"/>
                </a:ext>
              </a:extLst>
            </p:cNvPr>
            <p:cNvSpPr/>
            <p:nvPr/>
          </p:nvSpPr>
          <p:spPr>
            <a:xfrm flipH="1">
              <a:off x="7920638" y="5346826"/>
              <a:ext cx="35109" cy="22570"/>
            </a:xfrm>
            <a:custGeom>
              <a:avLst/>
              <a:gdLst/>
              <a:ahLst/>
              <a:cxnLst/>
              <a:rect l="l" t="t" r="r" b="b"/>
              <a:pathLst>
                <a:path w="322" h="207" extrusionOk="0">
                  <a:moveTo>
                    <a:pt x="262" y="1"/>
                  </a:moveTo>
                  <a:cubicBezTo>
                    <a:pt x="227" y="1"/>
                    <a:pt x="179" y="10"/>
                    <a:pt x="131" y="40"/>
                  </a:cubicBezTo>
                  <a:cubicBezTo>
                    <a:pt x="36" y="99"/>
                    <a:pt x="0" y="194"/>
                    <a:pt x="24" y="206"/>
                  </a:cubicBezTo>
                  <a:cubicBezTo>
                    <a:pt x="36" y="206"/>
                    <a:pt x="84" y="147"/>
                    <a:pt x="155" y="99"/>
                  </a:cubicBezTo>
                  <a:cubicBezTo>
                    <a:pt x="238" y="40"/>
                    <a:pt x="322" y="40"/>
                    <a:pt x="322" y="16"/>
                  </a:cubicBezTo>
                  <a:cubicBezTo>
                    <a:pt x="322" y="10"/>
                    <a:pt x="298" y="1"/>
                    <a:pt x="26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53;p56">
              <a:extLst>
                <a:ext uri="{FF2B5EF4-FFF2-40B4-BE49-F238E27FC236}">
                  <a16:creationId xmlns:a16="http://schemas.microsoft.com/office/drawing/2014/main" id="{B148DEDE-191E-07A4-2002-478012E0C580}"/>
                </a:ext>
              </a:extLst>
            </p:cNvPr>
            <p:cNvSpPr/>
            <p:nvPr/>
          </p:nvSpPr>
          <p:spPr>
            <a:xfrm flipH="1">
              <a:off x="7882913" y="5364708"/>
              <a:ext cx="26168" cy="28022"/>
            </a:xfrm>
            <a:custGeom>
              <a:avLst/>
              <a:gdLst/>
              <a:ahLst/>
              <a:cxnLst/>
              <a:rect l="l" t="t" r="r" b="b"/>
              <a:pathLst>
                <a:path w="240" h="257" extrusionOk="0">
                  <a:moveTo>
                    <a:pt x="220" y="1"/>
                  </a:moveTo>
                  <a:cubicBezTo>
                    <a:pt x="189" y="1"/>
                    <a:pt x="124" y="17"/>
                    <a:pt x="72" y="78"/>
                  </a:cubicBezTo>
                  <a:cubicBezTo>
                    <a:pt x="1" y="161"/>
                    <a:pt x="1" y="257"/>
                    <a:pt x="25" y="257"/>
                  </a:cubicBezTo>
                  <a:cubicBezTo>
                    <a:pt x="37" y="257"/>
                    <a:pt x="61" y="185"/>
                    <a:pt x="120" y="114"/>
                  </a:cubicBezTo>
                  <a:cubicBezTo>
                    <a:pt x="168" y="54"/>
                    <a:pt x="239" y="18"/>
                    <a:pt x="239" y="7"/>
                  </a:cubicBezTo>
                  <a:cubicBezTo>
                    <a:pt x="239" y="3"/>
                    <a:pt x="232" y="1"/>
                    <a:pt x="22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54;p56">
              <a:extLst>
                <a:ext uri="{FF2B5EF4-FFF2-40B4-BE49-F238E27FC236}">
                  <a16:creationId xmlns:a16="http://schemas.microsoft.com/office/drawing/2014/main" id="{C496CBB3-86A4-CBDD-23C8-6CF448AC256E}"/>
                </a:ext>
              </a:extLst>
            </p:cNvPr>
            <p:cNvSpPr/>
            <p:nvPr/>
          </p:nvSpPr>
          <p:spPr>
            <a:xfrm flipH="1">
              <a:off x="7846605" y="5380735"/>
              <a:ext cx="19626" cy="30203"/>
            </a:xfrm>
            <a:custGeom>
              <a:avLst/>
              <a:gdLst/>
              <a:ahLst/>
              <a:cxnLst/>
              <a:rect l="l" t="t" r="r" b="b"/>
              <a:pathLst>
                <a:path w="180" h="277" extrusionOk="0">
                  <a:moveTo>
                    <a:pt x="164" y="0"/>
                  </a:moveTo>
                  <a:cubicBezTo>
                    <a:pt x="147" y="0"/>
                    <a:pt x="80" y="37"/>
                    <a:pt x="49" y="110"/>
                  </a:cubicBezTo>
                  <a:cubicBezTo>
                    <a:pt x="1" y="205"/>
                    <a:pt x="25" y="276"/>
                    <a:pt x="37" y="276"/>
                  </a:cubicBezTo>
                  <a:cubicBezTo>
                    <a:pt x="49" y="276"/>
                    <a:pt x="60" y="217"/>
                    <a:pt x="96" y="145"/>
                  </a:cubicBezTo>
                  <a:cubicBezTo>
                    <a:pt x="132" y="62"/>
                    <a:pt x="179" y="26"/>
                    <a:pt x="168" y="2"/>
                  </a:cubicBezTo>
                  <a:cubicBezTo>
                    <a:pt x="168" y="1"/>
                    <a:pt x="166" y="0"/>
                    <a:pt x="164"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55;p56">
              <a:extLst>
                <a:ext uri="{FF2B5EF4-FFF2-40B4-BE49-F238E27FC236}">
                  <a16:creationId xmlns:a16="http://schemas.microsoft.com/office/drawing/2014/main" id="{EE94E767-8DFB-18A8-4D19-6AB4270AFF09}"/>
                </a:ext>
              </a:extLst>
            </p:cNvPr>
            <p:cNvSpPr/>
            <p:nvPr/>
          </p:nvSpPr>
          <p:spPr>
            <a:xfrm flipH="1">
              <a:off x="7921946" y="5299179"/>
              <a:ext cx="39035" cy="9486"/>
            </a:xfrm>
            <a:custGeom>
              <a:avLst/>
              <a:gdLst/>
              <a:ahLst/>
              <a:cxnLst/>
              <a:rect l="l" t="t" r="r" b="b"/>
              <a:pathLst>
                <a:path w="358" h="87" extrusionOk="0">
                  <a:moveTo>
                    <a:pt x="179" y="0"/>
                  </a:moveTo>
                  <a:cubicBezTo>
                    <a:pt x="72" y="12"/>
                    <a:pt x="1" y="72"/>
                    <a:pt x="1" y="84"/>
                  </a:cubicBezTo>
                  <a:cubicBezTo>
                    <a:pt x="2" y="85"/>
                    <a:pt x="5" y="86"/>
                    <a:pt x="9" y="86"/>
                  </a:cubicBezTo>
                  <a:cubicBezTo>
                    <a:pt x="34" y="86"/>
                    <a:pt x="98" y="60"/>
                    <a:pt x="179" y="60"/>
                  </a:cubicBezTo>
                  <a:cubicBezTo>
                    <a:pt x="256" y="60"/>
                    <a:pt x="316" y="75"/>
                    <a:pt x="338" y="75"/>
                  </a:cubicBezTo>
                  <a:cubicBezTo>
                    <a:pt x="343" y="75"/>
                    <a:pt x="346" y="74"/>
                    <a:pt x="346" y="72"/>
                  </a:cubicBezTo>
                  <a:cubicBezTo>
                    <a:pt x="358" y="48"/>
                    <a:pt x="286" y="0"/>
                    <a:pt x="17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56;p56">
              <a:extLst>
                <a:ext uri="{FF2B5EF4-FFF2-40B4-BE49-F238E27FC236}">
                  <a16:creationId xmlns:a16="http://schemas.microsoft.com/office/drawing/2014/main" id="{AE97F3A2-CA62-03F9-611B-5CA6EDC7654E}"/>
                </a:ext>
              </a:extLst>
            </p:cNvPr>
            <p:cNvSpPr/>
            <p:nvPr/>
          </p:nvSpPr>
          <p:spPr>
            <a:xfrm flipH="1">
              <a:off x="7920637" y="5239429"/>
              <a:ext cx="55935" cy="31293"/>
            </a:xfrm>
            <a:custGeom>
              <a:avLst/>
              <a:gdLst/>
              <a:ahLst/>
              <a:cxnLst/>
              <a:rect l="l" t="t" r="r" b="b"/>
              <a:pathLst>
                <a:path w="513" h="287" extrusionOk="0">
                  <a:moveTo>
                    <a:pt x="101" y="52"/>
                  </a:moveTo>
                  <a:cubicBezTo>
                    <a:pt x="114" y="52"/>
                    <a:pt x="129" y="55"/>
                    <a:pt x="144" y="60"/>
                  </a:cubicBezTo>
                  <a:cubicBezTo>
                    <a:pt x="227" y="84"/>
                    <a:pt x="310" y="120"/>
                    <a:pt x="382" y="179"/>
                  </a:cubicBezTo>
                  <a:cubicBezTo>
                    <a:pt x="420" y="211"/>
                    <a:pt x="452" y="240"/>
                    <a:pt x="473" y="260"/>
                  </a:cubicBezTo>
                  <a:lnTo>
                    <a:pt x="473" y="260"/>
                  </a:lnTo>
                  <a:cubicBezTo>
                    <a:pt x="431" y="245"/>
                    <a:pt x="392" y="236"/>
                    <a:pt x="346" y="227"/>
                  </a:cubicBezTo>
                  <a:cubicBezTo>
                    <a:pt x="299" y="215"/>
                    <a:pt x="239" y="191"/>
                    <a:pt x="191" y="167"/>
                  </a:cubicBezTo>
                  <a:cubicBezTo>
                    <a:pt x="156" y="155"/>
                    <a:pt x="132" y="132"/>
                    <a:pt x="108" y="120"/>
                  </a:cubicBezTo>
                  <a:cubicBezTo>
                    <a:pt x="84" y="108"/>
                    <a:pt x="72" y="96"/>
                    <a:pt x="60" y="84"/>
                  </a:cubicBezTo>
                  <a:cubicBezTo>
                    <a:pt x="60" y="78"/>
                    <a:pt x="60" y="78"/>
                    <a:pt x="60" y="78"/>
                  </a:cubicBezTo>
                  <a:cubicBezTo>
                    <a:pt x="60" y="78"/>
                    <a:pt x="60" y="78"/>
                    <a:pt x="60" y="72"/>
                  </a:cubicBezTo>
                  <a:cubicBezTo>
                    <a:pt x="67" y="58"/>
                    <a:pt x="82" y="52"/>
                    <a:pt x="101" y="52"/>
                  </a:cubicBezTo>
                  <a:close/>
                  <a:moveTo>
                    <a:pt x="96" y="1"/>
                  </a:moveTo>
                  <a:cubicBezTo>
                    <a:pt x="60" y="1"/>
                    <a:pt x="37" y="13"/>
                    <a:pt x="25" y="36"/>
                  </a:cubicBezTo>
                  <a:cubicBezTo>
                    <a:pt x="1" y="60"/>
                    <a:pt x="1" y="96"/>
                    <a:pt x="25" y="120"/>
                  </a:cubicBezTo>
                  <a:cubicBezTo>
                    <a:pt x="37" y="132"/>
                    <a:pt x="60" y="155"/>
                    <a:pt x="72" y="155"/>
                  </a:cubicBezTo>
                  <a:cubicBezTo>
                    <a:pt x="108" y="179"/>
                    <a:pt x="132" y="203"/>
                    <a:pt x="168" y="215"/>
                  </a:cubicBezTo>
                  <a:cubicBezTo>
                    <a:pt x="227" y="239"/>
                    <a:pt x="287" y="263"/>
                    <a:pt x="346" y="274"/>
                  </a:cubicBezTo>
                  <a:cubicBezTo>
                    <a:pt x="370" y="280"/>
                    <a:pt x="397" y="283"/>
                    <a:pt x="425" y="283"/>
                  </a:cubicBezTo>
                  <a:cubicBezTo>
                    <a:pt x="447" y="283"/>
                    <a:pt x="470" y="282"/>
                    <a:pt x="492" y="278"/>
                  </a:cubicBezTo>
                  <a:lnTo>
                    <a:pt x="492" y="278"/>
                  </a:lnTo>
                  <a:cubicBezTo>
                    <a:pt x="498" y="283"/>
                    <a:pt x="501" y="286"/>
                    <a:pt x="501" y="286"/>
                  </a:cubicBezTo>
                  <a:cubicBezTo>
                    <a:pt x="501" y="286"/>
                    <a:pt x="500" y="283"/>
                    <a:pt x="497" y="277"/>
                  </a:cubicBezTo>
                  <a:lnTo>
                    <a:pt x="497" y="277"/>
                  </a:lnTo>
                  <a:cubicBezTo>
                    <a:pt x="502" y="277"/>
                    <a:pt x="507" y="276"/>
                    <a:pt x="513" y="274"/>
                  </a:cubicBezTo>
                  <a:cubicBezTo>
                    <a:pt x="505" y="271"/>
                    <a:pt x="498" y="269"/>
                    <a:pt x="491" y="266"/>
                  </a:cubicBezTo>
                  <a:lnTo>
                    <a:pt x="491" y="266"/>
                  </a:lnTo>
                  <a:cubicBezTo>
                    <a:pt x="478" y="243"/>
                    <a:pt x="452" y="202"/>
                    <a:pt x="406" y="155"/>
                  </a:cubicBezTo>
                  <a:cubicBezTo>
                    <a:pt x="358" y="108"/>
                    <a:pt x="310" y="72"/>
                    <a:pt x="251" y="48"/>
                  </a:cubicBezTo>
                  <a:cubicBezTo>
                    <a:pt x="227" y="24"/>
                    <a:pt x="191" y="13"/>
                    <a:pt x="156" y="13"/>
                  </a:cubicBezTo>
                  <a:cubicBezTo>
                    <a:pt x="132" y="1"/>
                    <a:pt x="108" y="1"/>
                    <a:pt x="9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57;p56">
              <a:extLst>
                <a:ext uri="{FF2B5EF4-FFF2-40B4-BE49-F238E27FC236}">
                  <a16:creationId xmlns:a16="http://schemas.microsoft.com/office/drawing/2014/main" id="{B92DE606-8EB7-16C5-B024-43DCF40D5BFB}"/>
                </a:ext>
              </a:extLst>
            </p:cNvPr>
            <p:cNvSpPr/>
            <p:nvPr/>
          </p:nvSpPr>
          <p:spPr>
            <a:xfrm flipH="1">
              <a:off x="7898504" y="5214788"/>
              <a:ext cx="29985" cy="57243"/>
            </a:xfrm>
            <a:custGeom>
              <a:avLst/>
              <a:gdLst/>
              <a:ahLst/>
              <a:cxnLst/>
              <a:rect l="l" t="t" r="r" b="b"/>
              <a:pathLst>
                <a:path w="275" h="525" extrusionOk="0">
                  <a:moveTo>
                    <a:pt x="179" y="0"/>
                  </a:moveTo>
                  <a:cubicBezTo>
                    <a:pt x="131" y="0"/>
                    <a:pt x="96" y="36"/>
                    <a:pt x="72" y="72"/>
                  </a:cubicBezTo>
                  <a:cubicBezTo>
                    <a:pt x="60" y="108"/>
                    <a:pt x="36" y="143"/>
                    <a:pt x="36" y="179"/>
                  </a:cubicBezTo>
                  <a:cubicBezTo>
                    <a:pt x="12" y="239"/>
                    <a:pt x="0" y="298"/>
                    <a:pt x="0" y="358"/>
                  </a:cubicBezTo>
                  <a:cubicBezTo>
                    <a:pt x="0" y="417"/>
                    <a:pt x="12" y="477"/>
                    <a:pt x="48" y="524"/>
                  </a:cubicBezTo>
                  <a:cubicBezTo>
                    <a:pt x="48" y="512"/>
                    <a:pt x="36" y="453"/>
                    <a:pt x="48" y="358"/>
                  </a:cubicBezTo>
                  <a:cubicBezTo>
                    <a:pt x="48" y="298"/>
                    <a:pt x="60" y="250"/>
                    <a:pt x="84" y="191"/>
                  </a:cubicBezTo>
                  <a:cubicBezTo>
                    <a:pt x="96" y="167"/>
                    <a:pt x="108" y="131"/>
                    <a:pt x="131" y="108"/>
                  </a:cubicBezTo>
                  <a:cubicBezTo>
                    <a:pt x="143" y="72"/>
                    <a:pt x="179" y="60"/>
                    <a:pt x="191" y="48"/>
                  </a:cubicBezTo>
                  <a:cubicBezTo>
                    <a:pt x="203" y="48"/>
                    <a:pt x="215" y="72"/>
                    <a:pt x="215" y="108"/>
                  </a:cubicBezTo>
                  <a:cubicBezTo>
                    <a:pt x="215" y="143"/>
                    <a:pt x="215" y="179"/>
                    <a:pt x="215" y="203"/>
                  </a:cubicBezTo>
                  <a:cubicBezTo>
                    <a:pt x="203" y="262"/>
                    <a:pt x="191" y="310"/>
                    <a:pt x="155" y="358"/>
                  </a:cubicBezTo>
                  <a:cubicBezTo>
                    <a:pt x="108" y="441"/>
                    <a:pt x="60" y="477"/>
                    <a:pt x="60" y="477"/>
                  </a:cubicBezTo>
                  <a:cubicBezTo>
                    <a:pt x="60" y="479"/>
                    <a:pt x="62" y="480"/>
                    <a:pt x="65" y="480"/>
                  </a:cubicBezTo>
                  <a:cubicBezTo>
                    <a:pt x="82" y="480"/>
                    <a:pt x="141" y="452"/>
                    <a:pt x="191" y="381"/>
                  </a:cubicBezTo>
                  <a:cubicBezTo>
                    <a:pt x="227" y="334"/>
                    <a:pt x="262" y="274"/>
                    <a:pt x="262" y="215"/>
                  </a:cubicBezTo>
                  <a:cubicBezTo>
                    <a:pt x="274" y="179"/>
                    <a:pt x="274" y="143"/>
                    <a:pt x="262" y="108"/>
                  </a:cubicBezTo>
                  <a:cubicBezTo>
                    <a:pt x="262" y="84"/>
                    <a:pt x="262" y="60"/>
                    <a:pt x="250" y="48"/>
                  </a:cubicBezTo>
                  <a:cubicBezTo>
                    <a:pt x="239" y="12"/>
                    <a:pt x="215" y="0"/>
                    <a:pt x="17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58;p56">
              <a:extLst>
                <a:ext uri="{FF2B5EF4-FFF2-40B4-BE49-F238E27FC236}">
                  <a16:creationId xmlns:a16="http://schemas.microsoft.com/office/drawing/2014/main" id="{1A91019B-42F9-B703-2BCE-0043ACCD27C8}"/>
                </a:ext>
              </a:extLst>
            </p:cNvPr>
            <p:cNvSpPr/>
            <p:nvPr/>
          </p:nvSpPr>
          <p:spPr>
            <a:xfrm flipH="1">
              <a:off x="7519500" y="5151222"/>
              <a:ext cx="361015" cy="342806"/>
            </a:xfrm>
            <a:custGeom>
              <a:avLst/>
              <a:gdLst/>
              <a:ahLst/>
              <a:cxnLst/>
              <a:rect l="l" t="t" r="r" b="b"/>
              <a:pathLst>
                <a:path w="3311" h="3144" extrusionOk="0">
                  <a:moveTo>
                    <a:pt x="394" y="0"/>
                  </a:moveTo>
                  <a:lnTo>
                    <a:pt x="1" y="2643"/>
                  </a:lnTo>
                  <a:lnTo>
                    <a:pt x="3275" y="3143"/>
                  </a:lnTo>
                  <a:cubicBezTo>
                    <a:pt x="3311" y="2822"/>
                    <a:pt x="1715" y="1941"/>
                    <a:pt x="1715" y="1941"/>
                  </a:cubicBezTo>
                  <a:lnTo>
                    <a:pt x="2025" y="262"/>
                  </a:lnTo>
                  <a:lnTo>
                    <a:pt x="394"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59;p56">
              <a:extLst>
                <a:ext uri="{FF2B5EF4-FFF2-40B4-BE49-F238E27FC236}">
                  <a16:creationId xmlns:a16="http://schemas.microsoft.com/office/drawing/2014/main" id="{6DBE6E7D-6F06-10FB-4F8B-F98FCBB6EDE9}"/>
                </a:ext>
              </a:extLst>
            </p:cNvPr>
            <p:cNvSpPr/>
            <p:nvPr/>
          </p:nvSpPr>
          <p:spPr>
            <a:xfrm flipH="1">
              <a:off x="7786855" y="5330144"/>
              <a:ext cx="28676" cy="27586"/>
            </a:xfrm>
            <a:custGeom>
              <a:avLst/>
              <a:gdLst/>
              <a:ahLst/>
              <a:cxnLst/>
              <a:rect l="l" t="t" r="r" b="b"/>
              <a:pathLst>
                <a:path w="263" h="253" extrusionOk="0">
                  <a:moveTo>
                    <a:pt x="129" y="0"/>
                  </a:moveTo>
                  <a:cubicBezTo>
                    <a:pt x="122" y="0"/>
                    <a:pt x="115" y="1"/>
                    <a:pt x="107" y="2"/>
                  </a:cubicBezTo>
                  <a:lnTo>
                    <a:pt x="119" y="2"/>
                  </a:lnTo>
                  <a:cubicBezTo>
                    <a:pt x="60" y="14"/>
                    <a:pt x="0" y="74"/>
                    <a:pt x="12" y="133"/>
                  </a:cubicBezTo>
                  <a:cubicBezTo>
                    <a:pt x="12" y="204"/>
                    <a:pt x="72" y="252"/>
                    <a:pt x="143" y="252"/>
                  </a:cubicBezTo>
                  <a:cubicBezTo>
                    <a:pt x="215" y="240"/>
                    <a:pt x="262" y="181"/>
                    <a:pt x="262" y="109"/>
                  </a:cubicBezTo>
                  <a:cubicBezTo>
                    <a:pt x="251" y="45"/>
                    <a:pt x="193" y="0"/>
                    <a:pt x="1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60;p56">
              <a:extLst>
                <a:ext uri="{FF2B5EF4-FFF2-40B4-BE49-F238E27FC236}">
                  <a16:creationId xmlns:a16="http://schemas.microsoft.com/office/drawing/2014/main" id="{E1C593FA-BE36-C465-88C5-8E06484EBC30}"/>
                </a:ext>
              </a:extLst>
            </p:cNvPr>
            <p:cNvSpPr/>
            <p:nvPr/>
          </p:nvSpPr>
          <p:spPr>
            <a:xfrm flipH="1">
              <a:off x="7519500" y="5410828"/>
              <a:ext cx="361015" cy="81885"/>
            </a:xfrm>
            <a:custGeom>
              <a:avLst/>
              <a:gdLst/>
              <a:ahLst/>
              <a:cxnLst/>
              <a:rect l="l" t="t" r="r" b="b"/>
              <a:pathLst>
                <a:path w="3311" h="751" extrusionOk="0">
                  <a:moveTo>
                    <a:pt x="49" y="0"/>
                  </a:moveTo>
                  <a:lnTo>
                    <a:pt x="1" y="262"/>
                  </a:lnTo>
                  <a:lnTo>
                    <a:pt x="3275" y="750"/>
                  </a:lnTo>
                  <a:cubicBezTo>
                    <a:pt x="3311" y="655"/>
                    <a:pt x="3180" y="572"/>
                    <a:pt x="3180" y="572"/>
                  </a:cubicBezTo>
                  <a:lnTo>
                    <a:pt x="4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661;p56">
              <a:extLst>
                <a:ext uri="{FF2B5EF4-FFF2-40B4-BE49-F238E27FC236}">
                  <a16:creationId xmlns:a16="http://schemas.microsoft.com/office/drawing/2014/main" id="{64FA0AFE-A5ED-45BF-5B91-FDFCA0271DBB}"/>
                </a:ext>
              </a:extLst>
            </p:cNvPr>
            <p:cNvSpPr/>
            <p:nvPr/>
          </p:nvSpPr>
          <p:spPr>
            <a:xfrm flipH="1">
              <a:off x="7687417" y="5358820"/>
              <a:ext cx="37290" cy="18536"/>
            </a:xfrm>
            <a:custGeom>
              <a:avLst/>
              <a:gdLst/>
              <a:ahLst/>
              <a:cxnLst/>
              <a:rect l="l" t="t" r="r" b="b"/>
              <a:pathLst>
                <a:path w="342" h="170" extrusionOk="0">
                  <a:moveTo>
                    <a:pt x="255" y="1"/>
                  </a:moveTo>
                  <a:cubicBezTo>
                    <a:pt x="223" y="1"/>
                    <a:pt x="184" y="7"/>
                    <a:pt x="144" y="25"/>
                  </a:cubicBezTo>
                  <a:cubicBezTo>
                    <a:pt x="36" y="72"/>
                    <a:pt x="1" y="168"/>
                    <a:pt x="13" y="168"/>
                  </a:cubicBezTo>
                  <a:cubicBezTo>
                    <a:pt x="13" y="169"/>
                    <a:pt x="15" y="169"/>
                    <a:pt x="16" y="169"/>
                  </a:cubicBezTo>
                  <a:cubicBezTo>
                    <a:pt x="34" y="169"/>
                    <a:pt x="90" y="105"/>
                    <a:pt x="167" y="72"/>
                  </a:cubicBezTo>
                  <a:cubicBezTo>
                    <a:pt x="251" y="37"/>
                    <a:pt x="334" y="37"/>
                    <a:pt x="334" y="25"/>
                  </a:cubicBezTo>
                  <a:cubicBezTo>
                    <a:pt x="341" y="17"/>
                    <a:pt x="307" y="1"/>
                    <a:pt x="25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662;p56">
              <a:extLst>
                <a:ext uri="{FF2B5EF4-FFF2-40B4-BE49-F238E27FC236}">
                  <a16:creationId xmlns:a16="http://schemas.microsoft.com/office/drawing/2014/main" id="{79965179-1306-6A38-3062-3F4F901570F7}"/>
                </a:ext>
              </a:extLst>
            </p:cNvPr>
            <p:cNvSpPr/>
            <p:nvPr/>
          </p:nvSpPr>
          <p:spPr>
            <a:xfrm flipH="1">
              <a:off x="7653181" y="5381608"/>
              <a:ext cx="27368" cy="25405"/>
            </a:xfrm>
            <a:custGeom>
              <a:avLst/>
              <a:gdLst/>
              <a:ahLst/>
              <a:cxnLst/>
              <a:rect l="l" t="t" r="r" b="b"/>
              <a:pathLst>
                <a:path w="251" h="233" extrusionOk="0">
                  <a:moveTo>
                    <a:pt x="229" y="0"/>
                  </a:moveTo>
                  <a:cubicBezTo>
                    <a:pt x="197" y="0"/>
                    <a:pt x="135" y="15"/>
                    <a:pt x="84" y="66"/>
                  </a:cubicBezTo>
                  <a:cubicBezTo>
                    <a:pt x="0" y="137"/>
                    <a:pt x="0" y="233"/>
                    <a:pt x="12" y="233"/>
                  </a:cubicBezTo>
                  <a:cubicBezTo>
                    <a:pt x="24" y="233"/>
                    <a:pt x="48" y="161"/>
                    <a:pt x="120" y="102"/>
                  </a:cubicBezTo>
                  <a:cubicBezTo>
                    <a:pt x="179" y="42"/>
                    <a:pt x="251" y="30"/>
                    <a:pt x="251" y="6"/>
                  </a:cubicBezTo>
                  <a:cubicBezTo>
                    <a:pt x="251" y="3"/>
                    <a:pt x="242" y="0"/>
                    <a:pt x="22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663;p56">
              <a:extLst>
                <a:ext uri="{FF2B5EF4-FFF2-40B4-BE49-F238E27FC236}">
                  <a16:creationId xmlns:a16="http://schemas.microsoft.com/office/drawing/2014/main" id="{6AFE5940-071F-786D-786B-A4D3FC950CF6}"/>
                </a:ext>
              </a:extLst>
            </p:cNvPr>
            <p:cNvSpPr/>
            <p:nvPr/>
          </p:nvSpPr>
          <p:spPr>
            <a:xfrm flipH="1">
              <a:off x="7619382" y="5402651"/>
              <a:ext cx="22243" cy="27695"/>
            </a:xfrm>
            <a:custGeom>
              <a:avLst/>
              <a:gdLst/>
              <a:ahLst/>
              <a:cxnLst/>
              <a:rect l="l" t="t" r="r" b="b"/>
              <a:pathLst>
                <a:path w="204" h="254" extrusionOk="0">
                  <a:moveTo>
                    <a:pt x="192" y="1"/>
                  </a:moveTo>
                  <a:cubicBezTo>
                    <a:pt x="165" y="1"/>
                    <a:pt x="100" y="27"/>
                    <a:pt x="60" y="87"/>
                  </a:cubicBezTo>
                  <a:cubicBezTo>
                    <a:pt x="1" y="171"/>
                    <a:pt x="13" y="254"/>
                    <a:pt x="24" y="254"/>
                  </a:cubicBezTo>
                  <a:cubicBezTo>
                    <a:pt x="48" y="254"/>
                    <a:pt x="60" y="194"/>
                    <a:pt x="108" y="123"/>
                  </a:cubicBezTo>
                  <a:cubicBezTo>
                    <a:pt x="144" y="51"/>
                    <a:pt x="203" y="16"/>
                    <a:pt x="203" y="4"/>
                  </a:cubicBezTo>
                  <a:cubicBezTo>
                    <a:pt x="201" y="2"/>
                    <a:pt x="197" y="1"/>
                    <a:pt x="19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664;p56">
              <a:extLst>
                <a:ext uri="{FF2B5EF4-FFF2-40B4-BE49-F238E27FC236}">
                  <a16:creationId xmlns:a16="http://schemas.microsoft.com/office/drawing/2014/main" id="{E6E3602B-2638-9D98-5FD8-8A75701AEE83}"/>
                </a:ext>
              </a:extLst>
            </p:cNvPr>
            <p:cNvSpPr/>
            <p:nvPr/>
          </p:nvSpPr>
          <p:spPr>
            <a:xfrm flipH="1">
              <a:off x="7683056" y="5309319"/>
              <a:ext cx="40234" cy="9704"/>
            </a:xfrm>
            <a:custGeom>
              <a:avLst/>
              <a:gdLst/>
              <a:ahLst/>
              <a:cxnLst/>
              <a:rect l="l" t="t" r="r" b="b"/>
              <a:pathLst>
                <a:path w="369" h="89" extrusionOk="0">
                  <a:moveTo>
                    <a:pt x="156" y="1"/>
                  </a:moveTo>
                  <a:cubicBezTo>
                    <a:pt x="66" y="1"/>
                    <a:pt x="1" y="40"/>
                    <a:pt x="11" y="50"/>
                  </a:cubicBezTo>
                  <a:cubicBezTo>
                    <a:pt x="11" y="59"/>
                    <a:pt x="23" y="61"/>
                    <a:pt x="41" y="61"/>
                  </a:cubicBezTo>
                  <a:cubicBezTo>
                    <a:pt x="62" y="61"/>
                    <a:pt x="91" y="59"/>
                    <a:pt x="122" y="59"/>
                  </a:cubicBezTo>
                  <a:cubicBezTo>
                    <a:pt x="140" y="59"/>
                    <a:pt x="159" y="59"/>
                    <a:pt x="178" y="62"/>
                  </a:cubicBezTo>
                  <a:cubicBezTo>
                    <a:pt x="260" y="62"/>
                    <a:pt x="324" y="88"/>
                    <a:pt x="348" y="88"/>
                  </a:cubicBezTo>
                  <a:cubicBezTo>
                    <a:pt x="352" y="88"/>
                    <a:pt x="355" y="88"/>
                    <a:pt x="357" y="86"/>
                  </a:cubicBezTo>
                  <a:cubicBezTo>
                    <a:pt x="369" y="74"/>
                    <a:pt x="297" y="14"/>
                    <a:pt x="190" y="3"/>
                  </a:cubicBezTo>
                  <a:cubicBezTo>
                    <a:pt x="178" y="1"/>
                    <a:pt x="167" y="1"/>
                    <a:pt x="15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665;p56">
              <a:extLst>
                <a:ext uri="{FF2B5EF4-FFF2-40B4-BE49-F238E27FC236}">
                  <a16:creationId xmlns:a16="http://schemas.microsoft.com/office/drawing/2014/main" id="{613A7FDF-65DC-C9B4-FDD7-238A71793774}"/>
                </a:ext>
              </a:extLst>
            </p:cNvPr>
            <p:cNvSpPr/>
            <p:nvPr/>
          </p:nvSpPr>
          <p:spPr>
            <a:xfrm flipH="1">
              <a:off x="7677822" y="5245971"/>
              <a:ext cx="52010" cy="37726"/>
            </a:xfrm>
            <a:custGeom>
              <a:avLst/>
              <a:gdLst/>
              <a:ahLst/>
              <a:cxnLst/>
              <a:rect l="l" t="t" r="r" b="b"/>
              <a:pathLst>
                <a:path w="477" h="346" extrusionOk="0">
                  <a:moveTo>
                    <a:pt x="73" y="55"/>
                  </a:moveTo>
                  <a:cubicBezTo>
                    <a:pt x="86" y="55"/>
                    <a:pt x="106" y="63"/>
                    <a:pt x="131" y="72"/>
                  </a:cubicBezTo>
                  <a:cubicBezTo>
                    <a:pt x="167" y="84"/>
                    <a:pt x="191" y="95"/>
                    <a:pt x="226" y="119"/>
                  </a:cubicBezTo>
                  <a:cubicBezTo>
                    <a:pt x="274" y="143"/>
                    <a:pt x="322" y="179"/>
                    <a:pt x="357" y="214"/>
                  </a:cubicBezTo>
                  <a:cubicBezTo>
                    <a:pt x="396" y="253"/>
                    <a:pt x="420" y="288"/>
                    <a:pt x="437" y="312"/>
                  </a:cubicBezTo>
                  <a:lnTo>
                    <a:pt x="437" y="312"/>
                  </a:lnTo>
                  <a:cubicBezTo>
                    <a:pt x="395" y="292"/>
                    <a:pt x="358" y="280"/>
                    <a:pt x="322" y="262"/>
                  </a:cubicBezTo>
                  <a:cubicBezTo>
                    <a:pt x="262" y="238"/>
                    <a:pt x="214" y="214"/>
                    <a:pt x="167" y="179"/>
                  </a:cubicBezTo>
                  <a:cubicBezTo>
                    <a:pt x="143" y="167"/>
                    <a:pt x="119" y="143"/>
                    <a:pt x="95" y="119"/>
                  </a:cubicBezTo>
                  <a:cubicBezTo>
                    <a:pt x="83" y="107"/>
                    <a:pt x="71" y="95"/>
                    <a:pt x="60" y="84"/>
                  </a:cubicBezTo>
                  <a:cubicBezTo>
                    <a:pt x="60" y="72"/>
                    <a:pt x="48" y="84"/>
                    <a:pt x="60" y="60"/>
                  </a:cubicBezTo>
                  <a:cubicBezTo>
                    <a:pt x="63" y="56"/>
                    <a:pt x="68" y="55"/>
                    <a:pt x="73" y="55"/>
                  </a:cubicBezTo>
                  <a:close/>
                  <a:moveTo>
                    <a:pt x="95" y="0"/>
                  </a:moveTo>
                  <a:cubicBezTo>
                    <a:pt x="71" y="0"/>
                    <a:pt x="36" y="12"/>
                    <a:pt x="24" y="24"/>
                  </a:cubicBezTo>
                  <a:cubicBezTo>
                    <a:pt x="0" y="48"/>
                    <a:pt x="0" y="84"/>
                    <a:pt x="12" y="119"/>
                  </a:cubicBezTo>
                  <a:cubicBezTo>
                    <a:pt x="24" y="131"/>
                    <a:pt x="36" y="143"/>
                    <a:pt x="60" y="155"/>
                  </a:cubicBezTo>
                  <a:cubicBezTo>
                    <a:pt x="83" y="179"/>
                    <a:pt x="107" y="203"/>
                    <a:pt x="143" y="226"/>
                  </a:cubicBezTo>
                  <a:cubicBezTo>
                    <a:pt x="191" y="262"/>
                    <a:pt x="250" y="286"/>
                    <a:pt x="310" y="298"/>
                  </a:cubicBezTo>
                  <a:cubicBezTo>
                    <a:pt x="350" y="318"/>
                    <a:pt x="400" y="330"/>
                    <a:pt x="451" y="333"/>
                  </a:cubicBezTo>
                  <a:lnTo>
                    <a:pt x="451" y="333"/>
                  </a:lnTo>
                  <a:cubicBezTo>
                    <a:pt x="457" y="341"/>
                    <a:pt x="461" y="345"/>
                    <a:pt x="464" y="345"/>
                  </a:cubicBezTo>
                  <a:cubicBezTo>
                    <a:pt x="464" y="343"/>
                    <a:pt x="464" y="339"/>
                    <a:pt x="463" y="333"/>
                  </a:cubicBezTo>
                  <a:lnTo>
                    <a:pt x="463" y="333"/>
                  </a:lnTo>
                  <a:cubicBezTo>
                    <a:pt x="467" y="333"/>
                    <a:pt x="472" y="334"/>
                    <a:pt x="476" y="334"/>
                  </a:cubicBezTo>
                  <a:cubicBezTo>
                    <a:pt x="471" y="330"/>
                    <a:pt x="466" y="327"/>
                    <a:pt x="460" y="324"/>
                  </a:cubicBezTo>
                  <a:lnTo>
                    <a:pt x="460" y="324"/>
                  </a:lnTo>
                  <a:cubicBezTo>
                    <a:pt x="453" y="298"/>
                    <a:pt x="432" y="250"/>
                    <a:pt x="381" y="191"/>
                  </a:cubicBezTo>
                  <a:cubicBezTo>
                    <a:pt x="345" y="143"/>
                    <a:pt x="298" y="107"/>
                    <a:pt x="250" y="72"/>
                  </a:cubicBezTo>
                  <a:cubicBezTo>
                    <a:pt x="214" y="48"/>
                    <a:pt x="191" y="36"/>
                    <a:pt x="155" y="24"/>
                  </a:cubicBezTo>
                  <a:cubicBezTo>
                    <a:pt x="131" y="12"/>
                    <a:pt x="119" y="0"/>
                    <a:pt x="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666;p56">
              <a:extLst>
                <a:ext uri="{FF2B5EF4-FFF2-40B4-BE49-F238E27FC236}">
                  <a16:creationId xmlns:a16="http://schemas.microsoft.com/office/drawing/2014/main" id="{D73E1B1D-D6C4-BB3E-18DE-B80ABE2DDC09}"/>
                </a:ext>
              </a:extLst>
            </p:cNvPr>
            <p:cNvSpPr/>
            <p:nvPr/>
          </p:nvSpPr>
          <p:spPr>
            <a:xfrm flipH="1">
              <a:off x="7650564" y="5229071"/>
              <a:ext cx="33910" cy="54627"/>
            </a:xfrm>
            <a:custGeom>
              <a:avLst/>
              <a:gdLst/>
              <a:ahLst/>
              <a:cxnLst/>
              <a:rect l="l" t="t" r="r" b="b"/>
              <a:pathLst>
                <a:path w="311" h="501" extrusionOk="0">
                  <a:moveTo>
                    <a:pt x="239" y="0"/>
                  </a:moveTo>
                  <a:cubicBezTo>
                    <a:pt x="191" y="0"/>
                    <a:pt x="144" y="24"/>
                    <a:pt x="120" y="72"/>
                  </a:cubicBezTo>
                  <a:cubicBezTo>
                    <a:pt x="96" y="96"/>
                    <a:pt x="72" y="131"/>
                    <a:pt x="60" y="167"/>
                  </a:cubicBezTo>
                  <a:cubicBezTo>
                    <a:pt x="36" y="215"/>
                    <a:pt x="13" y="274"/>
                    <a:pt x="13" y="334"/>
                  </a:cubicBezTo>
                  <a:cubicBezTo>
                    <a:pt x="1" y="393"/>
                    <a:pt x="1" y="453"/>
                    <a:pt x="36" y="500"/>
                  </a:cubicBezTo>
                  <a:cubicBezTo>
                    <a:pt x="36" y="500"/>
                    <a:pt x="36" y="441"/>
                    <a:pt x="48" y="346"/>
                  </a:cubicBezTo>
                  <a:cubicBezTo>
                    <a:pt x="60" y="286"/>
                    <a:pt x="84" y="239"/>
                    <a:pt x="108" y="179"/>
                  </a:cubicBezTo>
                  <a:cubicBezTo>
                    <a:pt x="120" y="155"/>
                    <a:pt x="144" y="131"/>
                    <a:pt x="167" y="96"/>
                  </a:cubicBezTo>
                  <a:cubicBezTo>
                    <a:pt x="179" y="72"/>
                    <a:pt x="215" y="60"/>
                    <a:pt x="227" y="60"/>
                  </a:cubicBezTo>
                  <a:cubicBezTo>
                    <a:pt x="239" y="60"/>
                    <a:pt x="251" y="84"/>
                    <a:pt x="251" y="119"/>
                  </a:cubicBezTo>
                  <a:cubicBezTo>
                    <a:pt x="251" y="155"/>
                    <a:pt x="251" y="179"/>
                    <a:pt x="239" y="215"/>
                  </a:cubicBezTo>
                  <a:cubicBezTo>
                    <a:pt x="227" y="274"/>
                    <a:pt x="203" y="322"/>
                    <a:pt x="167" y="358"/>
                  </a:cubicBezTo>
                  <a:cubicBezTo>
                    <a:pt x="108" y="441"/>
                    <a:pt x="48" y="465"/>
                    <a:pt x="48" y="465"/>
                  </a:cubicBezTo>
                  <a:cubicBezTo>
                    <a:pt x="48" y="467"/>
                    <a:pt x="52" y="469"/>
                    <a:pt x="58" y="469"/>
                  </a:cubicBezTo>
                  <a:cubicBezTo>
                    <a:pt x="79" y="469"/>
                    <a:pt x="135" y="449"/>
                    <a:pt x="191" y="393"/>
                  </a:cubicBezTo>
                  <a:cubicBezTo>
                    <a:pt x="239" y="346"/>
                    <a:pt x="275" y="286"/>
                    <a:pt x="287" y="227"/>
                  </a:cubicBezTo>
                  <a:cubicBezTo>
                    <a:pt x="298" y="191"/>
                    <a:pt x="310" y="155"/>
                    <a:pt x="310" y="119"/>
                  </a:cubicBezTo>
                  <a:cubicBezTo>
                    <a:pt x="310" y="96"/>
                    <a:pt x="298" y="72"/>
                    <a:pt x="298" y="60"/>
                  </a:cubicBezTo>
                  <a:cubicBezTo>
                    <a:pt x="287" y="24"/>
                    <a:pt x="263" y="0"/>
                    <a:pt x="23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667;p56">
              <a:extLst>
                <a:ext uri="{FF2B5EF4-FFF2-40B4-BE49-F238E27FC236}">
                  <a16:creationId xmlns:a16="http://schemas.microsoft.com/office/drawing/2014/main" id="{748E3389-9516-14EE-AB70-D2D7489883CE}"/>
                </a:ext>
              </a:extLst>
            </p:cNvPr>
            <p:cNvSpPr/>
            <p:nvPr/>
          </p:nvSpPr>
          <p:spPr>
            <a:xfrm flipH="1">
              <a:off x="7707690" y="1929090"/>
              <a:ext cx="318164" cy="553135"/>
            </a:xfrm>
            <a:custGeom>
              <a:avLst/>
              <a:gdLst/>
              <a:ahLst/>
              <a:cxnLst/>
              <a:rect l="l" t="t" r="r" b="b"/>
              <a:pathLst>
                <a:path w="2918" h="5073" extrusionOk="0">
                  <a:moveTo>
                    <a:pt x="2894" y="1"/>
                  </a:moveTo>
                  <a:lnTo>
                    <a:pt x="12" y="548"/>
                  </a:lnTo>
                  <a:lnTo>
                    <a:pt x="0" y="4978"/>
                  </a:lnTo>
                  <a:lnTo>
                    <a:pt x="1905" y="5073"/>
                  </a:lnTo>
                  <a:lnTo>
                    <a:pt x="1953" y="3989"/>
                  </a:lnTo>
                  <a:cubicBezTo>
                    <a:pt x="1953" y="3989"/>
                    <a:pt x="2013" y="4001"/>
                    <a:pt x="2102" y="4001"/>
                  </a:cubicBezTo>
                  <a:cubicBezTo>
                    <a:pt x="2312" y="4001"/>
                    <a:pt x="2685" y="3936"/>
                    <a:pt x="2810" y="3501"/>
                  </a:cubicBezTo>
                  <a:cubicBezTo>
                    <a:pt x="2917" y="3096"/>
                    <a:pt x="2894" y="1"/>
                    <a:pt x="289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668;p56">
              <a:extLst>
                <a:ext uri="{FF2B5EF4-FFF2-40B4-BE49-F238E27FC236}">
                  <a16:creationId xmlns:a16="http://schemas.microsoft.com/office/drawing/2014/main" id="{8CBF5D1D-D3EC-058B-203E-E6EE00030460}"/>
                </a:ext>
              </a:extLst>
            </p:cNvPr>
            <p:cNvSpPr/>
            <p:nvPr/>
          </p:nvSpPr>
          <p:spPr>
            <a:xfrm flipH="1">
              <a:off x="7858263" y="3483023"/>
              <a:ext cx="371373" cy="1796788"/>
            </a:xfrm>
            <a:custGeom>
              <a:avLst/>
              <a:gdLst/>
              <a:ahLst/>
              <a:cxnLst/>
              <a:rect l="l" t="t" r="r" b="b"/>
              <a:pathLst>
                <a:path w="3406" h="16479" extrusionOk="0">
                  <a:moveTo>
                    <a:pt x="24" y="1"/>
                  </a:moveTo>
                  <a:lnTo>
                    <a:pt x="12" y="453"/>
                  </a:lnTo>
                  <a:cubicBezTo>
                    <a:pt x="0" y="1072"/>
                    <a:pt x="72" y="1667"/>
                    <a:pt x="226" y="2263"/>
                  </a:cubicBezTo>
                  <a:lnTo>
                    <a:pt x="441" y="3049"/>
                  </a:lnTo>
                  <a:lnTo>
                    <a:pt x="953" y="16336"/>
                  </a:lnTo>
                  <a:lnTo>
                    <a:pt x="3405" y="16479"/>
                  </a:lnTo>
                  <a:lnTo>
                    <a:pt x="3286" y="465"/>
                  </a:lnTo>
                  <a:lnTo>
                    <a:pt x="24"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669;p56">
              <a:extLst>
                <a:ext uri="{FF2B5EF4-FFF2-40B4-BE49-F238E27FC236}">
                  <a16:creationId xmlns:a16="http://schemas.microsoft.com/office/drawing/2014/main" id="{8D56EB4B-92E7-CC42-8B91-0393B1F33B2C}"/>
                </a:ext>
              </a:extLst>
            </p:cNvPr>
            <p:cNvSpPr/>
            <p:nvPr/>
          </p:nvSpPr>
          <p:spPr>
            <a:xfrm flipH="1">
              <a:off x="7490926" y="3505047"/>
              <a:ext cx="642652" cy="1768330"/>
            </a:xfrm>
            <a:custGeom>
              <a:avLst/>
              <a:gdLst/>
              <a:ahLst/>
              <a:cxnLst/>
              <a:rect l="l" t="t" r="r" b="b"/>
              <a:pathLst>
                <a:path w="5894" h="16218" extrusionOk="0">
                  <a:moveTo>
                    <a:pt x="0" y="1"/>
                  </a:moveTo>
                  <a:lnTo>
                    <a:pt x="0" y="572"/>
                  </a:lnTo>
                  <a:cubicBezTo>
                    <a:pt x="0" y="1287"/>
                    <a:pt x="393" y="1942"/>
                    <a:pt x="1012" y="2299"/>
                  </a:cubicBezTo>
                  <a:lnTo>
                    <a:pt x="2977" y="7704"/>
                  </a:lnTo>
                  <a:lnTo>
                    <a:pt x="2084" y="15967"/>
                  </a:lnTo>
                  <a:lnTo>
                    <a:pt x="4608" y="16217"/>
                  </a:lnTo>
                  <a:lnTo>
                    <a:pt x="5894" y="7704"/>
                  </a:lnTo>
                  <a:cubicBezTo>
                    <a:pt x="5763" y="7288"/>
                    <a:pt x="4322" y="1"/>
                    <a:pt x="432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670;p56">
              <a:extLst>
                <a:ext uri="{FF2B5EF4-FFF2-40B4-BE49-F238E27FC236}">
                  <a16:creationId xmlns:a16="http://schemas.microsoft.com/office/drawing/2014/main" id="{586FCE6B-24CD-DFD6-EA85-F52F0B34A835}"/>
                </a:ext>
              </a:extLst>
            </p:cNvPr>
            <p:cNvSpPr/>
            <p:nvPr/>
          </p:nvSpPr>
          <p:spPr>
            <a:xfrm flipH="1">
              <a:off x="7660920" y="4326826"/>
              <a:ext cx="144253" cy="26059"/>
            </a:xfrm>
            <a:custGeom>
              <a:avLst/>
              <a:gdLst/>
              <a:ahLst/>
              <a:cxnLst/>
              <a:rect l="l" t="t" r="r" b="b"/>
              <a:pathLst>
                <a:path w="1323" h="239" extrusionOk="0">
                  <a:moveTo>
                    <a:pt x="1322" y="1"/>
                  </a:moveTo>
                  <a:lnTo>
                    <a:pt x="1322" y="1"/>
                  </a:lnTo>
                  <a:cubicBezTo>
                    <a:pt x="1108" y="12"/>
                    <a:pt x="882" y="48"/>
                    <a:pt x="655" y="96"/>
                  </a:cubicBezTo>
                  <a:cubicBezTo>
                    <a:pt x="441" y="132"/>
                    <a:pt x="215" y="179"/>
                    <a:pt x="0" y="239"/>
                  </a:cubicBezTo>
                  <a:cubicBezTo>
                    <a:pt x="227" y="227"/>
                    <a:pt x="453" y="191"/>
                    <a:pt x="667" y="143"/>
                  </a:cubicBezTo>
                  <a:cubicBezTo>
                    <a:pt x="893" y="108"/>
                    <a:pt x="1108" y="60"/>
                    <a:pt x="1322"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671;p56">
              <a:extLst>
                <a:ext uri="{FF2B5EF4-FFF2-40B4-BE49-F238E27FC236}">
                  <a16:creationId xmlns:a16="http://schemas.microsoft.com/office/drawing/2014/main" id="{712407E7-D7DC-8E59-584D-DC550F9A6338}"/>
                </a:ext>
              </a:extLst>
            </p:cNvPr>
            <p:cNvSpPr/>
            <p:nvPr/>
          </p:nvSpPr>
          <p:spPr>
            <a:xfrm flipH="1">
              <a:off x="7660920" y="4354084"/>
              <a:ext cx="144253" cy="45577"/>
            </a:xfrm>
            <a:custGeom>
              <a:avLst/>
              <a:gdLst/>
              <a:ahLst/>
              <a:cxnLst/>
              <a:rect l="l" t="t" r="r" b="b"/>
              <a:pathLst>
                <a:path w="1323" h="418" extrusionOk="0">
                  <a:moveTo>
                    <a:pt x="0" y="1"/>
                  </a:moveTo>
                  <a:cubicBezTo>
                    <a:pt x="203" y="96"/>
                    <a:pt x="429" y="179"/>
                    <a:pt x="655" y="239"/>
                  </a:cubicBezTo>
                  <a:lnTo>
                    <a:pt x="1132" y="370"/>
                  </a:lnTo>
                  <a:cubicBezTo>
                    <a:pt x="1191" y="393"/>
                    <a:pt x="1263" y="417"/>
                    <a:pt x="1322" y="417"/>
                  </a:cubicBezTo>
                  <a:cubicBezTo>
                    <a:pt x="1120" y="322"/>
                    <a:pt x="893" y="239"/>
                    <a:pt x="667" y="191"/>
                  </a:cubicBezTo>
                  <a:lnTo>
                    <a:pt x="191" y="48"/>
                  </a:lnTo>
                  <a:cubicBezTo>
                    <a:pt x="131" y="24"/>
                    <a:pt x="60" y="1"/>
                    <a:pt x="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672;p56">
              <a:extLst>
                <a:ext uri="{FF2B5EF4-FFF2-40B4-BE49-F238E27FC236}">
                  <a16:creationId xmlns:a16="http://schemas.microsoft.com/office/drawing/2014/main" id="{647DBBAB-A0E5-5F71-9BEC-DA9A2DB2809F}"/>
                </a:ext>
              </a:extLst>
            </p:cNvPr>
            <p:cNvSpPr/>
            <p:nvPr/>
          </p:nvSpPr>
          <p:spPr>
            <a:xfrm flipH="1">
              <a:off x="7802439" y="3505047"/>
              <a:ext cx="340298" cy="1741071"/>
            </a:xfrm>
            <a:custGeom>
              <a:avLst/>
              <a:gdLst/>
              <a:ahLst/>
              <a:cxnLst/>
              <a:rect l="l" t="t" r="r" b="b"/>
              <a:pathLst>
                <a:path w="3121" h="15968" extrusionOk="0">
                  <a:moveTo>
                    <a:pt x="25" y="1"/>
                  </a:moveTo>
                  <a:cubicBezTo>
                    <a:pt x="13" y="60"/>
                    <a:pt x="13" y="108"/>
                    <a:pt x="13" y="168"/>
                  </a:cubicBezTo>
                  <a:cubicBezTo>
                    <a:pt x="1" y="334"/>
                    <a:pt x="13" y="489"/>
                    <a:pt x="37" y="656"/>
                  </a:cubicBezTo>
                  <a:cubicBezTo>
                    <a:pt x="84" y="918"/>
                    <a:pt x="179" y="1156"/>
                    <a:pt x="334" y="1370"/>
                  </a:cubicBezTo>
                  <a:cubicBezTo>
                    <a:pt x="513" y="1620"/>
                    <a:pt x="739" y="1870"/>
                    <a:pt x="953" y="2180"/>
                  </a:cubicBezTo>
                  <a:cubicBezTo>
                    <a:pt x="1168" y="2525"/>
                    <a:pt x="1334" y="2906"/>
                    <a:pt x="1453" y="3299"/>
                  </a:cubicBezTo>
                  <a:cubicBezTo>
                    <a:pt x="1608" y="3704"/>
                    <a:pt x="1763" y="4156"/>
                    <a:pt x="1930" y="4632"/>
                  </a:cubicBezTo>
                  <a:cubicBezTo>
                    <a:pt x="2275" y="5573"/>
                    <a:pt x="2644" y="6597"/>
                    <a:pt x="3025" y="7692"/>
                  </a:cubicBezTo>
                  <a:lnTo>
                    <a:pt x="3060" y="7785"/>
                  </a:lnTo>
                  <a:lnTo>
                    <a:pt x="3060" y="7785"/>
                  </a:lnTo>
                  <a:cubicBezTo>
                    <a:pt x="2810" y="10055"/>
                    <a:pt x="2584" y="12088"/>
                    <a:pt x="2418" y="13574"/>
                  </a:cubicBezTo>
                  <a:cubicBezTo>
                    <a:pt x="2346" y="14312"/>
                    <a:pt x="2275" y="14908"/>
                    <a:pt x="2227" y="15324"/>
                  </a:cubicBezTo>
                  <a:cubicBezTo>
                    <a:pt x="2204" y="15527"/>
                    <a:pt x="2192" y="15693"/>
                    <a:pt x="2180" y="15800"/>
                  </a:cubicBezTo>
                  <a:cubicBezTo>
                    <a:pt x="2180" y="15860"/>
                    <a:pt x="2168" y="15896"/>
                    <a:pt x="2168" y="15920"/>
                  </a:cubicBezTo>
                  <a:cubicBezTo>
                    <a:pt x="2168" y="15943"/>
                    <a:pt x="2168" y="15955"/>
                    <a:pt x="2168" y="15967"/>
                  </a:cubicBezTo>
                  <a:cubicBezTo>
                    <a:pt x="2168" y="15955"/>
                    <a:pt x="2168" y="15943"/>
                    <a:pt x="2180" y="15920"/>
                  </a:cubicBezTo>
                  <a:lnTo>
                    <a:pt x="2192" y="15800"/>
                  </a:lnTo>
                  <a:cubicBezTo>
                    <a:pt x="2204" y="15693"/>
                    <a:pt x="2227" y="15527"/>
                    <a:pt x="2251" y="15324"/>
                  </a:cubicBezTo>
                  <a:cubicBezTo>
                    <a:pt x="2299" y="14908"/>
                    <a:pt x="2370" y="14312"/>
                    <a:pt x="2454" y="13574"/>
                  </a:cubicBezTo>
                  <a:cubicBezTo>
                    <a:pt x="2620" y="12086"/>
                    <a:pt x="2858" y="10050"/>
                    <a:pt x="3120" y="7776"/>
                  </a:cubicBezTo>
                  <a:lnTo>
                    <a:pt x="3073" y="7669"/>
                  </a:lnTo>
                  <a:cubicBezTo>
                    <a:pt x="2692" y="6585"/>
                    <a:pt x="2323" y="5549"/>
                    <a:pt x="1977" y="4609"/>
                  </a:cubicBezTo>
                  <a:cubicBezTo>
                    <a:pt x="1811" y="4144"/>
                    <a:pt x="1656" y="3692"/>
                    <a:pt x="1501" y="3275"/>
                  </a:cubicBezTo>
                  <a:cubicBezTo>
                    <a:pt x="1382" y="2882"/>
                    <a:pt x="1203" y="2501"/>
                    <a:pt x="989" y="2156"/>
                  </a:cubicBezTo>
                  <a:cubicBezTo>
                    <a:pt x="763" y="1834"/>
                    <a:pt x="537" y="1596"/>
                    <a:pt x="358" y="1346"/>
                  </a:cubicBezTo>
                  <a:cubicBezTo>
                    <a:pt x="203" y="1144"/>
                    <a:pt x="108" y="906"/>
                    <a:pt x="60" y="656"/>
                  </a:cubicBezTo>
                  <a:cubicBezTo>
                    <a:pt x="25" y="489"/>
                    <a:pt x="13" y="334"/>
                    <a:pt x="25" y="168"/>
                  </a:cubicBezTo>
                  <a:cubicBezTo>
                    <a:pt x="25" y="108"/>
                    <a:pt x="25" y="72"/>
                    <a:pt x="25" y="37"/>
                  </a:cubicBezTo>
                  <a:cubicBezTo>
                    <a:pt x="25" y="25"/>
                    <a:pt x="25" y="13"/>
                    <a:pt x="25"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673;p56">
              <a:extLst>
                <a:ext uri="{FF2B5EF4-FFF2-40B4-BE49-F238E27FC236}">
                  <a16:creationId xmlns:a16="http://schemas.microsoft.com/office/drawing/2014/main" id="{86B9E5E1-7290-9E56-9C6C-1D162C081F78}"/>
                </a:ext>
              </a:extLst>
            </p:cNvPr>
            <p:cNvSpPr/>
            <p:nvPr/>
          </p:nvSpPr>
          <p:spPr>
            <a:xfrm flipH="1">
              <a:off x="7869938" y="5370595"/>
              <a:ext cx="24860" cy="62368"/>
            </a:xfrm>
            <a:custGeom>
              <a:avLst/>
              <a:gdLst/>
              <a:ahLst/>
              <a:cxnLst/>
              <a:rect l="l" t="t" r="r" b="b"/>
              <a:pathLst>
                <a:path w="228" h="572" extrusionOk="0">
                  <a:moveTo>
                    <a:pt x="132" y="0"/>
                  </a:moveTo>
                  <a:lnTo>
                    <a:pt x="1" y="572"/>
                  </a:lnTo>
                  <a:lnTo>
                    <a:pt x="132" y="572"/>
                  </a:lnTo>
                  <a:lnTo>
                    <a:pt x="227" y="36"/>
                  </a:lnTo>
                  <a:lnTo>
                    <a:pt x="1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674;p56">
              <a:extLst>
                <a:ext uri="{FF2B5EF4-FFF2-40B4-BE49-F238E27FC236}">
                  <a16:creationId xmlns:a16="http://schemas.microsoft.com/office/drawing/2014/main" id="{D79E1039-8470-0674-7317-32F06BBA2814}"/>
                </a:ext>
              </a:extLst>
            </p:cNvPr>
            <p:cNvSpPr/>
            <p:nvPr/>
          </p:nvSpPr>
          <p:spPr>
            <a:xfrm flipH="1">
              <a:off x="6991107" y="2425952"/>
              <a:ext cx="1263280" cy="1079228"/>
            </a:xfrm>
            <a:custGeom>
              <a:avLst/>
              <a:gdLst/>
              <a:ahLst/>
              <a:cxnLst/>
              <a:rect l="l" t="t" r="r" b="b"/>
              <a:pathLst>
                <a:path w="11586" h="9898" extrusionOk="0">
                  <a:moveTo>
                    <a:pt x="3385" y="1"/>
                  </a:moveTo>
                  <a:cubicBezTo>
                    <a:pt x="2856" y="1"/>
                    <a:pt x="2329" y="27"/>
                    <a:pt x="1811" y="87"/>
                  </a:cubicBezTo>
                  <a:cubicBezTo>
                    <a:pt x="870" y="182"/>
                    <a:pt x="144" y="933"/>
                    <a:pt x="60" y="1873"/>
                  </a:cubicBezTo>
                  <a:cubicBezTo>
                    <a:pt x="1" y="2587"/>
                    <a:pt x="334" y="4850"/>
                    <a:pt x="334" y="4850"/>
                  </a:cubicBezTo>
                  <a:lnTo>
                    <a:pt x="465" y="6540"/>
                  </a:lnTo>
                  <a:lnTo>
                    <a:pt x="132" y="9898"/>
                  </a:lnTo>
                  <a:lnTo>
                    <a:pt x="5442" y="9898"/>
                  </a:lnTo>
                  <a:lnTo>
                    <a:pt x="5228" y="5433"/>
                  </a:lnTo>
                  <a:cubicBezTo>
                    <a:pt x="5192" y="4552"/>
                    <a:pt x="5192" y="4445"/>
                    <a:pt x="5180" y="3635"/>
                  </a:cubicBezTo>
                  <a:lnTo>
                    <a:pt x="5180" y="3635"/>
                  </a:lnTo>
                  <a:cubicBezTo>
                    <a:pt x="5180" y="3635"/>
                    <a:pt x="6002" y="4635"/>
                    <a:pt x="6657" y="5338"/>
                  </a:cubicBezTo>
                  <a:cubicBezTo>
                    <a:pt x="6912" y="5608"/>
                    <a:pt x="7262" y="5754"/>
                    <a:pt x="7620" y="5754"/>
                  </a:cubicBezTo>
                  <a:cubicBezTo>
                    <a:pt x="7813" y="5754"/>
                    <a:pt x="8009" y="5711"/>
                    <a:pt x="8192" y="5624"/>
                  </a:cubicBezTo>
                  <a:lnTo>
                    <a:pt x="11586" y="3254"/>
                  </a:lnTo>
                  <a:lnTo>
                    <a:pt x="11050" y="1861"/>
                  </a:lnTo>
                  <a:lnTo>
                    <a:pt x="7859" y="3516"/>
                  </a:lnTo>
                  <a:cubicBezTo>
                    <a:pt x="7728" y="3433"/>
                    <a:pt x="6514" y="1718"/>
                    <a:pt x="5692" y="873"/>
                  </a:cubicBezTo>
                  <a:cubicBezTo>
                    <a:pt x="5156" y="337"/>
                    <a:pt x="4442" y="28"/>
                    <a:pt x="3692" y="4"/>
                  </a:cubicBezTo>
                  <a:cubicBezTo>
                    <a:pt x="3589" y="2"/>
                    <a:pt x="3487" y="1"/>
                    <a:pt x="338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675;p56">
              <a:extLst>
                <a:ext uri="{FF2B5EF4-FFF2-40B4-BE49-F238E27FC236}">
                  <a16:creationId xmlns:a16="http://schemas.microsoft.com/office/drawing/2014/main" id="{6A94DE3C-34F1-CFE5-9354-6D47C5EE1EB7}"/>
                </a:ext>
              </a:extLst>
            </p:cNvPr>
            <p:cNvSpPr/>
            <p:nvPr/>
          </p:nvSpPr>
          <p:spPr>
            <a:xfrm flipH="1">
              <a:off x="8202268" y="2531495"/>
              <a:ext cx="39144" cy="607652"/>
            </a:xfrm>
            <a:custGeom>
              <a:avLst/>
              <a:gdLst/>
              <a:ahLst/>
              <a:cxnLst/>
              <a:rect l="l" t="t" r="r" b="b"/>
              <a:pathLst>
                <a:path w="359" h="5573" extrusionOk="0">
                  <a:moveTo>
                    <a:pt x="144" y="0"/>
                  </a:moveTo>
                  <a:cubicBezTo>
                    <a:pt x="144" y="0"/>
                    <a:pt x="132" y="12"/>
                    <a:pt x="132" y="60"/>
                  </a:cubicBezTo>
                  <a:cubicBezTo>
                    <a:pt x="132" y="95"/>
                    <a:pt x="120" y="155"/>
                    <a:pt x="108" y="215"/>
                  </a:cubicBezTo>
                  <a:lnTo>
                    <a:pt x="144" y="60"/>
                  </a:lnTo>
                  <a:lnTo>
                    <a:pt x="144" y="0"/>
                  </a:lnTo>
                  <a:close/>
                  <a:moveTo>
                    <a:pt x="108" y="215"/>
                  </a:moveTo>
                  <a:cubicBezTo>
                    <a:pt x="96" y="274"/>
                    <a:pt x="72" y="369"/>
                    <a:pt x="72" y="476"/>
                  </a:cubicBezTo>
                  <a:cubicBezTo>
                    <a:pt x="84" y="381"/>
                    <a:pt x="96" y="298"/>
                    <a:pt x="108" y="215"/>
                  </a:cubicBezTo>
                  <a:close/>
                  <a:moveTo>
                    <a:pt x="72" y="476"/>
                  </a:moveTo>
                  <a:cubicBezTo>
                    <a:pt x="61" y="572"/>
                    <a:pt x="37" y="679"/>
                    <a:pt x="37" y="810"/>
                  </a:cubicBezTo>
                  <a:cubicBezTo>
                    <a:pt x="1" y="1465"/>
                    <a:pt x="37" y="2131"/>
                    <a:pt x="108" y="2786"/>
                  </a:cubicBezTo>
                  <a:cubicBezTo>
                    <a:pt x="191" y="3548"/>
                    <a:pt x="299" y="4251"/>
                    <a:pt x="322" y="4751"/>
                  </a:cubicBezTo>
                  <a:cubicBezTo>
                    <a:pt x="346" y="5001"/>
                    <a:pt x="346" y="5203"/>
                    <a:pt x="346" y="5346"/>
                  </a:cubicBezTo>
                  <a:cubicBezTo>
                    <a:pt x="334" y="5418"/>
                    <a:pt x="334" y="5477"/>
                    <a:pt x="334" y="5513"/>
                  </a:cubicBezTo>
                  <a:lnTo>
                    <a:pt x="334" y="5572"/>
                  </a:lnTo>
                  <a:cubicBezTo>
                    <a:pt x="358" y="5299"/>
                    <a:pt x="358" y="5025"/>
                    <a:pt x="334" y="4751"/>
                  </a:cubicBezTo>
                  <a:cubicBezTo>
                    <a:pt x="311" y="4239"/>
                    <a:pt x="215" y="3548"/>
                    <a:pt x="132" y="2786"/>
                  </a:cubicBezTo>
                  <a:cubicBezTo>
                    <a:pt x="49" y="2131"/>
                    <a:pt x="25" y="1465"/>
                    <a:pt x="49" y="810"/>
                  </a:cubicBezTo>
                  <a:cubicBezTo>
                    <a:pt x="49" y="691"/>
                    <a:pt x="72" y="572"/>
                    <a:pt x="72" y="476"/>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676;p56">
              <a:extLst>
                <a:ext uri="{FF2B5EF4-FFF2-40B4-BE49-F238E27FC236}">
                  <a16:creationId xmlns:a16="http://schemas.microsoft.com/office/drawing/2014/main" id="{84A9C6DF-22B7-8E62-68A3-8CDEECB1FA50}"/>
                </a:ext>
              </a:extLst>
            </p:cNvPr>
            <p:cNvSpPr/>
            <p:nvPr/>
          </p:nvSpPr>
          <p:spPr>
            <a:xfrm flipH="1">
              <a:off x="7397392" y="2810619"/>
              <a:ext cx="13193" cy="59751"/>
            </a:xfrm>
            <a:custGeom>
              <a:avLst/>
              <a:gdLst/>
              <a:ahLst/>
              <a:cxnLst/>
              <a:rect l="l" t="t" r="r" b="b"/>
              <a:pathLst>
                <a:path w="121" h="548" extrusionOk="0">
                  <a:moveTo>
                    <a:pt x="120" y="0"/>
                  </a:moveTo>
                  <a:lnTo>
                    <a:pt x="120" y="0"/>
                  </a:lnTo>
                  <a:cubicBezTo>
                    <a:pt x="108" y="24"/>
                    <a:pt x="96" y="60"/>
                    <a:pt x="96" y="83"/>
                  </a:cubicBezTo>
                  <a:cubicBezTo>
                    <a:pt x="84" y="131"/>
                    <a:pt x="61" y="202"/>
                    <a:pt x="49" y="274"/>
                  </a:cubicBezTo>
                  <a:cubicBezTo>
                    <a:pt x="25" y="345"/>
                    <a:pt x="13" y="417"/>
                    <a:pt x="1" y="464"/>
                  </a:cubicBezTo>
                  <a:cubicBezTo>
                    <a:pt x="1" y="488"/>
                    <a:pt x="1" y="512"/>
                    <a:pt x="1" y="548"/>
                  </a:cubicBezTo>
                  <a:cubicBezTo>
                    <a:pt x="1" y="524"/>
                    <a:pt x="13" y="488"/>
                    <a:pt x="25" y="464"/>
                  </a:cubicBezTo>
                  <a:cubicBezTo>
                    <a:pt x="37" y="417"/>
                    <a:pt x="49" y="345"/>
                    <a:pt x="72" y="274"/>
                  </a:cubicBezTo>
                  <a:cubicBezTo>
                    <a:pt x="84" y="202"/>
                    <a:pt x="96" y="131"/>
                    <a:pt x="108" y="83"/>
                  </a:cubicBezTo>
                  <a:cubicBezTo>
                    <a:pt x="120" y="60"/>
                    <a:pt x="120" y="36"/>
                    <a:pt x="12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677;p56">
              <a:extLst>
                <a:ext uri="{FF2B5EF4-FFF2-40B4-BE49-F238E27FC236}">
                  <a16:creationId xmlns:a16="http://schemas.microsoft.com/office/drawing/2014/main" id="{24B208BE-D0AD-8E4A-F606-871F2BBF35D4}"/>
                </a:ext>
              </a:extLst>
            </p:cNvPr>
            <p:cNvSpPr/>
            <p:nvPr/>
          </p:nvSpPr>
          <p:spPr>
            <a:xfrm flipH="1">
              <a:off x="7376676" y="2808002"/>
              <a:ext cx="15701" cy="66293"/>
            </a:xfrm>
            <a:custGeom>
              <a:avLst/>
              <a:gdLst/>
              <a:ahLst/>
              <a:cxnLst/>
              <a:rect l="l" t="t" r="r" b="b"/>
              <a:pathLst>
                <a:path w="144" h="608" extrusionOk="0">
                  <a:moveTo>
                    <a:pt x="1" y="0"/>
                  </a:moveTo>
                  <a:cubicBezTo>
                    <a:pt x="13" y="96"/>
                    <a:pt x="36" y="203"/>
                    <a:pt x="60" y="310"/>
                  </a:cubicBezTo>
                  <a:cubicBezTo>
                    <a:pt x="72" y="405"/>
                    <a:pt x="108" y="512"/>
                    <a:pt x="144" y="607"/>
                  </a:cubicBezTo>
                  <a:cubicBezTo>
                    <a:pt x="120" y="500"/>
                    <a:pt x="108" y="405"/>
                    <a:pt x="72" y="298"/>
                  </a:cubicBezTo>
                  <a:cubicBezTo>
                    <a:pt x="60" y="203"/>
                    <a:pt x="24" y="9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678;p56">
              <a:extLst>
                <a:ext uri="{FF2B5EF4-FFF2-40B4-BE49-F238E27FC236}">
                  <a16:creationId xmlns:a16="http://schemas.microsoft.com/office/drawing/2014/main" id="{34466773-C0D5-EECE-AB2C-12E73005D8BE}"/>
                </a:ext>
              </a:extLst>
            </p:cNvPr>
            <p:cNvSpPr/>
            <p:nvPr/>
          </p:nvSpPr>
          <p:spPr>
            <a:xfrm flipH="1">
              <a:off x="7677820" y="2445796"/>
              <a:ext cx="150686" cy="388274"/>
            </a:xfrm>
            <a:custGeom>
              <a:avLst/>
              <a:gdLst/>
              <a:ahLst/>
              <a:cxnLst/>
              <a:rect l="l" t="t" r="r" b="b"/>
              <a:pathLst>
                <a:path w="1382" h="3561" extrusionOk="0">
                  <a:moveTo>
                    <a:pt x="584" y="0"/>
                  </a:moveTo>
                  <a:cubicBezTo>
                    <a:pt x="574" y="0"/>
                    <a:pt x="564" y="9"/>
                    <a:pt x="554" y="18"/>
                  </a:cubicBezTo>
                  <a:lnTo>
                    <a:pt x="554" y="18"/>
                  </a:lnTo>
                  <a:cubicBezTo>
                    <a:pt x="573" y="6"/>
                    <a:pt x="584" y="0"/>
                    <a:pt x="584" y="0"/>
                  </a:cubicBezTo>
                  <a:close/>
                  <a:moveTo>
                    <a:pt x="554" y="18"/>
                  </a:moveTo>
                  <a:lnTo>
                    <a:pt x="554" y="18"/>
                  </a:lnTo>
                  <a:cubicBezTo>
                    <a:pt x="550" y="21"/>
                    <a:pt x="546" y="23"/>
                    <a:pt x="542" y="26"/>
                  </a:cubicBezTo>
                  <a:lnTo>
                    <a:pt x="542" y="26"/>
                  </a:lnTo>
                  <a:cubicBezTo>
                    <a:pt x="544" y="26"/>
                    <a:pt x="546" y="25"/>
                    <a:pt x="548" y="24"/>
                  </a:cubicBezTo>
                  <a:cubicBezTo>
                    <a:pt x="550" y="22"/>
                    <a:pt x="552" y="20"/>
                    <a:pt x="554" y="18"/>
                  </a:cubicBezTo>
                  <a:close/>
                  <a:moveTo>
                    <a:pt x="542" y="26"/>
                  </a:moveTo>
                  <a:lnTo>
                    <a:pt x="542" y="26"/>
                  </a:lnTo>
                  <a:cubicBezTo>
                    <a:pt x="508" y="39"/>
                    <a:pt x="474" y="61"/>
                    <a:pt x="441" y="84"/>
                  </a:cubicBezTo>
                  <a:cubicBezTo>
                    <a:pt x="322" y="179"/>
                    <a:pt x="226" y="298"/>
                    <a:pt x="155" y="441"/>
                  </a:cubicBezTo>
                  <a:cubicBezTo>
                    <a:pt x="72" y="643"/>
                    <a:pt x="12" y="870"/>
                    <a:pt x="12" y="1096"/>
                  </a:cubicBezTo>
                  <a:cubicBezTo>
                    <a:pt x="0" y="1370"/>
                    <a:pt x="48" y="1655"/>
                    <a:pt x="143" y="1905"/>
                  </a:cubicBezTo>
                  <a:cubicBezTo>
                    <a:pt x="238" y="2167"/>
                    <a:pt x="369" y="2417"/>
                    <a:pt x="536" y="2632"/>
                  </a:cubicBezTo>
                  <a:cubicBezTo>
                    <a:pt x="667" y="2822"/>
                    <a:pt x="822" y="2989"/>
                    <a:pt x="976" y="3156"/>
                  </a:cubicBezTo>
                  <a:cubicBezTo>
                    <a:pt x="1096" y="3298"/>
                    <a:pt x="1215" y="3406"/>
                    <a:pt x="1286" y="3477"/>
                  </a:cubicBezTo>
                  <a:lnTo>
                    <a:pt x="1381" y="3560"/>
                  </a:lnTo>
                  <a:lnTo>
                    <a:pt x="1298" y="3477"/>
                  </a:lnTo>
                  <a:cubicBezTo>
                    <a:pt x="1227" y="3394"/>
                    <a:pt x="1107" y="3287"/>
                    <a:pt x="976" y="3144"/>
                  </a:cubicBezTo>
                  <a:cubicBezTo>
                    <a:pt x="726" y="2870"/>
                    <a:pt x="369" y="2453"/>
                    <a:pt x="155" y="1905"/>
                  </a:cubicBezTo>
                  <a:cubicBezTo>
                    <a:pt x="60" y="1643"/>
                    <a:pt x="24" y="1370"/>
                    <a:pt x="36" y="1096"/>
                  </a:cubicBezTo>
                  <a:cubicBezTo>
                    <a:pt x="36" y="870"/>
                    <a:pt x="84" y="655"/>
                    <a:pt x="167" y="441"/>
                  </a:cubicBezTo>
                  <a:cubicBezTo>
                    <a:pt x="238" y="310"/>
                    <a:pt x="334" y="191"/>
                    <a:pt x="453" y="96"/>
                  </a:cubicBezTo>
                  <a:cubicBezTo>
                    <a:pt x="490" y="64"/>
                    <a:pt x="520" y="41"/>
                    <a:pt x="542" y="26"/>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679;p56">
              <a:extLst>
                <a:ext uri="{FF2B5EF4-FFF2-40B4-BE49-F238E27FC236}">
                  <a16:creationId xmlns:a16="http://schemas.microsoft.com/office/drawing/2014/main" id="{3C055B67-467A-73C7-2809-F92883026724}"/>
                </a:ext>
              </a:extLst>
            </p:cNvPr>
            <p:cNvSpPr/>
            <p:nvPr/>
          </p:nvSpPr>
          <p:spPr>
            <a:xfrm flipH="1">
              <a:off x="7607809" y="2555591"/>
              <a:ext cx="656936" cy="56480"/>
            </a:xfrm>
            <a:custGeom>
              <a:avLst/>
              <a:gdLst/>
              <a:ahLst/>
              <a:cxnLst/>
              <a:rect l="l" t="t" r="r" b="b"/>
              <a:pathLst>
                <a:path w="6025" h="518" extrusionOk="0">
                  <a:moveTo>
                    <a:pt x="48" y="160"/>
                  </a:moveTo>
                  <a:cubicBezTo>
                    <a:pt x="24" y="172"/>
                    <a:pt x="13" y="184"/>
                    <a:pt x="1" y="196"/>
                  </a:cubicBezTo>
                  <a:cubicBezTo>
                    <a:pt x="1" y="196"/>
                    <a:pt x="13" y="184"/>
                    <a:pt x="48" y="160"/>
                  </a:cubicBezTo>
                  <a:close/>
                  <a:moveTo>
                    <a:pt x="3331" y="1"/>
                  </a:moveTo>
                  <a:cubicBezTo>
                    <a:pt x="3213" y="1"/>
                    <a:pt x="3095" y="10"/>
                    <a:pt x="2977" y="29"/>
                  </a:cubicBezTo>
                  <a:cubicBezTo>
                    <a:pt x="2531" y="88"/>
                    <a:pt x="2247" y="506"/>
                    <a:pt x="1862" y="506"/>
                  </a:cubicBezTo>
                  <a:cubicBezTo>
                    <a:pt x="1857" y="506"/>
                    <a:pt x="1852" y="506"/>
                    <a:pt x="1846" y="506"/>
                  </a:cubicBezTo>
                  <a:cubicBezTo>
                    <a:pt x="1656" y="494"/>
                    <a:pt x="1477" y="446"/>
                    <a:pt x="1310" y="375"/>
                  </a:cubicBezTo>
                  <a:cubicBezTo>
                    <a:pt x="1156" y="303"/>
                    <a:pt x="1025" y="220"/>
                    <a:pt x="882" y="160"/>
                  </a:cubicBezTo>
                  <a:cubicBezTo>
                    <a:pt x="747" y="97"/>
                    <a:pt x="596" y="65"/>
                    <a:pt x="443" y="65"/>
                  </a:cubicBezTo>
                  <a:cubicBezTo>
                    <a:pt x="367" y="65"/>
                    <a:pt x="290" y="73"/>
                    <a:pt x="215" y="89"/>
                  </a:cubicBezTo>
                  <a:cubicBezTo>
                    <a:pt x="155" y="101"/>
                    <a:pt x="96" y="125"/>
                    <a:pt x="48" y="160"/>
                  </a:cubicBezTo>
                  <a:cubicBezTo>
                    <a:pt x="108" y="136"/>
                    <a:pt x="167" y="113"/>
                    <a:pt x="227" y="101"/>
                  </a:cubicBezTo>
                  <a:cubicBezTo>
                    <a:pt x="302" y="85"/>
                    <a:pt x="378" y="77"/>
                    <a:pt x="453" y="77"/>
                  </a:cubicBezTo>
                  <a:cubicBezTo>
                    <a:pt x="603" y="77"/>
                    <a:pt x="751" y="109"/>
                    <a:pt x="894" y="172"/>
                  </a:cubicBezTo>
                  <a:cubicBezTo>
                    <a:pt x="1025" y="232"/>
                    <a:pt x="1156" y="315"/>
                    <a:pt x="1310" y="386"/>
                  </a:cubicBezTo>
                  <a:cubicBezTo>
                    <a:pt x="1477" y="470"/>
                    <a:pt x="1656" y="517"/>
                    <a:pt x="1846" y="517"/>
                  </a:cubicBezTo>
                  <a:cubicBezTo>
                    <a:pt x="1941" y="517"/>
                    <a:pt x="2037" y="494"/>
                    <a:pt x="2132" y="458"/>
                  </a:cubicBezTo>
                  <a:cubicBezTo>
                    <a:pt x="2215" y="410"/>
                    <a:pt x="2310" y="363"/>
                    <a:pt x="2394" y="303"/>
                  </a:cubicBezTo>
                  <a:cubicBezTo>
                    <a:pt x="2477" y="244"/>
                    <a:pt x="2572" y="196"/>
                    <a:pt x="2668" y="148"/>
                  </a:cubicBezTo>
                  <a:cubicBezTo>
                    <a:pt x="2763" y="101"/>
                    <a:pt x="2870" y="77"/>
                    <a:pt x="2977" y="53"/>
                  </a:cubicBezTo>
                  <a:cubicBezTo>
                    <a:pt x="3089" y="33"/>
                    <a:pt x="3207" y="25"/>
                    <a:pt x="3325" y="25"/>
                  </a:cubicBezTo>
                  <a:cubicBezTo>
                    <a:pt x="3421" y="25"/>
                    <a:pt x="3517" y="30"/>
                    <a:pt x="3608" y="41"/>
                  </a:cubicBezTo>
                  <a:cubicBezTo>
                    <a:pt x="3811" y="77"/>
                    <a:pt x="4001" y="113"/>
                    <a:pt x="4204" y="160"/>
                  </a:cubicBezTo>
                  <a:cubicBezTo>
                    <a:pt x="4525" y="267"/>
                    <a:pt x="4858" y="315"/>
                    <a:pt x="5204" y="327"/>
                  </a:cubicBezTo>
                  <a:cubicBezTo>
                    <a:pt x="5430" y="327"/>
                    <a:pt x="5656" y="279"/>
                    <a:pt x="5870" y="172"/>
                  </a:cubicBezTo>
                  <a:cubicBezTo>
                    <a:pt x="5918" y="137"/>
                    <a:pt x="5977" y="101"/>
                    <a:pt x="6024" y="66"/>
                  </a:cubicBezTo>
                  <a:lnTo>
                    <a:pt x="6024" y="66"/>
                  </a:lnTo>
                  <a:cubicBezTo>
                    <a:pt x="5977" y="101"/>
                    <a:pt x="5918" y="137"/>
                    <a:pt x="5859" y="160"/>
                  </a:cubicBezTo>
                  <a:cubicBezTo>
                    <a:pt x="5656" y="255"/>
                    <a:pt x="5430" y="315"/>
                    <a:pt x="5204" y="315"/>
                  </a:cubicBezTo>
                  <a:cubicBezTo>
                    <a:pt x="4870" y="303"/>
                    <a:pt x="4537" y="244"/>
                    <a:pt x="4204" y="148"/>
                  </a:cubicBezTo>
                  <a:cubicBezTo>
                    <a:pt x="4013" y="89"/>
                    <a:pt x="3823" y="53"/>
                    <a:pt x="3620" y="17"/>
                  </a:cubicBezTo>
                  <a:cubicBezTo>
                    <a:pt x="3524" y="7"/>
                    <a:pt x="3427" y="1"/>
                    <a:pt x="3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680;p56">
              <a:extLst>
                <a:ext uri="{FF2B5EF4-FFF2-40B4-BE49-F238E27FC236}">
                  <a16:creationId xmlns:a16="http://schemas.microsoft.com/office/drawing/2014/main" id="{0050E79C-347A-E427-B18F-AE9BB5E16868}"/>
                </a:ext>
              </a:extLst>
            </p:cNvPr>
            <p:cNvSpPr/>
            <p:nvPr/>
          </p:nvSpPr>
          <p:spPr>
            <a:xfrm flipH="1">
              <a:off x="7579146" y="2478287"/>
              <a:ext cx="132587" cy="440174"/>
            </a:xfrm>
            <a:custGeom>
              <a:avLst/>
              <a:gdLst/>
              <a:ahLst/>
              <a:cxnLst/>
              <a:rect l="l" t="t" r="r" b="b"/>
              <a:pathLst>
                <a:path w="1216" h="4037" extrusionOk="0">
                  <a:moveTo>
                    <a:pt x="215" y="0"/>
                  </a:moveTo>
                  <a:cubicBezTo>
                    <a:pt x="211" y="4"/>
                    <a:pt x="207" y="8"/>
                    <a:pt x="204" y="12"/>
                  </a:cubicBezTo>
                  <a:lnTo>
                    <a:pt x="204" y="12"/>
                  </a:lnTo>
                  <a:cubicBezTo>
                    <a:pt x="208" y="8"/>
                    <a:pt x="211" y="4"/>
                    <a:pt x="215" y="0"/>
                  </a:cubicBezTo>
                  <a:close/>
                  <a:moveTo>
                    <a:pt x="204" y="12"/>
                  </a:moveTo>
                  <a:cubicBezTo>
                    <a:pt x="172" y="46"/>
                    <a:pt x="141" y="90"/>
                    <a:pt x="120" y="143"/>
                  </a:cubicBezTo>
                  <a:cubicBezTo>
                    <a:pt x="144" y="107"/>
                    <a:pt x="167" y="72"/>
                    <a:pt x="191" y="36"/>
                  </a:cubicBezTo>
                  <a:cubicBezTo>
                    <a:pt x="191" y="28"/>
                    <a:pt x="197" y="20"/>
                    <a:pt x="204" y="12"/>
                  </a:cubicBezTo>
                  <a:close/>
                  <a:moveTo>
                    <a:pt x="120" y="143"/>
                  </a:moveTo>
                  <a:cubicBezTo>
                    <a:pt x="48" y="286"/>
                    <a:pt x="1" y="441"/>
                    <a:pt x="1" y="595"/>
                  </a:cubicBezTo>
                  <a:cubicBezTo>
                    <a:pt x="1" y="714"/>
                    <a:pt x="13" y="822"/>
                    <a:pt x="36" y="929"/>
                  </a:cubicBezTo>
                  <a:cubicBezTo>
                    <a:pt x="60" y="1060"/>
                    <a:pt x="96" y="1179"/>
                    <a:pt x="156" y="1286"/>
                  </a:cubicBezTo>
                  <a:cubicBezTo>
                    <a:pt x="286" y="1548"/>
                    <a:pt x="441" y="1798"/>
                    <a:pt x="620" y="2024"/>
                  </a:cubicBezTo>
                  <a:cubicBezTo>
                    <a:pt x="787" y="2262"/>
                    <a:pt x="941" y="2500"/>
                    <a:pt x="1060" y="2762"/>
                  </a:cubicBezTo>
                  <a:cubicBezTo>
                    <a:pt x="1156" y="2989"/>
                    <a:pt x="1203" y="3215"/>
                    <a:pt x="1203" y="3453"/>
                  </a:cubicBezTo>
                  <a:cubicBezTo>
                    <a:pt x="1215" y="3215"/>
                    <a:pt x="1168" y="2977"/>
                    <a:pt x="1072" y="2762"/>
                  </a:cubicBezTo>
                  <a:cubicBezTo>
                    <a:pt x="953" y="2500"/>
                    <a:pt x="810" y="2250"/>
                    <a:pt x="632" y="2012"/>
                  </a:cubicBezTo>
                  <a:cubicBezTo>
                    <a:pt x="453" y="1786"/>
                    <a:pt x="298" y="1536"/>
                    <a:pt x="167" y="1286"/>
                  </a:cubicBezTo>
                  <a:cubicBezTo>
                    <a:pt x="60" y="1072"/>
                    <a:pt x="13" y="834"/>
                    <a:pt x="13" y="595"/>
                  </a:cubicBezTo>
                  <a:cubicBezTo>
                    <a:pt x="13" y="441"/>
                    <a:pt x="48" y="286"/>
                    <a:pt x="120" y="143"/>
                  </a:cubicBezTo>
                  <a:close/>
                  <a:moveTo>
                    <a:pt x="1203" y="3453"/>
                  </a:moveTo>
                  <a:lnTo>
                    <a:pt x="1203" y="3453"/>
                  </a:lnTo>
                  <a:cubicBezTo>
                    <a:pt x="1191" y="3620"/>
                    <a:pt x="1144" y="3774"/>
                    <a:pt x="1060" y="3905"/>
                  </a:cubicBezTo>
                  <a:cubicBezTo>
                    <a:pt x="1156" y="3774"/>
                    <a:pt x="1203" y="3620"/>
                    <a:pt x="1203" y="3453"/>
                  </a:cubicBezTo>
                  <a:close/>
                  <a:moveTo>
                    <a:pt x="1060" y="3905"/>
                  </a:moveTo>
                  <a:lnTo>
                    <a:pt x="1060" y="3905"/>
                  </a:lnTo>
                  <a:cubicBezTo>
                    <a:pt x="1037" y="3941"/>
                    <a:pt x="1013" y="3977"/>
                    <a:pt x="977" y="4001"/>
                  </a:cubicBezTo>
                  <a:lnTo>
                    <a:pt x="953" y="4036"/>
                  </a:lnTo>
                  <a:cubicBezTo>
                    <a:pt x="989" y="4001"/>
                    <a:pt x="1037" y="3953"/>
                    <a:pt x="1060" y="3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681;p56">
              <a:extLst>
                <a:ext uri="{FF2B5EF4-FFF2-40B4-BE49-F238E27FC236}">
                  <a16:creationId xmlns:a16="http://schemas.microsoft.com/office/drawing/2014/main" id="{23E61BE1-8C56-1A0D-483D-E9B11A7C65FE}"/>
                </a:ext>
              </a:extLst>
            </p:cNvPr>
            <p:cNvSpPr/>
            <p:nvPr/>
          </p:nvSpPr>
          <p:spPr>
            <a:xfrm flipH="1">
              <a:off x="7441545" y="2752177"/>
              <a:ext cx="224721" cy="97695"/>
            </a:xfrm>
            <a:custGeom>
              <a:avLst/>
              <a:gdLst/>
              <a:ahLst/>
              <a:cxnLst/>
              <a:rect l="l" t="t" r="r" b="b"/>
              <a:pathLst>
                <a:path w="2061" h="896" extrusionOk="0">
                  <a:moveTo>
                    <a:pt x="2060" y="0"/>
                  </a:moveTo>
                  <a:lnTo>
                    <a:pt x="2060" y="0"/>
                  </a:lnTo>
                  <a:cubicBezTo>
                    <a:pt x="2060" y="0"/>
                    <a:pt x="2048" y="36"/>
                    <a:pt x="2025" y="84"/>
                  </a:cubicBezTo>
                  <a:cubicBezTo>
                    <a:pt x="1989" y="155"/>
                    <a:pt x="1929" y="227"/>
                    <a:pt x="1870" y="274"/>
                  </a:cubicBezTo>
                  <a:cubicBezTo>
                    <a:pt x="1774" y="357"/>
                    <a:pt x="1655" y="417"/>
                    <a:pt x="1536" y="441"/>
                  </a:cubicBezTo>
                  <a:cubicBezTo>
                    <a:pt x="1382" y="477"/>
                    <a:pt x="1239" y="500"/>
                    <a:pt x="1084" y="500"/>
                  </a:cubicBezTo>
                  <a:cubicBezTo>
                    <a:pt x="929" y="500"/>
                    <a:pt x="774" y="512"/>
                    <a:pt x="620" y="548"/>
                  </a:cubicBezTo>
                  <a:cubicBezTo>
                    <a:pt x="501" y="572"/>
                    <a:pt x="381" y="619"/>
                    <a:pt x="262" y="679"/>
                  </a:cubicBezTo>
                  <a:cubicBezTo>
                    <a:pt x="191" y="715"/>
                    <a:pt x="120" y="762"/>
                    <a:pt x="60" y="822"/>
                  </a:cubicBezTo>
                  <a:cubicBezTo>
                    <a:pt x="36" y="846"/>
                    <a:pt x="12" y="869"/>
                    <a:pt x="0" y="893"/>
                  </a:cubicBezTo>
                  <a:cubicBezTo>
                    <a:pt x="0" y="895"/>
                    <a:pt x="1" y="896"/>
                    <a:pt x="1" y="896"/>
                  </a:cubicBezTo>
                  <a:cubicBezTo>
                    <a:pt x="4" y="896"/>
                    <a:pt x="19" y="865"/>
                    <a:pt x="60" y="834"/>
                  </a:cubicBezTo>
                  <a:cubicBezTo>
                    <a:pt x="131" y="774"/>
                    <a:pt x="191" y="727"/>
                    <a:pt x="274" y="691"/>
                  </a:cubicBezTo>
                  <a:cubicBezTo>
                    <a:pt x="381" y="631"/>
                    <a:pt x="501" y="584"/>
                    <a:pt x="620" y="560"/>
                  </a:cubicBezTo>
                  <a:cubicBezTo>
                    <a:pt x="774" y="536"/>
                    <a:pt x="929" y="524"/>
                    <a:pt x="1084" y="524"/>
                  </a:cubicBezTo>
                  <a:cubicBezTo>
                    <a:pt x="1239" y="512"/>
                    <a:pt x="1393" y="500"/>
                    <a:pt x="1536" y="465"/>
                  </a:cubicBezTo>
                  <a:cubicBezTo>
                    <a:pt x="1667" y="429"/>
                    <a:pt x="1774" y="369"/>
                    <a:pt x="1882" y="286"/>
                  </a:cubicBezTo>
                  <a:cubicBezTo>
                    <a:pt x="1941" y="238"/>
                    <a:pt x="2001" y="167"/>
                    <a:pt x="2036" y="84"/>
                  </a:cubicBezTo>
                  <a:cubicBezTo>
                    <a:pt x="2048" y="60"/>
                    <a:pt x="2060" y="24"/>
                    <a:pt x="2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682;p56">
              <a:extLst>
                <a:ext uri="{FF2B5EF4-FFF2-40B4-BE49-F238E27FC236}">
                  <a16:creationId xmlns:a16="http://schemas.microsoft.com/office/drawing/2014/main" id="{8D4DA5CA-6378-9C41-1639-4A0334735B00}"/>
                </a:ext>
              </a:extLst>
            </p:cNvPr>
            <p:cNvSpPr/>
            <p:nvPr/>
          </p:nvSpPr>
          <p:spPr>
            <a:xfrm flipH="1">
              <a:off x="7287050" y="2769077"/>
              <a:ext cx="49502" cy="223304"/>
            </a:xfrm>
            <a:custGeom>
              <a:avLst/>
              <a:gdLst/>
              <a:ahLst/>
              <a:cxnLst/>
              <a:rect l="l" t="t" r="r" b="b"/>
              <a:pathLst>
                <a:path w="454" h="2048" extrusionOk="0">
                  <a:moveTo>
                    <a:pt x="48" y="0"/>
                  </a:moveTo>
                  <a:cubicBezTo>
                    <a:pt x="36" y="24"/>
                    <a:pt x="36" y="48"/>
                    <a:pt x="24" y="83"/>
                  </a:cubicBezTo>
                  <a:cubicBezTo>
                    <a:pt x="13" y="155"/>
                    <a:pt x="1" y="226"/>
                    <a:pt x="13" y="310"/>
                  </a:cubicBezTo>
                  <a:cubicBezTo>
                    <a:pt x="24" y="417"/>
                    <a:pt x="48" y="536"/>
                    <a:pt x="84" y="643"/>
                  </a:cubicBezTo>
                  <a:cubicBezTo>
                    <a:pt x="120" y="762"/>
                    <a:pt x="179" y="893"/>
                    <a:pt x="239" y="1024"/>
                  </a:cubicBezTo>
                  <a:cubicBezTo>
                    <a:pt x="298" y="1143"/>
                    <a:pt x="346" y="1274"/>
                    <a:pt x="382" y="1405"/>
                  </a:cubicBezTo>
                  <a:cubicBezTo>
                    <a:pt x="417" y="1524"/>
                    <a:pt x="429" y="1631"/>
                    <a:pt x="429" y="1738"/>
                  </a:cubicBezTo>
                  <a:cubicBezTo>
                    <a:pt x="429" y="1822"/>
                    <a:pt x="417" y="1893"/>
                    <a:pt x="394" y="1965"/>
                  </a:cubicBezTo>
                  <a:cubicBezTo>
                    <a:pt x="382" y="2024"/>
                    <a:pt x="370" y="2048"/>
                    <a:pt x="370" y="2048"/>
                  </a:cubicBezTo>
                  <a:cubicBezTo>
                    <a:pt x="382" y="2024"/>
                    <a:pt x="394" y="2000"/>
                    <a:pt x="405" y="1977"/>
                  </a:cubicBezTo>
                  <a:cubicBezTo>
                    <a:pt x="429" y="1893"/>
                    <a:pt x="441" y="1822"/>
                    <a:pt x="441" y="1750"/>
                  </a:cubicBezTo>
                  <a:cubicBezTo>
                    <a:pt x="453" y="1631"/>
                    <a:pt x="441" y="1512"/>
                    <a:pt x="405" y="1405"/>
                  </a:cubicBezTo>
                  <a:cubicBezTo>
                    <a:pt x="370" y="1274"/>
                    <a:pt x="322" y="1143"/>
                    <a:pt x="263" y="1012"/>
                  </a:cubicBezTo>
                  <a:cubicBezTo>
                    <a:pt x="191" y="881"/>
                    <a:pt x="132" y="762"/>
                    <a:pt x="96" y="631"/>
                  </a:cubicBezTo>
                  <a:cubicBezTo>
                    <a:pt x="60" y="536"/>
                    <a:pt x="36" y="417"/>
                    <a:pt x="24" y="310"/>
                  </a:cubicBezTo>
                  <a:cubicBezTo>
                    <a:pt x="13" y="226"/>
                    <a:pt x="24" y="155"/>
                    <a:pt x="36" y="83"/>
                  </a:cubicBezTo>
                  <a:cubicBezTo>
                    <a:pt x="48" y="24"/>
                    <a:pt x="48" y="0"/>
                    <a:pt x="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683;p56">
              <a:extLst>
                <a:ext uri="{FF2B5EF4-FFF2-40B4-BE49-F238E27FC236}">
                  <a16:creationId xmlns:a16="http://schemas.microsoft.com/office/drawing/2014/main" id="{104325E1-88F2-0EB4-39D0-6835B6EF8531}"/>
                </a:ext>
              </a:extLst>
            </p:cNvPr>
            <p:cNvSpPr/>
            <p:nvPr/>
          </p:nvSpPr>
          <p:spPr>
            <a:xfrm flipH="1">
              <a:off x="7033977" y="2674219"/>
              <a:ext cx="416841" cy="368865"/>
            </a:xfrm>
            <a:custGeom>
              <a:avLst/>
              <a:gdLst/>
              <a:ahLst/>
              <a:cxnLst/>
              <a:rect l="l" t="t" r="r" b="b"/>
              <a:pathLst>
                <a:path w="3823" h="3383" extrusionOk="0">
                  <a:moveTo>
                    <a:pt x="3823" y="1"/>
                  </a:moveTo>
                  <a:lnTo>
                    <a:pt x="3823" y="1"/>
                  </a:lnTo>
                  <a:cubicBezTo>
                    <a:pt x="3811" y="13"/>
                    <a:pt x="3799" y="25"/>
                    <a:pt x="3787" y="49"/>
                  </a:cubicBezTo>
                  <a:cubicBezTo>
                    <a:pt x="3775" y="84"/>
                    <a:pt x="3751" y="120"/>
                    <a:pt x="3704" y="180"/>
                  </a:cubicBezTo>
                  <a:cubicBezTo>
                    <a:pt x="3597" y="334"/>
                    <a:pt x="3466" y="477"/>
                    <a:pt x="3311" y="596"/>
                  </a:cubicBezTo>
                  <a:cubicBezTo>
                    <a:pt x="3097" y="775"/>
                    <a:pt x="2858" y="930"/>
                    <a:pt x="2596" y="1061"/>
                  </a:cubicBezTo>
                  <a:cubicBezTo>
                    <a:pt x="2311" y="1203"/>
                    <a:pt x="1977" y="1334"/>
                    <a:pt x="1644" y="1489"/>
                  </a:cubicBezTo>
                  <a:cubicBezTo>
                    <a:pt x="1322" y="1632"/>
                    <a:pt x="1025" y="1811"/>
                    <a:pt x="739" y="2025"/>
                  </a:cubicBezTo>
                  <a:cubicBezTo>
                    <a:pt x="513" y="2204"/>
                    <a:pt x="334" y="2430"/>
                    <a:pt x="191" y="2680"/>
                  </a:cubicBezTo>
                  <a:cubicBezTo>
                    <a:pt x="96" y="2847"/>
                    <a:pt x="37" y="3025"/>
                    <a:pt x="1" y="3216"/>
                  </a:cubicBezTo>
                  <a:cubicBezTo>
                    <a:pt x="1" y="3275"/>
                    <a:pt x="1" y="3323"/>
                    <a:pt x="1" y="3382"/>
                  </a:cubicBezTo>
                  <a:cubicBezTo>
                    <a:pt x="1" y="3323"/>
                    <a:pt x="1" y="3275"/>
                    <a:pt x="13" y="3228"/>
                  </a:cubicBezTo>
                  <a:cubicBezTo>
                    <a:pt x="37" y="3037"/>
                    <a:pt x="108" y="2847"/>
                    <a:pt x="203" y="2680"/>
                  </a:cubicBezTo>
                  <a:cubicBezTo>
                    <a:pt x="346" y="2430"/>
                    <a:pt x="525" y="2215"/>
                    <a:pt x="751" y="2037"/>
                  </a:cubicBezTo>
                  <a:cubicBezTo>
                    <a:pt x="1025" y="1823"/>
                    <a:pt x="1334" y="1656"/>
                    <a:pt x="1656" y="1513"/>
                  </a:cubicBezTo>
                  <a:cubicBezTo>
                    <a:pt x="1989" y="1358"/>
                    <a:pt x="2323" y="1215"/>
                    <a:pt x="2608" y="1072"/>
                  </a:cubicBezTo>
                  <a:cubicBezTo>
                    <a:pt x="2858" y="942"/>
                    <a:pt x="3097" y="787"/>
                    <a:pt x="3323" y="608"/>
                  </a:cubicBezTo>
                  <a:cubicBezTo>
                    <a:pt x="3466" y="477"/>
                    <a:pt x="3597" y="334"/>
                    <a:pt x="3716" y="180"/>
                  </a:cubicBezTo>
                  <a:cubicBezTo>
                    <a:pt x="3751" y="120"/>
                    <a:pt x="3775" y="72"/>
                    <a:pt x="3799" y="49"/>
                  </a:cubicBez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684;p56">
              <a:extLst>
                <a:ext uri="{FF2B5EF4-FFF2-40B4-BE49-F238E27FC236}">
                  <a16:creationId xmlns:a16="http://schemas.microsoft.com/office/drawing/2014/main" id="{352778E7-B6A0-9D7C-3661-B0F99C9B3AE6}"/>
                </a:ext>
              </a:extLst>
            </p:cNvPr>
            <p:cNvSpPr/>
            <p:nvPr/>
          </p:nvSpPr>
          <p:spPr>
            <a:xfrm flipH="1">
              <a:off x="7068985" y="2673019"/>
              <a:ext cx="67602" cy="153194"/>
            </a:xfrm>
            <a:custGeom>
              <a:avLst/>
              <a:gdLst/>
              <a:ahLst/>
              <a:cxnLst/>
              <a:rect l="l" t="t" r="r" b="b"/>
              <a:pathLst>
                <a:path w="620" h="1405" extrusionOk="0">
                  <a:moveTo>
                    <a:pt x="24" y="0"/>
                  </a:moveTo>
                  <a:cubicBezTo>
                    <a:pt x="24" y="5"/>
                    <a:pt x="24" y="10"/>
                    <a:pt x="24" y="14"/>
                  </a:cubicBezTo>
                  <a:lnTo>
                    <a:pt x="24" y="14"/>
                  </a:lnTo>
                  <a:cubicBezTo>
                    <a:pt x="24" y="13"/>
                    <a:pt x="24" y="13"/>
                    <a:pt x="24" y="12"/>
                  </a:cubicBezTo>
                  <a:cubicBezTo>
                    <a:pt x="24" y="12"/>
                    <a:pt x="24" y="0"/>
                    <a:pt x="24" y="0"/>
                  </a:cubicBezTo>
                  <a:close/>
                  <a:moveTo>
                    <a:pt x="24" y="14"/>
                  </a:moveTo>
                  <a:cubicBezTo>
                    <a:pt x="23" y="25"/>
                    <a:pt x="12" y="37"/>
                    <a:pt x="12" y="60"/>
                  </a:cubicBezTo>
                  <a:cubicBezTo>
                    <a:pt x="21" y="41"/>
                    <a:pt x="23" y="30"/>
                    <a:pt x="24" y="14"/>
                  </a:cubicBezTo>
                  <a:close/>
                  <a:moveTo>
                    <a:pt x="12" y="60"/>
                  </a:moveTo>
                  <a:cubicBezTo>
                    <a:pt x="0" y="119"/>
                    <a:pt x="12" y="179"/>
                    <a:pt x="24" y="238"/>
                  </a:cubicBezTo>
                  <a:cubicBezTo>
                    <a:pt x="48" y="321"/>
                    <a:pt x="95" y="393"/>
                    <a:pt x="155" y="464"/>
                  </a:cubicBezTo>
                  <a:cubicBezTo>
                    <a:pt x="215" y="536"/>
                    <a:pt x="274" y="631"/>
                    <a:pt x="334" y="726"/>
                  </a:cubicBezTo>
                  <a:cubicBezTo>
                    <a:pt x="441" y="881"/>
                    <a:pt x="524" y="1048"/>
                    <a:pt x="584" y="1238"/>
                  </a:cubicBezTo>
                  <a:cubicBezTo>
                    <a:pt x="596" y="1286"/>
                    <a:pt x="607" y="1345"/>
                    <a:pt x="619" y="1405"/>
                  </a:cubicBezTo>
                  <a:cubicBezTo>
                    <a:pt x="619" y="1345"/>
                    <a:pt x="607" y="1286"/>
                    <a:pt x="596" y="1226"/>
                  </a:cubicBezTo>
                  <a:cubicBezTo>
                    <a:pt x="536" y="1048"/>
                    <a:pt x="453" y="869"/>
                    <a:pt x="345" y="714"/>
                  </a:cubicBezTo>
                  <a:cubicBezTo>
                    <a:pt x="286" y="619"/>
                    <a:pt x="226" y="536"/>
                    <a:pt x="155" y="452"/>
                  </a:cubicBezTo>
                  <a:cubicBezTo>
                    <a:pt x="107" y="381"/>
                    <a:pt x="60" y="310"/>
                    <a:pt x="36" y="226"/>
                  </a:cubicBezTo>
                  <a:cubicBezTo>
                    <a:pt x="12" y="179"/>
                    <a:pt x="12" y="119"/>
                    <a:pt x="12"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685;p56">
              <a:extLst>
                <a:ext uri="{FF2B5EF4-FFF2-40B4-BE49-F238E27FC236}">
                  <a16:creationId xmlns:a16="http://schemas.microsoft.com/office/drawing/2014/main" id="{31F40B61-C77D-6E74-0B1A-62F4AD0F93C7}"/>
                </a:ext>
              </a:extLst>
            </p:cNvPr>
            <p:cNvSpPr/>
            <p:nvPr/>
          </p:nvSpPr>
          <p:spPr>
            <a:xfrm flipH="1">
              <a:off x="7684352" y="2829154"/>
              <a:ext cx="532309" cy="107618"/>
            </a:xfrm>
            <a:custGeom>
              <a:avLst/>
              <a:gdLst/>
              <a:ahLst/>
              <a:cxnLst/>
              <a:rect l="l" t="t" r="r" b="b"/>
              <a:pathLst>
                <a:path w="4882" h="987" extrusionOk="0">
                  <a:moveTo>
                    <a:pt x="24" y="604"/>
                  </a:moveTo>
                  <a:cubicBezTo>
                    <a:pt x="0" y="640"/>
                    <a:pt x="0" y="652"/>
                    <a:pt x="0" y="652"/>
                  </a:cubicBezTo>
                  <a:cubicBezTo>
                    <a:pt x="0" y="652"/>
                    <a:pt x="12" y="640"/>
                    <a:pt x="24" y="604"/>
                  </a:cubicBezTo>
                  <a:close/>
                  <a:moveTo>
                    <a:pt x="4882" y="759"/>
                  </a:moveTo>
                  <a:cubicBezTo>
                    <a:pt x="4882" y="759"/>
                    <a:pt x="4858" y="771"/>
                    <a:pt x="4822" y="783"/>
                  </a:cubicBezTo>
                  <a:cubicBezTo>
                    <a:pt x="4787" y="818"/>
                    <a:pt x="4739" y="842"/>
                    <a:pt x="4691" y="866"/>
                  </a:cubicBezTo>
                  <a:cubicBezTo>
                    <a:pt x="4763" y="842"/>
                    <a:pt x="4822" y="806"/>
                    <a:pt x="4882" y="759"/>
                  </a:cubicBezTo>
                  <a:close/>
                  <a:moveTo>
                    <a:pt x="1120" y="1"/>
                  </a:moveTo>
                  <a:cubicBezTo>
                    <a:pt x="1057" y="1"/>
                    <a:pt x="993" y="4"/>
                    <a:pt x="929" y="9"/>
                  </a:cubicBezTo>
                  <a:cubicBezTo>
                    <a:pt x="798" y="32"/>
                    <a:pt x="667" y="68"/>
                    <a:pt x="548" y="116"/>
                  </a:cubicBezTo>
                  <a:cubicBezTo>
                    <a:pt x="369" y="199"/>
                    <a:pt x="215" y="318"/>
                    <a:pt x="95" y="473"/>
                  </a:cubicBezTo>
                  <a:cubicBezTo>
                    <a:pt x="84" y="497"/>
                    <a:pt x="60" y="521"/>
                    <a:pt x="48" y="544"/>
                  </a:cubicBezTo>
                  <a:cubicBezTo>
                    <a:pt x="36" y="568"/>
                    <a:pt x="24" y="592"/>
                    <a:pt x="24" y="604"/>
                  </a:cubicBezTo>
                  <a:cubicBezTo>
                    <a:pt x="36" y="592"/>
                    <a:pt x="48" y="568"/>
                    <a:pt x="60" y="556"/>
                  </a:cubicBezTo>
                  <a:cubicBezTo>
                    <a:pt x="72" y="521"/>
                    <a:pt x="84" y="497"/>
                    <a:pt x="107" y="473"/>
                  </a:cubicBezTo>
                  <a:cubicBezTo>
                    <a:pt x="226" y="330"/>
                    <a:pt x="381" y="211"/>
                    <a:pt x="548" y="128"/>
                  </a:cubicBezTo>
                  <a:cubicBezTo>
                    <a:pt x="679" y="80"/>
                    <a:pt x="798" y="44"/>
                    <a:pt x="929" y="32"/>
                  </a:cubicBezTo>
                  <a:cubicBezTo>
                    <a:pt x="1006" y="21"/>
                    <a:pt x="1084" y="15"/>
                    <a:pt x="1160" y="15"/>
                  </a:cubicBezTo>
                  <a:cubicBezTo>
                    <a:pt x="1235" y="15"/>
                    <a:pt x="1310" y="21"/>
                    <a:pt x="1381" y="32"/>
                  </a:cubicBezTo>
                  <a:cubicBezTo>
                    <a:pt x="1727" y="104"/>
                    <a:pt x="2060" y="211"/>
                    <a:pt x="2358" y="378"/>
                  </a:cubicBezTo>
                  <a:cubicBezTo>
                    <a:pt x="2691" y="544"/>
                    <a:pt x="3001" y="711"/>
                    <a:pt x="3298" y="830"/>
                  </a:cubicBezTo>
                  <a:cubicBezTo>
                    <a:pt x="3549" y="928"/>
                    <a:pt x="3810" y="986"/>
                    <a:pt x="4071" y="986"/>
                  </a:cubicBezTo>
                  <a:cubicBezTo>
                    <a:pt x="4095" y="986"/>
                    <a:pt x="4119" y="986"/>
                    <a:pt x="4144" y="985"/>
                  </a:cubicBezTo>
                  <a:cubicBezTo>
                    <a:pt x="4334" y="985"/>
                    <a:pt x="4525" y="949"/>
                    <a:pt x="4691" y="866"/>
                  </a:cubicBezTo>
                  <a:lnTo>
                    <a:pt x="4691" y="866"/>
                  </a:lnTo>
                  <a:cubicBezTo>
                    <a:pt x="4513" y="937"/>
                    <a:pt x="4322" y="973"/>
                    <a:pt x="4132" y="973"/>
                  </a:cubicBezTo>
                  <a:cubicBezTo>
                    <a:pt x="3846" y="973"/>
                    <a:pt x="3572" y="925"/>
                    <a:pt x="3310" y="818"/>
                  </a:cubicBezTo>
                  <a:cubicBezTo>
                    <a:pt x="3012" y="699"/>
                    <a:pt x="2703" y="533"/>
                    <a:pt x="2370" y="366"/>
                  </a:cubicBezTo>
                  <a:cubicBezTo>
                    <a:pt x="2060" y="199"/>
                    <a:pt x="1727" y="80"/>
                    <a:pt x="1381" y="21"/>
                  </a:cubicBezTo>
                  <a:cubicBezTo>
                    <a:pt x="1298" y="7"/>
                    <a:pt x="121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686;p56">
              <a:extLst>
                <a:ext uri="{FF2B5EF4-FFF2-40B4-BE49-F238E27FC236}">
                  <a16:creationId xmlns:a16="http://schemas.microsoft.com/office/drawing/2014/main" id="{5192C460-191B-9036-365F-D307A702C3F4}"/>
                </a:ext>
              </a:extLst>
            </p:cNvPr>
            <p:cNvSpPr/>
            <p:nvPr/>
          </p:nvSpPr>
          <p:spPr>
            <a:xfrm flipH="1">
              <a:off x="7893377" y="2432821"/>
              <a:ext cx="114269" cy="785488"/>
            </a:xfrm>
            <a:custGeom>
              <a:avLst/>
              <a:gdLst/>
              <a:ahLst/>
              <a:cxnLst/>
              <a:rect l="l" t="t" r="r" b="b"/>
              <a:pathLst>
                <a:path w="1048" h="7204" extrusionOk="0">
                  <a:moveTo>
                    <a:pt x="274" y="0"/>
                  </a:moveTo>
                  <a:cubicBezTo>
                    <a:pt x="272" y="2"/>
                    <a:pt x="249" y="25"/>
                    <a:pt x="214" y="60"/>
                  </a:cubicBezTo>
                  <a:cubicBezTo>
                    <a:pt x="167" y="108"/>
                    <a:pt x="131" y="179"/>
                    <a:pt x="107" y="238"/>
                  </a:cubicBezTo>
                  <a:cubicBezTo>
                    <a:pt x="12" y="500"/>
                    <a:pt x="0" y="774"/>
                    <a:pt x="60" y="1036"/>
                  </a:cubicBezTo>
                  <a:cubicBezTo>
                    <a:pt x="131" y="1417"/>
                    <a:pt x="238" y="1798"/>
                    <a:pt x="381" y="2179"/>
                  </a:cubicBezTo>
                  <a:cubicBezTo>
                    <a:pt x="524" y="2596"/>
                    <a:pt x="703" y="3048"/>
                    <a:pt x="845" y="3548"/>
                  </a:cubicBezTo>
                  <a:cubicBezTo>
                    <a:pt x="976" y="4013"/>
                    <a:pt x="1024" y="4501"/>
                    <a:pt x="976" y="4977"/>
                  </a:cubicBezTo>
                  <a:cubicBezTo>
                    <a:pt x="953" y="5191"/>
                    <a:pt x="905" y="5394"/>
                    <a:pt x="857" y="5596"/>
                  </a:cubicBezTo>
                  <a:cubicBezTo>
                    <a:pt x="810" y="5787"/>
                    <a:pt x="762" y="5965"/>
                    <a:pt x="738" y="6132"/>
                  </a:cubicBezTo>
                  <a:cubicBezTo>
                    <a:pt x="679" y="6394"/>
                    <a:pt x="691" y="6668"/>
                    <a:pt x="750" y="6930"/>
                  </a:cubicBezTo>
                  <a:cubicBezTo>
                    <a:pt x="774" y="7001"/>
                    <a:pt x="798" y="7073"/>
                    <a:pt x="822" y="7132"/>
                  </a:cubicBezTo>
                  <a:cubicBezTo>
                    <a:pt x="845" y="7180"/>
                    <a:pt x="857" y="7204"/>
                    <a:pt x="857" y="7204"/>
                  </a:cubicBezTo>
                  <a:lnTo>
                    <a:pt x="834" y="7132"/>
                  </a:lnTo>
                  <a:cubicBezTo>
                    <a:pt x="798" y="7061"/>
                    <a:pt x="774" y="6989"/>
                    <a:pt x="762" y="6930"/>
                  </a:cubicBezTo>
                  <a:cubicBezTo>
                    <a:pt x="703" y="6668"/>
                    <a:pt x="691" y="6394"/>
                    <a:pt x="750" y="6132"/>
                  </a:cubicBezTo>
                  <a:cubicBezTo>
                    <a:pt x="774" y="5965"/>
                    <a:pt x="822" y="5787"/>
                    <a:pt x="869" y="5596"/>
                  </a:cubicBezTo>
                  <a:cubicBezTo>
                    <a:pt x="929" y="5394"/>
                    <a:pt x="965" y="5191"/>
                    <a:pt x="1000" y="4977"/>
                  </a:cubicBezTo>
                  <a:cubicBezTo>
                    <a:pt x="1048" y="4501"/>
                    <a:pt x="1000" y="4013"/>
                    <a:pt x="857" y="3537"/>
                  </a:cubicBezTo>
                  <a:cubicBezTo>
                    <a:pt x="726" y="3048"/>
                    <a:pt x="548" y="2584"/>
                    <a:pt x="393" y="2167"/>
                  </a:cubicBezTo>
                  <a:cubicBezTo>
                    <a:pt x="262" y="1798"/>
                    <a:pt x="155" y="1417"/>
                    <a:pt x="72" y="1024"/>
                  </a:cubicBezTo>
                  <a:cubicBezTo>
                    <a:pt x="12" y="774"/>
                    <a:pt x="24" y="500"/>
                    <a:pt x="107" y="250"/>
                  </a:cubicBezTo>
                  <a:cubicBezTo>
                    <a:pt x="155" y="155"/>
                    <a:pt x="202" y="72"/>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687;p56">
              <a:extLst>
                <a:ext uri="{FF2B5EF4-FFF2-40B4-BE49-F238E27FC236}">
                  <a16:creationId xmlns:a16="http://schemas.microsoft.com/office/drawing/2014/main" id="{F4BD789C-AA6D-CB18-41B8-18ED8F1ACC06}"/>
                </a:ext>
              </a:extLst>
            </p:cNvPr>
            <p:cNvSpPr/>
            <p:nvPr/>
          </p:nvSpPr>
          <p:spPr>
            <a:xfrm flipH="1">
              <a:off x="7888145" y="3249366"/>
              <a:ext cx="62477" cy="257105"/>
            </a:xfrm>
            <a:custGeom>
              <a:avLst/>
              <a:gdLst/>
              <a:ahLst/>
              <a:cxnLst/>
              <a:rect l="l" t="t" r="r" b="b"/>
              <a:pathLst>
                <a:path w="573" h="2358" extrusionOk="0">
                  <a:moveTo>
                    <a:pt x="25" y="0"/>
                  </a:moveTo>
                  <a:lnTo>
                    <a:pt x="25" y="0"/>
                  </a:lnTo>
                  <a:cubicBezTo>
                    <a:pt x="13" y="36"/>
                    <a:pt x="13" y="60"/>
                    <a:pt x="1" y="96"/>
                  </a:cubicBezTo>
                  <a:cubicBezTo>
                    <a:pt x="1" y="179"/>
                    <a:pt x="1" y="274"/>
                    <a:pt x="25" y="358"/>
                  </a:cubicBezTo>
                  <a:cubicBezTo>
                    <a:pt x="61" y="489"/>
                    <a:pt x="96" y="608"/>
                    <a:pt x="168" y="727"/>
                  </a:cubicBezTo>
                  <a:cubicBezTo>
                    <a:pt x="227" y="858"/>
                    <a:pt x="311" y="1001"/>
                    <a:pt x="370" y="1155"/>
                  </a:cubicBezTo>
                  <a:cubicBezTo>
                    <a:pt x="513" y="1501"/>
                    <a:pt x="572" y="1882"/>
                    <a:pt x="537" y="2251"/>
                  </a:cubicBezTo>
                  <a:cubicBezTo>
                    <a:pt x="525" y="2286"/>
                    <a:pt x="525" y="2310"/>
                    <a:pt x="525" y="2322"/>
                  </a:cubicBezTo>
                  <a:cubicBezTo>
                    <a:pt x="525" y="2334"/>
                    <a:pt x="525" y="2346"/>
                    <a:pt x="525" y="2358"/>
                  </a:cubicBezTo>
                  <a:cubicBezTo>
                    <a:pt x="549" y="2239"/>
                    <a:pt x="561" y="2108"/>
                    <a:pt x="561" y="1989"/>
                  </a:cubicBezTo>
                  <a:cubicBezTo>
                    <a:pt x="561" y="1703"/>
                    <a:pt x="501" y="1405"/>
                    <a:pt x="394" y="1143"/>
                  </a:cubicBezTo>
                  <a:cubicBezTo>
                    <a:pt x="322" y="989"/>
                    <a:pt x="239" y="846"/>
                    <a:pt x="180" y="715"/>
                  </a:cubicBezTo>
                  <a:cubicBezTo>
                    <a:pt x="120" y="596"/>
                    <a:pt x="72" y="477"/>
                    <a:pt x="37" y="358"/>
                  </a:cubicBezTo>
                  <a:cubicBezTo>
                    <a:pt x="13" y="274"/>
                    <a:pt x="13" y="179"/>
                    <a:pt x="13" y="96"/>
                  </a:cubicBezTo>
                  <a:cubicBezTo>
                    <a:pt x="13" y="37"/>
                    <a:pt x="25" y="1"/>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688;p56">
              <a:extLst>
                <a:ext uri="{FF2B5EF4-FFF2-40B4-BE49-F238E27FC236}">
                  <a16:creationId xmlns:a16="http://schemas.microsoft.com/office/drawing/2014/main" id="{6F144EFC-9879-8C4E-B3FD-318D6857504C}"/>
                </a:ext>
              </a:extLst>
            </p:cNvPr>
            <p:cNvSpPr/>
            <p:nvPr/>
          </p:nvSpPr>
          <p:spPr>
            <a:xfrm flipH="1">
              <a:off x="7674006" y="2800152"/>
              <a:ext cx="61060" cy="705020"/>
            </a:xfrm>
            <a:custGeom>
              <a:avLst/>
              <a:gdLst/>
              <a:ahLst/>
              <a:cxnLst/>
              <a:rect l="l" t="t" r="r" b="b"/>
              <a:pathLst>
                <a:path w="560" h="6466" extrusionOk="0">
                  <a:moveTo>
                    <a:pt x="203" y="1"/>
                  </a:moveTo>
                  <a:cubicBezTo>
                    <a:pt x="203" y="1"/>
                    <a:pt x="179" y="84"/>
                    <a:pt x="131" y="251"/>
                  </a:cubicBezTo>
                  <a:cubicBezTo>
                    <a:pt x="72" y="477"/>
                    <a:pt x="48" y="715"/>
                    <a:pt x="36" y="953"/>
                  </a:cubicBezTo>
                  <a:cubicBezTo>
                    <a:pt x="12" y="1299"/>
                    <a:pt x="48" y="1656"/>
                    <a:pt x="131" y="2001"/>
                  </a:cubicBezTo>
                  <a:cubicBezTo>
                    <a:pt x="215" y="2382"/>
                    <a:pt x="393" y="2787"/>
                    <a:pt x="465" y="3239"/>
                  </a:cubicBezTo>
                  <a:cubicBezTo>
                    <a:pt x="524" y="3692"/>
                    <a:pt x="417" y="4120"/>
                    <a:pt x="310" y="4501"/>
                  </a:cubicBezTo>
                  <a:cubicBezTo>
                    <a:pt x="262" y="4692"/>
                    <a:pt x="203" y="4870"/>
                    <a:pt x="167" y="5037"/>
                  </a:cubicBezTo>
                  <a:cubicBezTo>
                    <a:pt x="131" y="5204"/>
                    <a:pt x="108" y="5359"/>
                    <a:pt x="84" y="5525"/>
                  </a:cubicBezTo>
                  <a:cubicBezTo>
                    <a:pt x="60" y="5763"/>
                    <a:pt x="84" y="6002"/>
                    <a:pt x="143" y="6228"/>
                  </a:cubicBezTo>
                  <a:cubicBezTo>
                    <a:pt x="167" y="6287"/>
                    <a:pt x="191" y="6347"/>
                    <a:pt x="215" y="6406"/>
                  </a:cubicBezTo>
                  <a:cubicBezTo>
                    <a:pt x="239" y="6442"/>
                    <a:pt x="250" y="6466"/>
                    <a:pt x="250" y="6466"/>
                  </a:cubicBezTo>
                  <a:cubicBezTo>
                    <a:pt x="250" y="6466"/>
                    <a:pt x="239" y="6442"/>
                    <a:pt x="227" y="6394"/>
                  </a:cubicBezTo>
                  <a:cubicBezTo>
                    <a:pt x="203" y="6335"/>
                    <a:pt x="179" y="6275"/>
                    <a:pt x="155" y="6216"/>
                  </a:cubicBezTo>
                  <a:cubicBezTo>
                    <a:pt x="96" y="5990"/>
                    <a:pt x="84" y="5752"/>
                    <a:pt x="108" y="5513"/>
                  </a:cubicBezTo>
                  <a:cubicBezTo>
                    <a:pt x="119" y="5359"/>
                    <a:pt x="155" y="5192"/>
                    <a:pt x="191" y="5037"/>
                  </a:cubicBezTo>
                  <a:cubicBezTo>
                    <a:pt x="227" y="4870"/>
                    <a:pt x="286" y="4692"/>
                    <a:pt x="334" y="4501"/>
                  </a:cubicBezTo>
                  <a:cubicBezTo>
                    <a:pt x="441" y="4120"/>
                    <a:pt x="560" y="3680"/>
                    <a:pt x="489" y="3227"/>
                  </a:cubicBezTo>
                  <a:cubicBezTo>
                    <a:pt x="417" y="2775"/>
                    <a:pt x="239" y="2370"/>
                    <a:pt x="143" y="1989"/>
                  </a:cubicBezTo>
                  <a:cubicBezTo>
                    <a:pt x="12" y="1418"/>
                    <a:pt x="0" y="822"/>
                    <a:pt x="143" y="251"/>
                  </a:cubicBezTo>
                  <a:cubicBezTo>
                    <a:pt x="167" y="168"/>
                    <a:pt x="179" y="108"/>
                    <a:pt x="191" y="60"/>
                  </a:cubicBezTo>
                  <a:cubicBezTo>
                    <a:pt x="203" y="25"/>
                    <a:pt x="203"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689;p56">
              <a:extLst>
                <a:ext uri="{FF2B5EF4-FFF2-40B4-BE49-F238E27FC236}">
                  <a16:creationId xmlns:a16="http://schemas.microsoft.com/office/drawing/2014/main" id="{B6FA319E-551F-B0D9-332A-75DD8DB9FC55}"/>
                </a:ext>
              </a:extLst>
            </p:cNvPr>
            <p:cNvSpPr/>
            <p:nvPr/>
          </p:nvSpPr>
          <p:spPr>
            <a:xfrm flipH="1">
              <a:off x="8125728" y="3337682"/>
              <a:ext cx="27368" cy="168786"/>
            </a:xfrm>
            <a:custGeom>
              <a:avLst/>
              <a:gdLst/>
              <a:ahLst/>
              <a:cxnLst/>
              <a:rect l="l" t="t" r="r" b="b"/>
              <a:pathLst>
                <a:path w="251" h="1548" extrusionOk="0">
                  <a:moveTo>
                    <a:pt x="84" y="0"/>
                  </a:moveTo>
                  <a:lnTo>
                    <a:pt x="84" y="0"/>
                  </a:lnTo>
                  <a:cubicBezTo>
                    <a:pt x="72" y="24"/>
                    <a:pt x="72" y="48"/>
                    <a:pt x="60" y="71"/>
                  </a:cubicBezTo>
                  <a:cubicBezTo>
                    <a:pt x="48" y="119"/>
                    <a:pt x="36" y="179"/>
                    <a:pt x="36" y="238"/>
                  </a:cubicBezTo>
                  <a:cubicBezTo>
                    <a:pt x="1" y="417"/>
                    <a:pt x="1" y="607"/>
                    <a:pt x="13" y="798"/>
                  </a:cubicBezTo>
                  <a:cubicBezTo>
                    <a:pt x="36" y="976"/>
                    <a:pt x="84" y="1167"/>
                    <a:pt x="143" y="1334"/>
                  </a:cubicBezTo>
                  <a:cubicBezTo>
                    <a:pt x="179" y="1405"/>
                    <a:pt x="203" y="1453"/>
                    <a:pt x="215" y="1488"/>
                  </a:cubicBezTo>
                  <a:cubicBezTo>
                    <a:pt x="227" y="1512"/>
                    <a:pt x="239" y="1524"/>
                    <a:pt x="251" y="1548"/>
                  </a:cubicBezTo>
                  <a:cubicBezTo>
                    <a:pt x="239" y="1524"/>
                    <a:pt x="227" y="1500"/>
                    <a:pt x="227" y="1488"/>
                  </a:cubicBezTo>
                  <a:cubicBezTo>
                    <a:pt x="203" y="1453"/>
                    <a:pt x="179" y="1393"/>
                    <a:pt x="155" y="1334"/>
                  </a:cubicBezTo>
                  <a:cubicBezTo>
                    <a:pt x="96" y="1155"/>
                    <a:pt x="60" y="976"/>
                    <a:pt x="36" y="786"/>
                  </a:cubicBezTo>
                  <a:cubicBezTo>
                    <a:pt x="24" y="607"/>
                    <a:pt x="24" y="417"/>
                    <a:pt x="48" y="226"/>
                  </a:cubicBezTo>
                  <a:cubicBezTo>
                    <a:pt x="60" y="167"/>
                    <a:pt x="60" y="107"/>
                    <a:pt x="72" y="71"/>
                  </a:cubicBezTo>
                  <a:cubicBezTo>
                    <a:pt x="84" y="48"/>
                    <a:pt x="84" y="24"/>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690;p56">
              <a:extLst>
                <a:ext uri="{FF2B5EF4-FFF2-40B4-BE49-F238E27FC236}">
                  <a16:creationId xmlns:a16="http://schemas.microsoft.com/office/drawing/2014/main" id="{A3E6861D-4BF8-E66E-EA86-346450A8D55E}"/>
                </a:ext>
              </a:extLst>
            </p:cNvPr>
            <p:cNvSpPr/>
            <p:nvPr/>
          </p:nvSpPr>
          <p:spPr>
            <a:xfrm flipH="1">
              <a:off x="8121801" y="2495078"/>
              <a:ext cx="68910" cy="842732"/>
            </a:xfrm>
            <a:custGeom>
              <a:avLst/>
              <a:gdLst/>
              <a:ahLst/>
              <a:cxnLst/>
              <a:rect l="l" t="t" r="r" b="b"/>
              <a:pathLst>
                <a:path w="632" h="7729" extrusionOk="0">
                  <a:moveTo>
                    <a:pt x="0" y="1"/>
                  </a:moveTo>
                  <a:cubicBezTo>
                    <a:pt x="0" y="9"/>
                    <a:pt x="12" y="12"/>
                    <a:pt x="39" y="24"/>
                  </a:cubicBezTo>
                  <a:lnTo>
                    <a:pt x="39" y="24"/>
                  </a:lnTo>
                  <a:cubicBezTo>
                    <a:pt x="33" y="20"/>
                    <a:pt x="28" y="17"/>
                    <a:pt x="24" y="13"/>
                  </a:cubicBezTo>
                  <a:lnTo>
                    <a:pt x="0" y="1"/>
                  </a:lnTo>
                  <a:close/>
                  <a:moveTo>
                    <a:pt x="39" y="24"/>
                  </a:moveTo>
                  <a:cubicBezTo>
                    <a:pt x="50" y="32"/>
                    <a:pt x="64" y="40"/>
                    <a:pt x="72" y="48"/>
                  </a:cubicBezTo>
                  <a:cubicBezTo>
                    <a:pt x="107" y="76"/>
                    <a:pt x="137" y="108"/>
                    <a:pt x="164" y="144"/>
                  </a:cubicBezTo>
                  <a:lnTo>
                    <a:pt x="164" y="144"/>
                  </a:lnTo>
                  <a:cubicBezTo>
                    <a:pt x="142" y="108"/>
                    <a:pt x="116" y="75"/>
                    <a:pt x="84" y="48"/>
                  </a:cubicBezTo>
                  <a:cubicBezTo>
                    <a:pt x="65" y="38"/>
                    <a:pt x="51" y="30"/>
                    <a:pt x="39" y="24"/>
                  </a:cubicBezTo>
                  <a:close/>
                  <a:moveTo>
                    <a:pt x="164" y="144"/>
                  </a:moveTo>
                  <a:lnTo>
                    <a:pt x="164" y="144"/>
                  </a:lnTo>
                  <a:cubicBezTo>
                    <a:pt x="182" y="174"/>
                    <a:pt x="198" y="207"/>
                    <a:pt x="215" y="239"/>
                  </a:cubicBezTo>
                  <a:cubicBezTo>
                    <a:pt x="262" y="346"/>
                    <a:pt x="286" y="465"/>
                    <a:pt x="274" y="596"/>
                  </a:cubicBezTo>
                  <a:cubicBezTo>
                    <a:pt x="274" y="751"/>
                    <a:pt x="262" y="918"/>
                    <a:pt x="215" y="1072"/>
                  </a:cubicBezTo>
                  <a:cubicBezTo>
                    <a:pt x="179" y="1251"/>
                    <a:pt x="119" y="1442"/>
                    <a:pt x="84" y="1656"/>
                  </a:cubicBezTo>
                  <a:cubicBezTo>
                    <a:pt x="48" y="1882"/>
                    <a:pt x="36" y="2108"/>
                    <a:pt x="36" y="2334"/>
                  </a:cubicBezTo>
                  <a:cubicBezTo>
                    <a:pt x="60" y="2846"/>
                    <a:pt x="131" y="3370"/>
                    <a:pt x="262" y="3870"/>
                  </a:cubicBezTo>
                  <a:cubicBezTo>
                    <a:pt x="393" y="4370"/>
                    <a:pt x="488" y="4882"/>
                    <a:pt x="560" y="5394"/>
                  </a:cubicBezTo>
                  <a:cubicBezTo>
                    <a:pt x="619" y="5823"/>
                    <a:pt x="608" y="6240"/>
                    <a:pt x="536" y="6668"/>
                  </a:cubicBezTo>
                  <a:cubicBezTo>
                    <a:pt x="619" y="6252"/>
                    <a:pt x="631" y="5823"/>
                    <a:pt x="572" y="5394"/>
                  </a:cubicBezTo>
                  <a:cubicBezTo>
                    <a:pt x="500" y="4882"/>
                    <a:pt x="405" y="4370"/>
                    <a:pt x="274" y="3870"/>
                  </a:cubicBezTo>
                  <a:cubicBezTo>
                    <a:pt x="143" y="3358"/>
                    <a:pt x="72" y="2846"/>
                    <a:pt x="48" y="2334"/>
                  </a:cubicBezTo>
                  <a:cubicBezTo>
                    <a:pt x="48" y="2108"/>
                    <a:pt x="60" y="1882"/>
                    <a:pt x="96" y="1656"/>
                  </a:cubicBezTo>
                  <a:cubicBezTo>
                    <a:pt x="131" y="1442"/>
                    <a:pt x="179" y="1251"/>
                    <a:pt x="227" y="1072"/>
                  </a:cubicBezTo>
                  <a:cubicBezTo>
                    <a:pt x="262" y="918"/>
                    <a:pt x="286" y="751"/>
                    <a:pt x="286" y="596"/>
                  </a:cubicBezTo>
                  <a:cubicBezTo>
                    <a:pt x="286" y="465"/>
                    <a:pt x="262" y="346"/>
                    <a:pt x="215" y="227"/>
                  </a:cubicBezTo>
                  <a:cubicBezTo>
                    <a:pt x="200" y="197"/>
                    <a:pt x="183" y="170"/>
                    <a:pt x="164" y="144"/>
                  </a:cubicBezTo>
                  <a:close/>
                  <a:moveTo>
                    <a:pt x="536" y="6668"/>
                  </a:moveTo>
                  <a:cubicBezTo>
                    <a:pt x="477" y="6942"/>
                    <a:pt x="381" y="7216"/>
                    <a:pt x="250" y="7466"/>
                  </a:cubicBezTo>
                  <a:cubicBezTo>
                    <a:pt x="393" y="7216"/>
                    <a:pt x="488" y="6942"/>
                    <a:pt x="536" y="6668"/>
                  </a:cubicBezTo>
                  <a:close/>
                  <a:moveTo>
                    <a:pt x="250" y="7466"/>
                  </a:moveTo>
                  <a:lnTo>
                    <a:pt x="250" y="7466"/>
                  </a:lnTo>
                  <a:cubicBezTo>
                    <a:pt x="203" y="7549"/>
                    <a:pt x="155" y="7621"/>
                    <a:pt x="131" y="7668"/>
                  </a:cubicBezTo>
                  <a:cubicBezTo>
                    <a:pt x="179" y="7609"/>
                    <a:pt x="215" y="7538"/>
                    <a:pt x="250" y="7466"/>
                  </a:cubicBezTo>
                  <a:close/>
                  <a:moveTo>
                    <a:pt x="131" y="7668"/>
                  </a:moveTo>
                  <a:cubicBezTo>
                    <a:pt x="96" y="7704"/>
                    <a:pt x="84" y="7728"/>
                    <a:pt x="84" y="7728"/>
                  </a:cubicBezTo>
                  <a:lnTo>
                    <a:pt x="131" y="76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691;p56">
              <a:extLst>
                <a:ext uri="{FF2B5EF4-FFF2-40B4-BE49-F238E27FC236}">
                  <a16:creationId xmlns:a16="http://schemas.microsoft.com/office/drawing/2014/main" id="{26FEDB87-5E47-75D1-62C7-8162EC594606}"/>
                </a:ext>
              </a:extLst>
            </p:cNvPr>
            <p:cNvSpPr/>
            <p:nvPr/>
          </p:nvSpPr>
          <p:spPr>
            <a:xfrm flipH="1">
              <a:off x="7978965" y="3212186"/>
              <a:ext cx="236388" cy="50265"/>
            </a:xfrm>
            <a:custGeom>
              <a:avLst/>
              <a:gdLst/>
              <a:ahLst/>
              <a:cxnLst/>
              <a:rect l="l" t="t" r="r" b="b"/>
              <a:pathLst>
                <a:path w="2168" h="461" extrusionOk="0">
                  <a:moveTo>
                    <a:pt x="723" y="1"/>
                  </a:moveTo>
                  <a:cubicBezTo>
                    <a:pt x="589" y="1"/>
                    <a:pt x="454" y="11"/>
                    <a:pt x="322" y="32"/>
                  </a:cubicBezTo>
                  <a:cubicBezTo>
                    <a:pt x="214" y="56"/>
                    <a:pt x="107" y="79"/>
                    <a:pt x="0" y="115"/>
                  </a:cubicBezTo>
                  <a:lnTo>
                    <a:pt x="24" y="115"/>
                  </a:lnTo>
                  <a:lnTo>
                    <a:pt x="83" y="103"/>
                  </a:lnTo>
                  <a:cubicBezTo>
                    <a:pt x="143" y="91"/>
                    <a:pt x="226" y="68"/>
                    <a:pt x="322" y="56"/>
                  </a:cubicBezTo>
                  <a:cubicBezTo>
                    <a:pt x="453" y="32"/>
                    <a:pt x="586" y="20"/>
                    <a:pt x="720" y="20"/>
                  </a:cubicBezTo>
                  <a:cubicBezTo>
                    <a:pt x="854" y="20"/>
                    <a:pt x="988" y="32"/>
                    <a:pt x="1119" y="56"/>
                  </a:cubicBezTo>
                  <a:cubicBezTo>
                    <a:pt x="1381" y="91"/>
                    <a:pt x="1643" y="175"/>
                    <a:pt x="1881" y="294"/>
                  </a:cubicBezTo>
                  <a:cubicBezTo>
                    <a:pt x="1977" y="341"/>
                    <a:pt x="2048" y="389"/>
                    <a:pt x="2096" y="413"/>
                  </a:cubicBezTo>
                  <a:lnTo>
                    <a:pt x="2116" y="425"/>
                  </a:lnTo>
                  <a:lnTo>
                    <a:pt x="2116" y="425"/>
                  </a:lnTo>
                  <a:cubicBezTo>
                    <a:pt x="2046" y="378"/>
                    <a:pt x="1970" y="332"/>
                    <a:pt x="1893" y="294"/>
                  </a:cubicBezTo>
                  <a:cubicBezTo>
                    <a:pt x="1535" y="97"/>
                    <a:pt x="1130" y="1"/>
                    <a:pt x="723" y="1"/>
                  </a:cubicBezTo>
                  <a:close/>
                  <a:moveTo>
                    <a:pt x="2116" y="425"/>
                  </a:moveTo>
                  <a:cubicBezTo>
                    <a:pt x="2134" y="437"/>
                    <a:pt x="2151" y="449"/>
                    <a:pt x="2167" y="460"/>
                  </a:cubicBezTo>
                  <a:lnTo>
                    <a:pt x="2155" y="449"/>
                  </a:lnTo>
                  <a:lnTo>
                    <a:pt x="2116" y="4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692;p56">
              <a:extLst>
                <a:ext uri="{FF2B5EF4-FFF2-40B4-BE49-F238E27FC236}">
                  <a16:creationId xmlns:a16="http://schemas.microsoft.com/office/drawing/2014/main" id="{117C342C-EC7C-96B1-E837-F8C67DF228BE}"/>
                </a:ext>
              </a:extLst>
            </p:cNvPr>
            <p:cNvSpPr/>
            <p:nvPr/>
          </p:nvSpPr>
          <p:spPr>
            <a:xfrm flipH="1">
              <a:off x="7675200" y="3214257"/>
              <a:ext cx="259830" cy="45577"/>
            </a:xfrm>
            <a:custGeom>
              <a:avLst/>
              <a:gdLst/>
              <a:ahLst/>
              <a:cxnLst/>
              <a:rect l="l" t="t" r="r" b="b"/>
              <a:pathLst>
                <a:path w="2383" h="418" extrusionOk="0">
                  <a:moveTo>
                    <a:pt x="2382" y="1"/>
                  </a:moveTo>
                  <a:lnTo>
                    <a:pt x="2358" y="13"/>
                  </a:lnTo>
                  <a:lnTo>
                    <a:pt x="2287" y="37"/>
                  </a:lnTo>
                  <a:lnTo>
                    <a:pt x="2037" y="108"/>
                  </a:lnTo>
                  <a:lnTo>
                    <a:pt x="2037" y="108"/>
                  </a:lnTo>
                  <a:lnTo>
                    <a:pt x="2299" y="37"/>
                  </a:lnTo>
                  <a:lnTo>
                    <a:pt x="2370" y="13"/>
                  </a:lnTo>
                  <a:cubicBezTo>
                    <a:pt x="2370" y="13"/>
                    <a:pt x="2370" y="13"/>
                    <a:pt x="2382" y="1"/>
                  </a:cubicBezTo>
                  <a:close/>
                  <a:moveTo>
                    <a:pt x="2037" y="108"/>
                  </a:moveTo>
                  <a:lnTo>
                    <a:pt x="1656" y="215"/>
                  </a:lnTo>
                  <a:cubicBezTo>
                    <a:pt x="1513" y="251"/>
                    <a:pt x="1358" y="299"/>
                    <a:pt x="1191" y="346"/>
                  </a:cubicBezTo>
                  <a:cubicBezTo>
                    <a:pt x="1037" y="382"/>
                    <a:pt x="882" y="394"/>
                    <a:pt x="715" y="406"/>
                  </a:cubicBezTo>
                  <a:cubicBezTo>
                    <a:pt x="584" y="406"/>
                    <a:pt x="453" y="394"/>
                    <a:pt x="334" y="358"/>
                  </a:cubicBezTo>
                  <a:cubicBezTo>
                    <a:pt x="251" y="346"/>
                    <a:pt x="168" y="310"/>
                    <a:pt x="84" y="263"/>
                  </a:cubicBezTo>
                  <a:cubicBezTo>
                    <a:pt x="25" y="239"/>
                    <a:pt x="1" y="227"/>
                    <a:pt x="1" y="227"/>
                  </a:cubicBezTo>
                  <a:lnTo>
                    <a:pt x="1" y="227"/>
                  </a:lnTo>
                  <a:cubicBezTo>
                    <a:pt x="25" y="239"/>
                    <a:pt x="48" y="263"/>
                    <a:pt x="84" y="275"/>
                  </a:cubicBezTo>
                  <a:cubicBezTo>
                    <a:pt x="156" y="310"/>
                    <a:pt x="239" y="346"/>
                    <a:pt x="322" y="370"/>
                  </a:cubicBezTo>
                  <a:cubicBezTo>
                    <a:pt x="453" y="406"/>
                    <a:pt x="584" y="418"/>
                    <a:pt x="715" y="418"/>
                  </a:cubicBezTo>
                  <a:cubicBezTo>
                    <a:pt x="882" y="406"/>
                    <a:pt x="1037" y="394"/>
                    <a:pt x="1191" y="358"/>
                  </a:cubicBezTo>
                  <a:cubicBezTo>
                    <a:pt x="1358" y="310"/>
                    <a:pt x="1513" y="263"/>
                    <a:pt x="1656" y="227"/>
                  </a:cubicBezTo>
                  <a:lnTo>
                    <a:pt x="2037" y="10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693;p56">
              <a:extLst>
                <a:ext uri="{FF2B5EF4-FFF2-40B4-BE49-F238E27FC236}">
                  <a16:creationId xmlns:a16="http://schemas.microsoft.com/office/drawing/2014/main" id="{8BE382A5-3C7E-E32D-6FC2-C9A75FA797FF}"/>
                </a:ext>
              </a:extLst>
            </p:cNvPr>
            <p:cNvSpPr/>
            <p:nvPr/>
          </p:nvSpPr>
          <p:spPr>
            <a:xfrm flipH="1">
              <a:off x="7812796" y="3058559"/>
              <a:ext cx="366249" cy="290905"/>
            </a:xfrm>
            <a:custGeom>
              <a:avLst/>
              <a:gdLst/>
              <a:ahLst/>
              <a:cxnLst/>
              <a:rect l="l" t="t" r="r" b="b"/>
              <a:pathLst>
                <a:path w="3359" h="2668" extrusionOk="0">
                  <a:moveTo>
                    <a:pt x="3358" y="0"/>
                  </a:moveTo>
                  <a:cubicBezTo>
                    <a:pt x="3358" y="0"/>
                    <a:pt x="3346" y="12"/>
                    <a:pt x="3334" y="36"/>
                  </a:cubicBezTo>
                  <a:lnTo>
                    <a:pt x="3287" y="155"/>
                  </a:lnTo>
                  <a:cubicBezTo>
                    <a:pt x="3263" y="214"/>
                    <a:pt x="3239" y="274"/>
                    <a:pt x="3203" y="345"/>
                  </a:cubicBezTo>
                  <a:cubicBezTo>
                    <a:pt x="3168" y="417"/>
                    <a:pt x="3120" y="500"/>
                    <a:pt x="3072" y="584"/>
                  </a:cubicBezTo>
                  <a:lnTo>
                    <a:pt x="2989" y="726"/>
                  </a:lnTo>
                  <a:cubicBezTo>
                    <a:pt x="2953" y="774"/>
                    <a:pt x="2918" y="822"/>
                    <a:pt x="2894" y="869"/>
                  </a:cubicBezTo>
                  <a:cubicBezTo>
                    <a:pt x="2822" y="965"/>
                    <a:pt x="2739" y="1060"/>
                    <a:pt x="2656" y="1167"/>
                  </a:cubicBezTo>
                  <a:cubicBezTo>
                    <a:pt x="2465" y="1393"/>
                    <a:pt x="2263" y="1596"/>
                    <a:pt x="2036" y="1774"/>
                  </a:cubicBezTo>
                  <a:cubicBezTo>
                    <a:pt x="1810" y="1953"/>
                    <a:pt x="1560" y="2108"/>
                    <a:pt x="1298" y="2250"/>
                  </a:cubicBezTo>
                  <a:cubicBezTo>
                    <a:pt x="1179" y="2310"/>
                    <a:pt x="1072" y="2358"/>
                    <a:pt x="953" y="2405"/>
                  </a:cubicBezTo>
                  <a:cubicBezTo>
                    <a:pt x="893" y="2429"/>
                    <a:pt x="846" y="2453"/>
                    <a:pt x="798" y="2465"/>
                  </a:cubicBezTo>
                  <a:lnTo>
                    <a:pt x="643" y="2512"/>
                  </a:lnTo>
                  <a:cubicBezTo>
                    <a:pt x="548" y="2548"/>
                    <a:pt x="453" y="2572"/>
                    <a:pt x="381" y="2584"/>
                  </a:cubicBezTo>
                  <a:cubicBezTo>
                    <a:pt x="298" y="2608"/>
                    <a:pt x="239" y="2620"/>
                    <a:pt x="179" y="2631"/>
                  </a:cubicBezTo>
                  <a:lnTo>
                    <a:pt x="48" y="2655"/>
                  </a:lnTo>
                  <a:lnTo>
                    <a:pt x="179" y="2643"/>
                  </a:lnTo>
                  <a:cubicBezTo>
                    <a:pt x="251" y="2631"/>
                    <a:pt x="310" y="2620"/>
                    <a:pt x="381" y="2596"/>
                  </a:cubicBezTo>
                  <a:cubicBezTo>
                    <a:pt x="453" y="2584"/>
                    <a:pt x="548" y="2560"/>
                    <a:pt x="643" y="2524"/>
                  </a:cubicBezTo>
                  <a:lnTo>
                    <a:pt x="798" y="2477"/>
                  </a:lnTo>
                  <a:cubicBezTo>
                    <a:pt x="846" y="2465"/>
                    <a:pt x="905" y="2441"/>
                    <a:pt x="965" y="2417"/>
                  </a:cubicBezTo>
                  <a:cubicBezTo>
                    <a:pt x="1072" y="2381"/>
                    <a:pt x="1191" y="2322"/>
                    <a:pt x="1310" y="2262"/>
                  </a:cubicBezTo>
                  <a:cubicBezTo>
                    <a:pt x="1834" y="2000"/>
                    <a:pt x="2298" y="1631"/>
                    <a:pt x="2667" y="1179"/>
                  </a:cubicBezTo>
                  <a:cubicBezTo>
                    <a:pt x="2751" y="1072"/>
                    <a:pt x="2834" y="976"/>
                    <a:pt x="2906" y="881"/>
                  </a:cubicBezTo>
                  <a:cubicBezTo>
                    <a:pt x="2929" y="834"/>
                    <a:pt x="2965" y="786"/>
                    <a:pt x="3001" y="738"/>
                  </a:cubicBezTo>
                  <a:lnTo>
                    <a:pt x="3084" y="595"/>
                  </a:lnTo>
                  <a:cubicBezTo>
                    <a:pt x="3132" y="512"/>
                    <a:pt x="3168" y="429"/>
                    <a:pt x="3203" y="357"/>
                  </a:cubicBezTo>
                  <a:cubicBezTo>
                    <a:pt x="3239" y="286"/>
                    <a:pt x="3275" y="226"/>
                    <a:pt x="3299" y="167"/>
                  </a:cubicBezTo>
                  <a:cubicBezTo>
                    <a:pt x="3310" y="119"/>
                    <a:pt x="3334" y="72"/>
                    <a:pt x="3346" y="36"/>
                  </a:cubicBezTo>
                  <a:lnTo>
                    <a:pt x="3358" y="0"/>
                  </a:lnTo>
                  <a:close/>
                  <a:moveTo>
                    <a:pt x="48" y="2655"/>
                  </a:moveTo>
                  <a:lnTo>
                    <a:pt x="0" y="2667"/>
                  </a:lnTo>
                  <a:cubicBezTo>
                    <a:pt x="0" y="2667"/>
                    <a:pt x="24" y="2667"/>
                    <a:pt x="48" y="2655"/>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694;p56">
              <a:extLst>
                <a:ext uri="{FF2B5EF4-FFF2-40B4-BE49-F238E27FC236}">
                  <a16:creationId xmlns:a16="http://schemas.microsoft.com/office/drawing/2014/main" id="{9C824933-DD90-6E59-360E-D44668A6D493}"/>
                </a:ext>
              </a:extLst>
            </p:cNvPr>
            <p:cNvSpPr/>
            <p:nvPr/>
          </p:nvSpPr>
          <p:spPr>
            <a:xfrm flipH="1">
              <a:off x="7851832" y="3133791"/>
              <a:ext cx="279130" cy="204114"/>
            </a:xfrm>
            <a:custGeom>
              <a:avLst/>
              <a:gdLst/>
              <a:ahLst/>
              <a:cxnLst/>
              <a:rect l="l" t="t" r="r" b="b"/>
              <a:pathLst>
                <a:path w="2560" h="1872" extrusionOk="0">
                  <a:moveTo>
                    <a:pt x="2560" y="1"/>
                  </a:moveTo>
                  <a:lnTo>
                    <a:pt x="1965" y="501"/>
                  </a:lnTo>
                  <a:cubicBezTo>
                    <a:pt x="1715" y="727"/>
                    <a:pt x="1441" y="929"/>
                    <a:pt x="1143" y="1108"/>
                  </a:cubicBezTo>
                  <a:cubicBezTo>
                    <a:pt x="941" y="1227"/>
                    <a:pt x="714" y="1322"/>
                    <a:pt x="476" y="1394"/>
                  </a:cubicBezTo>
                  <a:cubicBezTo>
                    <a:pt x="333" y="1418"/>
                    <a:pt x="202" y="1477"/>
                    <a:pt x="83" y="1572"/>
                  </a:cubicBezTo>
                  <a:cubicBezTo>
                    <a:pt x="36" y="1620"/>
                    <a:pt x="0" y="1680"/>
                    <a:pt x="0" y="1751"/>
                  </a:cubicBezTo>
                  <a:cubicBezTo>
                    <a:pt x="0" y="1795"/>
                    <a:pt x="0" y="1871"/>
                    <a:pt x="29" y="1871"/>
                  </a:cubicBezTo>
                  <a:cubicBezTo>
                    <a:pt x="31" y="1871"/>
                    <a:pt x="33" y="1871"/>
                    <a:pt x="36" y="1870"/>
                  </a:cubicBezTo>
                  <a:cubicBezTo>
                    <a:pt x="1083" y="1596"/>
                    <a:pt x="1988" y="918"/>
                    <a:pt x="256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695;p56">
              <a:extLst>
                <a:ext uri="{FF2B5EF4-FFF2-40B4-BE49-F238E27FC236}">
                  <a16:creationId xmlns:a16="http://schemas.microsoft.com/office/drawing/2014/main" id="{0D9052B7-C77F-AF27-2D07-9A74EBE1302A}"/>
                </a:ext>
              </a:extLst>
            </p:cNvPr>
            <p:cNvSpPr/>
            <p:nvPr/>
          </p:nvSpPr>
          <p:spPr>
            <a:xfrm flipH="1">
              <a:off x="7680437" y="2701477"/>
              <a:ext cx="109144" cy="375298"/>
            </a:xfrm>
            <a:custGeom>
              <a:avLst/>
              <a:gdLst/>
              <a:ahLst/>
              <a:cxnLst/>
              <a:rect l="l" t="t" r="r" b="b"/>
              <a:pathLst>
                <a:path w="1001" h="3442" extrusionOk="0">
                  <a:moveTo>
                    <a:pt x="0" y="1"/>
                  </a:moveTo>
                  <a:cubicBezTo>
                    <a:pt x="358" y="1132"/>
                    <a:pt x="643" y="2311"/>
                    <a:pt x="1000" y="3442"/>
                  </a:cubicBezTo>
                  <a:lnTo>
                    <a:pt x="917" y="1108"/>
                  </a:lnTo>
                  <a:cubicBezTo>
                    <a:pt x="560" y="775"/>
                    <a:pt x="262" y="406"/>
                    <a:pt x="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696;p56">
              <a:extLst>
                <a:ext uri="{FF2B5EF4-FFF2-40B4-BE49-F238E27FC236}">
                  <a16:creationId xmlns:a16="http://schemas.microsoft.com/office/drawing/2014/main" id="{B0A81B8F-BB38-8CB8-4394-47D602317A0E}"/>
                </a:ext>
              </a:extLst>
            </p:cNvPr>
            <p:cNvSpPr/>
            <p:nvPr/>
          </p:nvSpPr>
          <p:spPr>
            <a:xfrm flipH="1">
              <a:off x="6845684" y="2552211"/>
              <a:ext cx="202696" cy="180562"/>
            </a:xfrm>
            <a:custGeom>
              <a:avLst/>
              <a:gdLst/>
              <a:ahLst/>
              <a:cxnLst/>
              <a:rect l="l" t="t" r="r" b="b"/>
              <a:pathLst>
                <a:path w="1859" h="1656" extrusionOk="0">
                  <a:moveTo>
                    <a:pt x="1218" y="0"/>
                  </a:moveTo>
                  <a:cubicBezTo>
                    <a:pt x="1130" y="0"/>
                    <a:pt x="950" y="145"/>
                    <a:pt x="870" y="191"/>
                  </a:cubicBezTo>
                  <a:lnTo>
                    <a:pt x="1" y="751"/>
                  </a:lnTo>
                  <a:lnTo>
                    <a:pt x="358" y="1656"/>
                  </a:lnTo>
                  <a:lnTo>
                    <a:pt x="715" y="1275"/>
                  </a:lnTo>
                  <a:cubicBezTo>
                    <a:pt x="715" y="1275"/>
                    <a:pt x="736" y="1275"/>
                    <a:pt x="769" y="1275"/>
                  </a:cubicBezTo>
                  <a:cubicBezTo>
                    <a:pt x="883" y="1275"/>
                    <a:pt x="1148" y="1268"/>
                    <a:pt x="1203" y="1203"/>
                  </a:cubicBezTo>
                  <a:cubicBezTo>
                    <a:pt x="1263" y="1132"/>
                    <a:pt x="1858" y="477"/>
                    <a:pt x="1858" y="477"/>
                  </a:cubicBezTo>
                  <a:cubicBezTo>
                    <a:pt x="1799" y="394"/>
                    <a:pt x="1715" y="334"/>
                    <a:pt x="1620" y="286"/>
                  </a:cubicBezTo>
                  <a:cubicBezTo>
                    <a:pt x="1489" y="215"/>
                    <a:pt x="1513" y="239"/>
                    <a:pt x="1418" y="191"/>
                  </a:cubicBezTo>
                  <a:cubicBezTo>
                    <a:pt x="1239" y="108"/>
                    <a:pt x="1382" y="25"/>
                    <a:pt x="1227" y="1"/>
                  </a:cubicBezTo>
                  <a:cubicBezTo>
                    <a:pt x="1224" y="0"/>
                    <a:pt x="1221" y="0"/>
                    <a:pt x="121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697;p56">
              <a:extLst>
                <a:ext uri="{FF2B5EF4-FFF2-40B4-BE49-F238E27FC236}">
                  <a16:creationId xmlns:a16="http://schemas.microsoft.com/office/drawing/2014/main" id="{EA7F6799-481C-F120-2020-9B4C2E8B2ABF}"/>
                </a:ext>
              </a:extLst>
            </p:cNvPr>
            <p:cNvSpPr/>
            <p:nvPr/>
          </p:nvSpPr>
          <p:spPr>
            <a:xfrm flipH="1">
              <a:off x="6967804" y="2534439"/>
              <a:ext cx="46776" cy="80250"/>
            </a:xfrm>
            <a:custGeom>
              <a:avLst/>
              <a:gdLst/>
              <a:ahLst/>
              <a:cxnLst/>
              <a:rect l="l" t="t" r="r" b="b"/>
              <a:pathLst>
                <a:path w="429" h="736" extrusionOk="0">
                  <a:moveTo>
                    <a:pt x="243" y="0"/>
                  </a:moveTo>
                  <a:cubicBezTo>
                    <a:pt x="208" y="0"/>
                    <a:pt x="180" y="30"/>
                    <a:pt x="191" y="104"/>
                  </a:cubicBezTo>
                  <a:cubicBezTo>
                    <a:pt x="227" y="259"/>
                    <a:pt x="0" y="688"/>
                    <a:pt x="12" y="735"/>
                  </a:cubicBezTo>
                  <a:lnTo>
                    <a:pt x="429" y="438"/>
                  </a:lnTo>
                  <a:cubicBezTo>
                    <a:pt x="429" y="438"/>
                    <a:pt x="393" y="199"/>
                    <a:pt x="358" y="104"/>
                  </a:cubicBezTo>
                  <a:cubicBezTo>
                    <a:pt x="344" y="45"/>
                    <a:pt x="288" y="0"/>
                    <a:pt x="24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698;p56">
              <a:extLst>
                <a:ext uri="{FF2B5EF4-FFF2-40B4-BE49-F238E27FC236}">
                  <a16:creationId xmlns:a16="http://schemas.microsoft.com/office/drawing/2014/main" id="{BD71512F-8355-B870-C074-CA44B07C7ABE}"/>
                </a:ext>
              </a:extLst>
            </p:cNvPr>
            <p:cNvSpPr/>
            <p:nvPr/>
          </p:nvSpPr>
          <p:spPr>
            <a:xfrm flipH="1">
              <a:off x="6943053" y="2565186"/>
              <a:ext cx="72835" cy="46885"/>
            </a:xfrm>
            <a:custGeom>
              <a:avLst/>
              <a:gdLst/>
              <a:ahLst/>
              <a:cxnLst/>
              <a:rect l="l" t="t" r="r" b="b"/>
              <a:pathLst>
                <a:path w="668" h="430" extrusionOk="0">
                  <a:moveTo>
                    <a:pt x="667" y="1"/>
                  </a:moveTo>
                  <a:lnTo>
                    <a:pt x="667" y="1"/>
                  </a:lnTo>
                  <a:cubicBezTo>
                    <a:pt x="667" y="1"/>
                    <a:pt x="512" y="96"/>
                    <a:pt x="322" y="215"/>
                  </a:cubicBezTo>
                  <a:cubicBezTo>
                    <a:pt x="143" y="334"/>
                    <a:pt x="0" y="429"/>
                    <a:pt x="0" y="429"/>
                  </a:cubicBezTo>
                  <a:cubicBezTo>
                    <a:pt x="120" y="370"/>
                    <a:pt x="227" y="298"/>
                    <a:pt x="334" y="227"/>
                  </a:cubicBezTo>
                  <a:cubicBezTo>
                    <a:pt x="524" y="108"/>
                    <a:pt x="667" y="1"/>
                    <a:pt x="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699;p56">
              <a:extLst>
                <a:ext uri="{FF2B5EF4-FFF2-40B4-BE49-F238E27FC236}">
                  <a16:creationId xmlns:a16="http://schemas.microsoft.com/office/drawing/2014/main" id="{C0A0D02D-3F02-E518-A159-6D5D3B30EDD6}"/>
                </a:ext>
              </a:extLst>
            </p:cNvPr>
            <p:cNvSpPr/>
            <p:nvPr/>
          </p:nvSpPr>
          <p:spPr>
            <a:xfrm flipH="1">
              <a:off x="6892462" y="2570420"/>
              <a:ext cx="45577" cy="28676"/>
            </a:xfrm>
            <a:custGeom>
              <a:avLst/>
              <a:gdLst/>
              <a:ahLst/>
              <a:cxnLst/>
              <a:rect l="l" t="t" r="r" b="b"/>
              <a:pathLst>
                <a:path w="418" h="263" extrusionOk="0">
                  <a:moveTo>
                    <a:pt x="346" y="0"/>
                  </a:moveTo>
                  <a:cubicBezTo>
                    <a:pt x="287" y="0"/>
                    <a:pt x="227" y="24"/>
                    <a:pt x="168" y="60"/>
                  </a:cubicBezTo>
                  <a:cubicBezTo>
                    <a:pt x="120" y="96"/>
                    <a:pt x="84" y="143"/>
                    <a:pt x="48" y="191"/>
                  </a:cubicBezTo>
                  <a:cubicBezTo>
                    <a:pt x="25" y="215"/>
                    <a:pt x="13" y="239"/>
                    <a:pt x="1" y="262"/>
                  </a:cubicBezTo>
                  <a:cubicBezTo>
                    <a:pt x="25" y="239"/>
                    <a:pt x="37" y="227"/>
                    <a:pt x="60" y="203"/>
                  </a:cubicBezTo>
                  <a:cubicBezTo>
                    <a:pt x="96" y="155"/>
                    <a:pt x="132" y="119"/>
                    <a:pt x="179" y="84"/>
                  </a:cubicBezTo>
                  <a:cubicBezTo>
                    <a:pt x="227" y="48"/>
                    <a:pt x="287" y="24"/>
                    <a:pt x="346" y="24"/>
                  </a:cubicBezTo>
                  <a:cubicBezTo>
                    <a:pt x="358" y="18"/>
                    <a:pt x="370" y="15"/>
                    <a:pt x="382" y="15"/>
                  </a:cubicBezTo>
                  <a:cubicBezTo>
                    <a:pt x="394" y="15"/>
                    <a:pt x="406" y="18"/>
                    <a:pt x="418" y="24"/>
                  </a:cubicBezTo>
                  <a:cubicBezTo>
                    <a:pt x="394" y="0"/>
                    <a:pt x="370" y="0"/>
                    <a:pt x="34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00;p56">
              <a:extLst>
                <a:ext uri="{FF2B5EF4-FFF2-40B4-BE49-F238E27FC236}">
                  <a16:creationId xmlns:a16="http://schemas.microsoft.com/office/drawing/2014/main" id="{0AFED2C9-EFA0-51E0-8D7A-93BC80F3CF40}"/>
                </a:ext>
              </a:extLst>
            </p:cNvPr>
            <p:cNvSpPr/>
            <p:nvPr/>
          </p:nvSpPr>
          <p:spPr>
            <a:xfrm flipH="1">
              <a:off x="6865204" y="2580778"/>
              <a:ext cx="45577" cy="24751"/>
            </a:xfrm>
            <a:custGeom>
              <a:avLst/>
              <a:gdLst/>
              <a:ahLst/>
              <a:cxnLst/>
              <a:rect l="l" t="t" r="r" b="b"/>
              <a:pathLst>
                <a:path w="418" h="227" extrusionOk="0">
                  <a:moveTo>
                    <a:pt x="263" y="1"/>
                  </a:moveTo>
                  <a:cubicBezTo>
                    <a:pt x="239" y="1"/>
                    <a:pt x="203" y="13"/>
                    <a:pt x="168" y="36"/>
                  </a:cubicBezTo>
                  <a:cubicBezTo>
                    <a:pt x="120" y="72"/>
                    <a:pt x="84" y="120"/>
                    <a:pt x="37" y="167"/>
                  </a:cubicBezTo>
                  <a:cubicBezTo>
                    <a:pt x="25" y="179"/>
                    <a:pt x="13" y="203"/>
                    <a:pt x="1" y="227"/>
                  </a:cubicBezTo>
                  <a:cubicBezTo>
                    <a:pt x="60" y="167"/>
                    <a:pt x="120" y="108"/>
                    <a:pt x="191" y="60"/>
                  </a:cubicBezTo>
                  <a:cubicBezTo>
                    <a:pt x="222" y="37"/>
                    <a:pt x="258" y="24"/>
                    <a:pt x="292" y="24"/>
                  </a:cubicBezTo>
                  <a:cubicBezTo>
                    <a:pt x="311" y="24"/>
                    <a:pt x="329" y="28"/>
                    <a:pt x="346" y="36"/>
                  </a:cubicBezTo>
                  <a:cubicBezTo>
                    <a:pt x="370" y="48"/>
                    <a:pt x="394" y="48"/>
                    <a:pt x="418" y="60"/>
                  </a:cubicBezTo>
                  <a:cubicBezTo>
                    <a:pt x="370" y="24"/>
                    <a:pt x="322" y="13"/>
                    <a:pt x="26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01;p56">
              <a:extLst>
                <a:ext uri="{FF2B5EF4-FFF2-40B4-BE49-F238E27FC236}">
                  <a16:creationId xmlns:a16="http://schemas.microsoft.com/office/drawing/2014/main" id="{8CA34201-1E50-360E-73F4-CF14162D68A0}"/>
                </a:ext>
              </a:extLst>
            </p:cNvPr>
            <p:cNvSpPr/>
            <p:nvPr/>
          </p:nvSpPr>
          <p:spPr>
            <a:xfrm flipH="1">
              <a:off x="7668763" y="1886894"/>
              <a:ext cx="433741" cy="494147"/>
            </a:xfrm>
            <a:custGeom>
              <a:avLst/>
              <a:gdLst/>
              <a:ahLst/>
              <a:cxnLst/>
              <a:rect l="l" t="t" r="r" b="b"/>
              <a:pathLst>
                <a:path w="3978" h="4532" extrusionOk="0">
                  <a:moveTo>
                    <a:pt x="1995" y="0"/>
                  </a:moveTo>
                  <a:cubicBezTo>
                    <a:pt x="1558" y="0"/>
                    <a:pt x="300" y="138"/>
                    <a:pt x="84" y="1697"/>
                  </a:cubicBezTo>
                  <a:cubicBezTo>
                    <a:pt x="1" y="2352"/>
                    <a:pt x="311" y="2888"/>
                    <a:pt x="370" y="3305"/>
                  </a:cubicBezTo>
                  <a:cubicBezTo>
                    <a:pt x="477" y="4150"/>
                    <a:pt x="632" y="4507"/>
                    <a:pt x="632" y="4507"/>
                  </a:cubicBezTo>
                  <a:lnTo>
                    <a:pt x="1049" y="4531"/>
                  </a:lnTo>
                  <a:cubicBezTo>
                    <a:pt x="1430" y="4531"/>
                    <a:pt x="1632" y="4507"/>
                    <a:pt x="2001" y="4126"/>
                  </a:cubicBezTo>
                  <a:cubicBezTo>
                    <a:pt x="2346" y="3781"/>
                    <a:pt x="2442" y="3591"/>
                    <a:pt x="2680" y="3221"/>
                  </a:cubicBezTo>
                  <a:cubicBezTo>
                    <a:pt x="2680" y="3221"/>
                    <a:pt x="2335" y="3031"/>
                    <a:pt x="2394" y="2709"/>
                  </a:cubicBezTo>
                  <a:cubicBezTo>
                    <a:pt x="2424" y="2546"/>
                    <a:pt x="2596" y="2444"/>
                    <a:pt x="2751" y="2444"/>
                  </a:cubicBezTo>
                  <a:cubicBezTo>
                    <a:pt x="2901" y="2444"/>
                    <a:pt x="3037" y="2540"/>
                    <a:pt x="3013" y="2769"/>
                  </a:cubicBezTo>
                  <a:cubicBezTo>
                    <a:pt x="3055" y="2763"/>
                    <a:pt x="3100" y="2760"/>
                    <a:pt x="3146" y="2760"/>
                  </a:cubicBezTo>
                  <a:cubicBezTo>
                    <a:pt x="3192" y="2760"/>
                    <a:pt x="3239" y="2763"/>
                    <a:pt x="3287" y="2769"/>
                  </a:cubicBezTo>
                  <a:lnTo>
                    <a:pt x="3382" y="1769"/>
                  </a:lnTo>
                  <a:cubicBezTo>
                    <a:pt x="3382" y="1769"/>
                    <a:pt x="3978" y="1531"/>
                    <a:pt x="3918" y="1102"/>
                  </a:cubicBezTo>
                  <a:cubicBezTo>
                    <a:pt x="3799" y="138"/>
                    <a:pt x="3097" y="31"/>
                    <a:pt x="2144" y="7"/>
                  </a:cubicBezTo>
                  <a:cubicBezTo>
                    <a:pt x="2144" y="7"/>
                    <a:pt x="2088" y="0"/>
                    <a:pt x="1995"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3" name="Google Shape;2158;p66">
            <a:extLst>
              <a:ext uri="{FF2B5EF4-FFF2-40B4-BE49-F238E27FC236}">
                <a16:creationId xmlns:a16="http://schemas.microsoft.com/office/drawing/2014/main" id="{1CD8F375-1AF9-CADA-DD87-E86C216AA6B1}"/>
              </a:ext>
            </a:extLst>
          </p:cNvPr>
          <p:cNvSpPr txBox="1">
            <a:spLocks/>
          </p:cNvSpPr>
          <p:nvPr/>
        </p:nvSpPr>
        <p:spPr>
          <a:xfrm>
            <a:off x="898198" y="181973"/>
            <a:ext cx="68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a:solidFill>
                  <a:srgbClr val="002060"/>
                </a:solidFill>
              </a:rPr>
              <a:t>BIỂU ĐỒ BAR CHAR CÁC LOẠI KHÍ THẢI THEO LỤC ĐỊA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71"/>
          <p:cNvSpPr txBox="1">
            <a:spLocks noGrp="1"/>
          </p:cNvSpPr>
          <p:nvPr>
            <p:ph type="title"/>
          </p:nvPr>
        </p:nvSpPr>
        <p:spPr>
          <a:xfrm>
            <a:off x="1068556" y="184830"/>
            <a:ext cx="6813600" cy="4173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SCATTERPLOT CO2 VÀ GDP ĐẦU NGƯỜI</a:t>
            </a:r>
            <a:endParaRPr sz="2000"/>
          </a:p>
        </p:txBody>
      </p:sp>
      <p:pic>
        <p:nvPicPr>
          <p:cNvPr id="54" name="Picture 53">
            <a:extLst>
              <a:ext uri="{FF2B5EF4-FFF2-40B4-BE49-F238E27FC236}">
                <a16:creationId xmlns:a16="http://schemas.microsoft.com/office/drawing/2014/main" id="{28AFF4A3-3F39-4E6C-DD14-8DE7F9284874}"/>
              </a:ext>
            </a:extLst>
          </p:cNvPr>
          <p:cNvPicPr>
            <a:picLocks noChangeAspect="1"/>
          </p:cNvPicPr>
          <p:nvPr/>
        </p:nvPicPr>
        <p:blipFill>
          <a:blip r:embed="rId3"/>
          <a:stretch>
            <a:fillRect/>
          </a:stretch>
        </p:blipFill>
        <p:spPr>
          <a:xfrm>
            <a:off x="1522752" y="660887"/>
            <a:ext cx="6098496" cy="41854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pic>
        <p:nvPicPr>
          <p:cNvPr id="15" name="Picture 14">
            <a:extLst>
              <a:ext uri="{FF2B5EF4-FFF2-40B4-BE49-F238E27FC236}">
                <a16:creationId xmlns:a16="http://schemas.microsoft.com/office/drawing/2014/main" id="{BB2F7CD6-A44D-26CB-2A09-C4AAF9488954}"/>
              </a:ext>
            </a:extLst>
          </p:cNvPr>
          <p:cNvPicPr>
            <a:picLocks noChangeAspect="1"/>
          </p:cNvPicPr>
          <p:nvPr/>
        </p:nvPicPr>
        <p:blipFill>
          <a:blip r:embed="rId3"/>
          <a:stretch>
            <a:fillRect/>
          </a:stretch>
        </p:blipFill>
        <p:spPr>
          <a:xfrm>
            <a:off x="409862" y="408413"/>
            <a:ext cx="8324276" cy="43266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69"/>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DESKTOP WEB</a:t>
            </a:r>
            <a:endParaRPr/>
          </a:p>
        </p:txBody>
      </p:sp>
      <p:pic>
        <p:nvPicPr>
          <p:cNvPr id="5" name="Picture 4">
            <a:extLst>
              <a:ext uri="{FF2B5EF4-FFF2-40B4-BE49-F238E27FC236}">
                <a16:creationId xmlns:a16="http://schemas.microsoft.com/office/drawing/2014/main" id="{69B73FC6-D07D-5CB3-5EBE-2F7D07EE8447}"/>
              </a:ext>
            </a:extLst>
          </p:cNvPr>
          <p:cNvPicPr>
            <a:picLocks noChangeAspect="1"/>
          </p:cNvPicPr>
          <p:nvPr/>
        </p:nvPicPr>
        <p:blipFill rotWithShape="1">
          <a:blip r:embed="rId3"/>
          <a:srcRect b="5185"/>
          <a:stretch/>
        </p:blipFill>
        <p:spPr>
          <a:xfrm>
            <a:off x="446048" y="267164"/>
            <a:ext cx="8251904" cy="4609171"/>
          </a:xfrm>
          <a:prstGeom prst="rect">
            <a:avLst/>
          </a:prstGeom>
        </p:spPr>
      </p:pic>
    </p:spTree>
    <p:extLst>
      <p:ext uri="{BB962C8B-B14F-4D97-AF65-F5344CB8AC3E}">
        <p14:creationId xmlns:p14="http://schemas.microsoft.com/office/powerpoint/2010/main" val="300730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45"/>
          <p:cNvSpPr txBox="1">
            <a:spLocks noGrp="1"/>
          </p:cNvSpPr>
          <p:nvPr>
            <p:ph type="title"/>
          </p:nvPr>
        </p:nvSpPr>
        <p:spPr>
          <a:xfrm>
            <a:off x="2903220" y="1246470"/>
            <a:ext cx="2901745" cy="4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THÀNH VIÊN NHÓM 4</a:t>
            </a:r>
            <a:endParaRPr sz="2400"/>
          </a:p>
        </p:txBody>
      </p:sp>
      <p:sp>
        <p:nvSpPr>
          <p:cNvPr id="1036" name="Google Shape;1036;p45"/>
          <p:cNvSpPr txBox="1">
            <a:spLocks noGrp="1"/>
          </p:cNvSpPr>
          <p:nvPr>
            <p:ph type="subTitle" idx="1"/>
          </p:nvPr>
        </p:nvSpPr>
        <p:spPr>
          <a:xfrm>
            <a:off x="2179950" y="2012022"/>
            <a:ext cx="4784100" cy="1338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400"/>
              <a:t>Võ Tấn Trọng  </a:t>
            </a:r>
          </a:p>
          <a:p>
            <a:pPr marL="0" lvl="0" indent="0" algn="ctr" rtl="0">
              <a:spcBef>
                <a:spcPts val="0"/>
              </a:spcBef>
              <a:spcAft>
                <a:spcPts val="1600"/>
              </a:spcAft>
              <a:buNone/>
            </a:pPr>
            <a:r>
              <a:rPr lang="en" sz="2400"/>
              <a:t>Võ Quốc Trung 20098431</a:t>
            </a:r>
            <a:endParaRPr sz="2400"/>
          </a:p>
        </p:txBody>
      </p:sp>
      <p:grpSp>
        <p:nvGrpSpPr>
          <p:cNvPr id="1037" name="Google Shape;1037;p45"/>
          <p:cNvGrpSpPr/>
          <p:nvPr/>
        </p:nvGrpSpPr>
        <p:grpSpPr>
          <a:xfrm>
            <a:off x="399618" y="216124"/>
            <a:ext cx="8020108" cy="4606043"/>
            <a:chOff x="399618" y="216124"/>
            <a:chExt cx="8020108" cy="4606043"/>
          </a:xfrm>
        </p:grpSpPr>
        <p:sp>
          <p:nvSpPr>
            <p:cNvPr id="1038" name="Google Shape;1038;p45"/>
            <p:cNvSpPr/>
            <p:nvPr/>
          </p:nvSpPr>
          <p:spPr>
            <a:xfrm>
              <a:off x="6616061" y="4103525"/>
              <a:ext cx="1271264" cy="718643"/>
            </a:xfrm>
            <a:custGeom>
              <a:avLst/>
              <a:gdLst/>
              <a:ahLst/>
              <a:cxnLst/>
              <a:rect l="l" t="t" r="r" b="b"/>
              <a:pathLst>
                <a:path w="16241" h="9181" extrusionOk="0">
                  <a:moveTo>
                    <a:pt x="14562" y="0"/>
                  </a:moveTo>
                  <a:lnTo>
                    <a:pt x="1" y="8228"/>
                  </a:lnTo>
                  <a:lnTo>
                    <a:pt x="1691" y="9180"/>
                  </a:lnTo>
                  <a:lnTo>
                    <a:pt x="16241" y="977"/>
                  </a:lnTo>
                  <a:lnTo>
                    <a:pt x="1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flipH="1">
              <a:off x="399618" y="1143952"/>
              <a:ext cx="637007" cy="728973"/>
            </a:xfrm>
            <a:custGeom>
              <a:avLst/>
              <a:gdLst/>
              <a:ahLst/>
              <a:cxnLst/>
              <a:rect l="l" t="t" r="r" b="b"/>
              <a:pathLst>
                <a:path w="6763" h="7740" extrusionOk="0">
                  <a:moveTo>
                    <a:pt x="6763" y="1"/>
                  </a:moveTo>
                  <a:lnTo>
                    <a:pt x="0" y="3918"/>
                  </a:lnTo>
                  <a:lnTo>
                    <a:pt x="6763" y="7740"/>
                  </a:lnTo>
                  <a:lnTo>
                    <a:pt x="6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flipH="1">
              <a:off x="6616040" y="216124"/>
              <a:ext cx="1803685" cy="1030346"/>
            </a:xfrm>
            <a:custGeom>
              <a:avLst/>
              <a:gdLst/>
              <a:ahLst/>
              <a:cxnLst/>
              <a:rect l="l" t="t" r="r" b="b"/>
              <a:pathLst>
                <a:path w="23385" h="13359" extrusionOk="0">
                  <a:moveTo>
                    <a:pt x="11692" y="0"/>
                  </a:moveTo>
                  <a:lnTo>
                    <a:pt x="1" y="6751"/>
                  </a:lnTo>
                  <a:lnTo>
                    <a:pt x="11692" y="13359"/>
                  </a:lnTo>
                  <a:lnTo>
                    <a:pt x="23384" y="6751"/>
                  </a:lnTo>
                  <a:lnTo>
                    <a:pt x="1169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rot="-5400000">
              <a:off x="853950" y="338250"/>
              <a:ext cx="1053900" cy="933600"/>
            </a:xfrm>
            <a:prstGeom prst="hexagon">
              <a:avLst>
                <a:gd name="adj" fmla="val 28631"/>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724025" y="1254350"/>
            <a:ext cx="7918500" cy="3605400"/>
          </a:xfrm>
          <a:prstGeom prst="rect">
            <a:avLst/>
          </a:prstGeom>
        </p:spPr>
        <p:txBody>
          <a:bodyPr spcFirstLastPara="1" wrap="square" lIns="91425" tIns="91425" rIns="91425" bIns="91425" anchor="t" anchorCtr="0">
            <a:noAutofit/>
          </a:bodyPr>
          <a:lstStyle/>
          <a:p>
            <a:pPr marL="152400" lvl="0" indent="0" algn="just" rtl="0">
              <a:lnSpc>
                <a:spcPct val="100000"/>
              </a:lnSpc>
              <a:spcBef>
                <a:spcPts val="1000"/>
              </a:spcBef>
              <a:spcAft>
                <a:spcPts val="0"/>
              </a:spcAft>
              <a:buClr>
                <a:schemeClr val="dk1"/>
              </a:buClr>
              <a:buSzPts val="1200"/>
              <a:buNone/>
            </a:pPr>
            <a:r>
              <a:rPr lang="en-US" sz="2400" b="1"/>
              <a:t>  1. Thu </a:t>
            </a:r>
            <a:r>
              <a:rPr lang="en-US" sz="2400" b="1" err="1"/>
              <a:t>thập</a:t>
            </a:r>
            <a:r>
              <a:rPr lang="en-US" sz="2400" b="1"/>
              <a:t> </a:t>
            </a:r>
            <a:r>
              <a:rPr lang="en-US" sz="2400" b="1" err="1"/>
              <a:t>dữ</a:t>
            </a:r>
            <a:r>
              <a:rPr lang="en-US" sz="2400" b="1"/>
              <a:t> </a:t>
            </a:r>
            <a:r>
              <a:rPr lang="en-US" sz="2400" b="1" err="1"/>
              <a:t>liệu</a:t>
            </a:r>
            <a:endParaRPr lang="en-US" sz="2400" b="1"/>
          </a:p>
          <a:p>
            <a:pPr marL="152400" lvl="0" indent="0" algn="just" rtl="0">
              <a:lnSpc>
                <a:spcPct val="100000"/>
              </a:lnSpc>
              <a:spcBef>
                <a:spcPts val="1000"/>
              </a:spcBef>
              <a:spcAft>
                <a:spcPts val="0"/>
              </a:spcAft>
              <a:buClr>
                <a:schemeClr val="dk1"/>
              </a:buClr>
              <a:buSzPts val="1200"/>
              <a:buNone/>
            </a:pPr>
            <a:r>
              <a:rPr lang="en-US" sz="2400" b="1"/>
              <a:t>  2. </a:t>
            </a:r>
            <a:r>
              <a:rPr lang="en-US" sz="2400" b="1" err="1"/>
              <a:t>Thuyết</a:t>
            </a:r>
            <a:r>
              <a:rPr lang="en-US" sz="2400" b="1"/>
              <a:t> </a:t>
            </a:r>
            <a:r>
              <a:rPr lang="en-US" sz="2400" b="1" err="1"/>
              <a:t>mình</a:t>
            </a:r>
            <a:r>
              <a:rPr lang="en-US" sz="2400" b="1"/>
              <a:t> </a:t>
            </a:r>
            <a:r>
              <a:rPr lang="en-US" sz="2400" b="1" err="1"/>
              <a:t>dữ</a:t>
            </a:r>
            <a:r>
              <a:rPr lang="en-US" sz="2400" b="1"/>
              <a:t> </a:t>
            </a:r>
            <a:r>
              <a:rPr lang="en-US" sz="2400" b="1" err="1"/>
              <a:t>liệu</a:t>
            </a:r>
            <a:endParaRPr lang="en-US" sz="2400" b="1"/>
          </a:p>
          <a:p>
            <a:pPr marL="152400" lvl="0" indent="0" algn="just" rtl="0">
              <a:lnSpc>
                <a:spcPct val="100000"/>
              </a:lnSpc>
              <a:spcBef>
                <a:spcPts val="1000"/>
              </a:spcBef>
              <a:spcAft>
                <a:spcPts val="0"/>
              </a:spcAft>
              <a:buClr>
                <a:schemeClr val="dk1"/>
              </a:buClr>
              <a:buSzPts val="1200"/>
              <a:buNone/>
            </a:pPr>
            <a:r>
              <a:rPr lang="en-US" sz="2400" b="1"/>
              <a:t>  3. </a:t>
            </a:r>
            <a:r>
              <a:rPr lang="en-US" sz="2400" b="1" err="1"/>
              <a:t>Đặt</a:t>
            </a:r>
            <a:r>
              <a:rPr lang="en-US" sz="2400" b="1"/>
              <a:t> </a:t>
            </a:r>
            <a:r>
              <a:rPr lang="en-US" sz="2400" b="1" err="1"/>
              <a:t>vấn</a:t>
            </a:r>
            <a:r>
              <a:rPr lang="en-US" sz="2400" b="1"/>
              <a:t> </a:t>
            </a:r>
            <a:r>
              <a:rPr lang="en-US" sz="2400" b="1" err="1"/>
              <a:t>đề</a:t>
            </a:r>
            <a:endParaRPr lang="en-US" sz="2400" b="1"/>
          </a:p>
          <a:p>
            <a:pPr marL="152400" lvl="0" indent="0" algn="just" rtl="0">
              <a:lnSpc>
                <a:spcPct val="100000"/>
              </a:lnSpc>
              <a:spcBef>
                <a:spcPts val="1000"/>
              </a:spcBef>
              <a:spcAft>
                <a:spcPts val="0"/>
              </a:spcAft>
              <a:buClr>
                <a:schemeClr val="dk1"/>
              </a:buClr>
              <a:buSzPts val="1200"/>
              <a:buNone/>
            </a:pPr>
            <a:r>
              <a:rPr lang="en-US" sz="2400" b="1"/>
              <a:t>  4. </a:t>
            </a:r>
            <a:r>
              <a:rPr lang="en-US" sz="2400" b="1" err="1"/>
              <a:t>Kết</a:t>
            </a:r>
            <a:r>
              <a:rPr lang="en-US" sz="2400" b="1"/>
              <a:t> </a:t>
            </a:r>
            <a:r>
              <a:rPr lang="en-US" sz="2400" b="1" err="1"/>
              <a:t>quả</a:t>
            </a:r>
            <a:r>
              <a:rPr lang="en-US" sz="2400" b="1"/>
              <a:t> </a:t>
            </a:r>
            <a:r>
              <a:rPr lang="en-US" sz="2400" b="1" err="1"/>
              <a:t>thực</a:t>
            </a:r>
            <a:r>
              <a:rPr lang="en-US" sz="2400" b="1"/>
              <a:t> </a:t>
            </a:r>
            <a:r>
              <a:rPr lang="en-US" sz="2400" b="1" err="1"/>
              <a:t>hiện</a:t>
            </a:r>
            <a:endParaRPr lang="en-US" sz="2400" b="1"/>
          </a:p>
          <a:p>
            <a:pPr marL="152400" lvl="0" indent="0" algn="just" rtl="0">
              <a:lnSpc>
                <a:spcPct val="100000"/>
              </a:lnSpc>
              <a:spcBef>
                <a:spcPts val="1000"/>
              </a:spcBef>
              <a:spcAft>
                <a:spcPts val="0"/>
              </a:spcAft>
              <a:buClr>
                <a:schemeClr val="dk1"/>
              </a:buClr>
              <a:buSzPts val="1200"/>
              <a:buNone/>
            </a:pPr>
            <a:r>
              <a:rPr lang="en-US" sz="2400" b="1"/>
              <a:t>  5. Dashboard</a:t>
            </a:r>
          </a:p>
        </p:txBody>
      </p:sp>
      <p:sp>
        <p:nvSpPr>
          <p:cNvPr id="593" name="Google Shape;593;p41"/>
          <p:cNvSpPr txBox="1">
            <a:spLocks noGrp="1"/>
          </p:cNvSpPr>
          <p:nvPr>
            <p:ph type="title"/>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KHÍ THẢI CO2 VÀ BIẾN ĐỔI KHÍ HẬU </a:t>
            </a:r>
            <a:endParaRPr/>
          </a:p>
        </p:txBody>
      </p:sp>
      <p:grpSp>
        <p:nvGrpSpPr>
          <p:cNvPr id="2" name="Google Shape;1364;p51">
            <a:extLst>
              <a:ext uri="{FF2B5EF4-FFF2-40B4-BE49-F238E27FC236}">
                <a16:creationId xmlns:a16="http://schemas.microsoft.com/office/drawing/2014/main" id="{2E4ED3CC-C175-A535-A939-1A11C735911B}"/>
              </a:ext>
            </a:extLst>
          </p:cNvPr>
          <p:cNvGrpSpPr/>
          <p:nvPr/>
        </p:nvGrpSpPr>
        <p:grpSpPr>
          <a:xfrm>
            <a:off x="5223866" y="1339191"/>
            <a:ext cx="3209666" cy="2684837"/>
            <a:chOff x="4566550" y="708550"/>
            <a:chExt cx="4120238" cy="3446518"/>
          </a:xfrm>
        </p:grpSpPr>
        <p:sp>
          <p:nvSpPr>
            <p:cNvPr id="3" name="Google Shape;1365;p51">
              <a:extLst>
                <a:ext uri="{FF2B5EF4-FFF2-40B4-BE49-F238E27FC236}">
                  <a16:creationId xmlns:a16="http://schemas.microsoft.com/office/drawing/2014/main" id="{D1DA5C3D-5FEA-34BF-0B9F-0238D1A52262}"/>
                </a:ext>
              </a:extLst>
            </p:cNvPr>
            <p:cNvSpPr/>
            <p:nvPr/>
          </p:nvSpPr>
          <p:spPr>
            <a:xfrm>
              <a:off x="5147515" y="2250458"/>
              <a:ext cx="1745180" cy="1470312"/>
            </a:xfrm>
            <a:custGeom>
              <a:avLst/>
              <a:gdLst/>
              <a:ahLst/>
              <a:cxnLst/>
              <a:rect l="l" t="t" r="r" b="b"/>
              <a:pathLst>
                <a:path w="17384" h="14646" extrusionOk="0">
                  <a:moveTo>
                    <a:pt x="17205" y="1"/>
                  </a:moveTo>
                  <a:lnTo>
                    <a:pt x="72" y="572"/>
                  </a:lnTo>
                  <a:lnTo>
                    <a:pt x="72" y="9895"/>
                  </a:lnTo>
                  <a:cubicBezTo>
                    <a:pt x="0" y="12407"/>
                    <a:pt x="3048" y="14646"/>
                    <a:pt x="3048" y="14646"/>
                  </a:cubicBezTo>
                  <a:lnTo>
                    <a:pt x="17383" y="6811"/>
                  </a:lnTo>
                  <a:lnTo>
                    <a:pt x="1720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66;p51">
              <a:extLst>
                <a:ext uri="{FF2B5EF4-FFF2-40B4-BE49-F238E27FC236}">
                  <a16:creationId xmlns:a16="http://schemas.microsoft.com/office/drawing/2014/main" id="{3577CFB8-B5CA-5947-CC69-52F9344EA4C5}"/>
                </a:ext>
              </a:extLst>
            </p:cNvPr>
            <p:cNvSpPr/>
            <p:nvPr/>
          </p:nvSpPr>
          <p:spPr>
            <a:xfrm>
              <a:off x="5440356" y="2775202"/>
              <a:ext cx="14356" cy="945573"/>
            </a:xfrm>
            <a:custGeom>
              <a:avLst/>
              <a:gdLst/>
              <a:ahLst/>
              <a:cxnLst/>
              <a:rect l="l" t="t" r="r" b="b"/>
              <a:pathLst>
                <a:path w="143" h="9419" extrusionOk="0">
                  <a:moveTo>
                    <a:pt x="12" y="1"/>
                  </a:moveTo>
                  <a:cubicBezTo>
                    <a:pt x="0" y="1"/>
                    <a:pt x="12" y="2108"/>
                    <a:pt x="48" y="4716"/>
                  </a:cubicBezTo>
                  <a:cubicBezTo>
                    <a:pt x="83" y="7311"/>
                    <a:pt x="119" y="9419"/>
                    <a:pt x="131" y="9419"/>
                  </a:cubicBezTo>
                  <a:cubicBezTo>
                    <a:pt x="143" y="9419"/>
                    <a:pt x="131" y="7311"/>
                    <a:pt x="95" y="4716"/>
                  </a:cubicBezTo>
                  <a:cubicBezTo>
                    <a:pt x="60" y="2108"/>
                    <a:pt x="24"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67;p51">
              <a:extLst>
                <a:ext uri="{FF2B5EF4-FFF2-40B4-BE49-F238E27FC236}">
                  <a16:creationId xmlns:a16="http://schemas.microsoft.com/office/drawing/2014/main" id="{56961FF8-5ED6-E4F7-69BC-5829972CEC7C}"/>
                </a:ext>
              </a:extLst>
            </p:cNvPr>
            <p:cNvSpPr/>
            <p:nvPr/>
          </p:nvSpPr>
          <p:spPr>
            <a:xfrm>
              <a:off x="5539543" y="2660455"/>
              <a:ext cx="172169" cy="1034017"/>
            </a:xfrm>
            <a:custGeom>
              <a:avLst/>
              <a:gdLst/>
              <a:ahLst/>
              <a:cxnLst/>
              <a:rect l="l" t="t" r="r" b="b"/>
              <a:pathLst>
                <a:path w="1715" h="10300" extrusionOk="0">
                  <a:moveTo>
                    <a:pt x="1703" y="1"/>
                  </a:moveTo>
                  <a:cubicBezTo>
                    <a:pt x="1703" y="13"/>
                    <a:pt x="1703" y="25"/>
                    <a:pt x="1703" y="36"/>
                  </a:cubicBezTo>
                  <a:cubicBezTo>
                    <a:pt x="1715" y="25"/>
                    <a:pt x="1715" y="13"/>
                    <a:pt x="1703" y="1"/>
                  </a:cubicBezTo>
                  <a:close/>
                  <a:moveTo>
                    <a:pt x="1703" y="36"/>
                  </a:moveTo>
                  <a:cubicBezTo>
                    <a:pt x="1703" y="48"/>
                    <a:pt x="1691" y="84"/>
                    <a:pt x="1691" y="108"/>
                  </a:cubicBezTo>
                  <a:cubicBezTo>
                    <a:pt x="1679" y="179"/>
                    <a:pt x="1667" y="286"/>
                    <a:pt x="1643" y="406"/>
                  </a:cubicBezTo>
                  <a:cubicBezTo>
                    <a:pt x="1608" y="679"/>
                    <a:pt x="1560" y="1060"/>
                    <a:pt x="1489" y="1525"/>
                  </a:cubicBezTo>
                  <a:cubicBezTo>
                    <a:pt x="1358" y="2453"/>
                    <a:pt x="1167" y="3739"/>
                    <a:pt x="929" y="5168"/>
                  </a:cubicBezTo>
                  <a:cubicBezTo>
                    <a:pt x="703" y="6585"/>
                    <a:pt x="465" y="7871"/>
                    <a:pt x="286" y="8799"/>
                  </a:cubicBezTo>
                  <a:cubicBezTo>
                    <a:pt x="191" y="9264"/>
                    <a:pt x="131" y="9633"/>
                    <a:pt x="72" y="9895"/>
                  </a:cubicBezTo>
                  <a:cubicBezTo>
                    <a:pt x="48" y="10026"/>
                    <a:pt x="36" y="10121"/>
                    <a:pt x="24" y="10192"/>
                  </a:cubicBezTo>
                  <a:lnTo>
                    <a:pt x="0" y="10276"/>
                  </a:lnTo>
                  <a:cubicBezTo>
                    <a:pt x="0" y="10288"/>
                    <a:pt x="0" y="10300"/>
                    <a:pt x="0" y="10300"/>
                  </a:cubicBezTo>
                  <a:cubicBezTo>
                    <a:pt x="12" y="10300"/>
                    <a:pt x="12" y="10288"/>
                    <a:pt x="12" y="10276"/>
                  </a:cubicBezTo>
                  <a:cubicBezTo>
                    <a:pt x="12" y="10252"/>
                    <a:pt x="24" y="10228"/>
                    <a:pt x="36" y="10192"/>
                  </a:cubicBezTo>
                  <a:lnTo>
                    <a:pt x="96" y="9895"/>
                  </a:lnTo>
                  <a:cubicBezTo>
                    <a:pt x="155" y="9645"/>
                    <a:pt x="227" y="9264"/>
                    <a:pt x="322" y="8799"/>
                  </a:cubicBezTo>
                  <a:cubicBezTo>
                    <a:pt x="500" y="7883"/>
                    <a:pt x="750" y="6597"/>
                    <a:pt x="977" y="5180"/>
                  </a:cubicBezTo>
                  <a:cubicBezTo>
                    <a:pt x="1215" y="3751"/>
                    <a:pt x="1405" y="2465"/>
                    <a:pt x="1524" y="1525"/>
                  </a:cubicBezTo>
                  <a:cubicBezTo>
                    <a:pt x="1584" y="1060"/>
                    <a:pt x="1632" y="679"/>
                    <a:pt x="1667" y="417"/>
                  </a:cubicBezTo>
                  <a:cubicBezTo>
                    <a:pt x="1679" y="286"/>
                    <a:pt x="1691" y="179"/>
                    <a:pt x="1703" y="108"/>
                  </a:cubicBezTo>
                  <a:cubicBezTo>
                    <a:pt x="1703" y="84"/>
                    <a:pt x="1703" y="48"/>
                    <a:pt x="1703" y="36"/>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8;p51">
              <a:extLst>
                <a:ext uri="{FF2B5EF4-FFF2-40B4-BE49-F238E27FC236}">
                  <a16:creationId xmlns:a16="http://schemas.microsoft.com/office/drawing/2014/main" id="{25687801-7EDB-DCB0-210A-5EA03C48F9C3}"/>
                </a:ext>
              </a:extLst>
            </p:cNvPr>
            <p:cNvSpPr/>
            <p:nvPr/>
          </p:nvSpPr>
          <p:spPr>
            <a:xfrm>
              <a:off x="5833589" y="2567292"/>
              <a:ext cx="170964" cy="1030805"/>
            </a:xfrm>
            <a:custGeom>
              <a:avLst/>
              <a:gdLst/>
              <a:ahLst/>
              <a:cxnLst/>
              <a:rect l="l" t="t" r="r" b="b"/>
              <a:pathLst>
                <a:path w="1703" h="10268" extrusionOk="0">
                  <a:moveTo>
                    <a:pt x="1703" y="0"/>
                  </a:moveTo>
                  <a:cubicBezTo>
                    <a:pt x="1691" y="24"/>
                    <a:pt x="1691" y="48"/>
                    <a:pt x="1691" y="83"/>
                  </a:cubicBezTo>
                  <a:cubicBezTo>
                    <a:pt x="1703" y="48"/>
                    <a:pt x="1703" y="24"/>
                    <a:pt x="1703" y="0"/>
                  </a:cubicBezTo>
                  <a:close/>
                  <a:moveTo>
                    <a:pt x="1691" y="83"/>
                  </a:moveTo>
                  <a:cubicBezTo>
                    <a:pt x="1679" y="155"/>
                    <a:pt x="1667" y="250"/>
                    <a:pt x="1643" y="381"/>
                  </a:cubicBezTo>
                  <a:cubicBezTo>
                    <a:pt x="1608" y="643"/>
                    <a:pt x="1548" y="1024"/>
                    <a:pt x="1489" y="1488"/>
                  </a:cubicBezTo>
                  <a:cubicBezTo>
                    <a:pt x="1358" y="2417"/>
                    <a:pt x="1167" y="3715"/>
                    <a:pt x="929" y="5132"/>
                  </a:cubicBezTo>
                  <a:cubicBezTo>
                    <a:pt x="691" y="6560"/>
                    <a:pt x="453" y="7834"/>
                    <a:pt x="286" y="8763"/>
                  </a:cubicBezTo>
                  <a:cubicBezTo>
                    <a:pt x="191" y="9227"/>
                    <a:pt x="119" y="9608"/>
                    <a:pt x="72" y="9870"/>
                  </a:cubicBezTo>
                  <a:cubicBezTo>
                    <a:pt x="48" y="9989"/>
                    <a:pt x="24" y="10096"/>
                    <a:pt x="12" y="10168"/>
                  </a:cubicBezTo>
                  <a:lnTo>
                    <a:pt x="0" y="10239"/>
                  </a:lnTo>
                  <a:cubicBezTo>
                    <a:pt x="0" y="10251"/>
                    <a:pt x="0" y="10263"/>
                    <a:pt x="0" y="10263"/>
                  </a:cubicBezTo>
                  <a:cubicBezTo>
                    <a:pt x="0" y="10266"/>
                    <a:pt x="0" y="10268"/>
                    <a:pt x="1" y="10268"/>
                  </a:cubicBezTo>
                  <a:cubicBezTo>
                    <a:pt x="1" y="10268"/>
                    <a:pt x="3" y="10257"/>
                    <a:pt x="12" y="10239"/>
                  </a:cubicBezTo>
                  <a:lnTo>
                    <a:pt x="24" y="10156"/>
                  </a:lnTo>
                  <a:cubicBezTo>
                    <a:pt x="36" y="10096"/>
                    <a:pt x="60" y="9989"/>
                    <a:pt x="96" y="9870"/>
                  </a:cubicBezTo>
                  <a:cubicBezTo>
                    <a:pt x="143" y="9608"/>
                    <a:pt x="227" y="9239"/>
                    <a:pt x="322" y="8775"/>
                  </a:cubicBezTo>
                  <a:cubicBezTo>
                    <a:pt x="500" y="7846"/>
                    <a:pt x="738" y="6560"/>
                    <a:pt x="977" y="5144"/>
                  </a:cubicBezTo>
                  <a:cubicBezTo>
                    <a:pt x="1215" y="3727"/>
                    <a:pt x="1393" y="2429"/>
                    <a:pt x="1524" y="1488"/>
                  </a:cubicBezTo>
                  <a:cubicBezTo>
                    <a:pt x="1584" y="1024"/>
                    <a:pt x="1631" y="643"/>
                    <a:pt x="1667" y="381"/>
                  </a:cubicBezTo>
                  <a:cubicBezTo>
                    <a:pt x="1679" y="250"/>
                    <a:pt x="1691" y="155"/>
                    <a:pt x="1691" y="83"/>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9;p51">
              <a:extLst>
                <a:ext uri="{FF2B5EF4-FFF2-40B4-BE49-F238E27FC236}">
                  <a16:creationId xmlns:a16="http://schemas.microsoft.com/office/drawing/2014/main" id="{F91F28C6-2533-C117-A236-B369FB4B06F3}"/>
                </a:ext>
              </a:extLst>
            </p:cNvPr>
            <p:cNvSpPr/>
            <p:nvPr/>
          </p:nvSpPr>
          <p:spPr>
            <a:xfrm>
              <a:off x="6127636" y="2468006"/>
              <a:ext cx="170964" cy="1030403"/>
            </a:xfrm>
            <a:custGeom>
              <a:avLst/>
              <a:gdLst/>
              <a:ahLst/>
              <a:cxnLst/>
              <a:rect l="l" t="t" r="r" b="b"/>
              <a:pathLst>
                <a:path w="1703" h="10264" extrusionOk="0">
                  <a:moveTo>
                    <a:pt x="1703" y="1"/>
                  </a:moveTo>
                  <a:cubicBezTo>
                    <a:pt x="1703" y="13"/>
                    <a:pt x="1691" y="13"/>
                    <a:pt x="1691" y="25"/>
                  </a:cubicBezTo>
                  <a:cubicBezTo>
                    <a:pt x="1691" y="48"/>
                    <a:pt x="1691" y="72"/>
                    <a:pt x="1679" y="108"/>
                  </a:cubicBezTo>
                  <a:cubicBezTo>
                    <a:pt x="1667" y="179"/>
                    <a:pt x="1655" y="275"/>
                    <a:pt x="1643" y="406"/>
                  </a:cubicBezTo>
                  <a:cubicBezTo>
                    <a:pt x="1608" y="668"/>
                    <a:pt x="1548" y="1049"/>
                    <a:pt x="1489" y="1513"/>
                  </a:cubicBezTo>
                  <a:cubicBezTo>
                    <a:pt x="1346" y="2442"/>
                    <a:pt x="1167" y="3739"/>
                    <a:pt x="929" y="5156"/>
                  </a:cubicBezTo>
                  <a:cubicBezTo>
                    <a:pt x="691" y="6585"/>
                    <a:pt x="453" y="7859"/>
                    <a:pt x="274" y="8788"/>
                  </a:cubicBezTo>
                  <a:cubicBezTo>
                    <a:pt x="191" y="9252"/>
                    <a:pt x="119" y="9621"/>
                    <a:pt x="72" y="9895"/>
                  </a:cubicBezTo>
                  <a:cubicBezTo>
                    <a:pt x="48" y="10014"/>
                    <a:pt x="24" y="10121"/>
                    <a:pt x="12" y="10193"/>
                  </a:cubicBezTo>
                  <a:lnTo>
                    <a:pt x="0" y="10264"/>
                  </a:lnTo>
                  <a:cubicBezTo>
                    <a:pt x="12" y="10240"/>
                    <a:pt x="12" y="10216"/>
                    <a:pt x="24" y="10193"/>
                  </a:cubicBezTo>
                  <a:cubicBezTo>
                    <a:pt x="36" y="10109"/>
                    <a:pt x="60" y="10014"/>
                    <a:pt x="84" y="9895"/>
                  </a:cubicBezTo>
                  <a:cubicBezTo>
                    <a:pt x="143" y="9633"/>
                    <a:pt x="215" y="9264"/>
                    <a:pt x="310" y="8800"/>
                  </a:cubicBezTo>
                  <a:cubicBezTo>
                    <a:pt x="500" y="7871"/>
                    <a:pt x="738" y="6585"/>
                    <a:pt x="977" y="5168"/>
                  </a:cubicBezTo>
                  <a:cubicBezTo>
                    <a:pt x="1203" y="3739"/>
                    <a:pt x="1393" y="2453"/>
                    <a:pt x="1512" y="1513"/>
                  </a:cubicBezTo>
                  <a:cubicBezTo>
                    <a:pt x="1584" y="1049"/>
                    <a:pt x="1631" y="668"/>
                    <a:pt x="1655" y="406"/>
                  </a:cubicBezTo>
                  <a:cubicBezTo>
                    <a:pt x="1679" y="275"/>
                    <a:pt x="1679" y="179"/>
                    <a:pt x="1691" y="108"/>
                  </a:cubicBezTo>
                  <a:cubicBezTo>
                    <a:pt x="1703" y="72"/>
                    <a:pt x="1703" y="48"/>
                    <a:pt x="1703" y="25"/>
                  </a:cubicBezTo>
                  <a:cubicBezTo>
                    <a:pt x="1703" y="13"/>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0;p51">
              <a:extLst>
                <a:ext uri="{FF2B5EF4-FFF2-40B4-BE49-F238E27FC236}">
                  <a16:creationId xmlns:a16="http://schemas.microsoft.com/office/drawing/2014/main" id="{8EAB8DA0-2C56-D139-A83C-567A815424B7}"/>
                </a:ext>
              </a:extLst>
            </p:cNvPr>
            <p:cNvSpPr/>
            <p:nvPr/>
          </p:nvSpPr>
          <p:spPr>
            <a:xfrm>
              <a:off x="6420477" y="2371228"/>
              <a:ext cx="172169" cy="1034017"/>
            </a:xfrm>
            <a:custGeom>
              <a:avLst/>
              <a:gdLst/>
              <a:ahLst/>
              <a:cxnLst/>
              <a:rect l="l" t="t" r="r" b="b"/>
              <a:pathLst>
                <a:path w="1715" h="10300" extrusionOk="0">
                  <a:moveTo>
                    <a:pt x="1715" y="0"/>
                  </a:moveTo>
                  <a:cubicBezTo>
                    <a:pt x="1703" y="12"/>
                    <a:pt x="1703" y="24"/>
                    <a:pt x="1703" y="24"/>
                  </a:cubicBezTo>
                  <a:cubicBezTo>
                    <a:pt x="1703" y="48"/>
                    <a:pt x="1691" y="72"/>
                    <a:pt x="1691" y="108"/>
                  </a:cubicBezTo>
                  <a:cubicBezTo>
                    <a:pt x="1679" y="179"/>
                    <a:pt x="1667" y="274"/>
                    <a:pt x="1643" y="405"/>
                  </a:cubicBezTo>
                  <a:cubicBezTo>
                    <a:pt x="1608" y="667"/>
                    <a:pt x="1560" y="1048"/>
                    <a:pt x="1489" y="1512"/>
                  </a:cubicBezTo>
                  <a:cubicBezTo>
                    <a:pt x="1358" y="2453"/>
                    <a:pt x="1167" y="3739"/>
                    <a:pt x="929" y="5168"/>
                  </a:cubicBezTo>
                  <a:cubicBezTo>
                    <a:pt x="703" y="6585"/>
                    <a:pt x="465" y="7870"/>
                    <a:pt x="286" y="8799"/>
                  </a:cubicBezTo>
                  <a:cubicBezTo>
                    <a:pt x="203" y="9252"/>
                    <a:pt x="131" y="9633"/>
                    <a:pt x="72" y="9894"/>
                  </a:cubicBezTo>
                  <a:cubicBezTo>
                    <a:pt x="48" y="10025"/>
                    <a:pt x="36" y="10121"/>
                    <a:pt x="24" y="10192"/>
                  </a:cubicBezTo>
                  <a:cubicBezTo>
                    <a:pt x="48" y="10121"/>
                    <a:pt x="72" y="10025"/>
                    <a:pt x="96" y="9894"/>
                  </a:cubicBezTo>
                  <a:cubicBezTo>
                    <a:pt x="155" y="9644"/>
                    <a:pt x="226" y="9263"/>
                    <a:pt x="322" y="8799"/>
                  </a:cubicBezTo>
                  <a:cubicBezTo>
                    <a:pt x="500" y="7870"/>
                    <a:pt x="750" y="6596"/>
                    <a:pt x="977" y="5168"/>
                  </a:cubicBezTo>
                  <a:cubicBezTo>
                    <a:pt x="1215" y="3751"/>
                    <a:pt x="1405" y="2453"/>
                    <a:pt x="1524" y="1524"/>
                  </a:cubicBezTo>
                  <a:cubicBezTo>
                    <a:pt x="1584" y="1048"/>
                    <a:pt x="1631" y="679"/>
                    <a:pt x="1667" y="405"/>
                  </a:cubicBezTo>
                  <a:cubicBezTo>
                    <a:pt x="1679" y="286"/>
                    <a:pt x="1691" y="179"/>
                    <a:pt x="1703" y="108"/>
                  </a:cubicBezTo>
                  <a:cubicBezTo>
                    <a:pt x="1703" y="72"/>
                    <a:pt x="1715" y="48"/>
                    <a:pt x="1715" y="24"/>
                  </a:cubicBezTo>
                  <a:cubicBezTo>
                    <a:pt x="1715" y="24"/>
                    <a:pt x="1715" y="12"/>
                    <a:pt x="1715" y="0"/>
                  </a:cubicBezTo>
                  <a:close/>
                  <a:moveTo>
                    <a:pt x="24" y="10192"/>
                  </a:moveTo>
                  <a:lnTo>
                    <a:pt x="0" y="10275"/>
                  </a:lnTo>
                  <a:cubicBezTo>
                    <a:pt x="0" y="10275"/>
                    <a:pt x="0" y="10287"/>
                    <a:pt x="0" y="10299"/>
                  </a:cubicBezTo>
                  <a:cubicBezTo>
                    <a:pt x="12" y="10287"/>
                    <a:pt x="12" y="10275"/>
                    <a:pt x="12" y="10275"/>
                  </a:cubicBezTo>
                  <a:lnTo>
                    <a:pt x="24" y="10192"/>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1;p51">
              <a:extLst>
                <a:ext uri="{FF2B5EF4-FFF2-40B4-BE49-F238E27FC236}">
                  <a16:creationId xmlns:a16="http://schemas.microsoft.com/office/drawing/2014/main" id="{4BDA1A24-0624-57FA-7E1A-0C478FF4DEA3}"/>
                </a:ext>
              </a:extLst>
            </p:cNvPr>
            <p:cNvSpPr/>
            <p:nvPr/>
          </p:nvSpPr>
          <p:spPr>
            <a:xfrm>
              <a:off x="6714523" y="2277965"/>
              <a:ext cx="170964" cy="1030403"/>
            </a:xfrm>
            <a:custGeom>
              <a:avLst/>
              <a:gdLst/>
              <a:ahLst/>
              <a:cxnLst/>
              <a:rect l="l" t="t" r="r" b="b"/>
              <a:pathLst>
                <a:path w="1703" h="10264" extrusionOk="0">
                  <a:moveTo>
                    <a:pt x="1703" y="1"/>
                  </a:moveTo>
                  <a:cubicBezTo>
                    <a:pt x="1703" y="13"/>
                    <a:pt x="1691" y="36"/>
                    <a:pt x="1691" y="72"/>
                  </a:cubicBezTo>
                  <a:cubicBezTo>
                    <a:pt x="1679" y="144"/>
                    <a:pt x="1667" y="251"/>
                    <a:pt x="1643" y="370"/>
                  </a:cubicBezTo>
                  <a:cubicBezTo>
                    <a:pt x="1608" y="644"/>
                    <a:pt x="1560" y="1013"/>
                    <a:pt x="1488" y="1477"/>
                  </a:cubicBezTo>
                  <a:cubicBezTo>
                    <a:pt x="1358" y="2418"/>
                    <a:pt x="1167" y="3704"/>
                    <a:pt x="929" y="5132"/>
                  </a:cubicBezTo>
                  <a:cubicBezTo>
                    <a:pt x="691" y="6549"/>
                    <a:pt x="465" y="7835"/>
                    <a:pt x="286" y="8764"/>
                  </a:cubicBezTo>
                  <a:cubicBezTo>
                    <a:pt x="191" y="9228"/>
                    <a:pt x="119" y="9597"/>
                    <a:pt x="72" y="9859"/>
                  </a:cubicBezTo>
                  <a:cubicBezTo>
                    <a:pt x="48" y="9990"/>
                    <a:pt x="36" y="10085"/>
                    <a:pt x="12" y="10157"/>
                  </a:cubicBezTo>
                  <a:lnTo>
                    <a:pt x="0" y="10240"/>
                  </a:lnTo>
                  <a:cubicBezTo>
                    <a:pt x="0" y="10240"/>
                    <a:pt x="0" y="10252"/>
                    <a:pt x="0" y="10264"/>
                  </a:cubicBezTo>
                  <a:cubicBezTo>
                    <a:pt x="0" y="10264"/>
                    <a:pt x="12" y="10252"/>
                    <a:pt x="12" y="10228"/>
                  </a:cubicBezTo>
                  <a:cubicBezTo>
                    <a:pt x="12" y="10216"/>
                    <a:pt x="24" y="10192"/>
                    <a:pt x="36" y="10157"/>
                  </a:cubicBezTo>
                  <a:lnTo>
                    <a:pt x="95" y="9859"/>
                  </a:lnTo>
                  <a:cubicBezTo>
                    <a:pt x="155" y="9609"/>
                    <a:pt x="226" y="9228"/>
                    <a:pt x="322" y="8764"/>
                  </a:cubicBezTo>
                  <a:cubicBezTo>
                    <a:pt x="500" y="7835"/>
                    <a:pt x="738" y="6561"/>
                    <a:pt x="977" y="5132"/>
                  </a:cubicBezTo>
                  <a:cubicBezTo>
                    <a:pt x="1215" y="3715"/>
                    <a:pt x="1405" y="2418"/>
                    <a:pt x="1524" y="1489"/>
                  </a:cubicBezTo>
                  <a:cubicBezTo>
                    <a:pt x="1584" y="1013"/>
                    <a:pt x="1631" y="644"/>
                    <a:pt x="1667" y="382"/>
                  </a:cubicBezTo>
                  <a:cubicBezTo>
                    <a:pt x="1679" y="251"/>
                    <a:pt x="1691" y="144"/>
                    <a:pt x="1703" y="72"/>
                  </a:cubicBezTo>
                  <a:cubicBezTo>
                    <a:pt x="1703" y="36"/>
                    <a:pt x="1703" y="13"/>
                    <a:pt x="17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2;p51">
              <a:extLst>
                <a:ext uri="{FF2B5EF4-FFF2-40B4-BE49-F238E27FC236}">
                  <a16:creationId xmlns:a16="http://schemas.microsoft.com/office/drawing/2014/main" id="{965A3E69-22A1-1263-CE59-AA5465AAE376}"/>
                </a:ext>
              </a:extLst>
            </p:cNvPr>
            <p:cNvSpPr/>
            <p:nvPr/>
          </p:nvSpPr>
          <p:spPr>
            <a:xfrm>
              <a:off x="4566550" y="1433374"/>
              <a:ext cx="2644072" cy="1341913"/>
            </a:xfrm>
            <a:custGeom>
              <a:avLst/>
              <a:gdLst/>
              <a:ahLst/>
              <a:cxnLst/>
              <a:rect l="l" t="t" r="r" b="b"/>
              <a:pathLst>
                <a:path w="26338" h="13367" extrusionOk="0">
                  <a:moveTo>
                    <a:pt x="23718" y="1"/>
                  </a:moveTo>
                  <a:cubicBezTo>
                    <a:pt x="17971" y="1"/>
                    <a:pt x="12990" y="1865"/>
                    <a:pt x="12990" y="1865"/>
                  </a:cubicBezTo>
                  <a:cubicBezTo>
                    <a:pt x="1" y="6509"/>
                    <a:pt x="8716" y="13367"/>
                    <a:pt x="8716" y="13367"/>
                  </a:cubicBezTo>
                  <a:lnTo>
                    <a:pt x="22992" y="8140"/>
                  </a:lnTo>
                  <a:lnTo>
                    <a:pt x="26337" y="139"/>
                  </a:lnTo>
                  <a:cubicBezTo>
                    <a:pt x="25456" y="43"/>
                    <a:pt x="24579" y="1"/>
                    <a:pt x="23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73;p51">
              <a:extLst>
                <a:ext uri="{FF2B5EF4-FFF2-40B4-BE49-F238E27FC236}">
                  <a16:creationId xmlns:a16="http://schemas.microsoft.com/office/drawing/2014/main" id="{0772AF1A-553B-56D6-88A1-B2C4A7820D84}"/>
                </a:ext>
              </a:extLst>
            </p:cNvPr>
            <p:cNvSpPr/>
            <p:nvPr/>
          </p:nvSpPr>
          <p:spPr>
            <a:xfrm>
              <a:off x="6874648" y="908228"/>
              <a:ext cx="973080" cy="787760"/>
            </a:xfrm>
            <a:custGeom>
              <a:avLst/>
              <a:gdLst/>
              <a:ahLst/>
              <a:cxnLst/>
              <a:rect l="l" t="t" r="r" b="b"/>
              <a:pathLst>
                <a:path w="9693" h="7847" extrusionOk="0">
                  <a:moveTo>
                    <a:pt x="1525" y="0"/>
                  </a:moveTo>
                  <a:lnTo>
                    <a:pt x="1" y="7846"/>
                  </a:lnTo>
                  <a:lnTo>
                    <a:pt x="9692" y="1572"/>
                  </a:lnTo>
                  <a:cubicBezTo>
                    <a:pt x="9692" y="1572"/>
                    <a:pt x="6835" y="60"/>
                    <a:pt x="1525" y="0"/>
                  </a:cubicBezTo>
                  <a:close/>
                </a:path>
              </a:pathLst>
            </a:custGeom>
            <a:solidFill>
              <a:srgbClr val="B34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4;p51">
              <a:extLst>
                <a:ext uri="{FF2B5EF4-FFF2-40B4-BE49-F238E27FC236}">
                  <a16:creationId xmlns:a16="http://schemas.microsoft.com/office/drawing/2014/main" id="{8E73AA5F-3DBA-03C2-60A1-1E31F5EC2389}"/>
                </a:ext>
              </a:extLst>
            </p:cNvPr>
            <p:cNvSpPr/>
            <p:nvPr/>
          </p:nvSpPr>
          <p:spPr>
            <a:xfrm>
              <a:off x="6874648" y="1065942"/>
              <a:ext cx="973080" cy="2089417"/>
            </a:xfrm>
            <a:custGeom>
              <a:avLst/>
              <a:gdLst/>
              <a:ahLst/>
              <a:cxnLst/>
              <a:rect l="l" t="t" r="r" b="b"/>
              <a:pathLst>
                <a:path w="9693" h="20813" extrusionOk="0">
                  <a:moveTo>
                    <a:pt x="9692" y="1"/>
                  </a:moveTo>
                  <a:lnTo>
                    <a:pt x="1" y="6275"/>
                  </a:lnTo>
                  <a:lnTo>
                    <a:pt x="1" y="20813"/>
                  </a:lnTo>
                  <a:lnTo>
                    <a:pt x="9692" y="13717"/>
                  </a:lnTo>
                  <a:lnTo>
                    <a:pt x="9692"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5;p51">
              <a:extLst>
                <a:ext uri="{FF2B5EF4-FFF2-40B4-BE49-F238E27FC236}">
                  <a16:creationId xmlns:a16="http://schemas.microsoft.com/office/drawing/2014/main" id="{78BCAAF9-F9E4-C843-A05F-73D9A512B868}"/>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6;p51">
              <a:extLst>
                <a:ext uri="{FF2B5EF4-FFF2-40B4-BE49-F238E27FC236}">
                  <a16:creationId xmlns:a16="http://schemas.microsoft.com/office/drawing/2014/main" id="{C15F1051-5E4E-414C-0CBD-359A326C39EF}"/>
                </a:ext>
              </a:extLst>
            </p:cNvPr>
            <p:cNvSpPr/>
            <p:nvPr/>
          </p:nvSpPr>
          <p:spPr>
            <a:xfrm>
              <a:off x="6966706" y="2000685"/>
              <a:ext cx="1720082" cy="855925"/>
            </a:xfrm>
            <a:custGeom>
              <a:avLst/>
              <a:gdLst/>
              <a:ahLst/>
              <a:cxnLst/>
              <a:rect l="l" t="t" r="r" b="b"/>
              <a:pathLst>
                <a:path w="17134" h="8526" extrusionOk="0">
                  <a:moveTo>
                    <a:pt x="10002" y="0"/>
                  </a:moveTo>
                  <a:lnTo>
                    <a:pt x="0" y="6692"/>
                  </a:lnTo>
                  <a:lnTo>
                    <a:pt x="15979" y="8525"/>
                  </a:lnTo>
                  <a:cubicBezTo>
                    <a:pt x="15979" y="8525"/>
                    <a:pt x="17134" y="6644"/>
                    <a:pt x="15729" y="3822"/>
                  </a:cubicBezTo>
                  <a:cubicBezTo>
                    <a:pt x="14336" y="989"/>
                    <a:pt x="10002" y="0"/>
                    <a:pt x="10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77;p51">
              <a:extLst>
                <a:ext uri="{FF2B5EF4-FFF2-40B4-BE49-F238E27FC236}">
                  <a16:creationId xmlns:a16="http://schemas.microsoft.com/office/drawing/2014/main" id="{C6D4515A-9E7C-28A6-7737-493637749EC4}"/>
                </a:ext>
              </a:extLst>
            </p:cNvPr>
            <p:cNvSpPr/>
            <p:nvPr/>
          </p:nvSpPr>
          <p:spPr>
            <a:xfrm>
              <a:off x="8570759" y="2618592"/>
              <a:ext cx="63446" cy="789065"/>
            </a:xfrm>
            <a:custGeom>
              <a:avLst/>
              <a:gdLst/>
              <a:ahLst/>
              <a:cxnLst/>
              <a:rect l="l" t="t" r="r" b="b"/>
              <a:pathLst>
                <a:path w="632" h="7860" extrusionOk="0">
                  <a:moveTo>
                    <a:pt x="453" y="1"/>
                  </a:moveTo>
                  <a:lnTo>
                    <a:pt x="1" y="2370"/>
                  </a:lnTo>
                  <a:lnTo>
                    <a:pt x="1" y="7859"/>
                  </a:lnTo>
                  <a:cubicBezTo>
                    <a:pt x="1" y="7859"/>
                    <a:pt x="263" y="7014"/>
                    <a:pt x="453" y="6442"/>
                  </a:cubicBezTo>
                  <a:cubicBezTo>
                    <a:pt x="632" y="5883"/>
                    <a:pt x="453" y="1"/>
                    <a:pt x="45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78;p51">
              <a:extLst>
                <a:ext uri="{FF2B5EF4-FFF2-40B4-BE49-F238E27FC236}">
                  <a16:creationId xmlns:a16="http://schemas.microsoft.com/office/drawing/2014/main" id="{BD7BE748-EBC5-2DF6-86FC-757B24E7C7BD}"/>
                </a:ext>
              </a:extLst>
            </p:cNvPr>
            <p:cNvSpPr/>
            <p:nvPr/>
          </p:nvSpPr>
          <p:spPr>
            <a:xfrm>
              <a:off x="6966706" y="2672402"/>
              <a:ext cx="1616078" cy="735256"/>
            </a:xfrm>
            <a:custGeom>
              <a:avLst/>
              <a:gdLst/>
              <a:ahLst/>
              <a:cxnLst/>
              <a:rect l="l" t="t" r="r" b="b"/>
              <a:pathLst>
                <a:path w="16098" h="7324" extrusionOk="0">
                  <a:moveTo>
                    <a:pt x="0" y="1"/>
                  </a:moveTo>
                  <a:lnTo>
                    <a:pt x="0" y="4918"/>
                  </a:lnTo>
                  <a:lnTo>
                    <a:pt x="15979" y="7323"/>
                  </a:lnTo>
                  <a:cubicBezTo>
                    <a:pt x="15979" y="7323"/>
                    <a:pt x="16098" y="2096"/>
                    <a:pt x="15979" y="1834"/>
                  </a:cubicBezTo>
                  <a:cubicBezTo>
                    <a:pt x="15860" y="1572"/>
                    <a:pt x="0" y="1"/>
                    <a:pt x="0" y="1"/>
                  </a:cubicBez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9;p51">
              <a:extLst>
                <a:ext uri="{FF2B5EF4-FFF2-40B4-BE49-F238E27FC236}">
                  <a16:creationId xmlns:a16="http://schemas.microsoft.com/office/drawing/2014/main" id="{1C60263F-07CB-48CA-83E5-96900A27A40E}"/>
                </a:ext>
              </a:extLst>
            </p:cNvPr>
            <p:cNvSpPr/>
            <p:nvPr/>
          </p:nvSpPr>
          <p:spPr>
            <a:xfrm>
              <a:off x="7876352" y="2822989"/>
              <a:ext cx="334700" cy="355180"/>
            </a:xfrm>
            <a:custGeom>
              <a:avLst/>
              <a:gdLst/>
              <a:ahLst/>
              <a:cxnLst/>
              <a:rect l="l" t="t" r="r" b="b"/>
              <a:pathLst>
                <a:path w="3334" h="3538" extrusionOk="0">
                  <a:moveTo>
                    <a:pt x="3322" y="1"/>
                  </a:moveTo>
                  <a:cubicBezTo>
                    <a:pt x="3310" y="1"/>
                    <a:pt x="2572" y="775"/>
                    <a:pt x="1655" y="1751"/>
                  </a:cubicBezTo>
                  <a:cubicBezTo>
                    <a:pt x="738" y="2727"/>
                    <a:pt x="0" y="3525"/>
                    <a:pt x="12" y="3537"/>
                  </a:cubicBezTo>
                  <a:cubicBezTo>
                    <a:pt x="12" y="3537"/>
                    <a:pt x="12" y="3537"/>
                    <a:pt x="12" y="3537"/>
                  </a:cubicBezTo>
                  <a:cubicBezTo>
                    <a:pt x="35" y="3537"/>
                    <a:pt x="769" y="2756"/>
                    <a:pt x="1679" y="1787"/>
                  </a:cubicBezTo>
                  <a:cubicBezTo>
                    <a:pt x="2596" y="811"/>
                    <a:pt x="3334" y="13"/>
                    <a:pt x="332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0;p51">
              <a:extLst>
                <a:ext uri="{FF2B5EF4-FFF2-40B4-BE49-F238E27FC236}">
                  <a16:creationId xmlns:a16="http://schemas.microsoft.com/office/drawing/2014/main" id="{DA9D8F2F-8ADC-4854-9BF9-3B7D409280E8}"/>
                </a:ext>
              </a:extLst>
            </p:cNvPr>
            <p:cNvSpPr/>
            <p:nvPr/>
          </p:nvSpPr>
          <p:spPr>
            <a:xfrm>
              <a:off x="8212161" y="2852905"/>
              <a:ext cx="316831" cy="357489"/>
            </a:xfrm>
            <a:custGeom>
              <a:avLst/>
              <a:gdLst/>
              <a:ahLst/>
              <a:cxnLst/>
              <a:rect l="l" t="t" r="r" b="b"/>
              <a:pathLst>
                <a:path w="3156" h="3561" extrusionOk="0">
                  <a:moveTo>
                    <a:pt x="3156" y="1"/>
                  </a:moveTo>
                  <a:cubicBezTo>
                    <a:pt x="3144" y="13"/>
                    <a:pt x="3132" y="24"/>
                    <a:pt x="3120" y="36"/>
                  </a:cubicBezTo>
                  <a:lnTo>
                    <a:pt x="3037" y="143"/>
                  </a:lnTo>
                  <a:cubicBezTo>
                    <a:pt x="2953" y="239"/>
                    <a:pt x="2834" y="370"/>
                    <a:pt x="2703" y="524"/>
                  </a:cubicBezTo>
                  <a:cubicBezTo>
                    <a:pt x="2430" y="858"/>
                    <a:pt x="2037" y="1310"/>
                    <a:pt x="1608" y="1798"/>
                  </a:cubicBezTo>
                  <a:cubicBezTo>
                    <a:pt x="1168" y="2287"/>
                    <a:pt x="763" y="2727"/>
                    <a:pt x="477" y="3037"/>
                  </a:cubicBezTo>
                  <a:lnTo>
                    <a:pt x="120" y="3418"/>
                  </a:lnTo>
                  <a:lnTo>
                    <a:pt x="36" y="3513"/>
                  </a:lnTo>
                  <a:cubicBezTo>
                    <a:pt x="13" y="3537"/>
                    <a:pt x="1" y="3561"/>
                    <a:pt x="1" y="3561"/>
                  </a:cubicBezTo>
                  <a:cubicBezTo>
                    <a:pt x="13" y="3549"/>
                    <a:pt x="25" y="3537"/>
                    <a:pt x="36" y="3525"/>
                  </a:cubicBezTo>
                  <a:cubicBezTo>
                    <a:pt x="72" y="3501"/>
                    <a:pt x="96" y="3465"/>
                    <a:pt x="144" y="3430"/>
                  </a:cubicBezTo>
                  <a:cubicBezTo>
                    <a:pt x="227" y="3346"/>
                    <a:pt x="346" y="3215"/>
                    <a:pt x="501" y="3061"/>
                  </a:cubicBezTo>
                  <a:cubicBezTo>
                    <a:pt x="798" y="2751"/>
                    <a:pt x="1203" y="2322"/>
                    <a:pt x="1644" y="1834"/>
                  </a:cubicBezTo>
                  <a:cubicBezTo>
                    <a:pt x="2072" y="1334"/>
                    <a:pt x="2453" y="882"/>
                    <a:pt x="2727" y="548"/>
                  </a:cubicBezTo>
                  <a:cubicBezTo>
                    <a:pt x="2870" y="382"/>
                    <a:pt x="2977" y="251"/>
                    <a:pt x="3049" y="155"/>
                  </a:cubicBezTo>
                  <a:lnTo>
                    <a:pt x="3132" y="36"/>
                  </a:lnTo>
                  <a:cubicBezTo>
                    <a:pt x="3156" y="13"/>
                    <a:pt x="3156" y="1"/>
                    <a:pt x="31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1;p51">
              <a:extLst>
                <a:ext uri="{FF2B5EF4-FFF2-40B4-BE49-F238E27FC236}">
                  <a16:creationId xmlns:a16="http://schemas.microsoft.com/office/drawing/2014/main" id="{4D898057-C9AA-EE78-09AF-F4F43266E910}"/>
                </a:ext>
              </a:extLst>
            </p:cNvPr>
            <p:cNvSpPr/>
            <p:nvPr/>
          </p:nvSpPr>
          <p:spPr>
            <a:xfrm>
              <a:off x="7545262" y="2787149"/>
              <a:ext cx="343133" cy="355079"/>
            </a:xfrm>
            <a:custGeom>
              <a:avLst/>
              <a:gdLst/>
              <a:ahLst/>
              <a:cxnLst/>
              <a:rect l="l" t="t" r="r" b="b"/>
              <a:pathLst>
                <a:path w="3418" h="3537" extrusionOk="0">
                  <a:moveTo>
                    <a:pt x="3417" y="1"/>
                  </a:moveTo>
                  <a:cubicBezTo>
                    <a:pt x="3405" y="13"/>
                    <a:pt x="3405" y="25"/>
                    <a:pt x="3393" y="36"/>
                  </a:cubicBezTo>
                  <a:cubicBezTo>
                    <a:pt x="3417" y="13"/>
                    <a:pt x="3417" y="1"/>
                    <a:pt x="3417" y="1"/>
                  </a:cubicBezTo>
                  <a:close/>
                  <a:moveTo>
                    <a:pt x="3393" y="36"/>
                  </a:moveTo>
                  <a:lnTo>
                    <a:pt x="3286" y="132"/>
                  </a:lnTo>
                  <a:lnTo>
                    <a:pt x="2929" y="525"/>
                  </a:lnTo>
                  <a:cubicBezTo>
                    <a:pt x="2619" y="846"/>
                    <a:pt x="2203" y="1299"/>
                    <a:pt x="1726" y="1787"/>
                  </a:cubicBezTo>
                  <a:cubicBezTo>
                    <a:pt x="1250" y="2275"/>
                    <a:pt x="822" y="2715"/>
                    <a:pt x="512" y="3025"/>
                  </a:cubicBezTo>
                  <a:lnTo>
                    <a:pt x="131" y="3394"/>
                  </a:lnTo>
                  <a:lnTo>
                    <a:pt x="36" y="3501"/>
                  </a:lnTo>
                  <a:cubicBezTo>
                    <a:pt x="24" y="3513"/>
                    <a:pt x="12" y="3525"/>
                    <a:pt x="0" y="3537"/>
                  </a:cubicBezTo>
                  <a:cubicBezTo>
                    <a:pt x="0" y="3537"/>
                    <a:pt x="12" y="3537"/>
                    <a:pt x="36" y="3513"/>
                  </a:cubicBezTo>
                  <a:lnTo>
                    <a:pt x="143" y="3418"/>
                  </a:lnTo>
                  <a:cubicBezTo>
                    <a:pt x="238" y="3335"/>
                    <a:pt x="369" y="3204"/>
                    <a:pt x="536" y="3049"/>
                  </a:cubicBezTo>
                  <a:cubicBezTo>
                    <a:pt x="857" y="2739"/>
                    <a:pt x="1286" y="2311"/>
                    <a:pt x="1762" y="1811"/>
                  </a:cubicBezTo>
                  <a:cubicBezTo>
                    <a:pt x="2238" y="1322"/>
                    <a:pt x="2655" y="870"/>
                    <a:pt x="2953" y="548"/>
                  </a:cubicBezTo>
                  <a:cubicBezTo>
                    <a:pt x="3096" y="382"/>
                    <a:pt x="3227" y="239"/>
                    <a:pt x="3298" y="144"/>
                  </a:cubicBezTo>
                  <a:lnTo>
                    <a:pt x="3393" y="36"/>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2;p51">
              <a:extLst>
                <a:ext uri="{FF2B5EF4-FFF2-40B4-BE49-F238E27FC236}">
                  <a16:creationId xmlns:a16="http://schemas.microsoft.com/office/drawing/2014/main" id="{7AE1E363-C0EB-2DE3-06C6-032DBCD70188}"/>
                </a:ext>
              </a:extLst>
            </p:cNvPr>
            <p:cNvSpPr/>
            <p:nvPr/>
          </p:nvSpPr>
          <p:spPr>
            <a:xfrm>
              <a:off x="7344379" y="2735749"/>
              <a:ext cx="267841" cy="347952"/>
            </a:xfrm>
            <a:custGeom>
              <a:avLst/>
              <a:gdLst/>
              <a:ahLst/>
              <a:cxnLst/>
              <a:rect l="l" t="t" r="r" b="b"/>
              <a:pathLst>
                <a:path w="2668" h="3466" extrusionOk="0">
                  <a:moveTo>
                    <a:pt x="2656" y="1"/>
                  </a:moveTo>
                  <a:lnTo>
                    <a:pt x="2656" y="1"/>
                  </a:lnTo>
                  <a:cubicBezTo>
                    <a:pt x="2656" y="1"/>
                    <a:pt x="2049" y="763"/>
                    <a:pt x="1322" y="1727"/>
                  </a:cubicBezTo>
                  <a:cubicBezTo>
                    <a:pt x="596" y="2680"/>
                    <a:pt x="1" y="3466"/>
                    <a:pt x="13" y="3466"/>
                  </a:cubicBezTo>
                  <a:cubicBezTo>
                    <a:pt x="13" y="3466"/>
                    <a:pt x="13" y="3466"/>
                    <a:pt x="13" y="3466"/>
                  </a:cubicBezTo>
                  <a:cubicBezTo>
                    <a:pt x="34" y="3466"/>
                    <a:pt x="637" y="2696"/>
                    <a:pt x="1358" y="1751"/>
                  </a:cubicBezTo>
                  <a:cubicBezTo>
                    <a:pt x="2084" y="799"/>
                    <a:pt x="2668" y="13"/>
                    <a:pt x="265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3;p51">
              <a:extLst>
                <a:ext uri="{FF2B5EF4-FFF2-40B4-BE49-F238E27FC236}">
                  <a16:creationId xmlns:a16="http://schemas.microsoft.com/office/drawing/2014/main" id="{F72A64F7-3F5D-5BE8-962D-5400D712289F}"/>
                </a:ext>
              </a:extLst>
            </p:cNvPr>
            <p:cNvSpPr/>
            <p:nvPr/>
          </p:nvSpPr>
          <p:spPr>
            <a:xfrm>
              <a:off x="7151928" y="2713060"/>
              <a:ext cx="235615" cy="288119"/>
            </a:xfrm>
            <a:custGeom>
              <a:avLst/>
              <a:gdLst/>
              <a:ahLst/>
              <a:cxnLst/>
              <a:rect l="l" t="t" r="r" b="b"/>
              <a:pathLst>
                <a:path w="2347" h="2870" extrusionOk="0">
                  <a:moveTo>
                    <a:pt x="2334" y="0"/>
                  </a:moveTo>
                  <a:cubicBezTo>
                    <a:pt x="2313" y="0"/>
                    <a:pt x="1793" y="639"/>
                    <a:pt x="1156" y="1417"/>
                  </a:cubicBezTo>
                  <a:cubicBezTo>
                    <a:pt x="513" y="2215"/>
                    <a:pt x="1" y="2858"/>
                    <a:pt x="13" y="2870"/>
                  </a:cubicBezTo>
                  <a:cubicBezTo>
                    <a:pt x="25" y="2870"/>
                    <a:pt x="549" y="2239"/>
                    <a:pt x="1192" y="1453"/>
                  </a:cubicBezTo>
                  <a:cubicBezTo>
                    <a:pt x="1834" y="655"/>
                    <a:pt x="2346" y="12"/>
                    <a:pt x="2335" y="1"/>
                  </a:cubicBezTo>
                  <a:cubicBezTo>
                    <a:pt x="2334" y="0"/>
                    <a:pt x="2334" y="0"/>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4;p51">
              <a:extLst>
                <a:ext uri="{FF2B5EF4-FFF2-40B4-BE49-F238E27FC236}">
                  <a16:creationId xmlns:a16="http://schemas.microsoft.com/office/drawing/2014/main" id="{6CE06D32-DDA2-9703-D311-6DC382D81659}"/>
                </a:ext>
              </a:extLst>
            </p:cNvPr>
            <p:cNvSpPr/>
            <p:nvPr/>
          </p:nvSpPr>
          <p:spPr>
            <a:xfrm>
              <a:off x="6994214" y="2695090"/>
              <a:ext cx="159018" cy="214132"/>
            </a:xfrm>
            <a:custGeom>
              <a:avLst/>
              <a:gdLst/>
              <a:ahLst/>
              <a:cxnLst/>
              <a:rect l="l" t="t" r="r" b="b"/>
              <a:pathLst>
                <a:path w="1584" h="2133" extrusionOk="0">
                  <a:moveTo>
                    <a:pt x="1584" y="1"/>
                  </a:moveTo>
                  <a:cubicBezTo>
                    <a:pt x="1560" y="25"/>
                    <a:pt x="1524" y="49"/>
                    <a:pt x="1500" y="72"/>
                  </a:cubicBezTo>
                  <a:cubicBezTo>
                    <a:pt x="1465" y="120"/>
                    <a:pt x="1393" y="191"/>
                    <a:pt x="1310" y="287"/>
                  </a:cubicBezTo>
                  <a:cubicBezTo>
                    <a:pt x="1155" y="465"/>
                    <a:pt x="941" y="727"/>
                    <a:pt x="727" y="1025"/>
                  </a:cubicBezTo>
                  <a:cubicBezTo>
                    <a:pt x="512" y="1311"/>
                    <a:pt x="322" y="1596"/>
                    <a:pt x="191" y="1799"/>
                  </a:cubicBezTo>
                  <a:cubicBezTo>
                    <a:pt x="131" y="1894"/>
                    <a:pt x="84" y="1977"/>
                    <a:pt x="48" y="2037"/>
                  </a:cubicBezTo>
                  <a:cubicBezTo>
                    <a:pt x="24" y="2073"/>
                    <a:pt x="12" y="2096"/>
                    <a:pt x="0" y="2132"/>
                  </a:cubicBezTo>
                  <a:cubicBezTo>
                    <a:pt x="24" y="2108"/>
                    <a:pt x="48" y="2073"/>
                    <a:pt x="60" y="2049"/>
                  </a:cubicBezTo>
                  <a:lnTo>
                    <a:pt x="226" y="1811"/>
                  </a:lnTo>
                  <a:cubicBezTo>
                    <a:pt x="357" y="1608"/>
                    <a:pt x="548" y="1334"/>
                    <a:pt x="774" y="1049"/>
                  </a:cubicBezTo>
                  <a:cubicBezTo>
                    <a:pt x="988" y="751"/>
                    <a:pt x="1191" y="489"/>
                    <a:pt x="1346" y="299"/>
                  </a:cubicBezTo>
                  <a:lnTo>
                    <a:pt x="1524" y="84"/>
                  </a:lnTo>
                  <a:cubicBezTo>
                    <a:pt x="1548" y="61"/>
                    <a:pt x="1572" y="25"/>
                    <a:pt x="15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5;p51">
              <a:extLst>
                <a:ext uri="{FF2B5EF4-FFF2-40B4-BE49-F238E27FC236}">
                  <a16:creationId xmlns:a16="http://schemas.microsoft.com/office/drawing/2014/main" id="{FCB0446A-3AA2-94A6-2428-E0D4CCE8F9BD}"/>
                </a:ext>
              </a:extLst>
            </p:cNvPr>
            <p:cNvSpPr/>
            <p:nvPr/>
          </p:nvSpPr>
          <p:spPr>
            <a:xfrm>
              <a:off x="8062779" y="3254570"/>
              <a:ext cx="510483" cy="598927"/>
            </a:xfrm>
            <a:custGeom>
              <a:avLst/>
              <a:gdLst/>
              <a:ahLst/>
              <a:cxnLst/>
              <a:rect l="l" t="t" r="r" b="b"/>
              <a:pathLst>
                <a:path w="5085" h="5966" extrusionOk="0">
                  <a:moveTo>
                    <a:pt x="5061" y="0"/>
                  </a:moveTo>
                  <a:lnTo>
                    <a:pt x="667" y="3822"/>
                  </a:lnTo>
                  <a:lnTo>
                    <a:pt x="0" y="3334"/>
                  </a:lnTo>
                  <a:lnTo>
                    <a:pt x="179" y="5477"/>
                  </a:lnTo>
                  <a:lnTo>
                    <a:pt x="727" y="5965"/>
                  </a:lnTo>
                  <a:cubicBezTo>
                    <a:pt x="727" y="5965"/>
                    <a:pt x="4203" y="4036"/>
                    <a:pt x="5084" y="1822"/>
                  </a:cubicBezTo>
                  <a:lnTo>
                    <a:pt x="5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6;p51">
              <a:extLst>
                <a:ext uri="{FF2B5EF4-FFF2-40B4-BE49-F238E27FC236}">
                  <a16:creationId xmlns:a16="http://schemas.microsoft.com/office/drawing/2014/main" id="{58C13CB7-F5E1-6852-1B9C-F4725012D6E5}"/>
                </a:ext>
              </a:extLst>
            </p:cNvPr>
            <p:cNvSpPr/>
            <p:nvPr/>
          </p:nvSpPr>
          <p:spPr>
            <a:xfrm>
              <a:off x="7428105" y="3135004"/>
              <a:ext cx="1142739" cy="503255"/>
            </a:xfrm>
            <a:custGeom>
              <a:avLst/>
              <a:gdLst/>
              <a:ahLst/>
              <a:cxnLst/>
              <a:rect l="l" t="t" r="r" b="b"/>
              <a:pathLst>
                <a:path w="11383" h="5013" extrusionOk="0">
                  <a:moveTo>
                    <a:pt x="0" y="0"/>
                  </a:moveTo>
                  <a:lnTo>
                    <a:pt x="6989" y="5013"/>
                  </a:lnTo>
                  <a:cubicBezTo>
                    <a:pt x="6989" y="5013"/>
                    <a:pt x="9370" y="4120"/>
                    <a:pt x="11383" y="11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7;p51">
              <a:extLst>
                <a:ext uri="{FF2B5EF4-FFF2-40B4-BE49-F238E27FC236}">
                  <a16:creationId xmlns:a16="http://schemas.microsoft.com/office/drawing/2014/main" id="{C8E8E1B7-55C7-B4A7-7C1C-BC07C3ABD497}"/>
                </a:ext>
              </a:extLst>
            </p:cNvPr>
            <p:cNvSpPr/>
            <p:nvPr/>
          </p:nvSpPr>
          <p:spPr>
            <a:xfrm>
              <a:off x="8128535" y="3638165"/>
              <a:ext cx="7228" cy="217646"/>
            </a:xfrm>
            <a:custGeom>
              <a:avLst/>
              <a:gdLst/>
              <a:ahLst/>
              <a:cxnLst/>
              <a:rect l="l" t="t" r="r" b="b"/>
              <a:pathLst>
                <a:path w="72" h="2168" extrusionOk="0">
                  <a:moveTo>
                    <a:pt x="12" y="1"/>
                  </a:moveTo>
                  <a:cubicBezTo>
                    <a:pt x="0" y="1"/>
                    <a:pt x="0" y="489"/>
                    <a:pt x="12" y="1084"/>
                  </a:cubicBezTo>
                  <a:cubicBezTo>
                    <a:pt x="24" y="1680"/>
                    <a:pt x="48" y="2168"/>
                    <a:pt x="60" y="2168"/>
                  </a:cubicBezTo>
                  <a:cubicBezTo>
                    <a:pt x="72" y="2168"/>
                    <a:pt x="72" y="1680"/>
                    <a:pt x="60" y="1084"/>
                  </a:cubicBezTo>
                  <a:cubicBezTo>
                    <a:pt x="48" y="489"/>
                    <a:pt x="24" y="1"/>
                    <a:pt x="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8;p51">
              <a:extLst>
                <a:ext uri="{FF2B5EF4-FFF2-40B4-BE49-F238E27FC236}">
                  <a16:creationId xmlns:a16="http://schemas.microsoft.com/office/drawing/2014/main" id="{EF839558-C8EC-185B-954D-546F5EC3EE34}"/>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9;p51">
              <a:extLst>
                <a:ext uri="{FF2B5EF4-FFF2-40B4-BE49-F238E27FC236}">
                  <a16:creationId xmlns:a16="http://schemas.microsoft.com/office/drawing/2014/main" id="{CDB0D24E-E76E-0854-509E-41E003781620}"/>
                </a:ext>
              </a:extLst>
            </p:cNvPr>
            <p:cNvSpPr/>
            <p:nvPr/>
          </p:nvSpPr>
          <p:spPr>
            <a:xfrm>
              <a:off x="5551490" y="3166126"/>
              <a:ext cx="2535249" cy="988942"/>
            </a:xfrm>
            <a:custGeom>
              <a:avLst/>
              <a:gdLst/>
              <a:ahLst/>
              <a:cxnLst/>
              <a:rect l="l" t="t" r="r" b="b"/>
              <a:pathLst>
                <a:path w="25254" h="9851" extrusionOk="0">
                  <a:moveTo>
                    <a:pt x="12716" y="0"/>
                  </a:moveTo>
                  <a:lnTo>
                    <a:pt x="0" y="1965"/>
                  </a:lnTo>
                  <a:lnTo>
                    <a:pt x="0" y="6477"/>
                  </a:lnTo>
                  <a:cubicBezTo>
                    <a:pt x="0" y="6477"/>
                    <a:pt x="3608" y="9573"/>
                    <a:pt x="12085" y="9835"/>
                  </a:cubicBezTo>
                  <a:cubicBezTo>
                    <a:pt x="12441" y="9846"/>
                    <a:pt x="12790" y="9851"/>
                    <a:pt x="13133" y="9851"/>
                  </a:cubicBezTo>
                  <a:cubicBezTo>
                    <a:pt x="20948" y="9851"/>
                    <a:pt x="25254" y="7108"/>
                    <a:pt x="25254" y="7108"/>
                  </a:cubicBezTo>
                  <a:lnTo>
                    <a:pt x="24896" y="2822"/>
                  </a:lnTo>
                  <a:lnTo>
                    <a:pt x="12716" y="0"/>
                  </a:lnTo>
                  <a:close/>
                </a:path>
              </a:pathLst>
            </a:custGeom>
            <a:solidFill>
              <a:srgbClr val="272753">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0;p51">
              <a:extLst>
                <a:ext uri="{FF2B5EF4-FFF2-40B4-BE49-F238E27FC236}">
                  <a16:creationId xmlns:a16="http://schemas.microsoft.com/office/drawing/2014/main" id="{5C3CEA66-DAF5-9A31-E5FD-F258B2DDBAB5}"/>
                </a:ext>
              </a:extLst>
            </p:cNvPr>
            <p:cNvSpPr/>
            <p:nvPr/>
          </p:nvSpPr>
          <p:spPr>
            <a:xfrm>
              <a:off x="5551490" y="2856519"/>
              <a:ext cx="2499410" cy="862752"/>
            </a:xfrm>
            <a:custGeom>
              <a:avLst/>
              <a:gdLst/>
              <a:ahLst/>
              <a:cxnLst/>
              <a:rect l="l" t="t" r="r" b="b"/>
              <a:pathLst>
                <a:path w="24897" h="8594" extrusionOk="0">
                  <a:moveTo>
                    <a:pt x="13181" y="0"/>
                  </a:moveTo>
                  <a:lnTo>
                    <a:pt x="0" y="5049"/>
                  </a:lnTo>
                  <a:cubicBezTo>
                    <a:pt x="0" y="5049"/>
                    <a:pt x="3977" y="7692"/>
                    <a:pt x="11109" y="8478"/>
                  </a:cubicBezTo>
                  <a:cubicBezTo>
                    <a:pt x="11854" y="8558"/>
                    <a:pt x="12594" y="8594"/>
                    <a:pt x="13320" y="8594"/>
                  </a:cubicBezTo>
                  <a:cubicBezTo>
                    <a:pt x="19597" y="8594"/>
                    <a:pt x="24896" y="5906"/>
                    <a:pt x="24896" y="5906"/>
                  </a:cubicBezTo>
                  <a:lnTo>
                    <a:pt x="13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1;p51">
              <a:extLst>
                <a:ext uri="{FF2B5EF4-FFF2-40B4-BE49-F238E27FC236}">
                  <a16:creationId xmlns:a16="http://schemas.microsoft.com/office/drawing/2014/main" id="{59AF5D77-CE46-051E-46FE-B6058BDB2BDC}"/>
                </a:ext>
              </a:extLst>
            </p:cNvPr>
            <p:cNvSpPr/>
            <p:nvPr/>
          </p:nvSpPr>
          <p:spPr>
            <a:xfrm>
              <a:off x="6740826" y="3711149"/>
              <a:ext cx="351465" cy="439909"/>
            </a:xfrm>
            <a:custGeom>
              <a:avLst/>
              <a:gdLst/>
              <a:ahLst/>
              <a:cxnLst/>
              <a:rect l="l" t="t" r="r" b="b"/>
              <a:pathLst>
                <a:path w="3501" h="4382" extrusionOk="0">
                  <a:moveTo>
                    <a:pt x="3500" y="1"/>
                  </a:moveTo>
                  <a:lnTo>
                    <a:pt x="3500" y="1"/>
                  </a:lnTo>
                  <a:cubicBezTo>
                    <a:pt x="3488" y="12"/>
                    <a:pt x="3477" y="24"/>
                    <a:pt x="3465" y="36"/>
                  </a:cubicBezTo>
                  <a:lnTo>
                    <a:pt x="3370" y="167"/>
                  </a:lnTo>
                  <a:lnTo>
                    <a:pt x="3012" y="655"/>
                  </a:lnTo>
                  <a:cubicBezTo>
                    <a:pt x="2715" y="1060"/>
                    <a:pt x="2286" y="1620"/>
                    <a:pt x="1810" y="2227"/>
                  </a:cubicBezTo>
                  <a:cubicBezTo>
                    <a:pt x="1322" y="2834"/>
                    <a:pt x="869" y="3370"/>
                    <a:pt x="536" y="3763"/>
                  </a:cubicBezTo>
                  <a:cubicBezTo>
                    <a:pt x="381" y="3941"/>
                    <a:pt x="238" y="4096"/>
                    <a:pt x="143" y="4215"/>
                  </a:cubicBezTo>
                  <a:lnTo>
                    <a:pt x="36" y="4334"/>
                  </a:lnTo>
                  <a:cubicBezTo>
                    <a:pt x="24" y="4346"/>
                    <a:pt x="12" y="4370"/>
                    <a:pt x="0" y="4382"/>
                  </a:cubicBezTo>
                  <a:cubicBezTo>
                    <a:pt x="24" y="4370"/>
                    <a:pt x="36" y="4358"/>
                    <a:pt x="48" y="4346"/>
                  </a:cubicBezTo>
                  <a:lnTo>
                    <a:pt x="155" y="4227"/>
                  </a:lnTo>
                  <a:cubicBezTo>
                    <a:pt x="262" y="4120"/>
                    <a:pt x="393" y="3965"/>
                    <a:pt x="560" y="3775"/>
                  </a:cubicBezTo>
                  <a:cubicBezTo>
                    <a:pt x="893" y="3405"/>
                    <a:pt x="1357" y="2870"/>
                    <a:pt x="1834" y="2262"/>
                  </a:cubicBezTo>
                  <a:cubicBezTo>
                    <a:pt x="2322" y="1655"/>
                    <a:pt x="2739" y="1084"/>
                    <a:pt x="3036" y="679"/>
                  </a:cubicBezTo>
                  <a:cubicBezTo>
                    <a:pt x="3179" y="465"/>
                    <a:pt x="3298" y="298"/>
                    <a:pt x="3382" y="179"/>
                  </a:cubicBezTo>
                  <a:lnTo>
                    <a:pt x="3465" y="48"/>
                  </a:lnTo>
                  <a:cubicBezTo>
                    <a:pt x="3477" y="24"/>
                    <a:pt x="3488" y="13"/>
                    <a:pt x="350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2;p51">
              <a:extLst>
                <a:ext uri="{FF2B5EF4-FFF2-40B4-BE49-F238E27FC236}">
                  <a16:creationId xmlns:a16="http://schemas.microsoft.com/office/drawing/2014/main" id="{107C9791-D649-62AE-A54F-C33E1C537B79}"/>
                </a:ext>
              </a:extLst>
            </p:cNvPr>
            <p:cNvSpPr/>
            <p:nvPr/>
          </p:nvSpPr>
          <p:spPr>
            <a:xfrm>
              <a:off x="7009774" y="3682437"/>
              <a:ext cx="325163" cy="467416"/>
            </a:xfrm>
            <a:custGeom>
              <a:avLst/>
              <a:gdLst/>
              <a:ahLst/>
              <a:cxnLst/>
              <a:rect l="l" t="t" r="r" b="b"/>
              <a:pathLst>
                <a:path w="3239" h="4656" extrusionOk="0">
                  <a:moveTo>
                    <a:pt x="3227" y="1"/>
                  </a:moveTo>
                  <a:cubicBezTo>
                    <a:pt x="3215" y="1"/>
                    <a:pt x="2488" y="1024"/>
                    <a:pt x="1595" y="2310"/>
                  </a:cubicBezTo>
                  <a:cubicBezTo>
                    <a:pt x="714" y="3596"/>
                    <a:pt x="0" y="4644"/>
                    <a:pt x="12" y="4656"/>
                  </a:cubicBezTo>
                  <a:cubicBezTo>
                    <a:pt x="12" y="4656"/>
                    <a:pt x="12" y="4656"/>
                    <a:pt x="12" y="4656"/>
                  </a:cubicBezTo>
                  <a:cubicBezTo>
                    <a:pt x="32" y="4656"/>
                    <a:pt x="755" y="3625"/>
                    <a:pt x="1631" y="2346"/>
                  </a:cubicBezTo>
                  <a:cubicBezTo>
                    <a:pt x="2524" y="1060"/>
                    <a:pt x="3239" y="12"/>
                    <a:pt x="322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3;p51">
              <a:extLst>
                <a:ext uri="{FF2B5EF4-FFF2-40B4-BE49-F238E27FC236}">
                  <a16:creationId xmlns:a16="http://schemas.microsoft.com/office/drawing/2014/main" id="{D0EA1B9D-1839-B63C-0333-25BF7B93C3E6}"/>
                </a:ext>
              </a:extLst>
            </p:cNvPr>
            <p:cNvSpPr/>
            <p:nvPr/>
          </p:nvSpPr>
          <p:spPr>
            <a:xfrm>
              <a:off x="7246397" y="3627423"/>
              <a:ext cx="347952" cy="500946"/>
            </a:xfrm>
            <a:custGeom>
              <a:avLst/>
              <a:gdLst/>
              <a:ahLst/>
              <a:cxnLst/>
              <a:rect l="l" t="t" r="r" b="b"/>
              <a:pathLst>
                <a:path w="3466" h="4990" extrusionOk="0">
                  <a:moveTo>
                    <a:pt x="3453" y="1"/>
                  </a:moveTo>
                  <a:cubicBezTo>
                    <a:pt x="3441" y="1"/>
                    <a:pt x="2667" y="1108"/>
                    <a:pt x="1715" y="2489"/>
                  </a:cubicBezTo>
                  <a:cubicBezTo>
                    <a:pt x="762" y="3858"/>
                    <a:pt x="0" y="4990"/>
                    <a:pt x="12" y="4990"/>
                  </a:cubicBezTo>
                  <a:cubicBezTo>
                    <a:pt x="12" y="4990"/>
                    <a:pt x="13" y="4990"/>
                    <a:pt x="13" y="4990"/>
                  </a:cubicBezTo>
                  <a:cubicBezTo>
                    <a:pt x="32" y="4990"/>
                    <a:pt x="803" y="3875"/>
                    <a:pt x="1751" y="2513"/>
                  </a:cubicBezTo>
                  <a:cubicBezTo>
                    <a:pt x="2703" y="1132"/>
                    <a:pt x="3465" y="13"/>
                    <a:pt x="34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4;p51">
              <a:extLst>
                <a:ext uri="{FF2B5EF4-FFF2-40B4-BE49-F238E27FC236}">
                  <a16:creationId xmlns:a16="http://schemas.microsoft.com/office/drawing/2014/main" id="{9B296649-D362-1BB2-19A3-DC3319A9F677}"/>
                </a:ext>
              </a:extLst>
            </p:cNvPr>
            <p:cNvSpPr/>
            <p:nvPr/>
          </p:nvSpPr>
          <p:spPr>
            <a:xfrm>
              <a:off x="7499784" y="3528237"/>
              <a:ext cx="357489" cy="565497"/>
            </a:xfrm>
            <a:custGeom>
              <a:avLst/>
              <a:gdLst/>
              <a:ahLst/>
              <a:cxnLst/>
              <a:rect l="l" t="t" r="r" b="b"/>
              <a:pathLst>
                <a:path w="3561" h="5633" extrusionOk="0">
                  <a:moveTo>
                    <a:pt x="3561" y="1"/>
                  </a:moveTo>
                  <a:lnTo>
                    <a:pt x="3561" y="1"/>
                  </a:lnTo>
                  <a:cubicBezTo>
                    <a:pt x="3549" y="13"/>
                    <a:pt x="3537" y="36"/>
                    <a:pt x="3525" y="48"/>
                  </a:cubicBezTo>
                  <a:cubicBezTo>
                    <a:pt x="3501" y="96"/>
                    <a:pt x="3465" y="155"/>
                    <a:pt x="3430" y="215"/>
                  </a:cubicBezTo>
                  <a:lnTo>
                    <a:pt x="3061" y="834"/>
                  </a:lnTo>
                  <a:cubicBezTo>
                    <a:pt x="2751" y="1346"/>
                    <a:pt x="2322" y="2060"/>
                    <a:pt x="1834" y="2846"/>
                  </a:cubicBezTo>
                  <a:cubicBezTo>
                    <a:pt x="1346" y="3620"/>
                    <a:pt x="882" y="4311"/>
                    <a:pt x="548" y="4811"/>
                  </a:cubicBezTo>
                  <a:lnTo>
                    <a:pt x="143" y="5406"/>
                  </a:lnTo>
                  <a:lnTo>
                    <a:pt x="36" y="5573"/>
                  </a:lnTo>
                  <a:cubicBezTo>
                    <a:pt x="24" y="5585"/>
                    <a:pt x="13" y="5608"/>
                    <a:pt x="1" y="5632"/>
                  </a:cubicBezTo>
                  <a:cubicBezTo>
                    <a:pt x="24" y="5608"/>
                    <a:pt x="36" y="5597"/>
                    <a:pt x="48" y="5573"/>
                  </a:cubicBezTo>
                  <a:lnTo>
                    <a:pt x="155" y="5418"/>
                  </a:lnTo>
                  <a:cubicBezTo>
                    <a:pt x="263" y="5287"/>
                    <a:pt x="405" y="5085"/>
                    <a:pt x="572" y="4835"/>
                  </a:cubicBezTo>
                  <a:cubicBezTo>
                    <a:pt x="917" y="4334"/>
                    <a:pt x="1382" y="3644"/>
                    <a:pt x="1870" y="2870"/>
                  </a:cubicBezTo>
                  <a:cubicBezTo>
                    <a:pt x="2358" y="2084"/>
                    <a:pt x="2787" y="1370"/>
                    <a:pt x="3084" y="846"/>
                  </a:cubicBezTo>
                  <a:cubicBezTo>
                    <a:pt x="3239" y="596"/>
                    <a:pt x="3358" y="382"/>
                    <a:pt x="3442" y="227"/>
                  </a:cubicBezTo>
                  <a:cubicBezTo>
                    <a:pt x="3477" y="155"/>
                    <a:pt x="3513" y="96"/>
                    <a:pt x="3537" y="60"/>
                  </a:cubicBezTo>
                  <a:cubicBezTo>
                    <a:pt x="3549" y="36"/>
                    <a:pt x="3549" y="13"/>
                    <a:pt x="356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5;p51">
              <a:extLst>
                <a:ext uri="{FF2B5EF4-FFF2-40B4-BE49-F238E27FC236}">
                  <a16:creationId xmlns:a16="http://schemas.microsoft.com/office/drawing/2014/main" id="{1578F2D6-C16B-01E7-C43E-2EAF95D66662}"/>
                </a:ext>
              </a:extLst>
            </p:cNvPr>
            <p:cNvSpPr/>
            <p:nvPr/>
          </p:nvSpPr>
          <p:spPr>
            <a:xfrm>
              <a:off x="7797445" y="3491192"/>
              <a:ext cx="257099" cy="518816"/>
            </a:xfrm>
            <a:custGeom>
              <a:avLst/>
              <a:gdLst/>
              <a:ahLst/>
              <a:cxnLst/>
              <a:rect l="l" t="t" r="r" b="b"/>
              <a:pathLst>
                <a:path w="2561" h="5168" extrusionOk="0">
                  <a:moveTo>
                    <a:pt x="2548" y="1"/>
                  </a:moveTo>
                  <a:cubicBezTo>
                    <a:pt x="2536" y="1"/>
                    <a:pt x="1965" y="1144"/>
                    <a:pt x="1262" y="2572"/>
                  </a:cubicBezTo>
                  <a:cubicBezTo>
                    <a:pt x="560" y="4001"/>
                    <a:pt x="0" y="5156"/>
                    <a:pt x="12" y="5168"/>
                  </a:cubicBezTo>
                  <a:cubicBezTo>
                    <a:pt x="36" y="5168"/>
                    <a:pt x="607" y="4025"/>
                    <a:pt x="1310" y="2596"/>
                  </a:cubicBezTo>
                  <a:cubicBezTo>
                    <a:pt x="2001" y="1167"/>
                    <a:pt x="2560" y="12"/>
                    <a:pt x="254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6;p51">
              <a:extLst>
                <a:ext uri="{FF2B5EF4-FFF2-40B4-BE49-F238E27FC236}">
                  <a16:creationId xmlns:a16="http://schemas.microsoft.com/office/drawing/2014/main" id="{8F27FAE6-456F-585D-10D0-37A87FDC9A53}"/>
                </a:ext>
              </a:extLst>
            </p:cNvPr>
            <p:cNvSpPr/>
            <p:nvPr/>
          </p:nvSpPr>
          <p:spPr>
            <a:xfrm>
              <a:off x="7977948" y="3748194"/>
              <a:ext cx="90853" cy="178192"/>
            </a:xfrm>
            <a:custGeom>
              <a:avLst/>
              <a:gdLst/>
              <a:ahLst/>
              <a:cxnLst/>
              <a:rect l="l" t="t" r="r" b="b"/>
              <a:pathLst>
                <a:path w="905" h="1775" extrusionOk="0">
                  <a:moveTo>
                    <a:pt x="892" y="0"/>
                  </a:moveTo>
                  <a:cubicBezTo>
                    <a:pt x="875" y="0"/>
                    <a:pt x="663" y="389"/>
                    <a:pt x="429" y="870"/>
                  </a:cubicBezTo>
                  <a:cubicBezTo>
                    <a:pt x="179" y="1358"/>
                    <a:pt x="0" y="1762"/>
                    <a:pt x="12" y="1774"/>
                  </a:cubicBezTo>
                  <a:cubicBezTo>
                    <a:pt x="12" y="1774"/>
                    <a:pt x="226" y="1381"/>
                    <a:pt x="464" y="893"/>
                  </a:cubicBezTo>
                  <a:cubicBezTo>
                    <a:pt x="714" y="405"/>
                    <a:pt x="905" y="0"/>
                    <a:pt x="893" y="0"/>
                  </a:cubicBezTo>
                  <a:cubicBezTo>
                    <a:pt x="893" y="0"/>
                    <a:pt x="893" y="0"/>
                    <a:pt x="8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7;p51">
              <a:extLst>
                <a:ext uri="{FF2B5EF4-FFF2-40B4-BE49-F238E27FC236}">
                  <a16:creationId xmlns:a16="http://schemas.microsoft.com/office/drawing/2014/main" id="{B4F02B58-E4C5-7E95-AE6F-B42764DFF030}"/>
                </a:ext>
              </a:extLst>
            </p:cNvPr>
            <p:cNvSpPr/>
            <p:nvPr/>
          </p:nvSpPr>
          <p:spPr>
            <a:xfrm>
              <a:off x="6498180" y="3726610"/>
              <a:ext cx="374154" cy="413707"/>
            </a:xfrm>
            <a:custGeom>
              <a:avLst/>
              <a:gdLst/>
              <a:ahLst/>
              <a:cxnLst/>
              <a:rect l="l" t="t" r="r" b="b"/>
              <a:pathLst>
                <a:path w="3727" h="4121" extrusionOk="0">
                  <a:moveTo>
                    <a:pt x="3715" y="1"/>
                  </a:moveTo>
                  <a:cubicBezTo>
                    <a:pt x="3692" y="1"/>
                    <a:pt x="2863" y="913"/>
                    <a:pt x="1846" y="2049"/>
                  </a:cubicBezTo>
                  <a:cubicBezTo>
                    <a:pt x="822" y="3192"/>
                    <a:pt x="0" y="4121"/>
                    <a:pt x="0" y="4121"/>
                  </a:cubicBezTo>
                  <a:cubicBezTo>
                    <a:pt x="0" y="4121"/>
                    <a:pt x="0" y="4121"/>
                    <a:pt x="1" y="4121"/>
                  </a:cubicBezTo>
                  <a:cubicBezTo>
                    <a:pt x="23" y="4121"/>
                    <a:pt x="864" y="3208"/>
                    <a:pt x="1881" y="2073"/>
                  </a:cubicBezTo>
                  <a:cubicBezTo>
                    <a:pt x="2905" y="942"/>
                    <a:pt x="3727" y="13"/>
                    <a:pt x="3715" y="1"/>
                  </a:cubicBezTo>
                  <a:cubicBezTo>
                    <a:pt x="3715" y="1"/>
                    <a:pt x="3715" y="1"/>
                    <a:pt x="3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8;p51">
              <a:extLst>
                <a:ext uri="{FF2B5EF4-FFF2-40B4-BE49-F238E27FC236}">
                  <a16:creationId xmlns:a16="http://schemas.microsoft.com/office/drawing/2014/main" id="{C10FE368-1167-21C4-F9E9-D0793A3FB23C}"/>
                </a:ext>
              </a:extLst>
            </p:cNvPr>
            <p:cNvSpPr/>
            <p:nvPr/>
          </p:nvSpPr>
          <p:spPr>
            <a:xfrm>
              <a:off x="6288964" y="3712354"/>
              <a:ext cx="374254" cy="393328"/>
            </a:xfrm>
            <a:custGeom>
              <a:avLst/>
              <a:gdLst/>
              <a:ahLst/>
              <a:cxnLst/>
              <a:rect l="l" t="t" r="r" b="b"/>
              <a:pathLst>
                <a:path w="3728" h="3918" extrusionOk="0">
                  <a:moveTo>
                    <a:pt x="3715" y="0"/>
                  </a:moveTo>
                  <a:cubicBezTo>
                    <a:pt x="3692" y="0"/>
                    <a:pt x="2863" y="865"/>
                    <a:pt x="1846" y="1941"/>
                  </a:cubicBezTo>
                  <a:cubicBezTo>
                    <a:pt x="822" y="3024"/>
                    <a:pt x="1" y="3905"/>
                    <a:pt x="12" y="3917"/>
                  </a:cubicBezTo>
                  <a:cubicBezTo>
                    <a:pt x="24" y="3917"/>
                    <a:pt x="858" y="3048"/>
                    <a:pt x="1882" y="1977"/>
                  </a:cubicBezTo>
                  <a:cubicBezTo>
                    <a:pt x="2906" y="893"/>
                    <a:pt x="3727" y="12"/>
                    <a:pt x="3715" y="0"/>
                  </a:cubicBezTo>
                  <a:cubicBezTo>
                    <a:pt x="3715" y="0"/>
                    <a:pt x="3715" y="0"/>
                    <a:pt x="37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9;p51">
              <a:extLst>
                <a:ext uri="{FF2B5EF4-FFF2-40B4-BE49-F238E27FC236}">
                  <a16:creationId xmlns:a16="http://schemas.microsoft.com/office/drawing/2014/main" id="{E0A7146A-02C8-81DA-EFF7-74BC27F8754E}"/>
                </a:ext>
              </a:extLst>
            </p:cNvPr>
            <p:cNvSpPr/>
            <p:nvPr/>
          </p:nvSpPr>
          <p:spPr>
            <a:xfrm>
              <a:off x="6046319" y="3665672"/>
              <a:ext cx="334801" cy="392224"/>
            </a:xfrm>
            <a:custGeom>
              <a:avLst/>
              <a:gdLst/>
              <a:ahLst/>
              <a:cxnLst/>
              <a:rect l="l" t="t" r="r" b="b"/>
              <a:pathLst>
                <a:path w="3335" h="3907" extrusionOk="0">
                  <a:moveTo>
                    <a:pt x="3334" y="1"/>
                  </a:moveTo>
                  <a:cubicBezTo>
                    <a:pt x="3312" y="1"/>
                    <a:pt x="2566" y="865"/>
                    <a:pt x="1656" y="1942"/>
                  </a:cubicBezTo>
                  <a:cubicBezTo>
                    <a:pt x="739" y="3013"/>
                    <a:pt x="1" y="3894"/>
                    <a:pt x="13" y="3906"/>
                  </a:cubicBezTo>
                  <a:cubicBezTo>
                    <a:pt x="13" y="3906"/>
                    <a:pt x="13" y="3906"/>
                    <a:pt x="13" y="3906"/>
                  </a:cubicBezTo>
                  <a:cubicBezTo>
                    <a:pt x="34" y="3906"/>
                    <a:pt x="781" y="3030"/>
                    <a:pt x="1691" y="1965"/>
                  </a:cubicBezTo>
                  <a:cubicBezTo>
                    <a:pt x="2608" y="894"/>
                    <a:pt x="3334" y="13"/>
                    <a:pt x="3334" y="1"/>
                  </a:cubicBezTo>
                  <a:cubicBezTo>
                    <a:pt x="3334" y="1"/>
                    <a:pt x="3334" y="1"/>
                    <a:pt x="333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00;p51">
              <a:extLst>
                <a:ext uri="{FF2B5EF4-FFF2-40B4-BE49-F238E27FC236}">
                  <a16:creationId xmlns:a16="http://schemas.microsoft.com/office/drawing/2014/main" id="{310AE836-AF48-FDA0-46F1-8CD780AA1935}"/>
                </a:ext>
              </a:extLst>
            </p:cNvPr>
            <p:cNvSpPr/>
            <p:nvPr/>
          </p:nvSpPr>
          <p:spPr>
            <a:xfrm>
              <a:off x="5832385" y="3628628"/>
              <a:ext cx="332391" cy="340824"/>
            </a:xfrm>
            <a:custGeom>
              <a:avLst/>
              <a:gdLst/>
              <a:ahLst/>
              <a:cxnLst/>
              <a:rect l="l" t="t" r="r" b="b"/>
              <a:pathLst>
                <a:path w="3311" h="3395" extrusionOk="0">
                  <a:moveTo>
                    <a:pt x="3310" y="1"/>
                  </a:moveTo>
                  <a:lnTo>
                    <a:pt x="3310" y="1"/>
                  </a:lnTo>
                  <a:cubicBezTo>
                    <a:pt x="3298" y="13"/>
                    <a:pt x="3287" y="25"/>
                    <a:pt x="3275" y="36"/>
                  </a:cubicBezTo>
                  <a:lnTo>
                    <a:pt x="3179" y="132"/>
                  </a:lnTo>
                  <a:lnTo>
                    <a:pt x="2834" y="501"/>
                  </a:lnTo>
                  <a:cubicBezTo>
                    <a:pt x="2536" y="822"/>
                    <a:pt x="2132" y="1251"/>
                    <a:pt x="1667" y="1715"/>
                  </a:cubicBezTo>
                  <a:cubicBezTo>
                    <a:pt x="1215" y="2180"/>
                    <a:pt x="798" y="2608"/>
                    <a:pt x="489" y="2906"/>
                  </a:cubicBezTo>
                  <a:lnTo>
                    <a:pt x="131" y="3263"/>
                  </a:lnTo>
                  <a:lnTo>
                    <a:pt x="24" y="3358"/>
                  </a:lnTo>
                  <a:cubicBezTo>
                    <a:pt x="12" y="3370"/>
                    <a:pt x="12" y="3382"/>
                    <a:pt x="0" y="3394"/>
                  </a:cubicBezTo>
                  <a:cubicBezTo>
                    <a:pt x="12" y="3394"/>
                    <a:pt x="24" y="3382"/>
                    <a:pt x="36" y="3370"/>
                  </a:cubicBezTo>
                  <a:lnTo>
                    <a:pt x="143" y="3275"/>
                  </a:lnTo>
                  <a:cubicBezTo>
                    <a:pt x="227" y="3192"/>
                    <a:pt x="358" y="3073"/>
                    <a:pt x="512" y="2930"/>
                  </a:cubicBezTo>
                  <a:cubicBezTo>
                    <a:pt x="822" y="2632"/>
                    <a:pt x="1251" y="2215"/>
                    <a:pt x="1703" y="1751"/>
                  </a:cubicBezTo>
                  <a:cubicBezTo>
                    <a:pt x="2155" y="1275"/>
                    <a:pt x="2560" y="846"/>
                    <a:pt x="2858" y="525"/>
                  </a:cubicBezTo>
                  <a:cubicBezTo>
                    <a:pt x="3001" y="370"/>
                    <a:pt x="3108" y="239"/>
                    <a:pt x="3191" y="144"/>
                  </a:cubicBezTo>
                  <a:lnTo>
                    <a:pt x="3287" y="36"/>
                  </a:lnTo>
                  <a:cubicBezTo>
                    <a:pt x="3298" y="13"/>
                    <a:pt x="3310" y="1"/>
                    <a:pt x="3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01;p51">
              <a:extLst>
                <a:ext uri="{FF2B5EF4-FFF2-40B4-BE49-F238E27FC236}">
                  <a16:creationId xmlns:a16="http://schemas.microsoft.com/office/drawing/2014/main" id="{B4F0A059-708F-5A7A-CDC9-B4E7D0F8A1DD}"/>
                </a:ext>
              </a:extLst>
            </p:cNvPr>
            <p:cNvSpPr/>
            <p:nvPr/>
          </p:nvSpPr>
          <p:spPr>
            <a:xfrm>
              <a:off x="5644753" y="3558153"/>
              <a:ext cx="325163" cy="323959"/>
            </a:xfrm>
            <a:custGeom>
              <a:avLst/>
              <a:gdLst/>
              <a:ahLst/>
              <a:cxnLst/>
              <a:rect l="l" t="t" r="r" b="b"/>
              <a:pathLst>
                <a:path w="3239" h="3227" extrusionOk="0">
                  <a:moveTo>
                    <a:pt x="3239" y="0"/>
                  </a:moveTo>
                  <a:cubicBezTo>
                    <a:pt x="3238" y="1"/>
                    <a:pt x="3226" y="12"/>
                    <a:pt x="3203" y="24"/>
                  </a:cubicBezTo>
                  <a:lnTo>
                    <a:pt x="3096" y="119"/>
                  </a:lnTo>
                  <a:cubicBezTo>
                    <a:pt x="3012" y="191"/>
                    <a:pt x="2881" y="298"/>
                    <a:pt x="2727" y="441"/>
                  </a:cubicBezTo>
                  <a:cubicBezTo>
                    <a:pt x="2417" y="703"/>
                    <a:pt x="1988" y="1096"/>
                    <a:pt x="1548" y="1536"/>
                  </a:cubicBezTo>
                  <a:cubicBezTo>
                    <a:pt x="1095" y="1989"/>
                    <a:pt x="703" y="2405"/>
                    <a:pt x="429" y="2715"/>
                  </a:cubicBezTo>
                  <a:cubicBezTo>
                    <a:pt x="286" y="2870"/>
                    <a:pt x="179" y="2989"/>
                    <a:pt x="107" y="3084"/>
                  </a:cubicBezTo>
                  <a:lnTo>
                    <a:pt x="24" y="3191"/>
                  </a:lnTo>
                  <a:cubicBezTo>
                    <a:pt x="12" y="3203"/>
                    <a:pt x="0" y="3215"/>
                    <a:pt x="0" y="3227"/>
                  </a:cubicBezTo>
                  <a:cubicBezTo>
                    <a:pt x="12" y="3215"/>
                    <a:pt x="24" y="3203"/>
                    <a:pt x="36" y="3191"/>
                  </a:cubicBezTo>
                  <a:lnTo>
                    <a:pt x="119" y="3096"/>
                  </a:lnTo>
                  <a:lnTo>
                    <a:pt x="453" y="2739"/>
                  </a:lnTo>
                  <a:cubicBezTo>
                    <a:pt x="738" y="2429"/>
                    <a:pt x="1131" y="2024"/>
                    <a:pt x="1584" y="1572"/>
                  </a:cubicBezTo>
                  <a:cubicBezTo>
                    <a:pt x="2024" y="1131"/>
                    <a:pt x="2441" y="738"/>
                    <a:pt x="2750" y="453"/>
                  </a:cubicBezTo>
                  <a:lnTo>
                    <a:pt x="3108" y="131"/>
                  </a:lnTo>
                  <a:lnTo>
                    <a:pt x="3203" y="36"/>
                  </a:lnTo>
                  <a:cubicBezTo>
                    <a:pt x="3226" y="12"/>
                    <a:pt x="3238" y="1"/>
                    <a:pt x="3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02;p51">
              <a:extLst>
                <a:ext uri="{FF2B5EF4-FFF2-40B4-BE49-F238E27FC236}">
                  <a16:creationId xmlns:a16="http://schemas.microsoft.com/office/drawing/2014/main" id="{B7008E4C-F35F-E79E-228F-36F0680479E9}"/>
                </a:ext>
              </a:extLst>
            </p:cNvPr>
            <p:cNvSpPr/>
            <p:nvPr/>
          </p:nvSpPr>
          <p:spPr>
            <a:xfrm>
              <a:off x="5546671" y="3489988"/>
              <a:ext cx="226078" cy="197367"/>
            </a:xfrm>
            <a:custGeom>
              <a:avLst/>
              <a:gdLst/>
              <a:ahLst/>
              <a:cxnLst/>
              <a:rect l="l" t="t" r="r" b="b"/>
              <a:pathLst>
                <a:path w="2252" h="1966" extrusionOk="0">
                  <a:moveTo>
                    <a:pt x="2238" y="0"/>
                  </a:moveTo>
                  <a:cubicBezTo>
                    <a:pt x="2214" y="0"/>
                    <a:pt x="1719" y="425"/>
                    <a:pt x="1108" y="965"/>
                  </a:cubicBezTo>
                  <a:cubicBezTo>
                    <a:pt x="501" y="1513"/>
                    <a:pt x="1" y="1965"/>
                    <a:pt x="13" y="1965"/>
                  </a:cubicBezTo>
                  <a:cubicBezTo>
                    <a:pt x="13" y="1965"/>
                    <a:pt x="13" y="1965"/>
                    <a:pt x="13" y="1965"/>
                  </a:cubicBezTo>
                  <a:cubicBezTo>
                    <a:pt x="38" y="1965"/>
                    <a:pt x="533" y="1541"/>
                    <a:pt x="1144" y="1001"/>
                  </a:cubicBezTo>
                  <a:cubicBezTo>
                    <a:pt x="1763" y="453"/>
                    <a:pt x="2251" y="13"/>
                    <a:pt x="2239" y="1"/>
                  </a:cubicBezTo>
                  <a:cubicBezTo>
                    <a:pt x="2239" y="0"/>
                    <a:pt x="2239" y="0"/>
                    <a:pt x="22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3;p51">
              <a:extLst>
                <a:ext uri="{FF2B5EF4-FFF2-40B4-BE49-F238E27FC236}">
                  <a16:creationId xmlns:a16="http://schemas.microsoft.com/office/drawing/2014/main" id="{9342E6D3-E53C-2CB7-8F44-3A52DD7E8F68}"/>
                </a:ext>
              </a:extLst>
            </p:cNvPr>
            <p:cNvSpPr/>
            <p:nvPr/>
          </p:nvSpPr>
          <p:spPr>
            <a:xfrm>
              <a:off x="6171808" y="1144850"/>
              <a:ext cx="223669" cy="352068"/>
            </a:xfrm>
            <a:custGeom>
              <a:avLst/>
              <a:gdLst/>
              <a:ahLst/>
              <a:cxnLst/>
              <a:rect l="l" t="t" r="r" b="b"/>
              <a:pathLst>
                <a:path w="2228" h="3507" extrusionOk="0">
                  <a:moveTo>
                    <a:pt x="489" y="1"/>
                  </a:moveTo>
                  <a:lnTo>
                    <a:pt x="48" y="286"/>
                  </a:lnTo>
                  <a:cubicBezTo>
                    <a:pt x="1" y="822"/>
                    <a:pt x="13" y="1358"/>
                    <a:pt x="60" y="1882"/>
                  </a:cubicBezTo>
                  <a:cubicBezTo>
                    <a:pt x="72" y="2179"/>
                    <a:pt x="144" y="2477"/>
                    <a:pt x="251" y="2751"/>
                  </a:cubicBezTo>
                  <a:cubicBezTo>
                    <a:pt x="358" y="3037"/>
                    <a:pt x="560" y="3275"/>
                    <a:pt x="822" y="3418"/>
                  </a:cubicBezTo>
                  <a:cubicBezTo>
                    <a:pt x="958" y="3478"/>
                    <a:pt x="1102" y="3507"/>
                    <a:pt x="1244" y="3507"/>
                  </a:cubicBezTo>
                  <a:cubicBezTo>
                    <a:pt x="1526" y="3507"/>
                    <a:pt x="1799" y="3393"/>
                    <a:pt x="1989" y="3180"/>
                  </a:cubicBezTo>
                  <a:cubicBezTo>
                    <a:pt x="2144" y="3001"/>
                    <a:pt x="2227" y="2775"/>
                    <a:pt x="2215" y="2537"/>
                  </a:cubicBezTo>
                  <a:cubicBezTo>
                    <a:pt x="2192" y="2299"/>
                    <a:pt x="2061" y="2084"/>
                    <a:pt x="1858" y="1965"/>
                  </a:cubicBezTo>
                  <a:cubicBezTo>
                    <a:pt x="1715" y="1870"/>
                    <a:pt x="1501" y="1834"/>
                    <a:pt x="1430" y="1667"/>
                  </a:cubicBezTo>
                  <a:cubicBezTo>
                    <a:pt x="1370" y="1537"/>
                    <a:pt x="1430" y="1382"/>
                    <a:pt x="1418" y="1239"/>
                  </a:cubicBezTo>
                  <a:cubicBezTo>
                    <a:pt x="1406" y="1084"/>
                    <a:pt x="1322" y="929"/>
                    <a:pt x="1179" y="858"/>
                  </a:cubicBezTo>
                  <a:cubicBezTo>
                    <a:pt x="1049" y="786"/>
                    <a:pt x="906" y="775"/>
                    <a:pt x="775" y="715"/>
                  </a:cubicBezTo>
                  <a:cubicBezTo>
                    <a:pt x="513" y="584"/>
                    <a:pt x="394" y="274"/>
                    <a:pt x="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4;p51">
              <a:extLst>
                <a:ext uri="{FF2B5EF4-FFF2-40B4-BE49-F238E27FC236}">
                  <a16:creationId xmlns:a16="http://schemas.microsoft.com/office/drawing/2014/main" id="{5878B3B0-F41D-374E-52BD-061CF290189A}"/>
                </a:ext>
              </a:extLst>
            </p:cNvPr>
            <p:cNvSpPr/>
            <p:nvPr/>
          </p:nvSpPr>
          <p:spPr>
            <a:xfrm>
              <a:off x="5929162" y="975088"/>
              <a:ext cx="184216" cy="268342"/>
            </a:xfrm>
            <a:custGeom>
              <a:avLst/>
              <a:gdLst/>
              <a:ahLst/>
              <a:cxnLst/>
              <a:rect l="l" t="t" r="r" b="b"/>
              <a:pathLst>
                <a:path w="1835" h="2673" extrusionOk="0">
                  <a:moveTo>
                    <a:pt x="1060" y="1"/>
                  </a:moveTo>
                  <a:lnTo>
                    <a:pt x="1144" y="25"/>
                  </a:lnTo>
                  <a:cubicBezTo>
                    <a:pt x="1099" y="16"/>
                    <a:pt x="1054" y="12"/>
                    <a:pt x="1009" y="12"/>
                  </a:cubicBezTo>
                  <a:cubicBezTo>
                    <a:pt x="741" y="12"/>
                    <a:pt x="472" y="158"/>
                    <a:pt x="298" y="382"/>
                  </a:cubicBezTo>
                  <a:cubicBezTo>
                    <a:pt x="96" y="656"/>
                    <a:pt x="1" y="989"/>
                    <a:pt x="13" y="1323"/>
                  </a:cubicBezTo>
                  <a:cubicBezTo>
                    <a:pt x="25" y="1668"/>
                    <a:pt x="108" y="1989"/>
                    <a:pt x="251" y="2299"/>
                  </a:cubicBezTo>
                  <a:cubicBezTo>
                    <a:pt x="287" y="2430"/>
                    <a:pt x="358" y="2537"/>
                    <a:pt x="465" y="2620"/>
                  </a:cubicBezTo>
                  <a:cubicBezTo>
                    <a:pt x="526" y="2657"/>
                    <a:pt x="593" y="2673"/>
                    <a:pt x="662" y="2673"/>
                  </a:cubicBezTo>
                  <a:cubicBezTo>
                    <a:pt x="792" y="2673"/>
                    <a:pt x="927" y="2615"/>
                    <a:pt x="1037" y="2537"/>
                  </a:cubicBezTo>
                  <a:cubicBezTo>
                    <a:pt x="1525" y="2204"/>
                    <a:pt x="1811" y="1656"/>
                    <a:pt x="1822" y="1061"/>
                  </a:cubicBezTo>
                  <a:cubicBezTo>
                    <a:pt x="1834" y="822"/>
                    <a:pt x="1775" y="572"/>
                    <a:pt x="1644" y="358"/>
                  </a:cubicBezTo>
                  <a:cubicBezTo>
                    <a:pt x="1525" y="144"/>
                    <a:pt x="1310" y="13"/>
                    <a:pt x="106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5;p51">
              <a:extLst>
                <a:ext uri="{FF2B5EF4-FFF2-40B4-BE49-F238E27FC236}">
                  <a16:creationId xmlns:a16="http://schemas.microsoft.com/office/drawing/2014/main" id="{82E09740-C239-D8FF-2954-A881237172C0}"/>
                </a:ext>
              </a:extLst>
            </p:cNvPr>
            <p:cNvSpPr/>
            <p:nvPr/>
          </p:nvSpPr>
          <p:spPr>
            <a:xfrm>
              <a:off x="5396084" y="1963640"/>
              <a:ext cx="1342415" cy="255894"/>
            </a:xfrm>
            <a:custGeom>
              <a:avLst/>
              <a:gdLst/>
              <a:ahLst/>
              <a:cxnLst/>
              <a:rect l="l" t="t" r="r" b="b"/>
              <a:pathLst>
                <a:path w="13372" h="2549" extrusionOk="0">
                  <a:moveTo>
                    <a:pt x="5870" y="0"/>
                  </a:moveTo>
                  <a:lnTo>
                    <a:pt x="5847" y="36"/>
                  </a:lnTo>
                  <a:lnTo>
                    <a:pt x="1703" y="131"/>
                  </a:lnTo>
                  <a:cubicBezTo>
                    <a:pt x="870" y="131"/>
                    <a:pt x="1" y="643"/>
                    <a:pt x="1" y="1286"/>
                  </a:cubicBezTo>
                  <a:cubicBezTo>
                    <a:pt x="1" y="1888"/>
                    <a:pt x="293" y="2548"/>
                    <a:pt x="1017" y="2548"/>
                  </a:cubicBezTo>
                  <a:cubicBezTo>
                    <a:pt x="1023" y="2548"/>
                    <a:pt x="1030" y="2548"/>
                    <a:pt x="1036" y="2548"/>
                  </a:cubicBezTo>
                  <a:lnTo>
                    <a:pt x="6692" y="2513"/>
                  </a:lnTo>
                  <a:lnTo>
                    <a:pt x="12347" y="2513"/>
                  </a:lnTo>
                  <a:cubicBezTo>
                    <a:pt x="12357" y="2513"/>
                    <a:pt x="12366" y="2513"/>
                    <a:pt x="12376" y="2513"/>
                  </a:cubicBezTo>
                  <a:cubicBezTo>
                    <a:pt x="13091" y="2513"/>
                    <a:pt x="13288" y="2065"/>
                    <a:pt x="13288" y="1548"/>
                  </a:cubicBezTo>
                  <a:cubicBezTo>
                    <a:pt x="13371" y="560"/>
                    <a:pt x="12752" y="381"/>
                    <a:pt x="12121" y="369"/>
                  </a:cubicBezTo>
                  <a:lnTo>
                    <a:pt x="7549" y="108"/>
                  </a:lnTo>
                  <a:cubicBezTo>
                    <a:pt x="7525" y="36"/>
                    <a:pt x="7502" y="0"/>
                    <a:pt x="7502" y="0"/>
                  </a:cubicBezTo>
                  <a:lnTo>
                    <a:pt x="6263" y="24"/>
                  </a:lnTo>
                  <a:lnTo>
                    <a:pt x="5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6;p51">
              <a:extLst>
                <a:ext uri="{FF2B5EF4-FFF2-40B4-BE49-F238E27FC236}">
                  <a16:creationId xmlns:a16="http://schemas.microsoft.com/office/drawing/2014/main" id="{AA8AD4AE-CC0A-B0FB-6F85-B43EB87F8A81}"/>
                </a:ext>
              </a:extLst>
            </p:cNvPr>
            <p:cNvSpPr/>
            <p:nvPr/>
          </p:nvSpPr>
          <p:spPr>
            <a:xfrm>
              <a:off x="5552694" y="2047266"/>
              <a:ext cx="537990" cy="173474"/>
            </a:xfrm>
            <a:custGeom>
              <a:avLst/>
              <a:gdLst/>
              <a:ahLst/>
              <a:cxnLst/>
              <a:rect l="l" t="t" r="r" b="b"/>
              <a:pathLst>
                <a:path w="5359" h="1728" extrusionOk="0">
                  <a:moveTo>
                    <a:pt x="453" y="1"/>
                  </a:moveTo>
                  <a:lnTo>
                    <a:pt x="727" y="37"/>
                  </a:lnTo>
                  <a:lnTo>
                    <a:pt x="1774" y="156"/>
                  </a:lnTo>
                  <a:lnTo>
                    <a:pt x="5253" y="534"/>
                  </a:lnTo>
                  <a:lnTo>
                    <a:pt x="5253" y="534"/>
                  </a:lnTo>
                  <a:cubicBezTo>
                    <a:pt x="5275" y="790"/>
                    <a:pt x="5287" y="1056"/>
                    <a:pt x="5311" y="1322"/>
                  </a:cubicBezTo>
                  <a:cubicBezTo>
                    <a:pt x="5311" y="1449"/>
                    <a:pt x="5322" y="1576"/>
                    <a:pt x="5333" y="1692"/>
                  </a:cubicBezTo>
                  <a:lnTo>
                    <a:pt x="5333" y="1692"/>
                  </a:lnTo>
                  <a:lnTo>
                    <a:pt x="1548" y="1703"/>
                  </a:lnTo>
                  <a:lnTo>
                    <a:pt x="417" y="1715"/>
                  </a:lnTo>
                  <a:lnTo>
                    <a:pt x="0" y="1715"/>
                  </a:lnTo>
                  <a:lnTo>
                    <a:pt x="24" y="1727"/>
                  </a:lnTo>
                  <a:lnTo>
                    <a:pt x="5358" y="1727"/>
                  </a:lnTo>
                  <a:lnTo>
                    <a:pt x="5358" y="1703"/>
                  </a:lnTo>
                  <a:cubicBezTo>
                    <a:pt x="5358" y="1584"/>
                    <a:pt x="5346" y="1453"/>
                    <a:pt x="5334" y="1322"/>
                  </a:cubicBezTo>
                  <a:cubicBezTo>
                    <a:pt x="5322" y="1049"/>
                    <a:pt x="5299" y="775"/>
                    <a:pt x="5287" y="513"/>
                  </a:cubicBezTo>
                  <a:lnTo>
                    <a:pt x="5287" y="501"/>
                  </a:lnTo>
                  <a:lnTo>
                    <a:pt x="5275" y="501"/>
                  </a:lnTo>
                  <a:lnTo>
                    <a:pt x="1774" y="132"/>
                  </a:lnTo>
                  <a:lnTo>
                    <a:pt x="739" y="25"/>
                  </a:lnTo>
                  <a:lnTo>
                    <a:pt x="4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7;p51">
              <a:extLst>
                <a:ext uri="{FF2B5EF4-FFF2-40B4-BE49-F238E27FC236}">
                  <a16:creationId xmlns:a16="http://schemas.microsoft.com/office/drawing/2014/main" id="{1A0E544C-3CC1-B179-C7BA-9BCC240E9C73}"/>
                </a:ext>
              </a:extLst>
            </p:cNvPr>
            <p:cNvSpPr/>
            <p:nvPr/>
          </p:nvSpPr>
          <p:spPr>
            <a:xfrm>
              <a:off x="5546671" y="2018554"/>
              <a:ext cx="122074" cy="37345"/>
            </a:xfrm>
            <a:custGeom>
              <a:avLst/>
              <a:gdLst/>
              <a:ahLst/>
              <a:cxnLst/>
              <a:rect l="l" t="t" r="r" b="b"/>
              <a:pathLst>
                <a:path w="1216" h="372" extrusionOk="0">
                  <a:moveTo>
                    <a:pt x="245" y="0"/>
                  </a:moveTo>
                  <a:cubicBezTo>
                    <a:pt x="227" y="0"/>
                    <a:pt x="209" y="0"/>
                    <a:pt x="191" y="1"/>
                  </a:cubicBezTo>
                  <a:cubicBezTo>
                    <a:pt x="144" y="1"/>
                    <a:pt x="108" y="1"/>
                    <a:pt x="60" y="13"/>
                  </a:cubicBezTo>
                  <a:cubicBezTo>
                    <a:pt x="37" y="13"/>
                    <a:pt x="25" y="25"/>
                    <a:pt x="1" y="25"/>
                  </a:cubicBezTo>
                  <a:cubicBezTo>
                    <a:pt x="1" y="29"/>
                    <a:pt x="10" y="30"/>
                    <a:pt x="26" y="30"/>
                  </a:cubicBezTo>
                  <a:cubicBezTo>
                    <a:pt x="59" y="30"/>
                    <a:pt x="120" y="25"/>
                    <a:pt x="191" y="25"/>
                  </a:cubicBezTo>
                  <a:cubicBezTo>
                    <a:pt x="346" y="25"/>
                    <a:pt x="501" y="49"/>
                    <a:pt x="644" y="96"/>
                  </a:cubicBezTo>
                  <a:cubicBezTo>
                    <a:pt x="787" y="132"/>
                    <a:pt x="929" y="192"/>
                    <a:pt x="1060" y="275"/>
                  </a:cubicBezTo>
                  <a:cubicBezTo>
                    <a:pt x="1146" y="328"/>
                    <a:pt x="1202" y="372"/>
                    <a:pt x="1213" y="372"/>
                  </a:cubicBezTo>
                  <a:cubicBezTo>
                    <a:pt x="1215" y="372"/>
                    <a:pt x="1215" y="371"/>
                    <a:pt x="1215" y="370"/>
                  </a:cubicBezTo>
                  <a:cubicBezTo>
                    <a:pt x="1215" y="370"/>
                    <a:pt x="1203" y="358"/>
                    <a:pt x="1180" y="334"/>
                  </a:cubicBezTo>
                  <a:cubicBezTo>
                    <a:pt x="1144" y="299"/>
                    <a:pt x="1108" y="275"/>
                    <a:pt x="1072" y="251"/>
                  </a:cubicBezTo>
                  <a:cubicBezTo>
                    <a:pt x="825" y="94"/>
                    <a:pt x="546" y="0"/>
                    <a:pt x="24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8;p51">
              <a:extLst>
                <a:ext uri="{FF2B5EF4-FFF2-40B4-BE49-F238E27FC236}">
                  <a16:creationId xmlns:a16="http://schemas.microsoft.com/office/drawing/2014/main" id="{8BC111A4-C2E9-F414-8CF3-9F367398A558}"/>
                </a:ext>
              </a:extLst>
            </p:cNvPr>
            <p:cNvSpPr/>
            <p:nvPr/>
          </p:nvSpPr>
          <p:spPr>
            <a:xfrm>
              <a:off x="6173012" y="2029296"/>
              <a:ext cx="404070" cy="95872"/>
            </a:xfrm>
            <a:custGeom>
              <a:avLst/>
              <a:gdLst/>
              <a:ahLst/>
              <a:cxnLst/>
              <a:rect l="l" t="t" r="r" b="b"/>
              <a:pathLst>
                <a:path w="4025" h="955" extrusionOk="0">
                  <a:moveTo>
                    <a:pt x="4023" y="1"/>
                  </a:moveTo>
                  <a:cubicBezTo>
                    <a:pt x="3977" y="1"/>
                    <a:pt x="3091" y="211"/>
                    <a:pt x="2013" y="466"/>
                  </a:cubicBezTo>
                  <a:cubicBezTo>
                    <a:pt x="894" y="727"/>
                    <a:pt x="1" y="942"/>
                    <a:pt x="1" y="954"/>
                  </a:cubicBezTo>
                  <a:cubicBezTo>
                    <a:pt x="1" y="954"/>
                    <a:pt x="1" y="954"/>
                    <a:pt x="3" y="954"/>
                  </a:cubicBezTo>
                  <a:cubicBezTo>
                    <a:pt x="49" y="954"/>
                    <a:pt x="935" y="744"/>
                    <a:pt x="2013" y="489"/>
                  </a:cubicBezTo>
                  <a:cubicBezTo>
                    <a:pt x="3132" y="227"/>
                    <a:pt x="4025" y="13"/>
                    <a:pt x="4025" y="1"/>
                  </a:cubicBezTo>
                  <a:cubicBezTo>
                    <a:pt x="4025" y="1"/>
                    <a:pt x="4024" y="1"/>
                    <a:pt x="402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9;p51">
              <a:extLst>
                <a:ext uri="{FF2B5EF4-FFF2-40B4-BE49-F238E27FC236}">
                  <a16:creationId xmlns:a16="http://schemas.microsoft.com/office/drawing/2014/main" id="{052DD304-8352-04C0-AD46-79BED594652B}"/>
                </a:ext>
              </a:extLst>
            </p:cNvPr>
            <p:cNvSpPr/>
            <p:nvPr/>
          </p:nvSpPr>
          <p:spPr>
            <a:xfrm>
              <a:off x="6437142" y="2020964"/>
              <a:ext cx="63446" cy="43168"/>
            </a:xfrm>
            <a:custGeom>
              <a:avLst/>
              <a:gdLst/>
              <a:ahLst/>
              <a:cxnLst/>
              <a:rect l="l" t="t" r="r" b="b"/>
              <a:pathLst>
                <a:path w="632" h="430" extrusionOk="0">
                  <a:moveTo>
                    <a:pt x="632" y="1"/>
                  </a:moveTo>
                  <a:cubicBezTo>
                    <a:pt x="596" y="1"/>
                    <a:pt x="561" y="1"/>
                    <a:pt x="525" y="13"/>
                  </a:cubicBezTo>
                  <a:cubicBezTo>
                    <a:pt x="430" y="48"/>
                    <a:pt x="346" y="84"/>
                    <a:pt x="263" y="144"/>
                  </a:cubicBezTo>
                  <a:cubicBezTo>
                    <a:pt x="191" y="191"/>
                    <a:pt x="120" y="263"/>
                    <a:pt x="60" y="334"/>
                  </a:cubicBezTo>
                  <a:cubicBezTo>
                    <a:pt x="37" y="358"/>
                    <a:pt x="13" y="394"/>
                    <a:pt x="1" y="429"/>
                  </a:cubicBezTo>
                  <a:cubicBezTo>
                    <a:pt x="84" y="334"/>
                    <a:pt x="180" y="251"/>
                    <a:pt x="287" y="168"/>
                  </a:cubicBezTo>
                  <a:cubicBezTo>
                    <a:pt x="394" y="96"/>
                    <a:pt x="513" y="37"/>
                    <a:pt x="63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10;p51">
              <a:extLst>
                <a:ext uri="{FF2B5EF4-FFF2-40B4-BE49-F238E27FC236}">
                  <a16:creationId xmlns:a16="http://schemas.microsoft.com/office/drawing/2014/main" id="{41F93397-9817-69F9-8E45-C7B5A4AF38DE}"/>
                </a:ext>
              </a:extLst>
            </p:cNvPr>
            <p:cNvSpPr/>
            <p:nvPr/>
          </p:nvSpPr>
          <p:spPr>
            <a:xfrm>
              <a:off x="6084568" y="2111818"/>
              <a:ext cx="84930" cy="104104"/>
            </a:xfrm>
            <a:custGeom>
              <a:avLst/>
              <a:gdLst/>
              <a:ahLst/>
              <a:cxnLst/>
              <a:rect l="l" t="t" r="r" b="b"/>
              <a:pathLst>
                <a:path w="846" h="1037" extrusionOk="0">
                  <a:moveTo>
                    <a:pt x="1" y="1"/>
                  </a:moveTo>
                  <a:lnTo>
                    <a:pt x="72" y="1025"/>
                  </a:lnTo>
                  <a:lnTo>
                    <a:pt x="846" y="1037"/>
                  </a:lnTo>
                  <a:lnTo>
                    <a:pt x="846" y="108"/>
                  </a:lnTo>
                  <a:lnTo>
                    <a:pt x="1"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11;p51">
              <a:extLst>
                <a:ext uri="{FF2B5EF4-FFF2-40B4-BE49-F238E27FC236}">
                  <a16:creationId xmlns:a16="http://schemas.microsoft.com/office/drawing/2014/main" id="{EC212E71-F3E2-8249-5AB0-CCB1B707A4D2}"/>
                </a:ext>
              </a:extLst>
            </p:cNvPr>
            <p:cNvSpPr/>
            <p:nvPr/>
          </p:nvSpPr>
          <p:spPr>
            <a:xfrm>
              <a:off x="6169398" y="2122560"/>
              <a:ext cx="210518" cy="100892"/>
            </a:xfrm>
            <a:custGeom>
              <a:avLst/>
              <a:gdLst/>
              <a:ahLst/>
              <a:cxnLst/>
              <a:rect l="l" t="t" r="r" b="b"/>
              <a:pathLst>
                <a:path w="2097" h="1005" extrusionOk="0">
                  <a:moveTo>
                    <a:pt x="1" y="1"/>
                  </a:moveTo>
                  <a:lnTo>
                    <a:pt x="1" y="930"/>
                  </a:lnTo>
                  <a:cubicBezTo>
                    <a:pt x="1" y="930"/>
                    <a:pt x="1412" y="1005"/>
                    <a:pt x="1801" y="1005"/>
                  </a:cubicBezTo>
                  <a:cubicBezTo>
                    <a:pt x="1850" y="1005"/>
                    <a:pt x="1882" y="1004"/>
                    <a:pt x="1894" y="1001"/>
                  </a:cubicBezTo>
                  <a:cubicBezTo>
                    <a:pt x="2025" y="977"/>
                    <a:pt x="2096" y="763"/>
                    <a:pt x="1858" y="584"/>
                  </a:cubicBezTo>
                  <a:cubicBezTo>
                    <a:pt x="1775" y="525"/>
                    <a:pt x="1382" y="418"/>
                    <a:pt x="1156" y="346"/>
                  </a:cubicBezTo>
                  <a:cubicBezTo>
                    <a:pt x="1037" y="299"/>
                    <a:pt x="918" y="239"/>
                    <a:pt x="799" y="179"/>
                  </a:cubicBezTo>
                  <a:lnTo>
                    <a:pt x="596" y="60"/>
                  </a:lnTo>
                  <a:cubicBezTo>
                    <a:pt x="537" y="25"/>
                    <a:pt x="453" y="1"/>
                    <a:pt x="382"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12;p51">
              <a:extLst>
                <a:ext uri="{FF2B5EF4-FFF2-40B4-BE49-F238E27FC236}">
                  <a16:creationId xmlns:a16="http://schemas.microsoft.com/office/drawing/2014/main" id="{C91F14D0-E8A3-33EA-6FC2-79107580E9C3}"/>
                </a:ext>
              </a:extLst>
            </p:cNvPr>
            <p:cNvSpPr/>
            <p:nvPr/>
          </p:nvSpPr>
          <p:spPr>
            <a:xfrm>
              <a:off x="6228027" y="2159604"/>
              <a:ext cx="4819" cy="49191"/>
            </a:xfrm>
            <a:custGeom>
              <a:avLst/>
              <a:gdLst/>
              <a:ahLst/>
              <a:cxnLst/>
              <a:rect l="l" t="t" r="r" b="b"/>
              <a:pathLst>
                <a:path w="48" h="490" extrusionOk="0">
                  <a:moveTo>
                    <a:pt x="36" y="1"/>
                  </a:moveTo>
                  <a:cubicBezTo>
                    <a:pt x="12" y="84"/>
                    <a:pt x="0" y="168"/>
                    <a:pt x="12" y="239"/>
                  </a:cubicBezTo>
                  <a:cubicBezTo>
                    <a:pt x="0" y="322"/>
                    <a:pt x="24" y="406"/>
                    <a:pt x="48" y="489"/>
                  </a:cubicBezTo>
                  <a:cubicBezTo>
                    <a:pt x="48" y="406"/>
                    <a:pt x="48" y="322"/>
                    <a:pt x="36" y="239"/>
                  </a:cubicBezTo>
                  <a:cubicBezTo>
                    <a:pt x="48" y="168"/>
                    <a:pt x="36" y="8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13;p51">
              <a:extLst>
                <a:ext uri="{FF2B5EF4-FFF2-40B4-BE49-F238E27FC236}">
                  <a16:creationId xmlns:a16="http://schemas.microsoft.com/office/drawing/2014/main" id="{96D2A2A8-D62E-F85E-5D8E-F0336E281FFE}"/>
                </a:ext>
              </a:extLst>
            </p:cNvPr>
            <p:cNvSpPr/>
            <p:nvPr/>
          </p:nvSpPr>
          <p:spPr>
            <a:xfrm>
              <a:off x="6249511" y="2163218"/>
              <a:ext cx="3714" cy="44372"/>
            </a:xfrm>
            <a:custGeom>
              <a:avLst/>
              <a:gdLst/>
              <a:ahLst/>
              <a:cxnLst/>
              <a:rect l="l" t="t" r="r" b="b"/>
              <a:pathLst>
                <a:path w="37" h="442" extrusionOk="0">
                  <a:moveTo>
                    <a:pt x="24" y="1"/>
                  </a:moveTo>
                  <a:cubicBezTo>
                    <a:pt x="1" y="72"/>
                    <a:pt x="1" y="144"/>
                    <a:pt x="1" y="227"/>
                  </a:cubicBezTo>
                  <a:cubicBezTo>
                    <a:pt x="1" y="298"/>
                    <a:pt x="1" y="370"/>
                    <a:pt x="13" y="441"/>
                  </a:cubicBezTo>
                  <a:cubicBezTo>
                    <a:pt x="36" y="370"/>
                    <a:pt x="36" y="298"/>
                    <a:pt x="36" y="227"/>
                  </a:cubicBezTo>
                  <a:cubicBezTo>
                    <a:pt x="36" y="144"/>
                    <a:pt x="36" y="72"/>
                    <a:pt x="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14;p51">
              <a:extLst>
                <a:ext uri="{FF2B5EF4-FFF2-40B4-BE49-F238E27FC236}">
                  <a16:creationId xmlns:a16="http://schemas.microsoft.com/office/drawing/2014/main" id="{2D89640A-56F5-E4A1-4F7C-F944FA563B90}"/>
                </a:ext>
              </a:extLst>
            </p:cNvPr>
            <p:cNvSpPr/>
            <p:nvPr/>
          </p:nvSpPr>
          <p:spPr>
            <a:xfrm>
              <a:off x="6268685" y="2165627"/>
              <a:ext cx="4819" cy="45477"/>
            </a:xfrm>
            <a:custGeom>
              <a:avLst/>
              <a:gdLst/>
              <a:ahLst/>
              <a:cxnLst/>
              <a:rect l="l" t="t" r="r" b="b"/>
              <a:pathLst>
                <a:path w="48" h="453" extrusionOk="0">
                  <a:moveTo>
                    <a:pt x="0" y="1"/>
                  </a:moveTo>
                  <a:cubicBezTo>
                    <a:pt x="0" y="155"/>
                    <a:pt x="12" y="310"/>
                    <a:pt x="36" y="453"/>
                  </a:cubicBezTo>
                  <a:cubicBezTo>
                    <a:pt x="48" y="382"/>
                    <a:pt x="48" y="298"/>
                    <a:pt x="36" y="227"/>
                  </a:cubicBezTo>
                  <a:cubicBezTo>
                    <a:pt x="36" y="155"/>
                    <a:pt x="24" y="72"/>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15;p51">
              <a:extLst>
                <a:ext uri="{FF2B5EF4-FFF2-40B4-BE49-F238E27FC236}">
                  <a16:creationId xmlns:a16="http://schemas.microsoft.com/office/drawing/2014/main" id="{9371104B-B2F2-075B-F373-17A897EF2330}"/>
                </a:ext>
              </a:extLst>
            </p:cNvPr>
            <p:cNvSpPr/>
            <p:nvPr/>
          </p:nvSpPr>
          <p:spPr>
            <a:xfrm>
              <a:off x="6177831" y="2145348"/>
              <a:ext cx="38349" cy="72984"/>
            </a:xfrm>
            <a:custGeom>
              <a:avLst/>
              <a:gdLst/>
              <a:ahLst/>
              <a:cxnLst/>
              <a:rect l="l" t="t" r="r" b="b"/>
              <a:pathLst>
                <a:path w="382" h="727" extrusionOk="0">
                  <a:moveTo>
                    <a:pt x="96" y="19"/>
                  </a:moveTo>
                  <a:cubicBezTo>
                    <a:pt x="104" y="19"/>
                    <a:pt x="112" y="20"/>
                    <a:pt x="119" y="24"/>
                  </a:cubicBezTo>
                  <a:cubicBezTo>
                    <a:pt x="179" y="48"/>
                    <a:pt x="238" y="95"/>
                    <a:pt x="286" y="155"/>
                  </a:cubicBezTo>
                  <a:cubicBezTo>
                    <a:pt x="327" y="219"/>
                    <a:pt x="345" y="291"/>
                    <a:pt x="344" y="362"/>
                  </a:cubicBezTo>
                  <a:lnTo>
                    <a:pt x="344" y="362"/>
                  </a:lnTo>
                  <a:cubicBezTo>
                    <a:pt x="264" y="320"/>
                    <a:pt x="193" y="276"/>
                    <a:pt x="131" y="214"/>
                  </a:cubicBezTo>
                  <a:cubicBezTo>
                    <a:pt x="96" y="191"/>
                    <a:pt x="60" y="143"/>
                    <a:pt x="36" y="107"/>
                  </a:cubicBezTo>
                  <a:cubicBezTo>
                    <a:pt x="24" y="83"/>
                    <a:pt x="36" y="60"/>
                    <a:pt x="48" y="36"/>
                  </a:cubicBezTo>
                  <a:cubicBezTo>
                    <a:pt x="56" y="27"/>
                    <a:pt x="77" y="19"/>
                    <a:pt x="96" y="19"/>
                  </a:cubicBezTo>
                  <a:close/>
                  <a:moveTo>
                    <a:pt x="342" y="389"/>
                  </a:moveTo>
                  <a:lnTo>
                    <a:pt x="342" y="389"/>
                  </a:lnTo>
                  <a:cubicBezTo>
                    <a:pt x="332" y="494"/>
                    <a:pt x="279" y="594"/>
                    <a:pt x="191" y="655"/>
                  </a:cubicBezTo>
                  <a:cubicBezTo>
                    <a:pt x="167" y="667"/>
                    <a:pt x="143" y="679"/>
                    <a:pt x="107" y="691"/>
                  </a:cubicBezTo>
                  <a:cubicBezTo>
                    <a:pt x="84" y="691"/>
                    <a:pt x="60" y="691"/>
                    <a:pt x="48" y="667"/>
                  </a:cubicBezTo>
                  <a:cubicBezTo>
                    <a:pt x="48" y="643"/>
                    <a:pt x="48" y="619"/>
                    <a:pt x="60" y="607"/>
                  </a:cubicBezTo>
                  <a:cubicBezTo>
                    <a:pt x="72" y="584"/>
                    <a:pt x="84" y="560"/>
                    <a:pt x="107" y="548"/>
                  </a:cubicBezTo>
                  <a:cubicBezTo>
                    <a:pt x="155" y="500"/>
                    <a:pt x="215" y="453"/>
                    <a:pt x="286" y="417"/>
                  </a:cubicBezTo>
                  <a:cubicBezTo>
                    <a:pt x="312" y="404"/>
                    <a:pt x="330" y="395"/>
                    <a:pt x="342" y="389"/>
                  </a:cubicBezTo>
                  <a:close/>
                  <a:moveTo>
                    <a:pt x="72" y="0"/>
                  </a:moveTo>
                  <a:cubicBezTo>
                    <a:pt x="48" y="0"/>
                    <a:pt x="36" y="12"/>
                    <a:pt x="24" y="24"/>
                  </a:cubicBezTo>
                  <a:cubicBezTo>
                    <a:pt x="0" y="48"/>
                    <a:pt x="0" y="83"/>
                    <a:pt x="12" y="119"/>
                  </a:cubicBezTo>
                  <a:cubicBezTo>
                    <a:pt x="24" y="143"/>
                    <a:pt x="36" y="167"/>
                    <a:pt x="60" y="191"/>
                  </a:cubicBezTo>
                  <a:cubicBezTo>
                    <a:pt x="131" y="262"/>
                    <a:pt x="215" y="322"/>
                    <a:pt x="310" y="357"/>
                  </a:cubicBezTo>
                  <a:cubicBezTo>
                    <a:pt x="321" y="363"/>
                    <a:pt x="332" y="368"/>
                    <a:pt x="343" y="373"/>
                  </a:cubicBezTo>
                  <a:lnTo>
                    <a:pt x="343" y="373"/>
                  </a:lnTo>
                  <a:cubicBezTo>
                    <a:pt x="343" y="378"/>
                    <a:pt x="343" y="382"/>
                    <a:pt x="342" y="387"/>
                  </a:cubicBezTo>
                  <a:lnTo>
                    <a:pt x="342" y="387"/>
                  </a:lnTo>
                  <a:cubicBezTo>
                    <a:pt x="320" y="393"/>
                    <a:pt x="293" y="395"/>
                    <a:pt x="274" y="405"/>
                  </a:cubicBezTo>
                  <a:cubicBezTo>
                    <a:pt x="203" y="441"/>
                    <a:pt x="143" y="476"/>
                    <a:pt x="84" y="536"/>
                  </a:cubicBezTo>
                  <a:cubicBezTo>
                    <a:pt x="72" y="548"/>
                    <a:pt x="48" y="572"/>
                    <a:pt x="36" y="595"/>
                  </a:cubicBezTo>
                  <a:cubicBezTo>
                    <a:pt x="24" y="619"/>
                    <a:pt x="12" y="655"/>
                    <a:pt x="24" y="679"/>
                  </a:cubicBezTo>
                  <a:cubicBezTo>
                    <a:pt x="36" y="703"/>
                    <a:pt x="48" y="714"/>
                    <a:pt x="60" y="726"/>
                  </a:cubicBezTo>
                  <a:lnTo>
                    <a:pt x="107" y="726"/>
                  </a:lnTo>
                  <a:cubicBezTo>
                    <a:pt x="143" y="714"/>
                    <a:pt x="179" y="703"/>
                    <a:pt x="203" y="679"/>
                  </a:cubicBezTo>
                  <a:cubicBezTo>
                    <a:pt x="274" y="643"/>
                    <a:pt x="322" y="572"/>
                    <a:pt x="346" y="488"/>
                  </a:cubicBezTo>
                  <a:cubicBezTo>
                    <a:pt x="359" y="453"/>
                    <a:pt x="366" y="417"/>
                    <a:pt x="368" y="380"/>
                  </a:cubicBezTo>
                  <a:lnTo>
                    <a:pt x="368" y="380"/>
                  </a:lnTo>
                  <a:cubicBezTo>
                    <a:pt x="373" y="381"/>
                    <a:pt x="377" y="381"/>
                    <a:pt x="381" y="381"/>
                  </a:cubicBezTo>
                  <a:cubicBezTo>
                    <a:pt x="377" y="379"/>
                    <a:pt x="373" y="377"/>
                    <a:pt x="369" y="375"/>
                  </a:cubicBezTo>
                  <a:lnTo>
                    <a:pt x="369" y="375"/>
                  </a:lnTo>
                  <a:cubicBezTo>
                    <a:pt x="376" y="216"/>
                    <a:pt x="283" y="58"/>
                    <a:pt x="11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16;p51">
              <a:extLst>
                <a:ext uri="{FF2B5EF4-FFF2-40B4-BE49-F238E27FC236}">
                  <a16:creationId xmlns:a16="http://schemas.microsoft.com/office/drawing/2014/main" id="{5A499C61-9024-DCFE-89D9-357D61949906}"/>
                </a:ext>
              </a:extLst>
            </p:cNvPr>
            <p:cNvSpPr/>
            <p:nvPr/>
          </p:nvSpPr>
          <p:spPr>
            <a:xfrm>
              <a:off x="6214876" y="2123764"/>
              <a:ext cx="154299" cy="99386"/>
            </a:xfrm>
            <a:custGeom>
              <a:avLst/>
              <a:gdLst/>
              <a:ahLst/>
              <a:cxnLst/>
              <a:rect l="l" t="t" r="r" b="b"/>
              <a:pathLst>
                <a:path w="1537" h="990" extrusionOk="0">
                  <a:moveTo>
                    <a:pt x="0" y="1"/>
                  </a:moveTo>
                  <a:cubicBezTo>
                    <a:pt x="12" y="25"/>
                    <a:pt x="36" y="37"/>
                    <a:pt x="60" y="48"/>
                  </a:cubicBezTo>
                  <a:cubicBezTo>
                    <a:pt x="108" y="96"/>
                    <a:pt x="167" y="132"/>
                    <a:pt x="227" y="167"/>
                  </a:cubicBezTo>
                  <a:cubicBezTo>
                    <a:pt x="429" y="298"/>
                    <a:pt x="643" y="394"/>
                    <a:pt x="870" y="453"/>
                  </a:cubicBezTo>
                  <a:cubicBezTo>
                    <a:pt x="989" y="501"/>
                    <a:pt x="1120" y="513"/>
                    <a:pt x="1227" y="560"/>
                  </a:cubicBezTo>
                  <a:cubicBezTo>
                    <a:pt x="1322" y="584"/>
                    <a:pt x="1405" y="656"/>
                    <a:pt x="1465" y="739"/>
                  </a:cubicBezTo>
                  <a:cubicBezTo>
                    <a:pt x="1501" y="799"/>
                    <a:pt x="1512" y="870"/>
                    <a:pt x="1489" y="929"/>
                  </a:cubicBezTo>
                  <a:cubicBezTo>
                    <a:pt x="1477" y="953"/>
                    <a:pt x="1465" y="977"/>
                    <a:pt x="1441" y="989"/>
                  </a:cubicBezTo>
                  <a:cubicBezTo>
                    <a:pt x="1441" y="989"/>
                    <a:pt x="1453" y="989"/>
                    <a:pt x="1465" y="977"/>
                  </a:cubicBezTo>
                  <a:cubicBezTo>
                    <a:pt x="1489" y="965"/>
                    <a:pt x="1501" y="941"/>
                    <a:pt x="1512" y="929"/>
                  </a:cubicBezTo>
                  <a:cubicBezTo>
                    <a:pt x="1536" y="858"/>
                    <a:pt x="1524" y="787"/>
                    <a:pt x="1489" y="715"/>
                  </a:cubicBezTo>
                  <a:cubicBezTo>
                    <a:pt x="1429" y="632"/>
                    <a:pt x="1346" y="560"/>
                    <a:pt x="1239" y="525"/>
                  </a:cubicBezTo>
                  <a:cubicBezTo>
                    <a:pt x="1131" y="489"/>
                    <a:pt x="1001" y="465"/>
                    <a:pt x="870" y="429"/>
                  </a:cubicBezTo>
                  <a:cubicBezTo>
                    <a:pt x="655" y="358"/>
                    <a:pt x="441" y="275"/>
                    <a:pt x="239" y="156"/>
                  </a:cubicBezTo>
                  <a:cubicBezTo>
                    <a:pt x="167" y="108"/>
                    <a:pt x="108" y="72"/>
                    <a:pt x="60" y="37"/>
                  </a:cubicBezTo>
                  <a:cubicBezTo>
                    <a:pt x="36" y="25"/>
                    <a:pt x="24" y="13"/>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17;p51">
              <a:extLst>
                <a:ext uri="{FF2B5EF4-FFF2-40B4-BE49-F238E27FC236}">
                  <a16:creationId xmlns:a16="http://schemas.microsoft.com/office/drawing/2014/main" id="{4CF652E4-BE77-6019-61C4-D745F3592B8F}"/>
                </a:ext>
              </a:extLst>
            </p:cNvPr>
            <p:cNvSpPr/>
            <p:nvPr/>
          </p:nvSpPr>
          <p:spPr>
            <a:xfrm>
              <a:off x="6150324" y="1496319"/>
              <a:ext cx="344338" cy="413707"/>
            </a:xfrm>
            <a:custGeom>
              <a:avLst/>
              <a:gdLst/>
              <a:ahLst/>
              <a:cxnLst/>
              <a:rect l="l" t="t" r="r" b="b"/>
              <a:pathLst>
                <a:path w="3430" h="4121" extrusionOk="0">
                  <a:moveTo>
                    <a:pt x="1774" y="0"/>
                  </a:moveTo>
                  <a:lnTo>
                    <a:pt x="631" y="607"/>
                  </a:lnTo>
                  <a:lnTo>
                    <a:pt x="1953" y="2881"/>
                  </a:lnTo>
                  <a:lnTo>
                    <a:pt x="0" y="3262"/>
                  </a:lnTo>
                  <a:lnTo>
                    <a:pt x="60" y="4060"/>
                  </a:lnTo>
                  <a:lnTo>
                    <a:pt x="2275" y="4120"/>
                  </a:lnTo>
                  <a:cubicBezTo>
                    <a:pt x="2285" y="4120"/>
                    <a:pt x="2295" y="4120"/>
                    <a:pt x="2306" y="4120"/>
                  </a:cubicBezTo>
                  <a:cubicBezTo>
                    <a:pt x="2711" y="4120"/>
                    <a:pt x="3089" y="3896"/>
                    <a:pt x="3263" y="3524"/>
                  </a:cubicBezTo>
                  <a:cubicBezTo>
                    <a:pt x="3429" y="3203"/>
                    <a:pt x="3418" y="2834"/>
                    <a:pt x="3239" y="2512"/>
                  </a:cubicBezTo>
                  <a:lnTo>
                    <a:pt x="177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18;p51">
              <a:extLst>
                <a:ext uri="{FF2B5EF4-FFF2-40B4-BE49-F238E27FC236}">
                  <a16:creationId xmlns:a16="http://schemas.microsoft.com/office/drawing/2014/main" id="{719B2960-9DF4-4088-885C-B592E4BF04DC}"/>
                </a:ext>
              </a:extLst>
            </p:cNvPr>
            <p:cNvSpPr/>
            <p:nvPr/>
          </p:nvSpPr>
          <p:spPr>
            <a:xfrm>
              <a:off x="5655495" y="1498628"/>
              <a:ext cx="343133" cy="485386"/>
            </a:xfrm>
            <a:custGeom>
              <a:avLst/>
              <a:gdLst/>
              <a:ahLst/>
              <a:cxnLst/>
              <a:rect l="l" t="t" r="r" b="b"/>
              <a:pathLst>
                <a:path w="3418" h="4835" extrusionOk="0">
                  <a:moveTo>
                    <a:pt x="1739" y="1"/>
                  </a:moveTo>
                  <a:lnTo>
                    <a:pt x="310" y="2513"/>
                  </a:lnTo>
                  <a:cubicBezTo>
                    <a:pt x="0" y="3096"/>
                    <a:pt x="215" y="3811"/>
                    <a:pt x="798" y="4120"/>
                  </a:cubicBezTo>
                  <a:cubicBezTo>
                    <a:pt x="858" y="4144"/>
                    <a:pt x="917" y="4180"/>
                    <a:pt x="988" y="4192"/>
                  </a:cubicBezTo>
                  <a:lnTo>
                    <a:pt x="1334" y="4299"/>
                  </a:lnTo>
                  <a:lnTo>
                    <a:pt x="3370" y="4835"/>
                  </a:lnTo>
                  <a:lnTo>
                    <a:pt x="3417" y="4228"/>
                  </a:lnTo>
                  <a:lnTo>
                    <a:pt x="1536" y="3144"/>
                  </a:lnTo>
                  <a:lnTo>
                    <a:pt x="2893" y="584"/>
                  </a:lnTo>
                  <a:lnTo>
                    <a:pt x="173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9;p51">
              <a:extLst>
                <a:ext uri="{FF2B5EF4-FFF2-40B4-BE49-F238E27FC236}">
                  <a16:creationId xmlns:a16="http://schemas.microsoft.com/office/drawing/2014/main" id="{3FFC8F11-410D-1D9B-415A-3CF311679FB9}"/>
                </a:ext>
              </a:extLst>
            </p:cNvPr>
            <p:cNvSpPr/>
            <p:nvPr/>
          </p:nvSpPr>
          <p:spPr>
            <a:xfrm>
              <a:off x="5757091" y="1367216"/>
              <a:ext cx="650326" cy="635971"/>
            </a:xfrm>
            <a:custGeom>
              <a:avLst/>
              <a:gdLst/>
              <a:ahLst/>
              <a:cxnLst/>
              <a:rect l="l" t="t" r="r" b="b"/>
              <a:pathLst>
                <a:path w="6478" h="6335" extrusionOk="0">
                  <a:moveTo>
                    <a:pt x="4013" y="0"/>
                  </a:moveTo>
                  <a:lnTo>
                    <a:pt x="2405" y="24"/>
                  </a:lnTo>
                  <a:cubicBezTo>
                    <a:pt x="2215" y="48"/>
                    <a:pt x="2024" y="95"/>
                    <a:pt x="1834" y="167"/>
                  </a:cubicBezTo>
                  <a:lnTo>
                    <a:pt x="1834" y="155"/>
                  </a:lnTo>
                  <a:cubicBezTo>
                    <a:pt x="965" y="345"/>
                    <a:pt x="0" y="2250"/>
                    <a:pt x="0" y="2250"/>
                  </a:cubicBezTo>
                  <a:lnTo>
                    <a:pt x="1274" y="2917"/>
                  </a:lnTo>
                  <a:lnTo>
                    <a:pt x="1310" y="3120"/>
                  </a:lnTo>
                  <a:cubicBezTo>
                    <a:pt x="1346" y="3382"/>
                    <a:pt x="1465" y="3632"/>
                    <a:pt x="1643" y="3822"/>
                  </a:cubicBezTo>
                  <a:lnTo>
                    <a:pt x="1274" y="6263"/>
                  </a:lnTo>
                  <a:lnTo>
                    <a:pt x="5394" y="6334"/>
                  </a:lnTo>
                  <a:lnTo>
                    <a:pt x="4870" y="4596"/>
                  </a:lnTo>
                  <a:lnTo>
                    <a:pt x="5084" y="2905"/>
                  </a:lnTo>
                  <a:lnTo>
                    <a:pt x="6477" y="2167"/>
                  </a:lnTo>
                  <a:cubicBezTo>
                    <a:pt x="6311" y="1822"/>
                    <a:pt x="6108" y="1488"/>
                    <a:pt x="5882" y="1179"/>
                  </a:cubicBezTo>
                  <a:cubicBezTo>
                    <a:pt x="5418" y="572"/>
                    <a:pt x="4763" y="155"/>
                    <a:pt x="4013"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0;p51">
              <a:extLst>
                <a:ext uri="{FF2B5EF4-FFF2-40B4-BE49-F238E27FC236}">
                  <a16:creationId xmlns:a16="http://schemas.microsoft.com/office/drawing/2014/main" id="{4BF6C44C-AEF8-DBDD-52ED-D827CD4D5F30}"/>
                </a:ext>
              </a:extLst>
            </p:cNvPr>
            <p:cNvSpPr/>
            <p:nvPr/>
          </p:nvSpPr>
          <p:spPr>
            <a:xfrm>
              <a:off x="5948337" y="1014442"/>
              <a:ext cx="233106" cy="449647"/>
            </a:xfrm>
            <a:custGeom>
              <a:avLst/>
              <a:gdLst/>
              <a:ahLst/>
              <a:cxnLst/>
              <a:rect l="l" t="t" r="r" b="b"/>
              <a:pathLst>
                <a:path w="2322" h="4479" extrusionOk="0">
                  <a:moveTo>
                    <a:pt x="733" y="0"/>
                  </a:moveTo>
                  <a:cubicBezTo>
                    <a:pt x="340" y="0"/>
                    <a:pt x="82" y="492"/>
                    <a:pt x="48" y="907"/>
                  </a:cubicBezTo>
                  <a:cubicBezTo>
                    <a:pt x="24" y="1371"/>
                    <a:pt x="0" y="1954"/>
                    <a:pt x="60" y="2300"/>
                  </a:cubicBezTo>
                  <a:cubicBezTo>
                    <a:pt x="167" y="3002"/>
                    <a:pt x="715" y="3097"/>
                    <a:pt x="715" y="3097"/>
                  </a:cubicBezTo>
                  <a:lnTo>
                    <a:pt x="715" y="3705"/>
                  </a:lnTo>
                  <a:cubicBezTo>
                    <a:pt x="715" y="4126"/>
                    <a:pt x="1060" y="4479"/>
                    <a:pt x="1480" y="4479"/>
                  </a:cubicBezTo>
                  <a:cubicBezTo>
                    <a:pt x="1487" y="4479"/>
                    <a:pt x="1494" y="4479"/>
                    <a:pt x="1500" y="4479"/>
                  </a:cubicBezTo>
                  <a:lnTo>
                    <a:pt x="1512" y="4479"/>
                  </a:lnTo>
                  <a:cubicBezTo>
                    <a:pt x="1941" y="4479"/>
                    <a:pt x="2274" y="4133"/>
                    <a:pt x="2286" y="3705"/>
                  </a:cubicBezTo>
                  <a:lnTo>
                    <a:pt x="2322" y="597"/>
                  </a:lnTo>
                  <a:cubicBezTo>
                    <a:pt x="2322" y="466"/>
                    <a:pt x="2227" y="359"/>
                    <a:pt x="2096" y="335"/>
                  </a:cubicBezTo>
                  <a:lnTo>
                    <a:pt x="774" y="2"/>
                  </a:lnTo>
                  <a:cubicBezTo>
                    <a:pt x="760" y="1"/>
                    <a:pt x="747" y="0"/>
                    <a:pt x="73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1;p51">
              <a:extLst>
                <a:ext uri="{FF2B5EF4-FFF2-40B4-BE49-F238E27FC236}">
                  <a16:creationId xmlns:a16="http://schemas.microsoft.com/office/drawing/2014/main" id="{B4E0C0A1-45C1-62D8-C38C-7150BDC07EE2}"/>
                </a:ext>
              </a:extLst>
            </p:cNvPr>
            <p:cNvSpPr/>
            <p:nvPr/>
          </p:nvSpPr>
          <p:spPr>
            <a:xfrm>
              <a:off x="5974639" y="1135313"/>
              <a:ext cx="17970" cy="17970"/>
            </a:xfrm>
            <a:custGeom>
              <a:avLst/>
              <a:gdLst/>
              <a:ahLst/>
              <a:cxnLst/>
              <a:rect l="l" t="t" r="r" b="b"/>
              <a:pathLst>
                <a:path w="179" h="179" extrusionOk="0">
                  <a:moveTo>
                    <a:pt x="95" y="0"/>
                  </a:moveTo>
                  <a:cubicBezTo>
                    <a:pt x="48" y="0"/>
                    <a:pt x="12" y="36"/>
                    <a:pt x="0" y="84"/>
                  </a:cubicBezTo>
                  <a:cubicBezTo>
                    <a:pt x="0" y="131"/>
                    <a:pt x="48" y="179"/>
                    <a:pt x="95" y="179"/>
                  </a:cubicBezTo>
                  <a:cubicBezTo>
                    <a:pt x="143" y="179"/>
                    <a:pt x="179" y="143"/>
                    <a:pt x="179" y="96"/>
                  </a:cubicBezTo>
                  <a:cubicBezTo>
                    <a:pt x="179" y="48"/>
                    <a:pt x="143" y="0"/>
                    <a:pt x="9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2;p51">
              <a:extLst>
                <a:ext uri="{FF2B5EF4-FFF2-40B4-BE49-F238E27FC236}">
                  <a16:creationId xmlns:a16="http://schemas.microsoft.com/office/drawing/2014/main" id="{A7D97617-7322-9DE8-4E7E-09AB08C02157}"/>
                </a:ext>
              </a:extLst>
            </p:cNvPr>
            <p:cNvSpPr/>
            <p:nvPr/>
          </p:nvSpPr>
          <p:spPr>
            <a:xfrm>
              <a:off x="5965002" y="1125776"/>
              <a:ext cx="38349" cy="9838"/>
            </a:xfrm>
            <a:custGeom>
              <a:avLst/>
              <a:gdLst/>
              <a:ahLst/>
              <a:cxnLst/>
              <a:rect l="l" t="t" r="r" b="b"/>
              <a:pathLst>
                <a:path w="382" h="98" extrusionOk="0">
                  <a:moveTo>
                    <a:pt x="191" y="0"/>
                  </a:moveTo>
                  <a:cubicBezTo>
                    <a:pt x="144" y="0"/>
                    <a:pt x="84" y="12"/>
                    <a:pt x="49" y="48"/>
                  </a:cubicBezTo>
                  <a:cubicBezTo>
                    <a:pt x="13" y="72"/>
                    <a:pt x="1" y="95"/>
                    <a:pt x="13" y="95"/>
                  </a:cubicBezTo>
                  <a:cubicBezTo>
                    <a:pt x="14" y="97"/>
                    <a:pt x="16" y="97"/>
                    <a:pt x="19" y="97"/>
                  </a:cubicBezTo>
                  <a:cubicBezTo>
                    <a:pt x="39" y="97"/>
                    <a:pt x="96" y="60"/>
                    <a:pt x="191" y="60"/>
                  </a:cubicBezTo>
                  <a:cubicBezTo>
                    <a:pt x="276" y="60"/>
                    <a:pt x="342" y="97"/>
                    <a:pt x="364" y="97"/>
                  </a:cubicBezTo>
                  <a:cubicBezTo>
                    <a:pt x="367" y="97"/>
                    <a:pt x="369" y="97"/>
                    <a:pt x="370" y="95"/>
                  </a:cubicBezTo>
                  <a:cubicBezTo>
                    <a:pt x="382" y="83"/>
                    <a:pt x="358" y="72"/>
                    <a:pt x="334" y="48"/>
                  </a:cubicBezTo>
                  <a:cubicBezTo>
                    <a:pt x="287" y="12"/>
                    <a:pt x="239" y="0"/>
                    <a:pt x="1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3;p51">
              <a:extLst>
                <a:ext uri="{FF2B5EF4-FFF2-40B4-BE49-F238E27FC236}">
                  <a16:creationId xmlns:a16="http://schemas.microsoft.com/office/drawing/2014/main" id="{3B7FD2A4-E543-B926-E4EE-D46F130DC630}"/>
                </a:ext>
              </a:extLst>
            </p:cNvPr>
            <p:cNvSpPr/>
            <p:nvPr/>
          </p:nvSpPr>
          <p:spPr>
            <a:xfrm>
              <a:off x="6071416" y="1137722"/>
              <a:ext cx="18070" cy="16765"/>
            </a:xfrm>
            <a:custGeom>
              <a:avLst/>
              <a:gdLst/>
              <a:ahLst/>
              <a:cxnLst/>
              <a:rect l="l" t="t" r="r" b="b"/>
              <a:pathLst>
                <a:path w="180" h="167" extrusionOk="0">
                  <a:moveTo>
                    <a:pt x="84" y="0"/>
                  </a:moveTo>
                  <a:cubicBezTo>
                    <a:pt x="36" y="0"/>
                    <a:pt x="1" y="36"/>
                    <a:pt x="1" y="72"/>
                  </a:cubicBezTo>
                  <a:cubicBezTo>
                    <a:pt x="1" y="131"/>
                    <a:pt x="36" y="167"/>
                    <a:pt x="84" y="167"/>
                  </a:cubicBezTo>
                  <a:cubicBezTo>
                    <a:pt x="132" y="167"/>
                    <a:pt x="179" y="131"/>
                    <a:pt x="179" y="84"/>
                  </a:cubicBezTo>
                  <a:cubicBezTo>
                    <a:pt x="179" y="36"/>
                    <a:pt x="132"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4;p51">
              <a:extLst>
                <a:ext uri="{FF2B5EF4-FFF2-40B4-BE49-F238E27FC236}">
                  <a16:creationId xmlns:a16="http://schemas.microsoft.com/office/drawing/2014/main" id="{4DF75049-7AE7-0F10-74AC-878DF348DEA5}"/>
                </a:ext>
              </a:extLst>
            </p:cNvPr>
            <p:cNvSpPr/>
            <p:nvPr/>
          </p:nvSpPr>
          <p:spPr>
            <a:xfrm>
              <a:off x="6061879" y="1127783"/>
              <a:ext cx="38349" cy="10139"/>
            </a:xfrm>
            <a:custGeom>
              <a:avLst/>
              <a:gdLst/>
              <a:ahLst/>
              <a:cxnLst/>
              <a:rect l="l" t="t" r="r" b="b"/>
              <a:pathLst>
                <a:path w="382" h="101" extrusionOk="0">
                  <a:moveTo>
                    <a:pt x="211" y="1"/>
                  </a:moveTo>
                  <a:cubicBezTo>
                    <a:pt x="200" y="1"/>
                    <a:pt x="190" y="2"/>
                    <a:pt x="179" y="4"/>
                  </a:cubicBezTo>
                  <a:cubicBezTo>
                    <a:pt x="131" y="4"/>
                    <a:pt x="84" y="16"/>
                    <a:pt x="48" y="40"/>
                  </a:cubicBezTo>
                  <a:cubicBezTo>
                    <a:pt x="12" y="63"/>
                    <a:pt x="0" y="87"/>
                    <a:pt x="0" y="99"/>
                  </a:cubicBezTo>
                  <a:cubicBezTo>
                    <a:pt x="1" y="100"/>
                    <a:pt x="3" y="101"/>
                    <a:pt x="5" y="101"/>
                  </a:cubicBezTo>
                  <a:cubicBezTo>
                    <a:pt x="25" y="101"/>
                    <a:pt x="92" y="52"/>
                    <a:pt x="179" y="52"/>
                  </a:cubicBezTo>
                  <a:cubicBezTo>
                    <a:pt x="274" y="52"/>
                    <a:pt x="332" y="89"/>
                    <a:pt x="360" y="89"/>
                  </a:cubicBezTo>
                  <a:cubicBezTo>
                    <a:pt x="364" y="89"/>
                    <a:pt x="367" y="89"/>
                    <a:pt x="369" y="87"/>
                  </a:cubicBezTo>
                  <a:cubicBezTo>
                    <a:pt x="381" y="75"/>
                    <a:pt x="358" y="63"/>
                    <a:pt x="322" y="40"/>
                  </a:cubicBezTo>
                  <a:cubicBezTo>
                    <a:pt x="293" y="20"/>
                    <a:pt x="256" y="1"/>
                    <a:pt x="21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25;p51">
              <a:extLst>
                <a:ext uri="{FF2B5EF4-FFF2-40B4-BE49-F238E27FC236}">
                  <a16:creationId xmlns:a16="http://schemas.microsoft.com/office/drawing/2014/main" id="{74315157-14E7-F254-3112-A34AF47E69EB}"/>
                </a:ext>
              </a:extLst>
            </p:cNvPr>
            <p:cNvSpPr/>
            <p:nvPr/>
          </p:nvSpPr>
          <p:spPr>
            <a:xfrm>
              <a:off x="6000942" y="1128085"/>
              <a:ext cx="29916" cy="82320"/>
            </a:xfrm>
            <a:custGeom>
              <a:avLst/>
              <a:gdLst/>
              <a:ahLst/>
              <a:cxnLst/>
              <a:rect l="l" t="t" r="r" b="b"/>
              <a:pathLst>
                <a:path w="298" h="820" extrusionOk="0">
                  <a:moveTo>
                    <a:pt x="298" y="1"/>
                  </a:moveTo>
                  <a:cubicBezTo>
                    <a:pt x="214" y="156"/>
                    <a:pt x="155" y="310"/>
                    <a:pt x="95" y="477"/>
                  </a:cubicBezTo>
                  <a:cubicBezTo>
                    <a:pt x="72" y="549"/>
                    <a:pt x="48" y="608"/>
                    <a:pt x="24" y="668"/>
                  </a:cubicBezTo>
                  <a:cubicBezTo>
                    <a:pt x="12" y="703"/>
                    <a:pt x="0" y="739"/>
                    <a:pt x="12" y="763"/>
                  </a:cubicBezTo>
                  <a:cubicBezTo>
                    <a:pt x="24" y="787"/>
                    <a:pt x="36" y="799"/>
                    <a:pt x="48" y="811"/>
                  </a:cubicBezTo>
                  <a:lnTo>
                    <a:pt x="95" y="811"/>
                  </a:lnTo>
                  <a:cubicBezTo>
                    <a:pt x="119" y="816"/>
                    <a:pt x="146" y="819"/>
                    <a:pt x="173" y="819"/>
                  </a:cubicBezTo>
                  <a:cubicBezTo>
                    <a:pt x="200" y="819"/>
                    <a:pt x="226" y="816"/>
                    <a:pt x="250" y="811"/>
                  </a:cubicBezTo>
                  <a:cubicBezTo>
                    <a:pt x="203" y="799"/>
                    <a:pt x="155" y="787"/>
                    <a:pt x="95" y="787"/>
                  </a:cubicBezTo>
                  <a:cubicBezTo>
                    <a:pt x="72" y="787"/>
                    <a:pt x="48" y="775"/>
                    <a:pt x="48" y="763"/>
                  </a:cubicBezTo>
                  <a:cubicBezTo>
                    <a:pt x="48" y="727"/>
                    <a:pt x="48" y="703"/>
                    <a:pt x="60" y="680"/>
                  </a:cubicBezTo>
                  <a:cubicBezTo>
                    <a:pt x="84" y="620"/>
                    <a:pt x="107" y="561"/>
                    <a:pt x="131" y="489"/>
                  </a:cubicBezTo>
                  <a:cubicBezTo>
                    <a:pt x="203" y="334"/>
                    <a:pt x="262" y="168"/>
                    <a:pt x="2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426;p51">
              <a:extLst>
                <a:ext uri="{FF2B5EF4-FFF2-40B4-BE49-F238E27FC236}">
                  <a16:creationId xmlns:a16="http://schemas.microsoft.com/office/drawing/2014/main" id="{FEE83361-6583-A9CD-E68C-F00167501862}"/>
                </a:ext>
              </a:extLst>
            </p:cNvPr>
            <p:cNvSpPr/>
            <p:nvPr/>
          </p:nvSpPr>
          <p:spPr>
            <a:xfrm>
              <a:off x="6020016" y="1300255"/>
              <a:ext cx="94567" cy="42465"/>
            </a:xfrm>
            <a:custGeom>
              <a:avLst/>
              <a:gdLst/>
              <a:ahLst/>
              <a:cxnLst/>
              <a:rect l="l" t="t" r="r" b="b"/>
              <a:pathLst>
                <a:path w="942" h="423" extrusionOk="0">
                  <a:moveTo>
                    <a:pt x="941" y="0"/>
                  </a:moveTo>
                  <a:cubicBezTo>
                    <a:pt x="656" y="167"/>
                    <a:pt x="334" y="250"/>
                    <a:pt x="1" y="250"/>
                  </a:cubicBezTo>
                  <a:lnTo>
                    <a:pt x="13" y="417"/>
                  </a:lnTo>
                  <a:cubicBezTo>
                    <a:pt x="54" y="421"/>
                    <a:pt x="94" y="422"/>
                    <a:pt x="132" y="422"/>
                  </a:cubicBezTo>
                  <a:cubicBezTo>
                    <a:pt x="741" y="422"/>
                    <a:pt x="941" y="1"/>
                    <a:pt x="94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427;p51">
              <a:extLst>
                <a:ext uri="{FF2B5EF4-FFF2-40B4-BE49-F238E27FC236}">
                  <a16:creationId xmlns:a16="http://schemas.microsoft.com/office/drawing/2014/main" id="{E58069AC-AC54-676F-8B92-2C619F94CD55}"/>
                </a:ext>
              </a:extLst>
            </p:cNvPr>
            <p:cNvSpPr/>
            <p:nvPr/>
          </p:nvSpPr>
          <p:spPr>
            <a:xfrm>
              <a:off x="6029553" y="1226167"/>
              <a:ext cx="31221" cy="22086"/>
            </a:xfrm>
            <a:custGeom>
              <a:avLst/>
              <a:gdLst/>
              <a:ahLst/>
              <a:cxnLst/>
              <a:rect l="l" t="t" r="r" b="b"/>
              <a:pathLst>
                <a:path w="311" h="220" extrusionOk="0">
                  <a:moveTo>
                    <a:pt x="168" y="0"/>
                  </a:moveTo>
                  <a:cubicBezTo>
                    <a:pt x="108" y="0"/>
                    <a:pt x="49" y="24"/>
                    <a:pt x="13" y="72"/>
                  </a:cubicBezTo>
                  <a:cubicBezTo>
                    <a:pt x="1" y="84"/>
                    <a:pt x="1" y="95"/>
                    <a:pt x="13" y="107"/>
                  </a:cubicBezTo>
                  <a:cubicBezTo>
                    <a:pt x="13" y="119"/>
                    <a:pt x="25" y="131"/>
                    <a:pt x="37" y="143"/>
                  </a:cubicBezTo>
                  <a:cubicBezTo>
                    <a:pt x="72" y="167"/>
                    <a:pt x="108" y="191"/>
                    <a:pt x="156" y="215"/>
                  </a:cubicBezTo>
                  <a:cubicBezTo>
                    <a:pt x="168" y="218"/>
                    <a:pt x="180" y="219"/>
                    <a:pt x="191" y="219"/>
                  </a:cubicBezTo>
                  <a:cubicBezTo>
                    <a:pt x="226" y="219"/>
                    <a:pt x="260" y="206"/>
                    <a:pt x="287" y="179"/>
                  </a:cubicBezTo>
                  <a:cubicBezTo>
                    <a:pt x="310" y="143"/>
                    <a:pt x="310" y="95"/>
                    <a:pt x="275" y="60"/>
                  </a:cubicBezTo>
                  <a:cubicBezTo>
                    <a:pt x="251" y="24"/>
                    <a:pt x="215" y="12"/>
                    <a:pt x="16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428;p51">
              <a:extLst>
                <a:ext uri="{FF2B5EF4-FFF2-40B4-BE49-F238E27FC236}">
                  <a16:creationId xmlns:a16="http://schemas.microsoft.com/office/drawing/2014/main" id="{A0A0404C-2168-D41E-4B20-77C1AB18DB1D}"/>
                </a:ext>
              </a:extLst>
            </p:cNvPr>
            <p:cNvSpPr/>
            <p:nvPr/>
          </p:nvSpPr>
          <p:spPr>
            <a:xfrm>
              <a:off x="6023630" y="1216529"/>
              <a:ext cx="33530" cy="27908"/>
            </a:xfrm>
            <a:custGeom>
              <a:avLst/>
              <a:gdLst/>
              <a:ahLst/>
              <a:cxnLst/>
              <a:rect l="l" t="t" r="r" b="b"/>
              <a:pathLst>
                <a:path w="334" h="278" extrusionOk="0">
                  <a:moveTo>
                    <a:pt x="310" y="1"/>
                  </a:moveTo>
                  <a:cubicBezTo>
                    <a:pt x="298" y="1"/>
                    <a:pt x="298" y="108"/>
                    <a:pt x="215" y="180"/>
                  </a:cubicBezTo>
                  <a:cubicBezTo>
                    <a:pt x="119" y="251"/>
                    <a:pt x="12" y="239"/>
                    <a:pt x="0" y="263"/>
                  </a:cubicBezTo>
                  <a:cubicBezTo>
                    <a:pt x="0" y="275"/>
                    <a:pt x="36" y="275"/>
                    <a:pt x="84" y="275"/>
                  </a:cubicBezTo>
                  <a:cubicBezTo>
                    <a:pt x="94" y="277"/>
                    <a:pt x="104" y="278"/>
                    <a:pt x="114" y="278"/>
                  </a:cubicBezTo>
                  <a:cubicBezTo>
                    <a:pt x="163" y="278"/>
                    <a:pt x="211" y="255"/>
                    <a:pt x="250" y="215"/>
                  </a:cubicBezTo>
                  <a:cubicBezTo>
                    <a:pt x="298" y="180"/>
                    <a:pt x="322" y="132"/>
                    <a:pt x="334" y="72"/>
                  </a:cubicBezTo>
                  <a:cubicBezTo>
                    <a:pt x="334" y="25"/>
                    <a:pt x="322" y="1"/>
                    <a:pt x="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429;p51">
              <a:extLst>
                <a:ext uri="{FF2B5EF4-FFF2-40B4-BE49-F238E27FC236}">
                  <a16:creationId xmlns:a16="http://schemas.microsoft.com/office/drawing/2014/main" id="{30FC567D-A913-CE44-78C8-C494CB0D0675}"/>
                </a:ext>
              </a:extLst>
            </p:cNvPr>
            <p:cNvSpPr/>
            <p:nvPr/>
          </p:nvSpPr>
          <p:spPr>
            <a:xfrm>
              <a:off x="6057060" y="1112624"/>
              <a:ext cx="46782" cy="13051"/>
            </a:xfrm>
            <a:custGeom>
              <a:avLst/>
              <a:gdLst/>
              <a:ahLst/>
              <a:cxnLst/>
              <a:rect l="l" t="t" r="r" b="b"/>
              <a:pathLst>
                <a:path w="466" h="130" extrusionOk="0">
                  <a:moveTo>
                    <a:pt x="239" y="0"/>
                  </a:moveTo>
                  <a:cubicBezTo>
                    <a:pt x="179" y="0"/>
                    <a:pt x="120" y="0"/>
                    <a:pt x="60" y="24"/>
                  </a:cubicBezTo>
                  <a:cubicBezTo>
                    <a:pt x="25" y="36"/>
                    <a:pt x="1" y="60"/>
                    <a:pt x="1" y="72"/>
                  </a:cubicBezTo>
                  <a:cubicBezTo>
                    <a:pt x="13" y="95"/>
                    <a:pt x="108" y="83"/>
                    <a:pt x="227" y="107"/>
                  </a:cubicBezTo>
                  <a:cubicBezTo>
                    <a:pt x="301" y="116"/>
                    <a:pt x="369" y="129"/>
                    <a:pt x="412" y="129"/>
                  </a:cubicBezTo>
                  <a:cubicBezTo>
                    <a:pt x="432" y="129"/>
                    <a:pt x="446" y="127"/>
                    <a:pt x="453" y="119"/>
                  </a:cubicBezTo>
                  <a:cubicBezTo>
                    <a:pt x="465" y="95"/>
                    <a:pt x="441" y="83"/>
                    <a:pt x="406" y="60"/>
                  </a:cubicBezTo>
                  <a:cubicBezTo>
                    <a:pt x="358" y="24"/>
                    <a:pt x="298" y="12"/>
                    <a:pt x="2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430;p51">
              <a:extLst>
                <a:ext uri="{FF2B5EF4-FFF2-40B4-BE49-F238E27FC236}">
                  <a16:creationId xmlns:a16="http://schemas.microsoft.com/office/drawing/2014/main" id="{7AB6F39A-1ED4-CC3C-4352-AC068253EFE1}"/>
                </a:ext>
              </a:extLst>
            </p:cNvPr>
            <p:cNvSpPr/>
            <p:nvPr/>
          </p:nvSpPr>
          <p:spPr>
            <a:xfrm>
              <a:off x="5966206" y="1107304"/>
              <a:ext cx="36040" cy="11244"/>
            </a:xfrm>
            <a:custGeom>
              <a:avLst/>
              <a:gdLst/>
              <a:ahLst/>
              <a:cxnLst/>
              <a:rect l="l" t="t" r="r" b="b"/>
              <a:pathLst>
                <a:path w="359" h="112" extrusionOk="0">
                  <a:moveTo>
                    <a:pt x="181" y="1"/>
                  </a:moveTo>
                  <a:cubicBezTo>
                    <a:pt x="131" y="1"/>
                    <a:pt x="81" y="16"/>
                    <a:pt x="37" y="41"/>
                  </a:cubicBezTo>
                  <a:cubicBezTo>
                    <a:pt x="13" y="65"/>
                    <a:pt x="1" y="89"/>
                    <a:pt x="13" y="101"/>
                  </a:cubicBezTo>
                  <a:cubicBezTo>
                    <a:pt x="17" y="109"/>
                    <a:pt x="27" y="111"/>
                    <a:pt x="43" y="111"/>
                  </a:cubicBezTo>
                  <a:cubicBezTo>
                    <a:pt x="74" y="111"/>
                    <a:pt x="124" y="101"/>
                    <a:pt x="179" y="101"/>
                  </a:cubicBezTo>
                  <a:cubicBezTo>
                    <a:pt x="221" y="101"/>
                    <a:pt x="257" y="104"/>
                    <a:pt x="285" y="104"/>
                  </a:cubicBezTo>
                  <a:cubicBezTo>
                    <a:pt x="313" y="104"/>
                    <a:pt x="334" y="101"/>
                    <a:pt x="346" y="89"/>
                  </a:cubicBezTo>
                  <a:cubicBezTo>
                    <a:pt x="358" y="65"/>
                    <a:pt x="334" y="65"/>
                    <a:pt x="310" y="41"/>
                  </a:cubicBezTo>
                  <a:cubicBezTo>
                    <a:pt x="271" y="13"/>
                    <a:pt x="226" y="1"/>
                    <a:pt x="18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431;p51">
              <a:extLst>
                <a:ext uri="{FF2B5EF4-FFF2-40B4-BE49-F238E27FC236}">
                  <a16:creationId xmlns:a16="http://schemas.microsoft.com/office/drawing/2014/main" id="{C6915B4A-2319-B7A0-ECE0-DA807EB1C9E9}"/>
                </a:ext>
              </a:extLst>
            </p:cNvPr>
            <p:cNvSpPr/>
            <p:nvPr/>
          </p:nvSpPr>
          <p:spPr>
            <a:xfrm>
              <a:off x="5999737" y="973984"/>
              <a:ext cx="232001" cy="327372"/>
            </a:xfrm>
            <a:custGeom>
              <a:avLst/>
              <a:gdLst/>
              <a:ahLst/>
              <a:cxnLst/>
              <a:rect l="l" t="t" r="r" b="b"/>
              <a:pathLst>
                <a:path w="2311" h="3261" extrusionOk="0">
                  <a:moveTo>
                    <a:pt x="405" y="0"/>
                  </a:moveTo>
                  <a:cubicBezTo>
                    <a:pt x="250" y="0"/>
                    <a:pt x="107" y="71"/>
                    <a:pt x="0" y="191"/>
                  </a:cubicBezTo>
                  <a:lnTo>
                    <a:pt x="24" y="179"/>
                  </a:lnTo>
                  <a:cubicBezTo>
                    <a:pt x="48" y="500"/>
                    <a:pt x="250" y="774"/>
                    <a:pt x="548" y="881"/>
                  </a:cubicBezTo>
                  <a:cubicBezTo>
                    <a:pt x="667" y="929"/>
                    <a:pt x="810" y="941"/>
                    <a:pt x="941" y="988"/>
                  </a:cubicBezTo>
                  <a:cubicBezTo>
                    <a:pt x="1072" y="1024"/>
                    <a:pt x="1179" y="1131"/>
                    <a:pt x="1227" y="1262"/>
                  </a:cubicBezTo>
                  <a:cubicBezTo>
                    <a:pt x="1250" y="1381"/>
                    <a:pt x="1227" y="1500"/>
                    <a:pt x="1179" y="1607"/>
                  </a:cubicBezTo>
                  <a:cubicBezTo>
                    <a:pt x="1155" y="1726"/>
                    <a:pt x="1143" y="1857"/>
                    <a:pt x="1227" y="1941"/>
                  </a:cubicBezTo>
                  <a:cubicBezTo>
                    <a:pt x="1298" y="2036"/>
                    <a:pt x="1417" y="2048"/>
                    <a:pt x="1465" y="2131"/>
                  </a:cubicBezTo>
                  <a:cubicBezTo>
                    <a:pt x="1512" y="2226"/>
                    <a:pt x="1453" y="2334"/>
                    <a:pt x="1417" y="2441"/>
                  </a:cubicBezTo>
                  <a:cubicBezTo>
                    <a:pt x="1346" y="2584"/>
                    <a:pt x="1334" y="2738"/>
                    <a:pt x="1369" y="2893"/>
                  </a:cubicBezTo>
                  <a:cubicBezTo>
                    <a:pt x="1405" y="3048"/>
                    <a:pt x="1524" y="3179"/>
                    <a:pt x="1667" y="3239"/>
                  </a:cubicBezTo>
                  <a:cubicBezTo>
                    <a:pt x="1687" y="3253"/>
                    <a:pt x="1711" y="3260"/>
                    <a:pt x="1736" y="3260"/>
                  </a:cubicBezTo>
                  <a:cubicBezTo>
                    <a:pt x="1770" y="3260"/>
                    <a:pt x="1806" y="3247"/>
                    <a:pt x="1834" y="3227"/>
                  </a:cubicBezTo>
                  <a:cubicBezTo>
                    <a:pt x="1858" y="3191"/>
                    <a:pt x="1834" y="3131"/>
                    <a:pt x="1858" y="3096"/>
                  </a:cubicBezTo>
                  <a:cubicBezTo>
                    <a:pt x="2167" y="2441"/>
                    <a:pt x="2298" y="2191"/>
                    <a:pt x="2298" y="1512"/>
                  </a:cubicBezTo>
                  <a:cubicBezTo>
                    <a:pt x="2310" y="1179"/>
                    <a:pt x="2227" y="869"/>
                    <a:pt x="2036" y="595"/>
                  </a:cubicBezTo>
                  <a:cubicBezTo>
                    <a:pt x="1965" y="464"/>
                    <a:pt x="1846" y="369"/>
                    <a:pt x="1715" y="310"/>
                  </a:cubicBezTo>
                  <a:cubicBezTo>
                    <a:pt x="1441" y="179"/>
                    <a:pt x="1143" y="95"/>
                    <a:pt x="846" y="48"/>
                  </a:cubicBezTo>
                  <a:cubicBezTo>
                    <a:pt x="703" y="12"/>
                    <a:pt x="548" y="0"/>
                    <a:pt x="40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432;p51">
              <a:extLst>
                <a:ext uri="{FF2B5EF4-FFF2-40B4-BE49-F238E27FC236}">
                  <a16:creationId xmlns:a16="http://schemas.microsoft.com/office/drawing/2014/main" id="{555D897F-4036-6535-E925-689EDF05C7FC}"/>
                </a:ext>
              </a:extLst>
            </p:cNvPr>
            <p:cNvSpPr/>
            <p:nvPr/>
          </p:nvSpPr>
          <p:spPr>
            <a:xfrm>
              <a:off x="5924444" y="1003800"/>
              <a:ext cx="95672" cy="147172"/>
            </a:xfrm>
            <a:custGeom>
              <a:avLst/>
              <a:gdLst/>
              <a:ahLst/>
              <a:cxnLst/>
              <a:rect l="l" t="t" r="r" b="b"/>
              <a:pathLst>
                <a:path w="953" h="1466" extrusionOk="0">
                  <a:moveTo>
                    <a:pt x="941" y="1"/>
                  </a:moveTo>
                  <a:cubicBezTo>
                    <a:pt x="834" y="24"/>
                    <a:pt x="726" y="60"/>
                    <a:pt x="631" y="108"/>
                  </a:cubicBezTo>
                  <a:cubicBezTo>
                    <a:pt x="155" y="382"/>
                    <a:pt x="0" y="989"/>
                    <a:pt x="274" y="1465"/>
                  </a:cubicBezTo>
                  <a:cubicBezTo>
                    <a:pt x="203" y="1251"/>
                    <a:pt x="250" y="1025"/>
                    <a:pt x="405" y="858"/>
                  </a:cubicBezTo>
                  <a:cubicBezTo>
                    <a:pt x="476" y="798"/>
                    <a:pt x="548" y="727"/>
                    <a:pt x="619" y="656"/>
                  </a:cubicBezTo>
                  <a:cubicBezTo>
                    <a:pt x="679" y="548"/>
                    <a:pt x="715" y="441"/>
                    <a:pt x="738" y="322"/>
                  </a:cubicBezTo>
                  <a:cubicBezTo>
                    <a:pt x="762" y="203"/>
                    <a:pt x="846" y="108"/>
                    <a:pt x="953" y="48"/>
                  </a:cubicBezTo>
                  <a:lnTo>
                    <a:pt x="94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433;p51">
              <a:extLst>
                <a:ext uri="{FF2B5EF4-FFF2-40B4-BE49-F238E27FC236}">
                  <a16:creationId xmlns:a16="http://schemas.microsoft.com/office/drawing/2014/main" id="{CCEF8247-3FC6-728D-B919-D8F80C42DAF2}"/>
                </a:ext>
              </a:extLst>
            </p:cNvPr>
            <p:cNvSpPr/>
            <p:nvPr/>
          </p:nvSpPr>
          <p:spPr>
            <a:xfrm>
              <a:off x="6004455" y="1009824"/>
              <a:ext cx="147172" cy="118360"/>
            </a:xfrm>
            <a:custGeom>
              <a:avLst/>
              <a:gdLst/>
              <a:ahLst/>
              <a:cxnLst/>
              <a:rect l="l" t="t" r="r" b="b"/>
              <a:pathLst>
                <a:path w="1466" h="1179" extrusionOk="0">
                  <a:moveTo>
                    <a:pt x="1" y="0"/>
                  </a:moveTo>
                  <a:cubicBezTo>
                    <a:pt x="1" y="24"/>
                    <a:pt x="1" y="60"/>
                    <a:pt x="1" y="84"/>
                  </a:cubicBezTo>
                  <a:cubicBezTo>
                    <a:pt x="13" y="155"/>
                    <a:pt x="37" y="226"/>
                    <a:pt x="72" y="298"/>
                  </a:cubicBezTo>
                  <a:cubicBezTo>
                    <a:pt x="132" y="405"/>
                    <a:pt x="203" y="488"/>
                    <a:pt x="299" y="548"/>
                  </a:cubicBezTo>
                  <a:cubicBezTo>
                    <a:pt x="358" y="596"/>
                    <a:pt x="418" y="619"/>
                    <a:pt x="477" y="643"/>
                  </a:cubicBezTo>
                  <a:cubicBezTo>
                    <a:pt x="549" y="667"/>
                    <a:pt x="620" y="679"/>
                    <a:pt x="691" y="679"/>
                  </a:cubicBezTo>
                  <a:cubicBezTo>
                    <a:pt x="727" y="676"/>
                    <a:pt x="762" y="674"/>
                    <a:pt x="797" y="674"/>
                  </a:cubicBezTo>
                  <a:cubicBezTo>
                    <a:pt x="900" y="674"/>
                    <a:pt x="998" y="688"/>
                    <a:pt x="1096" y="715"/>
                  </a:cubicBezTo>
                  <a:cubicBezTo>
                    <a:pt x="1192" y="762"/>
                    <a:pt x="1287" y="822"/>
                    <a:pt x="1346" y="917"/>
                  </a:cubicBezTo>
                  <a:cubicBezTo>
                    <a:pt x="1406" y="988"/>
                    <a:pt x="1442" y="1084"/>
                    <a:pt x="1453" y="1179"/>
                  </a:cubicBezTo>
                  <a:cubicBezTo>
                    <a:pt x="1465" y="1155"/>
                    <a:pt x="1465" y="1131"/>
                    <a:pt x="1453" y="1107"/>
                  </a:cubicBezTo>
                  <a:cubicBezTo>
                    <a:pt x="1442" y="1024"/>
                    <a:pt x="1418" y="953"/>
                    <a:pt x="1370" y="893"/>
                  </a:cubicBezTo>
                  <a:cubicBezTo>
                    <a:pt x="1311" y="798"/>
                    <a:pt x="1215" y="715"/>
                    <a:pt x="1108" y="679"/>
                  </a:cubicBezTo>
                  <a:cubicBezTo>
                    <a:pt x="1008" y="642"/>
                    <a:pt x="901" y="627"/>
                    <a:pt x="798" y="627"/>
                  </a:cubicBezTo>
                  <a:cubicBezTo>
                    <a:pt x="766" y="627"/>
                    <a:pt x="734" y="628"/>
                    <a:pt x="703" y="631"/>
                  </a:cubicBezTo>
                  <a:cubicBezTo>
                    <a:pt x="632" y="619"/>
                    <a:pt x="560" y="619"/>
                    <a:pt x="501" y="596"/>
                  </a:cubicBezTo>
                  <a:cubicBezTo>
                    <a:pt x="441" y="584"/>
                    <a:pt x="382" y="548"/>
                    <a:pt x="322" y="512"/>
                  </a:cubicBezTo>
                  <a:cubicBezTo>
                    <a:pt x="239" y="453"/>
                    <a:pt x="156" y="381"/>
                    <a:pt x="108" y="286"/>
                  </a:cubicBezTo>
                  <a:cubicBezTo>
                    <a:pt x="60" y="191"/>
                    <a:pt x="25" y="95"/>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434;p51">
              <a:extLst>
                <a:ext uri="{FF2B5EF4-FFF2-40B4-BE49-F238E27FC236}">
                  <a16:creationId xmlns:a16="http://schemas.microsoft.com/office/drawing/2014/main" id="{E5A01AE5-72A3-51B1-9B7F-00CC1EAB1A78}"/>
                </a:ext>
              </a:extLst>
            </p:cNvPr>
            <p:cNvSpPr/>
            <p:nvPr/>
          </p:nvSpPr>
          <p:spPr>
            <a:xfrm>
              <a:off x="6220799" y="1125976"/>
              <a:ext cx="77802" cy="90652"/>
            </a:xfrm>
            <a:custGeom>
              <a:avLst/>
              <a:gdLst/>
              <a:ahLst/>
              <a:cxnLst/>
              <a:rect l="l" t="t" r="r" b="b"/>
              <a:pathLst>
                <a:path w="775" h="903" extrusionOk="0">
                  <a:moveTo>
                    <a:pt x="365" y="0"/>
                  </a:moveTo>
                  <a:cubicBezTo>
                    <a:pt x="301" y="0"/>
                    <a:pt x="237" y="15"/>
                    <a:pt x="180" y="46"/>
                  </a:cubicBezTo>
                  <a:cubicBezTo>
                    <a:pt x="84" y="105"/>
                    <a:pt x="13" y="212"/>
                    <a:pt x="1" y="331"/>
                  </a:cubicBezTo>
                  <a:lnTo>
                    <a:pt x="60" y="570"/>
                  </a:lnTo>
                  <a:cubicBezTo>
                    <a:pt x="60" y="760"/>
                    <a:pt x="227" y="903"/>
                    <a:pt x="418" y="903"/>
                  </a:cubicBezTo>
                  <a:cubicBezTo>
                    <a:pt x="513" y="891"/>
                    <a:pt x="620" y="843"/>
                    <a:pt x="680" y="760"/>
                  </a:cubicBezTo>
                  <a:cubicBezTo>
                    <a:pt x="739" y="665"/>
                    <a:pt x="775" y="558"/>
                    <a:pt x="763" y="439"/>
                  </a:cubicBezTo>
                  <a:cubicBezTo>
                    <a:pt x="763" y="355"/>
                    <a:pt x="739" y="260"/>
                    <a:pt x="703" y="177"/>
                  </a:cubicBezTo>
                  <a:cubicBezTo>
                    <a:pt x="631" y="64"/>
                    <a:pt x="499" y="0"/>
                    <a:pt x="3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435;p51">
              <a:extLst>
                <a:ext uri="{FF2B5EF4-FFF2-40B4-BE49-F238E27FC236}">
                  <a16:creationId xmlns:a16="http://schemas.microsoft.com/office/drawing/2014/main" id="{DF8A38D7-F18A-17BB-A103-29D093CD8B1E}"/>
                </a:ext>
              </a:extLst>
            </p:cNvPr>
            <p:cNvSpPr/>
            <p:nvPr/>
          </p:nvSpPr>
          <p:spPr>
            <a:xfrm>
              <a:off x="6222003" y="1134108"/>
              <a:ext cx="10842" cy="62242"/>
            </a:xfrm>
            <a:custGeom>
              <a:avLst/>
              <a:gdLst/>
              <a:ahLst/>
              <a:cxnLst/>
              <a:rect l="l" t="t" r="r" b="b"/>
              <a:pathLst>
                <a:path w="108" h="620" extrusionOk="0">
                  <a:moveTo>
                    <a:pt x="37" y="0"/>
                  </a:moveTo>
                  <a:lnTo>
                    <a:pt x="37" y="0"/>
                  </a:lnTo>
                  <a:cubicBezTo>
                    <a:pt x="13" y="0"/>
                    <a:pt x="48" y="143"/>
                    <a:pt x="48" y="310"/>
                  </a:cubicBezTo>
                  <a:cubicBezTo>
                    <a:pt x="48" y="489"/>
                    <a:pt x="1" y="620"/>
                    <a:pt x="13" y="620"/>
                  </a:cubicBezTo>
                  <a:cubicBezTo>
                    <a:pt x="72" y="536"/>
                    <a:pt x="96" y="417"/>
                    <a:pt x="96" y="310"/>
                  </a:cubicBezTo>
                  <a:cubicBezTo>
                    <a:pt x="108" y="203"/>
                    <a:pt x="84" y="96"/>
                    <a:pt x="37"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436;p51">
              <a:extLst>
                <a:ext uri="{FF2B5EF4-FFF2-40B4-BE49-F238E27FC236}">
                  <a16:creationId xmlns:a16="http://schemas.microsoft.com/office/drawing/2014/main" id="{24020C85-12D2-3B9A-6AA6-D6417F77F901}"/>
                </a:ext>
              </a:extLst>
            </p:cNvPr>
            <p:cNvSpPr/>
            <p:nvPr/>
          </p:nvSpPr>
          <p:spPr>
            <a:xfrm>
              <a:off x="6009274" y="985931"/>
              <a:ext cx="222464" cy="148276"/>
            </a:xfrm>
            <a:custGeom>
              <a:avLst/>
              <a:gdLst/>
              <a:ahLst/>
              <a:cxnLst/>
              <a:rect l="l" t="t" r="r" b="b"/>
              <a:pathLst>
                <a:path w="2216" h="1477" extrusionOk="0">
                  <a:moveTo>
                    <a:pt x="1" y="0"/>
                  </a:moveTo>
                  <a:lnTo>
                    <a:pt x="1" y="0"/>
                  </a:lnTo>
                  <a:cubicBezTo>
                    <a:pt x="12" y="36"/>
                    <a:pt x="36" y="72"/>
                    <a:pt x="60" y="95"/>
                  </a:cubicBezTo>
                  <a:cubicBezTo>
                    <a:pt x="120" y="179"/>
                    <a:pt x="191" y="250"/>
                    <a:pt x="262" y="322"/>
                  </a:cubicBezTo>
                  <a:cubicBezTo>
                    <a:pt x="382" y="417"/>
                    <a:pt x="512" y="488"/>
                    <a:pt x="655" y="536"/>
                  </a:cubicBezTo>
                  <a:cubicBezTo>
                    <a:pt x="822" y="583"/>
                    <a:pt x="1013" y="595"/>
                    <a:pt x="1167" y="703"/>
                  </a:cubicBezTo>
                  <a:cubicBezTo>
                    <a:pt x="1322" y="810"/>
                    <a:pt x="1405" y="976"/>
                    <a:pt x="1501" y="1107"/>
                  </a:cubicBezTo>
                  <a:cubicBezTo>
                    <a:pt x="1572" y="1250"/>
                    <a:pt x="1679" y="1357"/>
                    <a:pt x="1810" y="1429"/>
                  </a:cubicBezTo>
                  <a:cubicBezTo>
                    <a:pt x="1874" y="1461"/>
                    <a:pt x="1943" y="1476"/>
                    <a:pt x="2013" y="1476"/>
                  </a:cubicBezTo>
                  <a:cubicBezTo>
                    <a:pt x="2048" y="1476"/>
                    <a:pt x="2084" y="1472"/>
                    <a:pt x="2120" y="1465"/>
                  </a:cubicBezTo>
                  <a:cubicBezTo>
                    <a:pt x="2144" y="1453"/>
                    <a:pt x="2167" y="1441"/>
                    <a:pt x="2191" y="1429"/>
                  </a:cubicBezTo>
                  <a:cubicBezTo>
                    <a:pt x="2203" y="1417"/>
                    <a:pt x="2215" y="1405"/>
                    <a:pt x="2215" y="1405"/>
                  </a:cubicBezTo>
                  <a:lnTo>
                    <a:pt x="2215" y="1405"/>
                  </a:lnTo>
                  <a:cubicBezTo>
                    <a:pt x="2179" y="1429"/>
                    <a:pt x="2144" y="1441"/>
                    <a:pt x="2108" y="1441"/>
                  </a:cubicBezTo>
                  <a:cubicBezTo>
                    <a:pt x="2076" y="1449"/>
                    <a:pt x="2044" y="1453"/>
                    <a:pt x="2013" y="1453"/>
                  </a:cubicBezTo>
                  <a:cubicBezTo>
                    <a:pt x="1950" y="1453"/>
                    <a:pt x="1890" y="1437"/>
                    <a:pt x="1834" y="1405"/>
                  </a:cubicBezTo>
                  <a:cubicBezTo>
                    <a:pt x="1703" y="1322"/>
                    <a:pt x="1608" y="1215"/>
                    <a:pt x="1536" y="1084"/>
                  </a:cubicBezTo>
                  <a:cubicBezTo>
                    <a:pt x="1453" y="953"/>
                    <a:pt x="1370" y="774"/>
                    <a:pt x="1191" y="655"/>
                  </a:cubicBezTo>
                  <a:cubicBezTo>
                    <a:pt x="1024" y="548"/>
                    <a:pt x="834" y="536"/>
                    <a:pt x="679" y="488"/>
                  </a:cubicBezTo>
                  <a:cubicBezTo>
                    <a:pt x="536" y="453"/>
                    <a:pt x="405" y="381"/>
                    <a:pt x="286" y="298"/>
                  </a:cubicBezTo>
                  <a:cubicBezTo>
                    <a:pt x="179" y="214"/>
                    <a:pt x="84" y="107"/>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437;p51">
              <a:extLst>
                <a:ext uri="{FF2B5EF4-FFF2-40B4-BE49-F238E27FC236}">
                  <a16:creationId xmlns:a16="http://schemas.microsoft.com/office/drawing/2014/main" id="{FE9E0ABD-7E01-68C6-37DA-6D0D75366697}"/>
                </a:ext>
              </a:extLst>
            </p:cNvPr>
            <p:cNvSpPr/>
            <p:nvPr/>
          </p:nvSpPr>
          <p:spPr>
            <a:xfrm>
              <a:off x="6016402" y="983521"/>
              <a:ext cx="210518" cy="126993"/>
            </a:xfrm>
            <a:custGeom>
              <a:avLst/>
              <a:gdLst/>
              <a:ahLst/>
              <a:cxnLst/>
              <a:rect l="l" t="t" r="r" b="b"/>
              <a:pathLst>
                <a:path w="2097" h="1265" extrusionOk="0">
                  <a:moveTo>
                    <a:pt x="1" y="0"/>
                  </a:moveTo>
                  <a:lnTo>
                    <a:pt x="1" y="0"/>
                  </a:lnTo>
                  <a:cubicBezTo>
                    <a:pt x="25" y="24"/>
                    <a:pt x="49" y="48"/>
                    <a:pt x="72" y="60"/>
                  </a:cubicBezTo>
                  <a:cubicBezTo>
                    <a:pt x="144" y="119"/>
                    <a:pt x="227" y="167"/>
                    <a:pt x="311" y="203"/>
                  </a:cubicBezTo>
                  <a:cubicBezTo>
                    <a:pt x="430" y="262"/>
                    <a:pt x="561" y="310"/>
                    <a:pt x="680" y="346"/>
                  </a:cubicBezTo>
                  <a:cubicBezTo>
                    <a:pt x="846" y="393"/>
                    <a:pt x="989" y="453"/>
                    <a:pt x="1144" y="524"/>
                  </a:cubicBezTo>
                  <a:cubicBezTo>
                    <a:pt x="1287" y="607"/>
                    <a:pt x="1406" y="715"/>
                    <a:pt x="1501" y="834"/>
                  </a:cubicBezTo>
                  <a:cubicBezTo>
                    <a:pt x="1573" y="953"/>
                    <a:pt x="1656" y="1060"/>
                    <a:pt x="1739" y="1167"/>
                  </a:cubicBezTo>
                  <a:cubicBezTo>
                    <a:pt x="1802" y="1229"/>
                    <a:pt x="1882" y="1265"/>
                    <a:pt x="1965" y="1265"/>
                  </a:cubicBezTo>
                  <a:cubicBezTo>
                    <a:pt x="1977" y="1265"/>
                    <a:pt x="1989" y="1264"/>
                    <a:pt x="2001" y="1262"/>
                  </a:cubicBezTo>
                  <a:cubicBezTo>
                    <a:pt x="2025" y="1262"/>
                    <a:pt x="2049" y="1262"/>
                    <a:pt x="2073" y="1250"/>
                  </a:cubicBezTo>
                  <a:cubicBezTo>
                    <a:pt x="2073" y="1239"/>
                    <a:pt x="2085" y="1239"/>
                    <a:pt x="2096" y="1227"/>
                  </a:cubicBezTo>
                  <a:lnTo>
                    <a:pt x="2096" y="1227"/>
                  </a:lnTo>
                  <a:cubicBezTo>
                    <a:pt x="2061" y="1239"/>
                    <a:pt x="2025" y="1250"/>
                    <a:pt x="2001" y="1250"/>
                  </a:cubicBezTo>
                  <a:cubicBezTo>
                    <a:pt x="1906" y="1250"/>
                    <a:pt x="1823" y="1215"/>
                    <a:pt x="1763" y="1143"/>
                  </a:cubicBezTo>
                  <a:cubicBezTo>
                    <a:pt x="1680" y="1036"/>
                    <a:pt x="1608" y="929"/>
                    <a:pt x="1537" y="822"/>
                  </a:cubicBezTo>
                  <a:cubicBezTo>
                    <a:pt x="1430" y="679"/>
                    <a:pt x="1311" y="572"/>
                    <a:pt x="1156" y="488"/>
                  </a:cubicBezTo>
                  <a:cubicBezTo>
                    <a:pt x="1013" y="405"/>
                    <a:pt x="858" y="346"/>
                    <a:pt x="703" y="310"/>
                  </a:cubicBezTo>
                  <a:cubicBezTo>
                    <a:pt x="549" y="262"/>
                    <a:pt x="430" y="215"/>
                    <a:pt x="322" y="179"/>
                  </a:cubicBezTo>
                  <a:cubicBezTo>
                    <a:pt x="203" y="131"/>
                    <a:pt x="96" y="72"/>
                    <a:pt x="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438;p51">
              <a:extLst>
                <a:ext uri="{FF2B5EF4-FFF2-40B4-BE49-F238E27FC236}">
                  <a16:creationId xmlns:a16="http://schemas.microsoft.com/office/drawing/2014/main" id="{F0474874-3575-FF42-7014-9B349335EC72}"/>
                </a:ext>
              </a:extLst>
            </p:cNvPr>
            <p:cNvSpPr/>
            <p:nvPr/>
          </p:nvSpPr>
          <p:spPr>
            <a:xfrm>
              <a:off x="6224413" y="1195046"/>
              <a:ext cx="149481" cy="260713"/>
            </a:xfrm>
            <a:custGeom>
              <a:avLst/>
              <a:gdLst/>
              <a:ahLst/>
              <a:cxnLst/>
              <a:rect l="l" t="t" r="r" b="b"/>
              <a:pathLst>
                <a:path w="1489" h="2597" extrusionOk="0">
                  <a:moveTo>
                    <a:pt x="1" y="1"/>
                  </a:moveTo>
                  <a:lnTo>
                    <a:pt x="1" y="36"/>
                  </a:lnTo>
                  <a:cubicBezTo>
                    <a:pt x="1" y="72"/>
                    <a:pt x="13" y="108"/>
                    <a:pt x="36" y="132"/>
                  </a:cubicBezTo>
                  <a:cubicBezTo>
                    <a:pt x="96" y="239"/>
                    <a:pt x="203" y="310"/>
                    <a:pt x="310" y="346"/>
                  </a:cubicBezTo>
                  <a:cubicBezTo>
                    <a:pt x="382" y="382"/>
                    <a:pt x="465" y="405"/>
                    <a:pt x="536" y="441"/>
                  </a:cubicBezTo>
                  <a:cubicBezTo>
                    <a:pt x="620" y="477"/>
                    <a:pt x="691" y="536"/>
                    <a:pt x="739" y="620"/>
                  </a:cubicBezTo>
                  <a:cubicBezTo>
                    <a:pt x="775" y="703"/>
                    <a:pt x="786" y="810"/>
                    <a:pt x="751" y="906"/>
                  </a:cubicBezTo>
                  <a:cubicBezTo>
                    <a:pt x="739" y="953"/>
                    <a:pt x="715" y="1013"/>
                    <a:pt x="703" y="1060"/>
                  </a:cubicBezTo>
                  <a:cubicBezTo>
                    <a:pt x="691" y="1120"/>
                    <a:pt x="691" y="1179"/>
                    <a:pt x="691" y="1239"/>
                  </a:cubicBezTo>
                  <a:cubicBezTo>
                    <a:pt x="703" y="1358"/>
                    <a:pt x="739" y="1465"/>
                    <a:pt x="810" y="1560"/>
                  </a:cubicBezTo>
                  <a:cubicBezTo>
                    <a:pt x="870" y="1656"/>
                    <a:pt x="953" y="1727"/>
                    <a:pt x="1048" y="1775"/>
                  </a:cubicBezTo>
                  <a:cubicBezTo>
                    <a:pt x="1120" y="1822"/>
                    <a:pt x="1203" y="1870"/>
                    <a:pt x="1275" y="1929"/>
                  </a:cubicBezTo>
                  <a:cubicBezTo>
                    <a:pt x="1334" y="1977"/>
                    <a:pt x="1382" y="2049"/>
                    <a:pt x="1406" y="2120"/>
                  </a:cubicBezTo>
                  <a:cubicBezTo>
                    <a:pt x="1441" y="2227"/>
                    <a:pt x="1465" y="2346"/>
                    <a:pt x="1453" y="2465"/>
                  </a:cubicBezTo>
                  <a:cubicBezTo>
                    <a:pt x="1453" y="2501"/>
                    <a:pt x="1453" y="2549"/>
                    <a:pt x="1453" y="2596"/>
                  </a:cubicBezTo>
                  <a:cubicBezTo>
                    <a:pt x="1465" y="2549"/>
                    <a:pt x="1477" y="2513"/>
                    <a:pt x="1477" y="2465"/>
                  </a:cubicBezTo>
                  <a:cubicBezTo>
                    <a:pt x="1489" y="2346"/>
                    <a:pt x="1477" y="2227"/>
                    <a:pt x="1441" y="2108"/>
                  </a:cubicBezTo>
                  <a:cubicBezTo>
                    <a:pt x="1406" y="2025"/>
                    <a:pt x="1358" y="1953"/>
                    <a:pt x="1298" y="1894"/>
                  </a:cubicBezTo>
                  <a:cubicBezTo>
                    <a:pt x="1227" y="1834"/>
                    <a:pt x="1144" y="1787"/>
                    <a:pt x="1060" y="1739"/>
                  </a:cubicBezTo>
                  <a:cubicBezTo>
                    <a:pt x="977" y="1691"/>
                    <a:pt x="906" y="1620"/>
                    <a:pt x="846" y="1537"/>
                  </a:cubicBezTo>
                  <a:cubicBezTo>
                    <a:pt x="786" y="1453"/>
                    <a:pt x="751" y="1346"/>
                    <a:pt x="739" y="1239"/>
                  </a:cubicBezTo>
                  <a:cubicBezTo>
                    <a:pt x="739" y="1132"/>
                    <a:pt x="751" y="1013"/>
                    <a:pt x="786" y="917"/>
                  </a:cubicBezTo>
                  <a:cubicBezTo>
                    <a:pt x="810" y="858"/>
                    <a:pt x="810" y="810"/>
                    <a:pt x="810" y="751"/>
                  </a:cubicBezTo>
                  <a:cubicBezTo>
                    <a:pt x="810" y="703"/>
                    <a:pt x="798" y="644"/>
                    <a:pt x="775" y="596"/>
                  </a:cubicBezTo>
                  <a:cubicBezTo>
                    <a:pt x="727" y="513"/>
                    <a:pt x="644" y="453"/>
                    <a:pt x="560" y="405"/>
                  </a:cubicBezTo>
                  <a:cubicBezTo>
                    <a:pt x="477" y="370"/>
                    <a:pt x="394" y="346"/>
                    <a:pt x="334" y="322"/>
                  </a:cubicBezTo>
                  <a:cubicBezTo>
                    <a:pt x="215" y="286"/>
                    <a:pt x="120" y="215"/>
                    <a:pt x="48" y="120"/>
                  </a:cubicBezTo>
                  <a:cubicBezTo>
                    <a:pt x="24" y="84"/>
                    <a:pt x="13" y="48"/>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439;p51">
              <a:extLst>
                <a:ext uri="{FF2B5EF4-FFF2-40B4-BE49-F238E27FC236}">
                  <a16:creationId xmlns:a16="http://schemas.microsoft.com/office/drawing/2014/main" id="{CC330F02-2E67-9729-07A9-B16EDB2C9268}"/>
                </a:ext>
              </a:extLst>
            </p:cNvPr>
            <p:cNvSpPr/>
            <p:nvPr/>
          </p:nvSpPr>
          <p:spPr>
            <a:xfrm>
              <a:off x="6231641" y="1155993"/>
              <a:ext cx="66960" cy="20078"/>
            </a:xfrm>
            <a:custGeom>
              <a:avLst/>
              <a:gdLst/>
              <a:ahLst/>
              <a:cxnLst/>
              <a:rect l="l" t="t" r="r" b="b"/>
              <a:pathLst>
                <a:path w="667" h="200" extrusionOk="0">
                  <a:moveTo>
                    <a:pt x="253" y="1"/>
                  </a:moveTo>
                  <a:cubicBezTo>
                    <a:pt x="203" y="1"/>
                    <a:pt x="151" y="7"/>
                    <a:pt x="95" y="21"/>
                  </a:cubicBezTo>
                  <a:cubicBezTo>
                    <a:pt x="36" y="44"/>
                    <a:pt x="0" y="68"/>
                    <a:pt x="0" y="68"/>
                  </a:cubicBezTo>
                  <a:cubicBezTo>
                    <a:pt x="70" y="54"/>
                    <a:pt x="140" y="48"/>
                    <a:pt x="209" y="48"/>
                  </a:cubicBezTo>
                  <a:cubicBezTo>
                    <a:pt x="259" y="48"/>
                    <a:pt x="308" y="51"/>
                    <a:pt x="357" y="56"/>
                  </a:cubicBezTo>
                  <a:cubicBezTo>
                    <a:pt x="441" y="56"/>
                    <a:pt x="512" y="92"/>
                    <a:pt x="583" y="128"/>
                  </a:cubicBezTo>
                  <a:cubicBezTo>
                    <a:pt x="643" y="152"/>
                    <a:pt x="643" y="199"/>
                    <a:pt x="655" y="199"/>
                  </a:cubicBezTo>
                  <a:cubicBezTo>
                    <a:pt x="667" y="199"/>
                    <a:pt x="667" y="140"/>
                    <a:pt x="607" y="92"/>
                  </a:cubicBezTo>
                  <a:cubicBezTo>
                    <a:pt x="536" y="44"/>
                    <a:pt x="453" y="9"/>
                    <a:pt x="357" y="9"/>
                  </a:cubicBezTo>
                  <a:cubicBezTo>
                    <a:pt x="323" y="4"/>
                    <a:pt x="288" y="1"/>
                    <a:pt x="25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440;p51">
              <a:extLst>
                <a:ext uri="{FF2B5EF4-FFF2-40B4-BE49-F238E27FC236}">
                  <a16:creationId xmlns:a16="http://schemas.microsoft.com/office/drawing/2014/main" id="{8BE5A939-82C2-F087-25E8-669F2C5C0545}"/>
                </a:ext>
              </a:extLst>
            </p:cNvPr>
            <p:cNvSpPr/>
            <p:nvPr/>
          </p:nvSpPr>
          <p:spPr>
            <a:xfrm>
              <a:off x="6228027" y="1186713"/>
              <a:ext cx="64651" cy="17568"/>
            </a:xfrm>
            <a:custGeom>
              <a:avLst/>
              <a:gdLst/>
              <a:ahLst/>
              <a:cxnLst/>
              <a:rect l="l" t="t" r="r" b="b"/>
              <a:pathLst>
                <a:path w="644" h="175" extrusionOk="0">
                  <a:moveTo>
                    <a:pt x="0" y="0"/>
                  </a:moveTo>
                  <a:cubicBezTo>
                    <a:pt x="0" y="0"/>
                    <a:pt x="24" y="36"/>
                    <a:pt x="72" y="72"/>
                  </a:cubicBezTo>
                  <a:cubicBezTo>
                    <a:pt x="143" y="119"/>
                    <a:pt x="227" y="155"/>
                    <a:pt x="310" y="167"/>
                  </a:cubicBezTo>
                  <a:cubicBezTo>
                    <a:pt x="340" y="171"/>
                    <a:pt x="371" y="174"/>
                    <a:pt x="401" y="174"/>
                  </a:cubicBezTo>
                  <a:cubicBezTo>
                    <a:pt x="454" y="174"/>
                    <a:pt x="507" y="166"/>
                    <a:pt x="560" y="143"/>
                  </a:cubicBezTo>
                  <a:cubicBezTo>
                    <a:pt x="619" y="119"/>
                    <a:pt x="643" y="96"/>
                    <a:pt x="643" y="84"/>
                  </a:cubicBezTo>
                  <a:lnTo>
                    <a:pt x="643" y="84"/>
                  </a:lnTo>
                  <a:cubicBezTo>
                    <a:pt x="563" y="110"/>
                    <a:pt x="483" y="124"/>
                    <a:pt x="397" y="124"/>
                  </a:cubicBezTo>
                  <a:cubicBezTo>
                    <a:pt x="369" y="124"/>
                    <a:pt x="340" y="122"/>
                    <a:pt x="310" y="119"/>
                  </a:cubicBezTo>
                  <a:cubicBezTo>
                    <a:pt x="203" y="96"/>
                    <a:pt x="96" y="60"/>
                    <a:pt x="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441;p51">
              <a:extLst>
                <a:ext uri="{FF2B5EF4-FFF2-40B4-BE49-F238E27FC236}">
                  <a16:creationId xmlns:a16="http://schemas.microsoft.com/office/drawing/2014/main" id="{963804C9-8801-2B3E-DF3B-53D05FB18EC1}"/>
                </a:ext>
              </a:extLst>
            </p:cNvPr>
            <p:cNvSpPr/>
            <p:nvPr/>
          </p:nvSpPr>
          <p:spPr>
            <a:xfrm>
              <a:off x="5943518" y="1624218"/>
              <a:ext cx="277378" cy="359798"/>
            </a:xfrm>
            <a:custGeom>
              <a:avLst/>
              <a:gdLst/>
              <a:ahLst/>
              <a:cxnLst/>
              <a:rect l="l" t="t" r="r" b="b"/>
              <a:pathLst>
                <a:path w="2763" h="3584" extrusionOk="0">
                  <a:moveTo>
                    <a:pt x="72" y="0"/>
                  </a:moveTo>
                  <a:cubicBezTo>
                    <a:pt x="1" y="0"/>
                    <a:pt x="179" y="3512"/>
                    <a:pt x="227" y="3584"/>
                  </a:cubicBezTo>
                  <a:lnTo>
                    <a:pt x="2608" y="3465"/>
                  </a:lnTo>
                  <a:lnTo>
                    <a:pt x="276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442;p51">
              <a:extLst>
                <a:ext uri="{FF2B5EF4-FFF2-40B4-BE49-F238E27FC236}">
                  <a16:creationId xmlns:a16="http://schemas.microsoft.com/office/drawing/2014/main" id="{9C4AD6A1-43EB-3E28-C8A4-BC3256CC5AA1}"/>
                </a:ext>
              </a:extLst>
            </p:cNvPr>
            <p:cNvSpPr/>
            <p:nvPr/>
          </p:nvSpPr>
          <p:spPr>
            <a:xfrm>
              <a:off x="5839512" y="1780728"/>
              <a:ext cx="504560" cy="276273"/>
            </a:xfrm>
            <a:custGeom>
              <a:avLst/>
              <a:gdLst/>
              <a:ahLst/>
              <a:cxnLst/>
              <a:rect l="l" t="t" r="r" b="b"/>
              <a:pathLst>
                <a:path w="5026" h="2752" extrusionOk="0">
                  <a:moveTo>
                    <a:pt x="5025" y="1"/>
                  </a:moveTo>
                  <a:lnTo>
                    <a:pt x="1" y="13"/>
                  </a:lnTo>
                  <a:lnTo>
                    <a:pt x="251" y="2727"/>
                  </a:lnTo>
                  <a:lnTo>
                    <a:pt x="4704" y="2751"/>
                  </a:lnTo>
                  <a:lnTo>
                    <a:pt x="5025" y="1"/>
                  </a:lnTo>
                  <a:close/>
                </a:path>
              </a:pathLst>
            </a:custGeom>
            <a:solidFill>
              <a:srgbClr val="878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443;p51">
              <a:extLst>
                <a:ext uri="{FF2B5EF4-FFF2-40B4-BE49-F238E27FC236}">
                  <a16:creationId xmlns:a16="http://schemas.microsoft.com/office/drawing/2014/main" id="{A2710C79-EE83-455C-8A48-C095CB32D693}"/>
                </a:ext>
              </a:extLst>
            </p:cNvPr>
            <p:cNvSpPr/>
            <p:nvPr/>
          </p:nvSpPr>
          <p:spPr>
            <a:xfrm>
              <a:off x="6059470" y="1894270"/>
              <a:ext cx="64651" cy="64651"/>
            </a:xfrm>
            <a:custGeom>
              <a:avLst/>
              <a:gdLst/>
              <a:ahLst/>
              <a:cxnLst/>
              <a:rect l="l" t="t" r="r" b="b"/>
              <a:pathLst>
                <a:path w="644" h="644" extrusionOk="0">
                  <a:moveTo>
                    <a:pt x="322" y="1"/>
                  </a:moveTo>
                  <a:cubicBezTo>
                    <a:pt x="143" y="13"/>
                    <a:pt x="1" y="156"/>
                    <a:pt x="12" y="334"/>
                  </a:cubicBezTo>
                  <a:cubicBezTo>
                    <a:pt x="12" y="501"/>
                    <a:pt x="155" y="644"/>
                    <a:pt x="334" y="644"/>
                  </a:cubicBezTo>
                  <a:cubicBezTo>
                    <a:pt x="501" y="644"/>
                    <a:pt x="644" y="501"/>
                    <a:pt x="644" y="322"/>
                  </a:cubicBezTo>
                  <a:cubicBezTo>
                    <a:pt x="644" y="144"/>
                    <a:pt x="50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444;p51">
              <a:extLst>
                <a:ext uri="{FF2B5EF4-FFF2-40B4-BE49-F238E27FC236}">
                  <a16:creationId xmlns:a16="http://schemas.microsoft.com/office/drawing/2014/main" id="{EACF6D45-88EE-9BA1-C234-443E50F48EFB}"/>
                </a:ext>
              </a:extLst>
            </p:cNvPr>
            <p:cNvSpPr/>
            <p:nvPr/>
          </p:nvSpPr>
          <p:spPr>
            <a:xfrm>
              <a:off x="5944723" y="1374043"/>
              <a:ext cx="53909" cy="268041"/>
            </a:xfrm>
            <a:custGeom>
              <a:avLst/>
              <a:gdLst/>
              <a:ahLst/>
              <a:cxnLst/>
              <a:rect l="l" t="t" r="r" b="b"/>
              <a:pathLst>
                <a:path w="537" h="2670" extrusionOk="0">
                  <a:moveTo>
                    <a:pt x="255" y="0"/>
                  </a:moveTo>
                  <a:cubicBezTo>
                    <a:pt x="155" y="0"/>
                    <a:pt x="1" y="87"/>
                    <a:pt x="1" y="87"/>
                  </a:cubicBezTo>
                  <a:cubicBezTo>
                    <a:pt x="48" y="801"/>
                    <a:pt x="167" y="1861"/>
                    <a:pt x="227" y="2432"/>
                  </a:cubicBezTo>
                  <a:cubicBezTo>
                    <a:pt x="227" y="2504"/>
                    <a:pt x="263" y="2563"/>
                    <a:pt x="310" y="2623"/>
                  </a:cubicBezTo>
                  <a:cubicBezTo>
                    <a:pt x="335" y="2654"/>
                    <a:pt x="370" y="2669"/>
                    <a:pt x="407" y="2669"/>
                  </a:cubicBezTo>
                  <a:cubicBezTo>
                    <a:pt x="439" y="2669"/>
                    <a:pt x="473" y="2657"/>
                    <a:pt x="501" y="2635"/>
                  </a:cubicBezTo>
                  <a:cubicBezTo>
                    <a:pt x="524" y="2599"/>
                    <a:pt x="536" y="2540"/>
                    <a:pt x="524" y="2480"/>
                  </a:cubicBezTo>
                  <a:cubicBezTo>
                    <a:pt x="441" y="1611"/>
                    <a:pt x="286" y="4"/>
                    <a:pt x="286" y="4"/>
                  </a:cubicBezTo>
                  <a:cubicBezTo>
                    <a:pt x="277" y="1"/>
                    <a:pt x="266" y="0"/>
                    <a:pt x="2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445;p51">
              <a:extLst>
                <a:ext uri="{FF2B5EF4-FFF2-40B4-BE49-F238E27FC236}">
                  <a16:creationId xmlns:a16="http://schemas.microsoft.com/office/drawing/2014/main" id="{54F68F14-0E27-E705-46C9-1031FB36ECDB}"/>
                </a:ext>
              </a:extLst>
            </p:cNvPr>
            <p:cNvSpPr/>
            <p:nvPr/>
          </p:nvSpPr>
          <p:spPr>
            <a:xfrm>
              <a:off x="6173012" y="1374043"/>
              <a:ext cx="55114" cy="268041"/>
            </a:xfrm>
            <a:custGeom>
              <a:avLst/>
              <a:gdLst/>
              <a:ahLst/>
              <a:cxnLst/>
              <a:rect l="l" t="t" r="r" b="b"/>
              <a:pathLst>
                <a:path w="549" h="2670" extrusionOk="0">
                  <a:moveTo>
                    <a:pt x="291" y="0"/>
                  </a:moveTo>
                  <a:cubicBezTo>
                    <a:pt x="280" y="0"/>
                    <a:pt x="271" y="1"/>
                    <a:pt x="263" y="4"/>
                  </a:cubicBezTo>
                  <a:cubicBezTo>
                    <a:pt x="263" y="4"/>
                    <a:pt x="96" y="1611"/>
                    <a:pt x="13" y="2480"/>
                  </a:cubicBezTo>
                  <a:cubicBezTo>
                    <a:pt x="1" y="2540"/>
                    <a:pt x="13" y="2599"/>
                    <a:pt x="36" y="2635"/>
                  </a:cubicBezTo>
                  <a:cubicBezTo>
                    <a:pt x="64" y="2657"/>
                    <a:pt x="98" y="2669"/>
                    <a:pt x="132" y="2669"/>
                  </a:cubicBezTo>
                  <a:cubicBezTo>
                    <a:pt x="169" y="2669"/>
                    <a:pt x="207" y="2654"/>
                    <a:pt x="239" y="2623"/>
                  </a:cubicBezTo>
                  <a:cubicBezTo>
                    <a:pt x="286" y="2563"/>
                    <a:pt x="310" y="2504"/>
                    <a:pt x="310" y="2432"/>
                  </a:cubicBezTo>
                  <a:cubicBezTo>
                    <a:pt x="370" y="1861"/>
                    <a:pt x="501" y="801"/>
                    <a:pt x="548" y="87"/>
                  </a:cubicBezTo>
                  <a:cubicBezTo>
                    <a:pt x="538" y="87"/>
                    <a:pt x="382" y="0"/>
                    <a:pt x="29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446;p51">
              <a:extLst>
                <a:ext uri="{FF2B5EF4-FFF2-40B4-BE49-F238E27FC236}">
                  <a16:creationId xmlns:a16="http://schemas.microsoft.com/office/drawing/2014/main" id="{12616036-C269-1C49-F58B-478E015C8EE1}"/>
                </a:ext>
              </a:extLst>
            </p:cNvPr>
            <p:cNvSpPr/>
            <p:nvPr/>
          </p:nvSpPr>
          <p:spPr>
            <a:xfrm>
              <a:off x="5967411" y="1622712"/>
              <a:ext cx="32426" cy="25097"/>
            </a:xfrm>
            <a:custGeom>
              <a:avLst/>
              <a:gdLst/>
              <a:ahLst/>
              <a:cxnLst/>
              <a:rect l="l" t="t" r="r" b="b"/>
              <a:pathLst>
                <a:path w="323" h="250" extrusionOk="0">
                  <a:moveTo>
                    <a:pt x="12" y="1"/>
                  </a:moveTo>
                  <a:cubicBezTo>
                    <a:pt x="10" y="1"/>
                    <a:pt x="1" y="35"/>
                    <a:pt x="1" y="86"/>
                  </a:cubicBezTo>
                  <a:cubicBezTo>
                    <a:pt x="1" y="122"/>
                    <a:pt x="13" y="146"/>
                    <a:pt x="37" y="170"/>
                  </a:cubicBezTo>
                  <a:cubicBezTo>
                    <a:pt x="60" y="206"/>
                    <a:pt x="96" y="229"/>
                    <a:pt x="132" y="241"/>
                  </a:cubicBezTo>
                  <a:cubicBezTo>
                    <a:pt x="151" y="246"/>
                    <a:pt x="171" y="249"/>
                    <a:pt x="190" y="249"/>
                  </a:cubicBezTo>
                  <a:cubicBezTo>
                    <a:pt x="217" y="249"/>
                    <a:pt x="242" y="243"/>
                    <a:pt x="263" y="229"/>
                  </a:cubicBezTo>
                  <a:cubicBezTo>
                    <a:pt x="287" y="206"/>
                    <a:pt x="310" y="182"/>
                    <a:pt x="310" y="146"/>
                  </a:cubicBezTo>
                  <a:cubicBezTo>
                    <a:pt x="322" y="86"/>
                    <a:pt x="287" y="63"/>
                    <a:pt x="287" y="63"/>
                  </a:cubicBezTo>
                  <a:lnTo>
                    <a:pt x="287" y="63"/>
                  </a:lnTo>
                  <a:cubicBezTo>
                    <a:pt x="287" y="63"/>
                    <a:pt x="310" y="98"/>
                    <a:pt x="287" y="134"/>
                  </a:cubicBezTo>
                  <a:cubicBezTo>
                    <a:pt x="275" y="158"/>
                    <a:pt x="263" y="182"/>
                    <a:pt x="239" y="194"/>
                  </a:cubicBezTo>
                  <a:cubicBezTo>
                    <a:pt x="215" y="206"/>
                    <a:pt x="179" y="206"/>
                    <a:pt x="144" y="206"/>
                  </a:cubicBezTo>
                  <a:cubicBezTo>
                    <a:pt x="84" y="182"/>
                    <a:pt x="48" y="134"/>
                    <a:pt x="37" y="75"/>
                  </a:cubicBezTo>
                  <a:cubicBezTo>
                    <a:pt x="25" y="27"/>
                    <a:pt x="25" y="3"/>
                    <a:pt x="13" y="3"/>
                  </a:cubicBezTo>
                  <a:cubicBezTo>
                    <a:pt x="13" y="2"/>
                    <a:pt x="13"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447;p51">
              <a:extLst>
                <a:ext uri="{FF2B5EF4-FFF2-40B4-BE49-F238E27FC236}">
                  <a16:creationId xmlns:a16="http://schemas.microsoft.com/office/drawing/2014/main" id="{FDEBB4C1-5B0F-BB4C-8DC5-D509C648DD59}"/>
                </a:ext>
              </a:extLst>
            </p:cNvPr>
            <p:cNvSpPr/>
            <p:nvPr/>
          </p:nvSpPr>
          <p:spPr>
            <a:xfrm>
              <a:off x="5978153" y="1621306"/>
              <a:ext cx="14456" cy="13352"/>
            </a:xfrm>
            <a:custGeom>
              <a:avLst/>
              <a:gdLst/>
              <a:ahLst/>
              <a:cxnLst/>
              <a:rect l="l" t="t" r="r" b="b"/>
              <a:pathLst>
                <a:path w="144" h="133" extrusionOk="0">
                  <a:moveTo>
                    <a:pt x="71" y="0"/>
                  </a:moveTo>
                  <a:cubicBezTo>
                    <a:pt x="55" y="0"/>
                    <a:pt x="49" y="9"/>
                    <a:pt x="49" y="17"/>
                  </a:cubicBezTo>
                  <a:cubicBezTo>
                    <a:pt x="49" y="17"/>
                    <a:pt x="60" y="17"/>
                    <a:pt x="84" y="29"/>
                  </a:cubicBezTo>
                  <a:cubicBezTo>
                    <a:pt x="96" y="53"/>
                    <a:pt x="108" y="65"/>
                    <a:pt x="84" y="77"/>
                  </a:cubicBezTo>
                  <a:cubicBezTo>
                    <a:pt x="78" y="80"/>
                    <a:pt x="72" y="81"/>
                    <a:pt x="67" y="81"/>
                  </a:cubicBezTo>
                  <a:cubicBezTo>
                    <a:pt x="54" y="81"/>
                    <a:pt x="45" y="70"/>
                    <a:pt x="37" y="53"/>
                  </a:cubicBezTo>
                  <a:cubicBezTo>
                    <a:pt x="37" y="41"/>
                    <a:pt x="37" y="29"/>
                    <a:pt x="37" y="17"/>
                  </a:cubicBezTo>
                  <a:cubicBezTo>
                    <a:pt x="37" y="17"/>
                    <a:pt x="13" y="17"/>
                    <a:pt x="1" y="53"/>
                  </a:cubicBezTo>
                  <a:cubicBezTo>
                    <a:pt x="1" y="77"/>
                    <a:pt x="1" y="100"/>
                    <a:pt x="13" y="112"/>
                  </a:cubicBezTo>
                  <a:cubicBezTo>
                    <a:pt x="27" y="126"/>
                    <a:pt x="45" y="132"/>
                    <a:pt x="62" y="132"/>
                  </a:cubicBezTo>
                  <a:cubicBezTo>
                    <a:pt x="74" y="132"/>
                    <a:pt x="86" y="129"/>
                    <a:pt x="96" y="124"/>
                  </a:cubicBezTo>
                  <a:cubicBezTo>
                    <a:pt x="120" y="112"/>
                    <a:pt x="144" y="89"/>
                    <a:pt x="132" y="53"/>
                  </a:cubicBezTo>
                  <a:cubicBezTo>
                    <a:pt x="132" y="29"/>
                    <a:pt x="120" y="17"/>
                    <a:pt x="96" y="5"/>
                  </a:cubicBezTo>
                  <a:cubicBezTo>
                    <a:pt x="86" y="2"/>
                    <a:pt x="77" y="0"/>
                    <a:pt x="71"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448;p51">
              <a:extLst>
                <a:ext uri="{FF2B5EF4-FFF2-40B4-BE49-F238E27FC236}">
                  <a16:creationId xmlns:a16="http://schemas.microsoft.com/office/drawing/2014/main" id="{B00DDC17-384E-A586-FA1C-2CCEF6EBFDBA}"/>
                </a:ext>
              </a:extLst>
            </p:cNvPr>
            <p:cNvSpPr/>
            <p:nvPr/>
          </p:nvSpPr>
          <p:spPr>
            <a:xfrm>
              <a:off x="6170603" y="1623013"/>
              <a:ext cx="33631" cy="28712"/>
            </a:xfrm>
            <a:custGeom>
              <a:avLst/>
              <a:gdLst/>
              <a:ahLst/>
              <a:cxnLst/>
              <a:rect l="l" t="t" r="r" b="b"/>
              <a:pathLst>
                <a:path w="335" h="286" extrusionOk="0">
                  <a:moveTo>
                    <a:pt x="37" y="0"/>
                  </a:moveTo>
                  <a:cubicBezTo>
                    <a:pt x="25" y="0"/>
                    <a:pt x="13" y="36"/>
                    <a:pt x="1" y="95"/>
                  </a:cubicBezTo>
                  <a:cubicBezTo>
                    <a:pt x="1" y="131"/>
                    <a:pt x="13" y="179"/>
                    <a:pt x="25" y="214"/>
                  </a:cubicBezTo>
                  <a:cubicBezTo>
                    <a:pt x="60" y="262"/>
                    <a:pt x="108" y="286"/>
                    <a:pt x="156" y="286"/>
                  </a:cubicBezTo>
                  <a:cubicBezTo>
                    <a:pt x="215" y="286"/>
                    <a:pt x="263" y="250"/>
                    <a:pt x="287" y="214"/>
                  </a:cubicBezTo>
                  <a:cubicBezTo>
                    <a:pt x="310" y="179"/>
                    <a:pt x="322" y="143"/>
                    <a:pt x="334" y="107"/>
                  </a:cubicBezTo>
                  <a:cubicBezTo>
                    <a:pt x="334" y="36"/>
                    <a:pt x="322" y="0"/>
                    <a:pt x="322" y="0"/>
                  </a:cubicBezTo>
                  <a:cubicBezTo>
                    <a:pt x="310" y="0"/>
                    <a:pt x="310" y="48"/>
                    <a:pt x="299" y="95"/>
                  </a:cubicBezTo>
                  <a:cubicBezTo>
                    <a:pt x="287" y="131"/>
                    <a:pt x="275" y="155"/>
                    <a:pt x="251" y="191"/>
                  </a:cubicBezTo>
                  <a:cubicBezTo>
                    <a:pt x="227" y="214"/>
                    <a:pt x="191" y="238"/>
                    <a:pt x="156" y="238"/>
                  </a:cubicBezTo>
                  <a:cubicBezTo>
                    <a:pt x="120" y="238"/>
                    <a:pt x="84" y="214"/>
                    <a:pt x="72" y="191"/>
                  </a:cubicBezTo>
                  <a:cubicBezTo>
                    <a:pt x="48" y="155"/>
                    <a:pt x="37" y="131"/>
                    <a:pt x="37" y="95"/>
                  </a:cubicBezTo>
                  <a:cubicBezTo>
                    <a:pt x="37" y="36"/>
                    <a:pt x="37" y="0"/>
                    <a:pt x="3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449;p51">
              <a:extLst>
                <a:ext uri="{FF2B5EF4-FFF2-40B4-BE49-F238E27FC236}">
                  <a16:creationId xmlns:a16="http://schemas.microsoft.com/office/drawing/2014/main" id="{3C84FDBF-9271-981B-E43D-49522222B5C6}"/>
                </a:ext>
              </a:extLst>
            </p:cNvPr>
            <p:cNvSpPr/>
            <p:nvPr/>
          </p:nvSpPr>
          <p:spPr>
            <a:xfrm>
              <a:off x="6182550" y="1628434"/>
              <a:ext cx="12047" cy="10641"/>
            </a:xfrm>
            <a:custGeom>
              <a:avLst/>
              <a:gdLst/>
              <a:ahLst/>
              <a:cxnLst/>
              <a:rect l="l" t="t" r="r" b="b"/>
              <a:pathLst>
                <a:path w="120" h="106" extrusionOk="0">
                  <a:moveTo>
                    <a:pt x="64" y="0"/>
                  </a:moveTo>
                  <a:cubicBezTo>
                    <a:pt x="54" y="0"/>
                    <a:pt x="49" y="6"/>
                    <a:pt x="49" y="6"/>
                  </a:cubicBezTo>
                  <a:cubicBezTo>
                    <a:pt x="49" y="18"/>
                    <a:pt x="60" y="18"/>
                    <a:pt x="72" y="29"/>
                  </a:cubicBezTo>
                  <a:cubicBezTo>
                    <a:pt x="72" y="41"/>
                    <a:pt x="72" y="53"/>
                    <a:pt x="60" y="53"/>
                  </a:cubicBezTo>
                  <a:cubicBezTo>
                    <a:pt x="57" y="57"/>
                    <a:pt x="55" y="58"/>
                    <a:pt x="52" y="58"/>
                  </a:cubicBezTo>
                  <a:cubicBezTo>
                    <a:pt x="48" y="58"/>
                    <a:pt x="45" y="50"/>
                    <a:pt x="37" y="41"/>
                  </a:cubicBezTo>
                  <a:cubicBezTo>
                    <a:pt x="37" y="29"/>
                    <a:pt x="37" y="18"/>
                    <a:pt x="37" y="6"/>
                  </a:cubicBezTo>
                  <a:cubicBezTo>
                    <a:pt x="37" y="6"/>
                    <a:pt x="13" y="6"/>
                    <a:pt x="1" y="29"/>
                  </a:cubicBezTo>
                  <a:cubicBezTo>
                    <a:pt x="1" y="53"/>
                    <a:pt x="1" y="65"/>
                    <a:pt x="13" y="89"/>
                  </a:cubicBezTo>
                  <a:cubicBezTo>
                    <a:pt x="21" y="97"/>
                    <a:pt x="36" y="106"/>
                    <a:pt x="52" y="106"/>
                  </a:cubicBezTo>
                  <a:cubicBezTo>
                    <a:pt x="58" y="106"/>
                    <a:pt x="65" y="104"/>
                    <a:pt x="72" y="101"/>
                  </a:cubicBezTo>
                  <a:cubicBezTo>
                    <a:pt x="96" y="89"/>
                    <a:pt x="120" y="77"/>
                    <a:pt x="120" y="41"/>
                  </a:cubicBezTo>
                  <a:cubicBezTo>
                    <a:pt x="120" y="29"/>
                    <a:pt x="108" y="6"/>
                    <a:pt x="84" y="6"/>
                  </a:cubicBezTo>
                  <a:cubicBezTo>
                    <a:pt x="76" y="2"/>
                    <a:pt x="70" y="0"/>
                    <a:pt x="6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450;p51">
              <a:extLst>
                <a:ext uri="{FF2B5EF4-FFF2-40B4-BE49-F238E27FC236}">
                  <a16:creationId xmlns:a16="http://schemas.microsoft.com/office/drawing/2014/main" id="{22005E94-EA22-B2CD-F9F2-14F53A268D3C}"/>
                </a:ext>
              </a:extLst>
            </p:cNvPr>
            <p:cNvSpPr/>
            <p:nvPr/>
          </p:nvSpPr>
          <p:spPr>
            <a:xfrm>
              <a:off x="5994918" y="1729327"/>
              <a:ext cx="190139" cy="22989"/>
            </a:xfrm>
            <a:custGeom>
              <a:avLst/>
              <a:gdLst/>
              <a:ahLst/>
              <a:cxnLst/>
              <a:rect l="l" t="t" r="r" b="b"/>
              <a:pathLst>
                <a:path w="1894" h="229" extrusionOk="0">
                  <a:moveTo>
                    <a:pt x="1" y="1"/>
                  </a:moveTo>
                  <a:cubicBezTo>
                    <a:pt x="1" y="1"/>
                    <a:pt x="24" y="25"/>
                    <a:pt x="72" y="36"/>
                  </a:cubicBezTo>
                  <a:cubicBezTo>
                    <a:pt x="132" y="72"/>
                    <a:pt x="203" y="96"/>
                    <a:pt x="263" y="120"/>
                  </a:cubicBezTo>
                  <a:cubicBezTo>
                    <a:pt x="488" y="193"/>
                    <a:pt x="722" y="229"/>
                    <a:pt x="958" y="229"/>
                  </a:cubicBezTo>
                  <a:cubicBezTo>
                    <a:pt x="1184" y="229"/>
                    <a:pt x="1410" y="196"/>
                    <a:pt x="1632" y="132"/>
                  </a:cubicBezTo>
                  <a:cubicBezTo>
                    <a:pt x="1703" y="120"/>
                    <a:pt x="1763" y="96"/>
                    <a:pt x="1822" y="60"/>
                  </a:cubicBezTo>
                  <a:cubicBezTo>
                    <a:pt x="1870" y="48"/>
                    <a:pt x="1894" y="25"/>
                    <a:pt x="1894" y="25"/>
                  </a:cubicBezTo>
                  <a:lnTo>
                    <a:pt x="1894" y="25"/>
                  </a:lnTo>
                  <a:cubicBezTo>
                    <a:pt x="1894" y="25"/>
                    <a:pt x="1787" y="60"/>
                    <a:pt x="1620" y="108"/>
                  </a:cubicBezTo>
                  <a:cubicBezTo>
                    <a:pt x="1417" y="157"/>
                    <a:pt x="1209" y="181"/>
                    <a:pt x="1001" y="181"/>
                  </a:cubicBezTo>
                  <a:cubicBezTo>
                    <a:pt x="757" y="181"/>
                    <a:pt x="512" y="148"/>
                    <a:pt x="274" y="84"/>
                  </a:cubicBezTo>
                  <a:cubicBezTo>
                    <a:pt x="108" y="36"/>
                    <a:pt x="13" y="1"/>
                    <a:pt x="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451;p51">
              <a:extLst>
                <a:ext uri="{FF2B5EF4-FFF2-40B4-BE49-F238E27FC236}">
                  <a16:creationId xmlns:a16="http://schemas.microsoft.com/office/drawing/2014/main" id="{11415A0E-CAF3-6575-1AFB-924AB739E0C3}"/>
                </a:ext>
              </a:extLst>
            </p:cNvPr>
            <p:cNvSpPr/>
            <p:nvPr/>
          </p:nvSpPr>
          <p:spPr>
            <a:xfrm>
              <a:off x="5882580" y="1589482"/>
              <a:ext cx="26403" cy="80212"/>
            </a:xfrm>
            <a:custGeom>
              <a:avLst/>
              <a:gdLst/>
              <a:ahLst/>
              <a:cxnLst/>
              <a:rect l="l" t="t" r="r" b="b"/>
              <a:pathLst>
                <a:path w="263" h="799" extrusionOk="0">
                  <a:moveTo>
                    <a:pt x="262" y="1"/>
                  </a:moveTo>
                  <a:cubicBezTo>
                    <a:pt x="155" y="108"/>
                    <a:pt x="84" y="227"/>
                    <a:pt x="60" y="370"/>
                  </a:cubicBezTo>
                  <a:cubicBezTo>
                    <a:pt x="12" y="513"/>
                    <a:pt x="0" y="656"/>
                    <a:pt x="36" y="798"/>
                  </a:cubicBezTo>
                  <a:cubicBezTo>
                    <a:pt x="48" y="656"/>
                    <a:pt x="72" y="525"/>
                    <a:pt x="96" y="382"/>
                  </a:cubicBezTo>
                  <a:cubicBezTo>
                    <a:pt x="143" y="251"/>
                    <a:pt x="203" y="132"/>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452;p51">
              <a:extLst>
                <a:ext uri="{FF2B5EF4-FFF2-40B4-BE49-F238E27FC236}">
                  <a16:creationId xmlns:a16="http://schemas.microsoft.com/office/drawing/2014/main" id="{FAA1E39C-8B4C-52F9-9BCC-23B22549FF52}"/>
                </a:ext>
              </a:extLst>
            </p:cNvPr>
            <p:cNvSpPr/>
            <p:nvPr/>
          </p:nvSpPr>
          <p:spPr>
            <a:xfrm>
              <a:off x="5673365" y="1675417"/>
              <a:ext cx="131611" cy="98282"/>
            </a:xfrm>
            <a:custGeom>
              <a:avLst/>
              <a:gdLst/>
              <a:ahLst/>
              <a:cxnLst/>
              <a:rect l="l" t="t" r="r" b="b"/>
              <a:pathLst>
                <a:path w="1311" h="979" extrusionOk="0">
                  <a:moveTo>
                    <a:pt x="1310" y="1"/>
                  </a:moveTo>
                  <a:cubicBezTo>
                    <a:pt x="1306" y="1"/>
                    <a:pt x="1269" y="92"/>
                    <a:pt x="1180" y="204"/>
                  </a:cubicBezTo>
                  <a:cubicBezTo>
                    <a:pt x="1061" y="359"/>
                    <a:pt x="906" y="490"/>
                    <a:pt x="727" y="573"/>
                  </a:cubicBezTo>
                  <a:cubicBezTo>
                    <a:pt x="620" y="621"/>
                    <a:pt x="525" y="657"/>
                    <a:pt x="418" y="681"/>
                  </a:cubicBezTo>
                  <a:cubicBezTo>
                    <a:pt x="322" y="704"/>
                    <a:pt x="239" y="740"/>
                    <a:pt x="156" y="788"/>
                  </a:cubicBezTo>
                  <a:cubicBezTo>
                    <a:pt x="108" y="824"/>
                    <a:pt x="60" y="859"/>
                    <a:pt x="25" y="919"/>
                  </a:cubicBezTo>
                  <a:cubicBezTo>
                    <a:pt x="1" y="954"/>
                    <a:pt x="1" y="978"/>
                    <a:pt x="1" y="978"/>
                  </a:cubicBezTo>
                  <a:cubicBezTo>
                    <a:pt x="48" y="907"/>
                    <a:pt x="108" y="859"/>
                    <a:pt x="179" y="812"/>
                  </a:cubicBezTo>
                  <a:cubicBezTo>
                    <a:pt x="251" y="776"/>
                    <a:pt x="334" y="740"/>
                    <a:pt x="429" y="728"/>
                  </a:cubicBezTo>
                  <a:cubicBezTo>
                    <a:pt x="537" y="704"/>
                    <a:pt x="644" y="669"/>
                    <a:pt x="739" y="621"/>
                  </a:cubicBezTo>
                  <a:cubicBezTo>
                    <a:pt x="930" y="526"/>
                    <a:pt x="1084" y="395"/>
                    <a:pt x="1203" y="228"/>
                  </a:cubicBezTo>
                  <a:cubicBezTo>
                    <a:pt x="1239" y="169"/>
                    <a:pt x="1275" y="121"/>
                    <a:pt x="1299" y="62"/>
                  </a:cubicBezTo>
                  <a:cubicBezTo>
                    <a:pt x="1311" y="38"/>
                    <a:pt x="1311" y="14"/>
                    <a:pt x="1311" y="2"/>
                  </a:cubicBezTo>
                  <a:cubicBezTo>
                    <a:pt x="1311" y="1"/>
                    <a:pt x="1310" y="1"/>
                    <a:pt x="13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453;p51">
              <a:extLst>
                <a:ext uri="{FF2B5EF4-FFF2-40B4-BE49-F238E27FC236}">
                  <a16:creationId xmlns:a16="http://schemas.microsoft.com/office/drawing/2014/main" id="{DD61188C-3C41-8D1A-8B2C-31A1B23C129D}"/>
                </a:ext>
              </a:extLst>
            </p:cNvPr>
            <p:cNvSpPr/>
            <p:nvPr/>
          </p:nvSpPr>
          <p:spPr>
            <a:xfrm>
              <a:off x="5729584" y="1687565"/>
              <a:ext cx="26403" cy="55215"/>
            </a:xfrm>
            <a:custGeom>
              <a:avLst/>
              <a:gdLst/>
              <a:ahLst/>
              <a:cxnLst/>
              <a:rect l="l" t="t" r="r" b="b"/>
              <a:pathLst>
                <a:path w="263" h="550" extrusionOk="0">
                  <a:moveTo>
                    <a:pt x="179" y="0"/>
                  </a:moveTo>
                  <a:lnTo>
                    <a:pt x="155" y="24"/>
                  </a:lnTo>
                  <a:cubicBezTo>
                    <a:pt x="60" y="107"/>
                    <a:pt x="0" y="238"/>
                    <a:pt x="0" y="369"/>
                  </a:cubicBezTo>
                  <a:cubicBezTo>
                    <a:pt x="0" y="429"/>
                    <a:pt x="12" y="476"/>
                    <a:pt x="48" y="524"/>
                  </a:cubicBezTo>
                  <a:cubicBezTo>
                    <a:pt x="60" y="524"/>
                    <a:pt x="36" y="464"/>
                    <a:pt x="36" y="369"/>
                  </a:cubicBezTo>
                  <a:cubicBezTo>
                    <a:pt x="47" y="262"/>
                    <a:pt x="86" y="165"/>
                    <a:pt x="163" y="77"/>
                  </a:cubicBezTo>
                  <a:lnTo>
                    <a:pt x="163" y="77"/>
                  </a:lnTo>
                  <a:cubicBezTo>
                    <a:pt x="214" y="191"/>
                    <a:pt x="201" y="315"/>
                    <a:pt x="155" y="417"/>
                  </a:cubicBezTo>
                  <a:cubicBezTo>
                    <a:pt x="120" y="464"/>
                    <a:pt x="96" y="512"/>
                    <a:pt x="60" y="548"/>
                  </a:cubicBezTo>
                  <a:cubicBezTo>
                    <a:pt x="60" y="549"/>
                    <a:pt x="61" y="550"/>
                    <a:pt x="63" y="550"/>
                  </a:cubicBezTo>
                  <a:cubicBezTo>
                    <a:pt x="77" y="550"/>
                    <a:pt x="137" y="513"/>
                    <a:pt x="179" y="441"/>
                  </a:cubicBezTo>
                  <a:cubicBezTo>
                    <a:pt x="250" y="322"/>
                    <a:pt x="262" y="167"/>
                    <a:pt x="203" y="36"/>
                  </a:cubicBezTo>
                  <a:lnTo>
                    <a:pt x="191" y="24"/>
                  </a:lnTo>
                  <a:lnTo>
                    <a:pt x="179"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454;p51">
              <a:extLst>
                <a:ext uri="{FF2B5EF4-FFF2-40B4-BE49-F238E27FC236}">
                  <a16:creationId xmlns:a16="http://schemas.microsoft.com/office/drawing/2014/main" id="{31D3616A-3E48-B57B-937B-24DFEEA056A1}"/>
                </a:ext>
              </a:extLst>
            </p:cNvPr>
            <p:cNvSpPr/>
            <p:nvPr/>
          </p:nvSpPr>
          <p:spPr>
            <a:xfrm>
              <a:off x="5765424" y="1720694"/>
              <a:ext cx="52705" cy="22989"/>
            </a:xfrm>
            <a:custGeom>
              <a:avLst/>
              <a:gdLst/>
              <a:ahLst/>
              <a:cxnLst/>
              <a:rect l="l" t="t" r="r" b="b"/>
              <a:pathLst>
                <a:path w="525" h="229" extrusionOk="0">
                  <a:moveTo>
                    <a:pt x="116" y="0"/>
                  </a:moveTo>
                  <a:cubicBezTo>
                    <a:pt x="75" y="0"/>
                    <a:pt x="30" y="20"/>
                    <a:pt x="1" y="39"/>
                  </a:cubicBezTo>
                  <a:cubicBezTo>
                    <a:pt x="48" y="39"/>
                    <a:pt x="96" y="39"/>
                    <a:pt x="144" y="27"/>
                  </a:cubicBezTo>
                  <a:cubicBezTo>
                    <a:pt x="266" y="38"/>
                    <a:pt x="368" y="91"/>
                    <a:pt x="439" y="176"/>
                  </a:cubicBezTo>
                  <a:lnTo>
                    <a:pt x="439" y="176"/>
                  </a:lnTo>
                  <a:cubicBezTo>
                    <a:pt x="412" y="180"/>
                    <a:pt x="385" y="182"/>
                    <a:pt x="358" y="182"/>
                  </a:cubicBezTo>
                  <a:cubicBezTo>
                    <a:pt x="280" y="182"/>
                    <a:pt x="203" y="166"/>
                    <a:pt x="132" y="134"/>
                  </a:cubicBezTo>
                  <a:cubicBezTo>
                    <a:pt x="48" y="87"/>
                    <a:pt x="13" y="51"/>
                    <a:pt x="13" y="51"/>
                  </a:cubicBezTo>
                  <a:lnTo>
                    <a:pt x="13" y="51"/>
                  </a:lnTo>
                  <a:cubicBezTo>
                    <a:pt x="1" y="51"/>
                    <a:pt x="36" y="111"/>
                    <a:pt x="120" y="158"/>
                  </a:cubicBezTo>
                  <a:cubicBezTo>
                    <a:pt x="194" y="208"/>
                    <a:pt x="281" y="229"/>
                    <a:pt x="370" y="229"/>
                  </a:cubicBezTo>
                  <a:cubicBezTo>
                    <a:pt x="409" y="229"/>
                    <a:pt x="449" y="225"/>
                    <a:pt x="489" y="218"/>
                  </a:cubicBezTo>
                  <a:lnTo>
                    <a:pt x="525" y="206"/>
                  </a:lnTo>
                  <a:lnTo>
                    <a:pt x="501" y="182"/>
                  </a:lnTo>
                  <a:lnTo>
                    <a:pt x="489" y="170"/>
                  </a:lnTo>
                  <a:cubicBezTo>
                    <a:pt x="412" y="71"/>
                    <a:pt x="304" y="2"/>
                    <a:pt x="174" y="2"/>
                  </a:cubicBezTo>
                  <a:cubicBezTo>
                    <a:pt x="164" y="2"/>
                    <a:pt x="154" y="3"/>
                    <a:pt x="144" y="3"/>
                  </a:cubicBezTo>
                  <a:cubicBezTo>
                    <a:pt x="135" y="1"/>
                    <a:pt x="126" y="0"/>
                    <a:pt x="1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455;p51">
              <a:extLst>
                <a:ext uri="{FF2B5EF4-FFF2-40B4-BE49-F238E27FC236}">
                  <a16:creationId xmlns:a16="http://schemas.microsoft.com/office/drawing/2014/main" id="{83A0934E-7A23-8EC7-CBE4-447286A72693}"/>
                </a:ext>
              </a:extLst>
            </p:cNvPr>
            <p:cNvSpPr/>
            <p:nvPr/>
          </p:nvSpPr>
          <p:spPr>
            <a:xfrm>
              <a:off x="5789317" y="1683348"/>
              <a:ext cx="53909" cy="21283"/>
            </a:xfrm>
            <a:custGeom>
              <a:avLst/>
              <a:gdLst/>
              <a:ahLst/>
              <a:cxnLst/>
              <a:rect l="l" t="t" r="r" b="b"/>
              <a:pathLst>
                <a:path w="537" h="212" extrusionOk="0">
                  <a:moveTo>
                    <a:pt x="331" y="1"/>
                  </a:moveTo>
                  <a:cubicBezTo>
                    <a:pt x="255" y="1"/>
                    <a:pt x="177" y="19"/>
                    <a:pt x="108" y="54"/>
                  </a:cubicBezTo>
                  <a:cubicBezTo>
                    <a:pt x="25" y="113"/>
                    <a:pt x="1" y="173"/>
                    <a:pt x="1" y="173"/>
                  </a:cubicBezTo>
                  <a:cubicBezTo>
                    <a:pt x="36" y="137"/>
                    <a:pt x="84" y="113"/>
                    <a:pt x="132" y="90"/>
                  </a:cubicBezTo>
                  <a:cubicBezTo>
                    <a:pt x="188" y="58"/>
                    <a:pt x="248" y="43"/>
                    <a:pt x="310" y="43"/>
                  </a:cubicBezTo>
                  <a:cubicBezTo>
                    <a:pt x="356" y="43"/>
                    <a:pt x="402" y="52"/>
                    <a:pt x="449" y="68"/>
                  </a:cubicBezTo>
                  <a:lnTo>
                    <a:pt x="449" y="68"/>
                  </a:lnTo>
                  <a:cubicBezTo>
                    <a:pt x="371" y="135"/>
                    <a:pt x="274" y="174"/>
                    <a:pt x="167" y="185"/>
                  </a:cubicBezTo>
                  <a:cubicBezTo>
                    <a:pt x="91" y="185"/>
                    <a:pt x="38" y="170"/>
                    <a:pt x="20" y="170"/>
                  </a:cubicBezTo>
                  <a:cubicBezTo>
                    <a:pt x="15" y="170"/>
                    <a:pt x="13" y="171"/>
                    <a:pt x="13" y="173"/>
                  </a:cubicBezTo>
                  <a:cubicBezTo>
                    <a:pt x="52" y="192"/>
                    <a:pt x="90" y="212"/>
                    <a:pt x="136" y="212"/>
                  </a:cubicBezTo>
                  <a:cubicBezTo>
                    <a:pt x="146" y="212"/>
                    <a:pt x="157" y="211"/>
                    <a:pt x="167" y="209"/>
                  </a:cubicBezTo>
                  <a:cubicBezTo>
                    <a:pt x="181" y="210"/>
                    <a:pt x="194" y="211"/>
                    <a:pt x="207" y="211"/>
                  </a:cubicBezTo>
                  <a:cubicBezTo>
                    <a:pt x="322" y="211"/>
                    <a:pt x="427" y="163"/>
                    <a:pt x="513" y="78"/>
                  </a:cubicBezTo>
                  <a:lnTo>
                    <a:pt x="537" y="54"/>
                  </a:lnTo>
                  <a:lnTo>
                    <a:pt x="513" y="42"/>
                  </a:lnTo>
                  <a:lnTo>
                    <a:pt x="489" y="30"/>
                  </a:lnTo>
                  <a:cubicBezTo>
                    <a:pt x="439" y="10"/>
                    <a:pt x="385" y="1"/>
                    <a:pt x="33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456;p51">
              <a:extLst>
                <a:ext uri="{FF2B5EF4-FFF2-40B4-BE49-F238E27FC236}">
                  <a16:creationId xmlns:a16="http://schemas.microsoft.com/office/drawing/2014/main" id="{3180DA38-33D0-AD38-FB06-A8D29791B6F0}"/>
                </a:ext>
              </a:extLst>
            </p:cNvPr>
            <p:cNvSpPr/>
            <p:nvPr/>
          </p:nvSpPr>
          <p:spPr>
            <a:xfrm>
              <a:off x="5705691" y="1744486"/>
              <a:ext cx="51500" cy="25901"/>
            </a:xfrm>
            <a:custGeom>
              <a:avLst/>
              <a:gdLst/>
              <a:ahLst/>
              <a:cxnLst/>
              <a:rect l="l" t="t" r="r" b="b"/>
              <a:pathLst>
                <a:path w="513" h="258" extrusionOk="0">
                  <a:moveTo>
                    <a:pt x="118" y="0"/>
                  </a:moveTo>
                  <a:cubicBezTo>
                    <a:pt x="78" y="0"/>
                    <a:pt x="36" y="13"/>
                    <a:pt x="0" y="40"/>
                  </a:cubicBezTo>
                  <a:cubicBezTo>
                    <a:pt x="24" y="34"/>
                    <a:pt x="51" y="31"/>
                    <a:pt x="78" y="31"/>
                  </a:cubicBezTo>
                  <a:cubicBezTo>
                    <a:pt x="105" y="31"/>
                    <a:pt x="131" y="34"/>
                    <a:pt x="155" y="40"/>
                  </a:cubicBezTo>
                  <a:cubicBezTo>
                    <a:pt x="270" y="52"/>
                    <a:pt x="374" y="119"/>
                    <a:pt x="435" y="209"/>
                  </a:cubicBezTo>
                  <a:lnTo>
                    <a:pt x="435" y="209"/>
                  </a:lnTo>
                  <a:cubicBezTo>
                    <a:pt x="425" y="210"/>
                    <a:pt x="415" y="210"/>
                    <a:pt x="405" y="210"/>
                  </a:cubicBezTo>
                  <a:cubicBezTo>
                    <a:pt x="307" y="210"/>
                    <a:pt x="211" y="185"/>
                    <a:pt x="131" y="136"/>
                  </a:cubicBezTo>
                  <a:cubicBezTo>
                    <a:pt x="48" y="88"/>
                    <a:pt x="12" y="40"/>
                    <a:pt x="12" y="40"/>
                  </a:cubicBezTo>
                  <a:lnTo>
                    <a:pt x="12" y="40"/>
                  </a:lnTo>
                  <a:cubicBezTo>
                    <a:pt x="12" y="40"/>
                    <a:pt x="36" y="100"/>
                    <a:pt x="107" y="159"/>
                  </a:cubicBezTo>
                  <a:cubicBezTo>
                    <a:pt x="198" y="229"/>
                    <a:pt x="305" y="257"/>
                    <a:pt x="414" y="257"/>
                  </a:cubicBezTo>
                  <a:cubicBezTo>
                    <a:pt x="435" y="257"/>
                    <a:pt x="456" y="256"/>
                    <a:pt x="477" y="255"/>
                  </a:cubicBezTo>
                  <a:lnTo>
                    <a:pt x="512" y="243"/>
                  </a:lnTo>
                  <a:lnTo>
                    <a:pt x="488" y="219"/>
                  </a:lnTo>
                  <a:lnTo>
                    <a:pt x="488" y="207"/>
                  </a:lnTo>
                  <a:cubicBezTo>
                    <a:pt x="417" y="88"/>
                    <a:pt x="286" y="16"/>
                    <a:pt x="155" y="5"/>
                  </a:cubicBezTo>
                  <a:cubicBezTo>
                    <a:pt x="143" y="2"/>
                    <a:pt x="131" y="0"/>
                    <a:pt x="11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457;p51">
              <a:extLst>
                <a:ext uri="{FF2B5EF4-FFF2-40B4-BE49-F238E27FC236}">
                  <a16:creationId xmlns:a16="http://schemas.microsoft.com/office/drawing/2014/main" id="{198A1582-2855-7E25-F8E6-DB548B752468}"/>
                </a:ext>
              </a:extLst>
            </p:cNvPr>
            <p:cNvSpPr/>
            <p:nvPr/>
          </p:nvSpPr>
          <p:spPr>
            <a:xfrm>
              <a:off x="5129545" y="708550"/>
              <a:ext cx="645508" cy="601938"/>
            </a:xfrm>
            <a:custGeom>
              <a:avLst/>
              <a:gdLst/>
              <a:ahLst/>
              <a:cxnLst/>
              <a:rect l="l" t="t" r="r" b="b"/>
              <a:pathLst>
                <a:path w="6430" h="5996" extrusionOk="0">
                  <a:moveTo>
                    <a:pt x="2882" y="1"/>
                  </a:moveTo>
                  <a:cubicBezTo>
                    <a:pt x="2382" y="13"/>
                    <a:pt x="1882" y="156"/>
                    <a:pt x="1453" y="418"/>
                  </a:cubicBezTo>
                  <a:cubicBezTo>
                    <a:pt x="1096" y="632"/>
                    <a:pt x="786" y="918"/>
                    <a:pt x="536" y="1263"/>
                  </a:cubicBezTo>
                  <a:cubicBezTo>
                    <a:pt x="358" y="1525"/>
                    <a:pt x="215" y="1811"/>
                    <a:pt x="120" y="2120"/>
                  </a:cubicBezTo>
                  <a:lnTo>
                    <a:pt x="72" y="2311"/>
                  </a:lnTo>
                  <a:cubicBezTo>
                    <a:pt x="60" y="2358"/>
                    <a:pt x="48" y="2418"/>
                    <a:pt x="36" y="2465"/>
                  </a:cubicBezTo>
                  <a:cubicBezTo>
                    <a:pt x="24" y="2549"/>
                    <a:pt x="12" y="2632"/>
                    <a:pt x="12" y="2727"/>
                  </a:cubicBezTo>
                  <a:cubicBezTo>
                    <a:pt x="12" y="2787"/>
                    <a:pt x="1" y="2846"/>
                    <a:pt x="1" y="2882"/>
                  </a:cubicBezTo>
                  <a:cubicBezTo>
                    <a:pt x="1" y="2906"/>
                    <a:pt x="1" y="2918"/>
                    <a:pt x="1" y="2942"/>
                  </a:cubicBezTo>
                  <a:cubicBezTo>
                    <a:pt x="1" y="2918"/>
                    <a:pt x="1" y="2894"/>
                    <a:pt x="12" y="2882"/>
                  </a:cubicBezTo>
                  <a:cubicBezTo>
                    <a:pt x="12" y="2846"/>
                    <a:pt x="12" y="2787"/>
                    <a:pt x="24" y="2727"/>
                  </a:cubicBezTo>
                  <a:cubicBezTo>
                    <a:pt x="24" y="2632"/>
                    <a:pt x="36" y="2549"/>
                    <a:pt x="60" y="2465"/>
                  </a:cubicBezTo>
                  <a:cubicBezTo>
                    <a:pt x="72" y="2418"/>
                    <a:pt x="72" y="2358"/>
                    <a:pt x="96" y="2311"/>
                  </a:cubicBezTo>
                  <a:cubicBezTo>
                    <a:pt x="108" y="2251"/>
                    <a:pt x="120" y="2192"/>
                    <a:pt x="143" y="2132"/>
                  </a:cubicBezTo>
                  <a:cubicBezTo>
                    <a:pt x="239" y="1822"/>
                    <a:pt x="382" y="1537"/>
                    <a:pt x="560" y="1275"/>
                  </a:cubicBezTo>
                  <a:cubicBezTo>
                    <a:pt x="810" y="941"/>
                    <a:pt x="1120" y="656"/>
                    <a:pt x="1477" y="453"/>
                  </a:cubicBezTo>
                  <a:cubicBezTo>
                    <a:pt x="1927" y="189"/>
                    <a:pt x="2434" y="53"/>
                    <a:pt x="2951" y="53"/>
                  </a:cubicBezTo>
                  <a:cubicBezTo>
                    <a:pt x="3063" y="53"/>
                    <a:pt x="3175" y="60"/>
                    <a:pt x="3287" y="72"/>
                  </a:cubicBezTo>
                  <a:cubicBezTo>
                    <a:pt x="3358" y="84"/>
                    <a:pt x="3418" y="96"/>
                    <a:pt x="3489" y="108"/>
                  </a:cubicBezTo>
                  <a:cubicBezTo>
                    <a:pt x="3560" y="120"/>
                    <a:pt x="3620" y="132"/>
                    <a:pt x="3691" y="156"/>
                  </a:cubicBezTo>
                  <a:cubicBezTo>
                    <a:pt x="3977" y="227"/>
                    <a:pt x="4239" y="346"/>
                    <a:pt x="4489" y="501"/>
                  </a:cubicBezTo>
                  <a:cubicBezTo>
                    <a:pt x="5037" y="834"/>
                    <a:pt x="5454" y="1346"/>
                    <a:pt x="5680" y="1942"/>
                  </a:cubicBezTo>
                  <a:cubicBezTo>
                    <a:pt x="5811" y="2263"/>
                    <a:pt x="5870" y="2596"/>
                    <a:pt x="5882" y="2942"/>
                  </a:cubicBezTo>
                  <a:cubicBezTo>
                    <a:pt x="5882" y="3299"/>
                    <a:pt x="5835" y="3644"/>
                    <a:pt x="5716" y="3978"/>
                  </a:cubicBezTo>
                  <a:lnTo>
                    <a:pt x="5680" y="4085"/>
                  </a:lnTo>
                  <a:lnTo>
                    <a:pt x="5668" y="4097"/>
                  </a:lnTo>
                  <a:lnTo>
                    <a:pt x="5680" y="4108"/>
                  </a:lnTo>
                  <a:cubicBezTo>
                    <a:pt x="5895" y="4584"/>
                    <a:pt x="6110" y="5059"/>
                    <a:pt x="6325" y="5524"/>
                  </a:cubicBezTo>
                  <a:lnTo>
                    <a:pt x="6325" y="5524"/>
                  </a:lnTo>
                  <a:lnTo>
                    <a:pt x="5061" y="5061"/>
                  </a:lnTo>
                  <a:lnTo>
                    <a:pt x="5037" y="5061"/>
                  </a:lnTo>
                  <a:lnTo>
                    <a:pt x="5025" y="5073"/>
                  </a:lnTo>
                  <a:cubicBezTo>
                    <a:pt x="4680" y="5418"/>
                    <a:pt x="4263" y="5680"/>
                    <a:pt x="3799" y="5823"/>
                  </a:cubicBezTo>
                  <a:cubicBezTo>
                    <a:pt x="3526" y="5903"/>
                    <a:pt x="3246" y="5943"/>
                    <a:pt x="2968" y="5943"/>
                  </a:cubicBezTo>
                  <a:cubicBezTo>
                    <a:pt x="2421" y="5943"/>
                    <a:pt x="1879" y="5790"/>
                    <a:pt x="1405" y="5490"/>
                  </a:cubicBezTo>
                  <a:cubicBezTo>
                    <a:pt x="1108" y="5311"/>
                    <a:pt x="858" y="5085"/>
                    <a:pt x="643" y="4811"/>
                  </a:cubicBezTo>
                  <a:cubicBezTo>
                    <a:pt x="477" y="4597"/>
                    <a:pt x="334" y="4347"/>
                    <a:pt x="227" y="4085"/>
                  </a:cubicBezTo>
                  <a:cubicBezTo>
                    <a:pt x="143" y="3894"/>
                    <a:pt x="96" y="3680"/>
                    <a:pt x="48" y="3477"/>
                  </a:cubicBezTo>
                  <a:cubicBezTo>
                    <a:pt x="36" y="3394"/>
                    <a:pt x="24" y="3311"/>
                    <a:pt x="24" y="3251"/>
                  </a:cubicBezTo>
                  <a:cubicBezTo>
                    <a:pt x="24" y="3180"/>
                    <a:pt x="12" y="3120"/>
                    <a:pt x="12" y="3073"/>
                  </a:cubicBezTo>
                  <a:lnTo>
                    <a:pt x="12" y="3085"/>
                  </a:lnTo>
                  <a:lnTo>
                    <a:pt x="12" y="3251"/>
                  </a:lnTo>
                  <a:cubicBezTo>
                    <a:pt x="12" y="3311"/>
                    <a:pt x="24" y="3394"/>
                    <a:pt x="36" y="3477"/>
                  </a:cubicBezTo>
                  <a:cubicBezTo>
                    <a:pt x="72" y="3692"/>
                    <a:pt x="120" y="3894"/>
                    <a:pt x="203" y="4097"/>
                  </a:cubicBezTo>
                  <a:cubicBezTo>
                    <a:pt x="310" y="4370"/>
                    <a:pt x="441" y="4620"/>
                    <a:pt x="620" y="4847"/>
                  </a:cubicBezTo>
                  <a:cubicBezTo>
                    <a:pt x="834" y="5109"/>
                    <a:pt x="1084" y="5347"/>
                    <a:pt x="1370" y="5537"/>
                  </a:cubicBezTo>
                  <a:cubicBezTo>
                    <a:pt x="1851" y="5837"/>
                    <a:pt x="2401" y="5996"/>
                    <a:pt x="2956" y="5996"/>
                  </a:cubicBezTo>
                  <a:cubicBezTo>
                    <a:pt x="3238" y="5996"/>
                    <a:pt x="3522" y="5955"/>
                    <a:pt x="3799" y="5871"/>
                  </a:cubicBezTo>
                  <a:cubicBezTo>
                    <a:pt x="4272" y="5729"/>
                    <a:pt x="4710" y="5469"/>
                    <a:pt x="5054" y="5127"/>
                  </a:cubicBezTo>
                  <a:lnTo>
                    <a:pt x="5054" y="5127"/>
                  </a:lnTo>
                  <a:lnTo>
                    <a:pt x="6358" y="5609"/>
                  </a:lnTo>
                  <a:lnTo>
                    <a:pt x="6430" y="5632"/>
                  </a:lnTo>
                  <a:lnTo>
                    <a:pt x="6406" y="5561"/>
                  </a:lnTo>
                  <a:lnTo>
                    <a:pt x="5732" y="4095"/>
                  </a:lnTo>
                  <a:lnTo>
                    <a:pt x="5763" y="4001"/>
                  </a:lnTo>
                  <a:cubicBezTo>
                    <a:pt x="5882" y="3656"/>
                    <a:pt x="5942" y="3299"/>
                    <a:pt x="5930" y="2942"/>
                  </a:cubicBezTo>
                  <a:cubicBezTo>
                    <a:pt x="5930" y="2584"/>
                    <a:pt x="5858" y="2239"/>
                    <a:pt x="5727" y="1918"/>
                  </a:cubicBezTo>
                  <a:cubicBezTo>
                    <a:pt x="5501" y="1299"/>
                    <a:pt x="5073" y="787"/>
                    <a:pt x="4513" y="441"/>
                  </a:cubicBezTo>
                  <a:cubicBezTo>
                    <a:pt x="4263" y="287"/>
                    <a:pt x="3989" y="168"/>
                    <a:pt x="3703" y="96"/>
                  </a:cubicBezTo>
                  <a:cubicBezTo>
                    <a:pt x="3632" y="72"/>
                    <a:pt x="3560" y="60"/>
                    <a:pt x="3489" y="48"/>
                  </a:cubicBezTo>
                  <a:cubicBezTo>
                    <a:pt x="3418" y="37"/>
                    <a:pt x="3358" y="25"/>
                    <a:pt x="3287" y="13"/>
                  </a:cubicBezTo>
                  <a:cubicBezTo>
                    <a:pt x="3156" y="1"/>
                    <a:pt x="3013" y="1"/>
                    <a:pt x="2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458;p51">
              <a:extLst>
                <a:ext uri="{FF2B5EF4-FFF2-40B4-BE49-F238E27FC236}">
                  <a16:creationId xmlns:a16="http://schemas.microsoft.com/office/drawing/2014/main" id="{BD6642B6-C5A7-95CD-57F4-352A0F71D44F}"/>
                </a:ext>
              </a:extLst>
            </p:cNvPr>
            <p:cNvSpPr/>
            <p:nvPr/>
          </p:nvSpPr>
          <p:spPr>
            <a:xfrm>
              <a:off x="5314767" y="902205"/>
              <a:ext cx="216441" cy="214132"/>
            </a:xfrm>
            <a:custGeom>
              <a:avLst/>
              <a:gdLst/>
              <a:ahLst/>
              <a:cxnLst/>
              <a:rect l="l" t="t" r="r" b="b"/>
              <a:pathLst>
                <a:path w="2156" h="2133" extrusionOk="0">
                  <a:moveTo>
                    <a:pt x="1037" y="1"/>
                  </a:moveTo>
                  <a:cubicBezTo>
                    <a:pt x="453" y="24"/>
                    <a:pt x="1" y="513"/>
                    <a:pt x="13" y="1084"/>
                  </a:cubicBezTo>
                  <a:cubicBezTo>
                    <a:pt x="25" y="1672"/>
                    <a:pt x="501" y="2132"/>
                    <a:pt x="1074" y="2132"/>
                  </a:cubicBezTo>
                  <a:cubicBezTo>
                    <a:pt x="1082" y="2132"/>
                    <a:pt x="1089" y="2132"/>
                    <a:pt x="1096" y="2132"/>
                  </a:cubicBezTo>
                  <a:cubicBezTo>
                    <a:pt x="1692" y="2120"/>
                    <a:pt x="2156" y="1632"/>
                    <a:pt x="2144" y="1048"/>
                  </a:cubicBezTo>
                  <a:lnTo>
                    <a:pt x="2144" y="1048"/>
                  </a:lnTo>
                  <a:lnTo>
                    <a:pt x="1084" y="1072"/>
                  </a:lnTo>
                  <a:lnTo>
                    <a:pt x="10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459;p51">
              <a:extLst>
                <a:ext uri="{FF2B5EF4-FFF2-40B4-BE49-F238E27FC236}">
                  <a16:creationId xmlns:a16="http://schemas.microsoft.com/office/drawing/2014/main" id="{A64A708D-0E3B-FAA9-C210-5062E9315FD1}"/>
                </a:ext>
              </a:extLst>
            </p:cNvPr>
            <p:cNvSpPr/>
            <p:nvPr/>
          </p:nvSpPr>
          <p:spPr>
            <a:xfrm>
              <a:off x="5447484" y="875802"/>
              <a:ext cx="111232" cy="106614"/>
            </a:xfrm>
            <a:custGeom>
              <a:avLst/>
              <a:gdLst/>
              <a:ahLst/>
              <a:cxnLst/>
              <a:rect l="l" t="t" r="r" b="b"/>
              <a:pathLst>
                <a:path w="1108" h="1062" extrusionOk="0">
                  <a:moveTo>
                    <a:pt x="44" y="1"/>
                  </a:moveTo>
                  <a:cubicBezTo>
                    <a:pt x="29" y="1"/>
                    <a:pt x="15" y="1"/>
                    <a:pt x="1" y="2"/>
                  </a:cubicBezTo>
                  <a:lnTo>
                    <a:pt x="36" y="1061"/>
                  </a:lnTo>
                  <a:lnTo>
                    <a:pt x="1108" y="1026"/>
                  </a:lnTo>
                  <a:cubicBezTo>
                    <a:pt x="1096" y="752"/>
                    <a:pt x="977" y="478"/>
                    <a:pt x="774" y="287"/>
                  </a:cubicBezTo>
                  <a:cubicBezTo>
                    <a:pt x="571" y="107"/>
                    <a:pt x="314"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54"/>
          <p:cNvSpPr txBox="1">
            <a:spLocks noGrp="1"/>
          </p:cNvSpPr>
          <p:nvPr>
            <p:ph type="title"/>
          </p:nvPr>
        </p:nvSpPr>
        <p:spPr>
          <a:xfrm>
            <a:off x="5368356" y="126775"/>
            <a:ext cx="2597400" cy="24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rPr>
              <a:t>Dữ liệu được thu thập từ “Our World in Data”</a:t>
            </a:r>
            <a:endParaRPr/>
          </a:p>
        </p:txBody>
      </p:sp>
      <p:pic>
        <p:nvPicPr>
          <p:cNvPr id="3" name="Picture 2">
            <a:extLst>
              <a:ext uri="{FF2B5EF4-FFF2-40B4-BE49-F238E27FC236}">
                <a16:creationId xmlns:a16="http://schemas.microsoft.com/office/drawing/2014/main" id="{19EF0BCE-622F-D4E4-4BAF-94E26DFACAB9}"/>
              </a:ext>
            </a:extLst>
          </p:cNvPr>
          <p:cNvPicPr>
            <a:picLocks noChangeAspect="1"/>
          </p:cNvPicPr>
          <p:nvPr/>
        </p:nvPicPr>
        <p:blipFill rotWithShape="1">
          <a:blip r:embed="rId3"/>
          <a:srcRect r="3206" b="5530"/>
          <a:stretch/>
        </p:blipFill>
        <p:spPr>
          <a:xfrm>
            <a:off x="985010" y="139155"/>
            <a:ext cx="3205989" cy="2278057"/>
          </a:xfrm>
          <a:prstGeom prst="rect">
            <a:avLst/>
          </a:prstGeom>
        </p:spPr>
      </p:pic>
      <p:pic>
        <p:nvPicPr>
          <p:cNvPr id="5" name="Picture 4">
            <a:extLst>
              <a:ext uri="{FF2B5EF4-FFF2-40B4-BE49-F238E27FC236}">
                <a16:creationId xmlns:a16="http://schemas.microsoft.com/office/drawing/2014/main" id="{C672023D-C00B-DC7D-C180-F8AC8A266F96}"/>
              </a:ext>
            </a:extLst>
          </p:cNvPr>
          <p:cNvPicPr>
            <a:picLocks noChangeAspect="1"/>
          </p:cNvPicPr>
          <p:nvPr/>
        </p:nvPicPr>
        <p:blipFill rotWithShape="1">
          <a:blip r:embed="rId4"/>
          <a:srcRect r="-475" b="6519"/>
          <a:stretch/>
        </p:blipFill>
        <p:spPr>
          <a:xfrm>
            <a:off x="985010" y="2478172"/>
            <a:ext cx="3327909" cy="2404110"/>
          </a:xfrm>
          <a:prstGeom prst="rect">
            <a:avLst/>
          </a:prstGeom>
        </p:spPr>
      </p:pic>
    </p:spTree>
    <p:extLst>
      <p:ext uri="{BB962C8B-B14F-4D97-AF65-F5344CB8AC3E}">
        <p14:creationId xmlns:p14="http://schemas.microsoft.com/office/powerpoint/2010/main" val="112151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4"/>
          <p:cNvSpPr txBox="1">
            <a:spLocks noGrp="1"/>
          </p:cNvSpPr>
          <p:nvPr>
            <p:ph type="subTitle" idx="1"/>
          </p:nvPr>
        </p:nvSpPr>
        <p:spPr>
          <a:xfrm>
            <a:off x="564596" y="2065375"/>
            <a:ext cx="3873420" cy="1535100"/>
          </a:xfrm>
          <a:prstGeom prst="rect">
            <a:avLst/>
          </a:prstGeom>
        </p:spPr>
        <p:txBody>
          <a:bodyPr spcFirstLastPara="1" wrap="square" lIns="91425" tIns="91425" rIns="91425" bIns="91425" anchor="t" anchorCtr="0">
            <a:noAutofit/>
          </a:bodyPr>
          <a:lstStyle/>
          <a:p>
            <a:pPr marL="0" indent="0" algn="just"/>
            <a:r>
              <a:rPr lang="en-US" err="1">
                <a:solidFill>
                  <a:srgbClr val="2B2B2B"/>
                </a:solidFill>
                <a:latin typeface="Open Sans" panose="020B0604020202020204" pitchFamily="34" charset="0"/>
              </a:rPr>
              <a:t>Bộ</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dữ</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liệu</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khí</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thải</a:t>
            </a:r>
            <a:r>
              <a:rPr lang="en-US">
                <a:solidFill>
                  <a:srgbClr val="2B2B2B"/>
                </a:solidFill>
                <a:latin typeface="Open Sans" panose="020B0604020202020204" pitchFamily="34" charset="0"/>
              </a:rPr>
              <a:t> CO</a:t>
            </a:r>
            <a:r>
              <a:rPr lang="en-US" i="0">
                <a:solidFill>
                  <a:srgbClr val="2B2B2B"/>
                </a:solidFill>
                <a:effectLst/>
                <a:latin typeface="Open Sans" panose="020B0604020202020204" pitchFamily="34" charset="0"/>
              </a:rPr>
              <a:t>₂ </a:t>
            </a:r>
            <a:r>
              <a:rPr lang="en-US" i="0" err="1">
                <a:solidFill>
                  <a:srgbClr val="2B2B2B"/>
                </a:solidFill>
                <a:effectLst/>
                <a:latin typeface="Open Sans" panose="020B0604020202020204" pitchFamily="34" charset="0"/>
              </a:rPr>
              <a:t>và</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hiệu</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ứng</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nhà</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kính</a:t>
            </a:r>
            <a:r>
              <a:rPr lang="en-US" i="0">
                <a:solidFill>
                  <a:srgbClr val="2B2B2B"/>
                </a:solidFill>
                <a:effectLst/>
                <a:latin typeface="Open Sans" panose="020B0604020202020204" pitchFamily="34" charset="0"/>
              </a:rPr>
              <a:t> bao </a:t>
            </a:r>
            <a:r>
              <a:rPr lang="en-US" i="0" err="1">
                <a:solidFill>
                  <a:srgbClr val="2B2B2B"/>
                </a:solidFill>
                <a:effectLst/>
                <a:latin typeface="Open Sans" panose="020B0604020202020204" pitchFamily="34" charset="0"/>
              </a:rPr>
              <a:t>gồm</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về</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dữ</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liệu</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khí</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thải</a:t>
            </a:r>
            <a:r>
              <a:rPr lang="en-US" i="0">
                <a:solidFill>
                  <a:srgbClr val="2B2B2B"/>
                </a:solidFill>
                <a:effectLst/>
                <a:latin typeface="Open Sans" panose="020B0604020202020204" pitchFamily="34" charset="0"/>
              </a:rPr>
              <a:t> </a:t>
            </a:r>
            <a:r>
              <a:rPr lang="en-US">
                <a:solidFill>
                  <a:srgbClr val="2B2B2B"/>
                </a:solidFill>
                <a:latin typeface="Open Sans" panose="020B0604020202020204" pitchFamily="34" charset="0"/>
              </a:rPr>
              <a:t>CO</a:t>
            </a:r>
            <a:r>
              <a:rPr lang="en-US" i="0">
                <a:solidFill>
                  <a:srgbClr val="2B2B2B"/>
                </a:solidFill>
                <a:effectLst/>
                <a:latin typeface="Open Sans" panose="020B0604020202020204" pitchFamily="34" charset="0"/>
              </a:rPr>
              <a:t>₂ (</a:t>
            </a:r>
            <a:r>
              <a:rPr lang="en-US" i="0" err="1">
                <a:solidFill>
                  <a:srgbClr val="2B2B2B"/>
                </a:solidFill>
                <a:effectLst/>
                <a:latin typeface="Open Sans" panose="020B0604020202020204" pitchFamily="34" charset="0"/>
              </a:rPr>
              <a:t>hàng</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năm</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bình</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quân</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đầu</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người</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tích</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lũy</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dựa</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trên</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sản</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xuất</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và</a:t>
            </a:r>
            <a:r>
              <a:rPr lang="en-US" i="0">
                <a:solidFill>
                  <a:srgbClr val="2B2B2B"/>
                </a:solidFill>
                <a:effectLst/>
                <a:latin typeface="Open Sans" panose="020B0604020202020204" pitchFamily="34" charset="0"/>
              </a:rPr>
              <a:t> </a:t>
            </a:r>
            <a:r>
              <a:rPr lang="en-US" i="0" err="1">
                <a:solidFill>
                  <a:srgbClr val="2B2B2B"/>
                </a:solidFill>
                <a:effectLst/>
                <a:latin typeface="Open Sans" panose="020B0604020202020204" pitchFamily="34" charset="0"/>
              </a:rPr>
              <a:t>mức</a:t>
            </a:r>
            <a:r>
              <a:rPr lang="en-US" i="0">
                <a:solidFill>
                  <a:srgbClr val="2B2B2B"/>
                </a:solidFill>
                <a:effectLst/>
                <a:latin typeface="Open Sans" panose="020B0604020202020204" pitchFamily="34" charset="0"/>
              </a:rPr>
              <a:t> </a:t>
            </a:r>
            <a:r>
              <a:rPr lang="en-US" err="1">
                <a:solidFill>
                  <a:srgbClr val="2B2B2B"/>
                </a:solidFill>
                <a:latin typeface="Open Sans" panose="020B0604020202020204" pitchFamily="34" charset="0"/>
              </a:rPr>
              <a:t>tiêu</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thụ</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các</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loại</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khí</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nhà</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kính</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khác</a:t>
            </a:r>
            <a:r>
              <a:rPr lang="en-US">
                <a:solidFill>
                  <a:srgbClr val="2B2B2B"/>
                </a:solidFill>
                <a:latin typeface="Open Sans" panose="020B0604020202020204" pitchFamily="34" charset="0"/>
              </a:rPr>
              <a:t>(gas, oil, cement, methane, nitrous oxide), </a:t>
            </a:r>
            <a:r>
              <a:rPr lang="en-US" err="1">
                <a:solidFill>
                  <a:srgbClr val="2B2B2B"/>
                </a:solidFill>
                <a:latin typeface="Open Sans" panose="020B0604020202020204" pitchFamily="34" charset="0"/>
              </a:rPr>
              <a:t>hỗn</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hợp</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năng</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lượng</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và</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các</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chỉ</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số</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liên</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quan</a:t>
            </a:r>
            <a:r>
              <a:rPr lang="en-US">
                <a:solidFill>
                  <a:srgbClr val="2B2B2B"/>
                </a:solidFill>
                <a:latin typeface="Open Sans" panose="020B0604020202020204" pitchFamily="34" charset="0"/>
              </a:rPr>
              <a:t> </a:t>
            </a:r>
            <a:r>
              <a:rPr lang="en-US" err="1">
                <a:solidFill>
                  <a:srgbClr val="2B2B2B"/>
                </a:solidFill>
                <a:latin typeface="Open Sans" panose="020B0604020202020204" pitchFamily="34" charset="0"/>
              </a:rPr>
              <a:t>khác</a:t>
            </a:r>
            <a:r>
              <a:rPr lang="en-US">
                <a:solidFill>
                  <a:srgbClr val="2B2B2B"/>
                </a:solidFill>
                <a:latin typeface="Open Sans" panose="020B0604020202020204" pitchFamily="34" charset="0"/>
              </a:rPr>
              <a:t>.</a:t>
            </a:r>
            <a:endParaRPr lang="en-US" i="0">
              <a:solidFill>
                <a:srgbClr val="2B2B2B"/>
              </a:solidFill>
              <a:effectLst/>
              <a:latin typeface="Open Sans" panose="020B0604020202020204" pitchFamily="34" charset="0"/>
            </a:endParaRPr>
          </a:p>
          <a:p>
            <a:pPr marL="0" lvl="0" indent="0" algn="just" rtl="0">
              <a:spcBef>
                <a:spcPts val="0"/>
              </a:spcBef>
              <a:spcAft>
                <a:spcPts val="0"/>
              </a:spcAft>
              <a:buNone/>
            </a:pPr>
            <a:endParaRPr/>
          </a:p>
        </p:txBody>
      </p:sp>
      <p:grpSp>
        <p:nvGrpSpPr>
          <p:cNvPr id="705" name="Google Shape;705;p44"/>
          <p:cNvGrpSpPr/>
          <p:nvPr/>
        </p:nvGrpSpPr>
        <p:grpSpPr>
          <a:xfrm>
            <a:off x="4572006" y="1642317"/>
            <a:ext cx="3868739" cy="2342579"/>
            <a:chOff x="1550175" y="1489500"/>
            <a:chExt cx="4525900" cy="2740500"/>
          </a:xfrm>
        </p:grpSpPr>
        <p:sp>
          <p:nvSpPr>
            <p:cNvPr id="706" name="Google Shape;706;p44"/>
            <p:cNvSpPr/>
            <p:nvPr/>
          </p:nvSpPr>
          <p:spPr>
            <a:xfrm>
              <a:off x="1550175" y="4152425"/>
              <a:ext cx="4525900" cy="4200"/>
            </a:xfrm>
            <a:custGeom>
              <a:avLst/>
              <a:gdLst/>
              <a:ahLst/>
              <a:cxnLst/>
              <a:rect l="l" t="t" r="r" b="b"/>
              <a:pathLst>
                <a:path w="181036" h="168" extrusionOk="0">
                  <a:moveTo>
                    <a:pt x="90524" y="1"/>
                  </a:moveTo>
                  <a:cubicBezTo>
                    <a:pt x="40518" y="1"/>
                    <a:pt x="1" y="24"/>
                    <a:pt x="1" y="84"/>
                  </a:cubicBezTo>
                  <a:cubicBezTo>
                    <a:pt x="1" y="132"/>
                    <a:pt x="40542" y="167"/>
                    <a:pt x="90524" y="167"/>
                  </a:cubicBezTo>
                  <a:cubicBezTo>
                    <a:pt x="140506" y="167"/>
                    <a:pt x="181035" y="132"/>
                    <a:pt x="181035" y="84"/>
                  </a:cubicBezTo>
                  <a:cubicBezTo>
                    <a:pt x="181035" y="48"/>
                    <a:pt x="140518" y="1"/>
                    <a:pt x="9052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4726475" y="1765525"/>
              <a:ext cx="184600" cy="270300"/>
            </a:xfrm>
            <a:custGeom>
              <a:avLst/>
              <a:gdLst/>
              <a:ahLst/>
              <a:cxnLst/>
              <a:rect l="l" t="t" r="r" b="b"/>
              <a:pathLst>
                <a:path w="7384" h="10812" extrusionOk="0">
                  <a:moveTo>
                    <a:pt x="5870" y="1"/>
                  </a:moveTo>
                  <a:cubicBezTo>
                    <a:pt x="5742" y="1"/>
                    <a:pt x="5549" y="60"/>
                    <a:pt x="5382" y="143"/>
                  </a:cubicBezTo>
                  <a:cubicBezTo>
                    <a:pt x="5049" y="310"/>
                    <a:pt x="2989" y="1703"/>
                    <a:pt x="2382" y="2072"/>
                  </a:cubicBezTo>
                  <a:cubicBezTo>
                    <a:pt x="2307" y="2132"/>
                    <a:pt x="2218" y="2160"/>
                    <a:pt x="2129" y="2160"/>
                  </a:cubicBezTo>
                  <a:cubicBezTo>
                    <a:pt x="2005" y="2160"/>
                    <a:pt x="1881" y="2105"/>
                    <a:pt x="1798" y="2001"/>
                  </a:cubicBezTo>
                  <a:cubicBezTo>
                    <a:pt x="1786" y="1989"/>
                    <a:pt x="1774" y="1965"/>
                    <a:pt x="1762" y="1941"/>
                  </a:cubicBezTo>
                  <a:cubicBezTo>
                    <a:pt x="1393" y="977"/>
                    <a:pt x="608" y="429"/>
                    <a:pt x="322" y="382"/>
                  </a:cubicBezTo>
                  <a:cubicBezTo>
                    <a:pt x="143" y="382"/>
                    <a:pt x="0" y="524"/>
                    <a:pt x="0" y="703"/>
                  </a:cubicBezTo>
                  <a:cubicBezTo>
                    <a:pt x="0" y="798"/>
                    <a:pt x="36" y="882"/>
                    <a:pt x="96" y="941"/>
                  </a:cubicBezTo>
                  <a:cubicBezTo>
                    <a:pt x="322" y="1203"/>
                    <a:pt x="500" y="1501"/>
                    <a:pt x="631" y="1822"/>
                  </a:cubicBezTo>
                  <a:cubicBezTo>
                    <a:pt x="762" y="2072"/>
                    <a:pt x="834" y="2346"/>
                    <a:pt x="870" y="2620"/>
                  </a:cubicBezTo>
                  <a:cubicBezTo>
                    <a:pt x="905" y="2941"/>
                    <a:pt x="917" y="3215"/>
                    <a:pt x="929" y="3441"/>
                  </a:cubicBezTo>
                  <a:lnTo>
                    <a:pt x="12" y="8561"/>
                  </a:lnTo>
                  <a:lnTo>
                    <a:pt x="3227" y="10811"/>
                  </a:lnTo>
                  <a:lnTo>
                    <a:pt x="4870" y="4834"/>
                  </a:lnTo>
                  <a:cubicBezTo>
                    <a:pt x="5549" y="3858"/>
                    <a:pt x="5930" y="3120"/>
                    <a:pt x="6406" y="2501"/>
                  </a:cubicBezTo>
                  <a:cubicBezTo>
                    <a:pt x="6989" y="1739"/>
                    <a:pt x="7192" y="1382"/>
                    <a:pt x="7049" y="1274"/>
                  </a:cubicBezTo>
                  <a:cubicBezTo>
                    <a:pt x="7017" y="1251"/>
                    <a:pt x="6994" y="1233"/>
                    <a:pt x="6962" y="1233"/>
                  </a:cubicBezTo>
                  <a:cubicBezTo>
                    <a:pt x="6853" y="1233"/>
                    <a:pt x="6647" y="1454"/>
                    <a:pt x="5656" y="2417"/>
                  </a:cubicBezTo>
                  <a:cubicBezTo>
                    <a:pt x="5656" y="2417"/>
                    <a:pt x="7383" y="713"/>
                    <a:pt x="6801" y="713"/>
                  </a:cubicBezTo>
                  <a:cubicBezTo>
                    <a:pt x="6789" y="713"/>
                    <a:pt x="6777" y="713"/>
                    <a:pt x="6763" y="715"/>
                  </a:cubicBezTo>
                  <a:cubicBezTo>
                    <a:pt x="6642" y="729"/>
                    <a:pt x="6335" y="963"/>
                    <a:pt x="6007" y="1242"/>
                  </a:cubicBezTo>
                  <a:lnTo>
                    <a:pt x="6007" y="1242"/>
                  </a:lnTo>
                  <a:cubicBezTo>
                    <a:pt x="6438" y="767"/>
                    <a:pt x="6536" y="472"/>
                    <a:pt x="6430" y="358"/>
                  </a:cubicBezTo>
                  <a:cubicBezTo>
                    <a:pt x="6411" y="337"/>
                    <a:pt x="6384" y="327"/>
                    <a:pt x="6350" y="327"/>
                  </a:cubicBezTo>
                  <a:cubicBezTo>
                    <a:pt x="6032" y="327"/>
                    <a:pt x="5089" y="1177"/>
                    <a:pt x="4624" y="1615"/>
                  </a:cubicBezTo>
                  <a:lnTo>
                    <a:pt x="4624" y="1615"/>
                  </a:lnTo>
                  <a:cubicBezTo>
                    <a:pt x="5043" y="1209"/>
                    <a:pt x="5827" y="439"/>
                    <a:pt x="5965" y="215"/>
                  </a:cubicBezTo>
                  <a:cubicBezTo>
                    <a:pt x="6061" y="60"/>
                    <a:pt x="5998" y="1"/>
                    <a:pt x="587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848800" y="1801550"/>
              <a:ext cx="42600" cy="43475"/>
            </a:xfrm>
            <a:custGeom>
              <a:avLst/>
              <a:gdLst/>
              <a:ahLst/>
              <a:cxnLst/>
              <a:rect l="l" t="t" r="r" b="b"/>
              <a:pathLst>
                <a:path w="1704" h="1739" extrusionOk="0">
                  <a:moveTo>
                    <a:pt x="1703" y="0"/>
                  </a:moveTo>
                  <a:lnTo>
                    <a:pt x="1703" y="0"/>
                  </a:lnTo>
                  <a:cubicBezTo>
                    <a:pt x="1060" y="512"/>
                    <a:pt x="489" y="1096"/>
                    <a:pt x="1" y="1738"/>
                  </a:cubicBezTo>
                  <a:cubicBezTo>
                    <a:pt x="644" y="1238"/>
                    <a:pt x="1215" y="655"/>
                    <a:pt x="170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835700" y="1790525"/>
              <a:ext cx="48250" cy="43475"/>
            </a:xfrm>
            <a:custGeom>
              <a:avLst/>
              <a:gdLst/>
              <a:ahLst/>
              <a:cxnLst/>
              <a:rect l="l" t="t" r="r" b="b"/>
              <a:pathLst>
                <a:path w="1930" h="1739" extrusionOk="0">
                  <a:moveTo>
                    <a:pt x="1930" y="1"/>
                  </a:moveTo>
                  <a:lnTo>
                    <a:pt x="1930" y="1"/>
                  </a:lnTo>
                  <a:cubicBezTo>
                    <a:pt x="1215" y="501"/>
                    <a:pt x="561" y="1084"/>
                    <a:pt x="1" y="1739"/>
                  </a:cubicBezTo>
                  <a:cubicBezTo>
                    <a:pt x="370" y="1513"/>
                    <a:pt x="715" y="1239"/>
                    <a:pt x="1013" y="929"/>
                  </a:cubicBezTo>
                  <a:cubicBezTo>
                    <a:pt x="1358" y="667"/>
                    <a:pt x="1656" y="346"/>
                    <a:pt x="193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822325" y="1782500"/>
              <a:ext cx="45850" cy="40200"/>
            </a:xfrm>
            <a:custGeom>
              <a:avLst/>
              <a:gdLst/>
              <a:ahLst/>
              <a:cxnLst/>
              <a:rect l="l" t="t" r="r" b="b"/>
              <a:pathLst>
                <a:path w="1834" h="1608" extrusionOk="0">
                  <a:moveTo>
                    <a:pt x="1834" y="0"/>
                  </a:moveTo>
                  <a:lnTo>
                    <a:pt x="1834" y="0"/>
                  </a:lnTo>
                  <a:cubicBezTo>
                    <a:pt x="1477" y="203"/>
                    <a:pt x="1155" y="453"/>
                    <a:pt x="869" y="750"/>
                  </a:cubicBezTo>
                  <a:cubicBezTo>
                    <a:pt x="536" y="988"/>
                    <a:pt x="250" y="1286"/>
                    <a:pt x="0" y="1608"/>
                  </a:cubicBezTo>
                  <a:cubicBezTo>
                    <a:pt x="679" y="1155"/>
                    <a:pt x="1298" y="607"/>
                    <a:pt x="18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182950" y="1492775"/>
              <a:ext cx="246475" cy="468325"/>
            </a:xfrm>
            <a:custGeom>
              <a:avLst/>
              <a:gdLst/>
              <a:ahLst/>
              <a:cxnLst/>
              <a:rect l="l" t="t" r="r" b="b"/>
              <a:pathLst>
                <a:path w="9859" h="18733" extrusionOk="0">
                  <a:moveTo>
                    <a:pt x="4882" y="0"/>
                  </a:moveTo>
                  <a:cubicBezTo>
                    <a:pt x="4752" y="0"/>
                    <a:pt x="4621" y="5"/>
                    <a:pt x="4489" y="16"/>
                  </a:cubicBezTo>
                  <a:lnTo>
                    <a:pt x="4489" y="28"/>
                  </a:lnTo>
                  <a:cubicBezTo>
                    <a:pt x="1941" y="231"/>
                    <a:pt x="1" y="2409"/>
                    <a:pt x="120" y="4969"/>
                  </a:cubicBezTo>
                  <a:lnTo>
                    <a:pt x="739" y="18733"/>
                  </a:lnTo>
                  <a:lnTo>
                    <a:pt x="7549" y="18411"/>
                  </a:lnTo>
                  <a:cubicBezTo>
                    <a:pt x="7597" y="17697"/>
                    <a:pt x="7228" y="13220"/>
                    <a:pt x="7228" y="13220"/>
                  </a:cubicBezTo>
                  <a:cubicBezTo>
                    <a:pt x="7228" y="13220"/>
                    <a:pt x="9799" y="12816"/>
                    <a:pt x="9835" y="10244"/>
                  </a:cubicBezTo>
                  <a:cubicBezTo>
                    <a:pt x="9859" y="9041"/>
                    <a:pt x="9728" y="6660"/>
                    <a:pt x="9597" y="4457"/>
                  </a:cubicBezTo>
                  <a:cubicBezTo>
                    <a:pt x="9597" y="4422"/>
                    <a:pt x="9597" y="4386"/>
                    <a:pt x="9597" y="4350"/>
                  </a:cubicBezTo>
                  <a:cubicBezTo>
                    <a:pt x="9394" y="1875"/>
                    <a:pt x="7323" y="0"/>
                    <a:pt x="488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279700" y="1797975"/>
              <a:ext cx="83950" cy="40775"/>
            </a:xfrm>
            <a:custGeom>
              <a:avLst/>
              <a:gdLst/>
              <a:ahLst/>
              <a:cxnLst/>
              <a:rect l="l" t="t" r="r" b="b"/>
              <a:pathLst>
                <a:path w="3358" h="1631" extrusionOk="0">
                  <a:moveTo>
                    <a:pt x="0" y="0"/>
                  </a:moveTo>
                  <a:cubicBezTo>
                    <a:pt x="0" y="0"/>
                    <a:pt x="690" y="1631"/>
                    <a:pt x="2892" y="1631"/>
                  </a:cubicBezTo>
                  <a:cubicBezTo>
                    <a:pt x="3040" y="1631"/>
                    <a:pt x="3195" y="1623"/>
                    <a:pt x="3358" y="1608"/>
                  </a:cubicBezTo>
                  <a:lnTo>
                    <a:pt x="3358" y="965"/>
                  </a:lnTo>
                  <a:cubicBezTo>
                    <a:pt x="3318" y="965"/>
                    <a:pt x="3278" y="966"/>
                    <a:pt x="3238" y="966"/>
                  </a:cubicBezTo>
                  <a:cubicBezTo>
                    <a:pt x="2089" y="966"/>
                    <a:pt x="967" y="633"/>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148075" y="1636950"/>
              <a:ext cx="46500" cy="67200"/>
            </a:xfrm>
            <a:custGeom>
              <a:avLst/>
              <a:gdLst/>
              <a:ahLst/>
              <a:cxnLst/>
              <a:rect l="l" t="t" r="r" b="b"/>
              <a:pathLst>
                <a:path w="1860" h="2688" extrusionOk="0">
                  <a:moveTo>
                    <a:pt x="1183" y="0"/>
                  </a:moveTo>
                  <a:cubicBezTo>
                    <a:pt x="669" y="0"/>
                    <a:pt x="1" y="214"/>
                    <a:pt x="38" y="1322"/>
                  </a:cubicBezTo>
                  <a:cubicBezTo>
                    <a:pt x="69" y="2468"/>
                    <a:pt x="826" y="2687"/>
                    <a:pt x="1351" y="2687"/>
                  </a:cubicBezTo>
                  <a:cubicBezTo>
                    <a:pt x="1633" y="2687"/>
                    <a:pt x="1848" y="2624"/>
                    <a:pt x="1848" y="2607"/>
                  </a:cubicBezTo>
                  <a:cubicBezTo>
                    <a:pt x="1860" y="2548"/>
                    <a:pt x="1753" y="83"/>
                    <a:pt x="1753" y="83"/>
                  </a:cubicBezTo>
                  <a:cubicBezTo>
                    <a:pt x="1735" y="75"/>
                    <a:pt x="1486" y="0"/>
                    <a:pt x="11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159725" y="1650825"/>
              <a:ext cx="20875" cy="38450"/>
            </a:xfrm>
            <a:custGeom>
              <a:avLst/>
              <a:gdLst/>
              <a:ahLst/>
              <a:cxnLst/>
              <a:rect l="l" t="t" r="r" b="b"/>
              <a:pathLst>
                <a:path w="835" h="1538" extrusionOk="0">
                  <a:moveTo>
                    <a:pt x="462" y="0"/>
                  </a:moveTo>
                  <a:cubicBezTo>
                    <a:pt x="447" y="0"/>
                    <a:pt x="432" y="2"/>
                    <a:pt x="418" y="5"/>
                  </a:cubicBezTo>
                  <a:cubicBezTo>
                    <a:pt x="275" y="28"/>
                    <a:pt x="144" y="136"/>
                    <a:pt x="96" y="290"/>
                  </a:cubicBezTo>
                  <a:cubicBezTo>
                    <a:pt x="37" y="445"/>
                    <a:pt x="1" y="612"/>
                    <a:pt x="13" y="779"/>
                  </a:cubicBezTo>
                  <a:cubicBezTo>
                    <a:pt x="1" y="1100"/>
                    <a:pt x="191" y="1398"/>
                    <a:pt x="477" y="1529"/>
                  </a:cubicBezTo>
                  <a:cubicBezTo>
                    <a:pt x="505" y="1535"/>
                    <a:pt x="532" y="1538"/>
                    <a:pt x="558" y="1538"/>
                  </a:cubicBezTo>
                  <a:cubicBezTo>
                    <a:pt x="633" y="1538"/>
                    <a:pt x="701" y="1513"/>
                    <a:pt x="763" y="1469"/>
                  </a:cubicBezTo>
                  <a:cubicBezTo>
                    <a:pt x="822" y="1457"/>
                    <a:pt x="834" y="1398"/>
                    <a:pt x="822" y="1398"/>
                  </a:cubicBezTo>
                  <a:lnTo>
                    <a:pt x="822" y="1398"/>
                  </a:lnTo>
                  <a:cubicBezTo>
                    <a:pt x="822" y="1398"/>
                    <a:pt x="799" y="1421"/>
                    <a:pt x="739" y="1445"/>
                  </a:cubicBezTo>
                  <a:cubicBezTo>
                    <a:pt x="703" y="1457"/>
                    <a:pt x="665" y="1463"/>
                    <a:pt x="626" y="1463"/>
                  </a:cubicBezTo>
                  <a:cubicBezTo>
                    <a:pt x="587" y="1463"/>
                    <a:pt x="549" y="1457"/>
                    <a:pt x="513" y="1445"/>
                  </a:cubicBezTo>
                  <a:cubicBezTo>
                    <a:pt x="275" y="1302"/>
                    <a:pt x="132" y="1052"/>
                    <a:pt x="144" y="779"/>
                  </a:cubicBezTo>
                  <a:cubicBezTo>
                    <a:pt x="132" y="624"/>
                    <a:pt x="156" y="469"/>
                    <a:pt x="215" y="326"/>
                  </a:cubicBezTo>
                  <a:cubicBezTo>
                    <a:pt x="239" y="219"/>
                    <a:pt x="322" y="124"/>
                    <a:pt x="441" y="88"/>
                  </a:cubicBezTo>
                  <a:cubicBezTo>
                    <a:pt x="456" y="83"/>
                    <a:pt x="471" y="81"/>
                    <a:pt x="486" y="81"/>
                  </a:cubicBezTo>
                  <a:cubicBezTo>
                    <a:pt x="541" y="81"/>
                    <a:pt x="592" y="115"/>
                    <a:pt x="620" y="171"/>
                  </a:cubicBezTo>
                  <a:cubicBezTo>
                    <a:pt x="644" y="219"/>
                    <a:pt x="632" y="255"/>
                    <a:pt x="644" y="255"/>
                  </a:cubicBezTo>
                  <a:cubicBezTo>
                    <a:pt x="656" y="255"/>
                    <a:pt x="680" y="219"/>
                    <a:pt x="668" y="147"/>
                  </a:cubicBezTo>
                  <a:cubicBezTo>
                    <a:pt x="656" y="112"/>
                    <a:pt x="632" y="64"/>
                    <a:pt x="596" y="40"/>
                  </a:cubicBezTo>
                  <a:cubicBezTo>
                    <a:pt x="552" y="14"/>
                    <a:pt x="507" y="0"/>
                    <a:pt x="462"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388025" y="1636925"/>
              <a:ext cx="18500" cy="17375"/>
            </a:xfrm>
            <a:custGeom>
              <a:avLst/>
              <a:gdLst/>
              <a:ahLst/>
              <a:cxnLst/>
              <a:rect l="l" t="t" r="r" b="b"/>
              <a:pathLst>
                <a:path w="740" h="695" extrusionOk="0">
                  <a:moveTo>
                    <a:pt x="380" y="0"/>
                  </a:moveTo>
                  <a:cubicBezTo>
                    <a:pt x="373" y="0"/>
                    <a:pt x="366" y="1"/>
                    <a:pt x="358" y="1"/>
                  </a:cubicBezTo>
                  <a:cubicBezTo>
                    <a:pt x="156" y="13"/>
                    <a:pt x="1" y="180"/>
                    <a:pt x="1" y="370"/>
                  </a:cubicBezTo>
                  <a:cubicBezTo>
                    <a:pt x="12" y="558"/>
                    <a:pt x="156" y="694"/>
                    <a:pt x="338" y="694"/>
                  </a:cubicBezTo>
                  <a:cubicBezTo>
                    <a:pt x="353" y="694"/>
                    <a:pt x="367" y="693"/>
                    <a:pt x="382" y="692"/>
                  </a:cubicBezTo>
                  <a:cubicBezTo>
                    <a:pt x="572"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368700" y="1617300"/>
              <a:ext cx="38125" cy="10025"/>
            </a:xfrm>
            <a:custGeom>
              <a:avLst/>
              <a:gdLst/>
              <a:ahLst/>
              <a:cxnLst/>
              <a:rect l="l" t="t" r="r" b="b"/>
              <a:pathLst>
                <a:path w="1525" h="401" extrusionOk="0">
                  <a:moveTo>
                    <a:pt x="786" y="0"/>
                  </a:moveTo>
                  <a:cubicBezTo>
                    <a:pt x="572" y="0"/>
                    <a:pt x="369" y="60"/>
                    <a:pt x="202" y="179"/>
                  </a:cubicBezTo>
                  <a:cubicBezTo>
                    <a:pt x="71" y="274"/>
                    <a:pt x="0" y="334"/>
                    <a:pt x="48" y="381"/>
                  </a:cubicBezTo>
                  <a:cubicBezTo>
                    <a:pt x="53" y="386"/>
                    <a:pt x="60" y="388"/>
                    <a:pt x="70" y="388"/>
                  </a:cubicBezTo>
                  <a:cubicBezTo>
                    <a:pt x="157" y="388"/>
                    <a:pt x="422" y="226"/>
                    <a:pt x="774" y="226"/>
                  </a:cubicBezTo>
                  <a:cubicBezTo>
                    <a:pt x="1138" y="226"/>
                    <a:pt x="1397" y="400"/>
                    <a:pt x="1479" y="400"/>
                  </a:cubicBezTo>
                  <a:cubicBezTo>
                    <a:pt x="1488" y="400"/>
                    <a:pt x="1495" y="398"/>
                    <a:pt x="1500" y="393"/>
                  </a:cubicBezTo>
                  <a:cubicBezTo>
                    <a:pt x="1524" y="369"/>
                    <a:pt x="1476" y="286"/>
                    <a:pt x="1357" y="191"/>
                  </a:cubicBezTo>
                  <a:cubicBezTo>
                    <a:pt x="1191" y="72"/>
                    <a:pt x="988" y="0"/>
                    <a:pt x="78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290700" y="1636925"/>
              <a:ext cx="18475" cy="17375"/>
            </a:xfrm>
            <a:custGeom>
              <a:avLst/>
              <a:gdLst/>
              <a:ahLst/>
              <a:cxnLst/>
              <a:rect l="l" t="t" r="r" b="b"/>
              <a:pathLst>
                <a:path w="739" h="695" extrusionOk="0">
                  <a:moveTo>
                    <a:pt x="380" y="0"/>
                  </a:moveTo>
                  <a:cubicBezTo>
                    <a:pt x="373" y="0"/>
                    <a:pt x="365" y="1"/>
                    <a:pt x="358" y="1"/>
                  </a:cubicBezTo>
                  <a:cubicBezTo>
                    <a:pt x="155" y="13"/>
                    <a:pt x="1" y="180"/>
                    <a:pt x="1" y="370"/>
                  </a:cubicBezTo>
                  <a:cubicBezTo>
                    <a:pt x="12" y="558"/>
                    <a:pt x="166" y="694"/>
                    <a:pt x="340" y="694"/>
                  </a:cubicBezTo>
                  <a:cubicBezTo>
                    <a:pt x="354" y="694"/>
                    <a:pt x="368" y="693"/>
                    <a:pt x="382" y="692"/>
                  </a:cubicBezTo>
                  <a:cubicBezTo>
                    <a:pt x="584" y="692"/>
                    <a:pt x="739" y="525"/>
                    <a:pt x="739" y="322"/>
                  </a:cubicBezTo>
                  <a:cubicBezTo>
                    <a:pt x="716" y="139"/>
                    <a:pt x="561" y="0"/>
                    <a:pt x="38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271650" y="1619075"/>
              <a:ext cx="37825" cy="10025"/>
            </a:xfrm>
            <a:custGeom>
              <a:avLst/>
              <a:gdLst/>
              <a:ahLst/>
              <a:cxnLst/>
              <a:rect l="l" t="t" r="r" b="b"/>
              <a:pathLst>
                <a:path w="1513" h="401" extrusionOk="0">
                  <a:moveTo>
                    <a:pt x="775" y="1"/>
                  </a:moveTo>
                  <a:cubicBezTo>
                    <a:pt x="560" y="1"/>
                    <a:pt x="358" y="72"/>
                    <a:pt x="191" y="191"/>
                  </a:cubicBezTo>
                  <a:cubicBezTo>
                    <a:pt x="60" y="274"/>
                    <a:pt x="1" y="334"/>
                    <a:pt x="36" y="382"/>
                  </a:cubicBezTo>
                  <a:cubicBezTo>
                    <a:pt x="42" y="387"/>
                    <a:pt x="50" y="389"/>
                    <a:pt x="61" y="389"/>
                  </a:cubicBezTo>
                  <a:cubicBezTo>
                    <a:pt x="149" y="389"/>
                    <a:pt x="413" y="239"/>
                    <a:pt x="763" y="239"/>
                  </a:cubicBezTo>
                  <a:cubicBezTo>
                    <a:pt x="1125" y="239"/>
                    <a:pt x="1382" y="401"/>
                    <a:pt x="1466" y="401"/>
                  </a:cubicBezTo>
                  <a:cubicBezTo>
                    <a:pt x="1476" y="401"/>
                    <a:pt x="1484" y="399"/>
                    <a:pt x="1489" y="394"/>
                  </a:cubicBezTo>
                  <a:cubicBezTo>
                    <a:pt x="1513" y="370"/>
                    <a:pt x="1465" y="286"/>
                    <a:pt x="1346" y="191"/>
                  </a:cubicBezTo>
                  <a:cubicBezTo>
                    <a:pt x="1179" y="72"/>
                    <a:pt x="977" y="1"/>
                    <a:pt x="77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340125" y="1619675"/>
              <a:ext cx="30075" cy="83150"/>
            </a:xfrm>
            <a:custGeom>
              <a:avLst/>
              <a:gdLst/>
              <a:ahLst/>
              <a:cxnLst/>
              <a:rect l="l" t="t" r="r" b="b"/>
              <a:pathLst>
                <a:path w="1203" h="3326" extrusionOk="0">
                  <a:moveTo>
                    <a:pt x="0" y="0"/>
                  </a:moveTo>
                  <a:lnTo>
                    <a:pt x="0" y="0"/>
                  </a:lnTo>
                  <a:cubicBezTo>
                    <a:pt x="179" y="691"/>
                    <a:pt x="393" y="1370"/>
                    <a:pt x="679" y="2025"/>
                  </a:cubicBezTo>
                  <a:cubicBezTo>
                    <a:pt x="774" y="2286"/>
                    <a:pt x="881" y="2548"/>
                    <a:pt x="976" y="2787"/>
                  </a:cubicBezTo>
                  <a:cubicBezTo>
                    <a:pt x="1024" y="2882"/>
                    <a:pt x="1048" y="2989"/>
                    <a:pt x="1048" y="3084"/>
                  </a:cubicBezTo>
                  <a:cubicBezTo>
                    <a:pt x="1024" y="3156"/>
                    <a:pt x="929" y="3191"/>
                    <a:pt x="822" y="3191"/>
                  </a:cubicBezTo>
                  <a:cubicBezTo>
                    <a:pt x="607" y="3203"/>
                    <a:pt x="393" y="3239"/>
                    <a:pt x="179" y="3298"/>
                  </a:cubicBezTo>
                  <a:cubicBezTo>
                    <a:pt x="292" y="3316"/>
                    <a:pt x="402" y="3325"/>
                    <a:pt x="511" y="3325"/>
                  </a:cubicBezTo>
                  <a:cubicBezTo>
                    <a:pt x="619" y="3325"/>
                    <a:pt x="726" y="3316"/>
                    <a:pt x="833" y="3298"/>
                  </a:cubicBezTo>
                  <a:cubicBezTo>
                    <a:pt x="893" y="3298"/>
                    <a:pt x="953" y="3298"/>
                    <a:pt x="1012" y="3275"/>
                  </a:cubicBezTo>
                  <a:cubicBezTo>
                    <a:pt x="1084" y="3263"/>
                    <a:pt x="1143" y="3203"/>
                    <a:pt x="1179" y="3132"/>
                  </a:cubicBezTo>
                  <a:cubicBezTo>
                    <a:pt x="1203" y="3001"/>
                    <a:pt x="1191" y="2858"/>
                    <a:pt x="1119" y="2739"/>
                  </a:cubicBezTo>
                  <a:cubicBezTo>
                    <a:pt x="1024" y="2489"/>
                    <a:pt x="941" y="2227"/>
                    <a:pt x="833" y="1953"/>
                  </a:cubicBezTo>
                  <a:cubicBezTo>
                    <a:pt x="607" y="1286"/>
                    <a:pt x="333" y="631"/>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313625" y="1708975"/>
              <a:ext cx="33650" cy="28600"/>
            </a:xfrm>
            <a:custGeom>
              <a:avLst/>
              <a:gdLst/>
              <a:ahLst/>
              <a:cxnLst/>
              <a:rect l="l" t="t" r="r" b="b"/>
              <a:pathLst>
                <a:path w="1346" h="1144" extrusionOk="0">
                  <a:moveTo>
                    <a:pt x="84" y="0"/>
                  </a:moveTo>
                  <a:cubicBezTo>
                    <a:pt x="48" y="0"/>
                    <a:pt x="0" y="107"/>
                    <a:pt x="36" y="298"/>
                  </a:cubicBezTo>
                  <a:cubicBezTo>
                    <a:pt x="60" y="524"/>
                    <a:pt x="179" y="750"/>
                    <a:pt x="358" y="905"/>
                  </a:cubicBezTo>
                  <a:cubicBezTo>
                    <a:pt x="548" y="1060"/>
                    <a:pt x="798" y="1143"/>
                    <a:pt x="1048" y="1143"/>
                  </a:cubicBezTo>
                  <a:cubicBezTo>
                    <a:pt x="1239" y="1143"/>
                    <a:pt x="1346" y="1120"/>
                    <a:pt x="1346" y="1060"/>
                  </a:cubicBezTo>
                  <a:cubicBezTo>
                    <a:pt x="1334" y="989"/>
                    <a:pt x="881" y="1048"/>
                    <a:pt x="512" y="739"/>
                  </a:cubicBezTo>
                  <a:cubicBezTo>
                    <a:pt x="143" y="429"/>
                    <a:pt x="143" y="0"/>
                    <a:pt x="8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4265700" y="1582650"/>
              <a:ext cx="46150" cy="13375"/>
            </a:xfrm>
            <a:custGeom>
              <a:avLst/>
              <a:gdLst/>
              <a:ahLst/>
              <a:cxnLst/>
              <a:rect l="l" t="t" r="r" b="b"/>
              <a:pathLst>
                <a:path w="1846" h="535" extrusionOk="0">
                  <a:moveTo>
                    <a:pt x="1057" y="0"/>
                  </a:moveTo>
                  <a:cubicBezTo>
                    <a:pt x="765" y="0"/>
                    <a:pt x="474" y="80"/>
                    <a:pt x="215" y="243"/>
                  </a:cubicBezTo>
                  <a:cubicBezTo>
                    <a:pt x="60" y="350"/>
                    <a:pt x="0" y="446"/>
                    <a:pt x="24" y="493"/>
                  </a:cubicBezTo>
                  <a:cubicBezTo>
                    <a:pt x="41" y="523"/>
                    <a:pt x="81" y="534"/>
                    <a:pt x="141" y="534"/>
                  </a:cubicBezTo>
                  <a:cubicBezTo>
                    <a:pt x="299" y="534"/>
                    <a:pt x="592" y="453"/>
                    <a:pt x="929" y="410"/>
                  </a:cubicBezTo>
                  <a:cubicBezTo>
                    <a:pt x="1394" y="350"/>
                    <a:pt x="1786" y="410"/>
                    <a:pt x="1822" y="303"/>
                  </a:cubicBezTo>
                  <a:cubicBezTo>
                    <a:pt x="1846" y="243"/>
                    <a:pt x="1763" y="160"/>
                    <a:pt x="1584" y="88"/>
                  </a:cubicBezTo>
                  <a:cubicBezTo>
                    <a:pt x="1413" y="30"/>
                    <a:pt x="1235" y="0"/>
                    <a:pt x="1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4368400" y="1588675"/>
              <a:ext cx="34850" cy="11125"/>
            </a:xfrm>
            <a:custGeom>
              <a:avLst/>
              <a:gdLst/>
              <a:ahLst/>
              <a:cxnLst/>
              <a:rect l="l" t="t" r="r" b="b"/>
              <a:pathLst>
                <a:path w="1394" h="445" extrusionOk="0">
                  <a:moveTo>
                    <a:pt x="654" y="1"/>
                  </a:moveTo>
                  <a:cubicBezTo>
                    <a:pt x="480" y="1"/>
                    <a:pt x="307" y="58"/>
                    <a:pt x="155" y="145"/>
                  </a:cubicBezTo>
                  <a:cubicBezTo>
                    <a:pt x="24" y="240"/>
                    <a:pt x="0" y="324"/>
                    <a:pt x="24" y="371"/>
                  </a:cubicBezTo>
                  <a:cubicBezTo>
                    <a:pt x="50" y="414"/>
                    <a:pt x="122" y="425"/>
                    <a:pt x="221" y="425"/>
                  </a:cubicBezTo>
                  <a:cubicBezTo>
                    <a:pt x="345" y="425"/>
                    <a:pt x="512" y="407"/>
                    <a:pt x="691" y="407"/>
                  </a:cubicBezTo>
                  <a:cubicBezTo>
                    <a:pt x="913" y="407"/>
                    <a:pt x="1109" y="444"/>
                    <a:pt x="1232" y="444"/>
                  </a:cubicBezTo>
                  <a:cubicBezTo>
                    <a:pt x="1294" y="444"/>
                    <a:pt x="1338" y="435"/>
                    <a:pt x="1357" y="407"/>
                  </a:cubicBezTo>
                  <a:cubicBezTo>
                    <a:pt x="1393" y="348"/>
                    <a:pt x="1357" y="252"/>
                    <a:pt x="1238" y="181"/>
                  </a:cubicBezTo>
                  <a:cubicBezTo>
                    <a:pt x="1084" y="74"/>
                    <a:pt x="893" y="2"/>
                    <a:pt x="703" y="2"/>
                  </a:cubicBezTo>
                  <a:cubicBezTo>
                    <a:pt x="686" y="1"/>
                    <a:pt x="670" y="1"/>
                    <a:pt x="65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179975" y="1489500"/>
              <a:ext cx="197675" cy="186150"/>
            </a:xfrm>
            <a:custGeom>
              <a:avLst/>
              <a:gdLst/>
              <a:ahLst/>
              <a:cxnLst/>
              <a:rect l="l" t="t" r="r" b="b"/>
              <a:pathLst>
                <a:path w="7907" h="7446" extrusionOk="0">
                  <a:moveTo>
                    <a:pt x="5060" y="0"/>
                  </a:moveTo>
                  <a:cubicBezTo>
                    <a:pt x="4341" y="0"/>
                    <a:pt x="3624" y="128"/>
                    <a:pt x="2941" y="385"/>
                  </a:cubicBezTo>
                  <a:cubicBezTo>
                    <a:pt x="1870" y="790"/>
                    <a:pt x="1001" y="1600"/>
                    <a:pt x="512" y="2636"/>
                  </a:cubicBezTo>
                  <a:cubicBezTo>
                    <a:pt x="0" y="3838"/>
                    <a:pt x="346" y="4791"/>
                    <a:pt x="274" y="6136"/>
                  </a:cubicBezTo>
                  <a:lnTo>
                    <a:pt x="304" y="5956"/>
                  </a:lnTo>
                  <a:lnTo>
                    <a:pt x="304" y="5956"/>
                  </a:lnTo>
                  <a:cubicBezTo>
                    <a:pt x="262" y="6219"/>
                    <a:pt x="264" y="6480"/>
                    <a:pt x="310" y="6731"/>
                  </a:cubicBezTo>
                  <a:cubicBezTo>
                    <a:pt x="358" y="7005"/>
                    <a:pt x="512" y="7243"/>
                    <a:pt x="751" y="7374"/>
                  </a:cubicBezTo>
                  <a:cubicBezTo>
                    <a:pt x="849" y="7424"/>
                    <a:pt x="951" y="7446"/>
                    <a:pt x="1054" y="7446"/>
                  </a:cubicBezTo>
                  <a:cubicBezTo>
                    <a:pt x="1424" y="7446"/>
                    <a:pt x="1795" y="7157"/>
                    <a:pt x="1953" y="6803"/>
                  </a:cubicBezTo>
                  <a:cubicBezTo>
                    <a:pt x="2108" y="6339"/>
                    <a:pt x="2144" y="5827"/>
                    <a:pt x="2048" y="5338"/>
                  </a:cubicBezTo>
                  <a:cubicBezTo>
                    <a:pt x="1965" y="4672"/>
                    <a:pt x="1977" y="3993"/>
                    <a:pt x="2084" y="3326"/>
                  </a:cubicBezTo>
                  <a:cubicBezTo>
                    <a:pt x="2191" y="2660"/>
                    <a:pt x="2525" y="2040"/>
                    <a:pt x="3048" y="1600"/>
                  </a:cubicBezTo>
                  <a:cubicBezTo>
                    <a:pt x="3380" y="1321"/>
                    <a:pt x="3796" y="1176"/>
                    <a:pt x="4218" y="1176"/>
                  </a:cubicBezTo>
                  <a:cubicBezTo>
                    <a:pt x="4463" y="1176"/>
                    <a:pt x="4709" y="1225"/>
                    <a:pt x="4942" y="1326"/>
                  </a:cubicBezTo>
                  <a:cubicBezTo>
                    <a:pt x="5287" y="1552"/>
                    <a:pt x="5620" y="1802"/>
                    <a:pt x="5942" y="2064"/>
                  </a:cubicBezTo>
                  <a:cubicBezTo>
                    <a:pt x="6209" y="2249"/>
                    <a:pt x="6529" y="2345"/>
                    <a:pt x="6857" y="2345"/>
                  </a:cubicBezTo>
                  <a:cubicBezTo>
                    <a:pt x="6909" y="2345"/>
                    <a:pt x="6961" y="2343"/>
                    <a:pt x="7013" y="2338"/>
                  </a:cubicBezTo>
                  <a:cubicBezTo>
                    <a:pt x="7382" y="2279"/>
                    <a:pt x="7704" y="2017"/>
                    <a:pt x="7823" y="1659"/>
                  </a:cubicBezTo>
                  <a:cubicBezTo>
                    <a:pt x="7906" y="1243"/>
                    <a:pt x="7740" y="826"/>
                    <a:pt x="7406" y="576"/>
                  </a:cubicBezTo>
                  <a:cubicBezTo>
                    <a:pt x="7073" y="338"/>
                    <a:pt x="6692" y="171"/>
                    <a:pt x="6287" y="124"/>
                  </a:cubicBezTo>
                  <a:cubicBezTo>
                    <a:pt x="5881" y="41"/>
                    <a:pt x="5470" y="0"/>
                    <a:pt x="506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017750" y="1891125"/>
              <a:ext cx="823950" cy="681675"/>
            </a:xfrm>
            <a:custGeom>
              <a:avLst/>
              <a:gdLst/>
              <a:ahLst/>
              <a:cxnLst/>
              <a:rect l="l" t="t" r="r" b="b"/>
              <a:pathLst>
                <a:path w="32958" h="27267" extrusionOk="0">
                  <a:moveTo>
                    <a:pt x="14026" y="1"/>
                  </a:moveTo>
                  <a:cubicBezTo>
                    <a:pt x="13080" y="715"/>
                    <a:pt x="11787" y="1088"/>
                    <a:pt x="10506" y="1088"/>
                  </a:cubicBezTo>
                  <a:cubicBezTo>
                    <a:pt x="9287" y="1088"/>
                    <a:pt x="8080" y="751"/>
                    <a:pt x="7192" y="49"/>
                  </a:cubicBezTo>
                  <a:cubicBezTo>
                    <a:pt x="7192" y="49"/>
                    <a:pt x="5811" y="370"/>
                    <a:pt x="4989" y="513"/>
                  </a:cubicBezTo>
                  <a:cubicBezTo>
                    <a:pt x="2394" y="1013"/>
                    <a:pt x="524" y="2906"/>
                    <a:pt x="1" y="4644"/>
                  </a:cubicBezTo>
                  <a:lnTo>
                    <a:pt x="3251" y="12133"/>
                  </a:lnTo>
                  <a:lnTo>
                    <a:pt x="3870" y="19253"/>
                  </a:lnTo>
                  <a:lnTo>
                    <a:pt x="2084" y="25623"/>
                  </a:lnTo>
                  <a:cubicBezTo>
                    <a:pt x="1917" y="26207"/>
                    <a:pt x="2251" y="26814"/>
                    <a:pt x="2834" y="26980"/>
                  </a:cubicBezTo>
                  <a:cubicBezTo>
                    <a:pt x="2894" y="27004"/>
                    <a:pt x="2941" y="27016"/>
                    <a:pt x="3001" y="27016"/>
                  </a:cubicBezTo>
                  <a:lnTo>
                    <a:pt x="19086" y="27266"/>
                  </a:lnTo>
                  <a:lnTo>
                    <a:pt x="19360" y="27135"/>
                  </a:lnTo>
                  <a:cubicBezTo>
                    <a:pt x="19741" y="26528"/>
                    <a:pt x="19884" y="25802"/>
                    <a:pt x="19789" y="25099"/>
                  </a:cubicBezTo>
                  <a:cubicBezTo>
                    <a:pt x="19086" y="22051"/>
                    <a:pt x="19574" y="12955"/>
                    <a:pt x="19432" y="10169"/>
                  </a:cubicBezTo>
                  <a:lnTo>
                    <a:pt x="19432" y="10169"/>
                  </a:lnTo>
                  <a:cubicBezTo>
                    <a:pt x="21924" y="12586"/>
                    <a:pt x="24617" y="14684"/>
                    <a:pt x="26894" y="14684"/>
                  </a:cubicBezTo>
                  <a:cubicBezTo>
                    <a:pt x="27500" y="14684"/>
                    <a:pt x="28076" y="14535"/>
                    <a:pt x="28611" y="14205"/>
                  </a:cubicBezTo>
                  <a:cubicBezTo>
                    <a:pt x="30731" y="12883"/>
                    <a:pt x="32957" y="1299"/>
                    <a:pt x="32957" y="1299"/>
                  </a:cubicBezTo>
                  <a:lnTo>
                    <a:pt x="28742" y="275"/>
                  </a:lnTo>
                  <a:lnTo>
                    <a:pt x="25968" y="7823"/>
                  </a:lnTo>
                  <a:lnTo>
                    <a:pt x="18277" y="942"/>
                  </a:lnTo>
                  <a:cubicBezTo>
                    <a:pt x="17455" y="346"/>
                    <a:pt x="16050" y="275"/>
                    <a:pt x="14979" y="144"/>
                  </a:cubicBezTo>
                  <a:lnTo>
                    <a:pt x="14895" y="144"/>
                  </a:lnTo>
                  <a:cubicBezTo>
                    <a:pt x="14479" y="96"/>
                    <a:pt x="14276" y="37"/>
                    <a:pt x="140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200525" y="1887575"/>
              <a:ext cx="0" cy="25"/>
            </a:xfrm>
            <a:custGeom>
              <a:avLst/>
              <a:gdLst/>
              <a:ahLst/>
              <a:cxnLst/>
              <a:rect l="l" t="t" r="r" b="b"/>
              <a:pathLst>
                <a:path h="1" extrusionOk="0">
                  <a:moveTo>
                    <a:pt x="0" y="0"/>
                  </a:moveTo>
                  <a:lnTo>
                    <a:pt x="0" y="0"/>
                  </a:lnTo>
                  <a:lnTo>
                    <a:pt x="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184450" y="1839350"/>
              <a:ext cx="206000" cy="117600"/>
            </a:xfrm>
            <a:custGeom>
              <a:avLst/>
              <a:gdLst/>
              <a:ahLst/>
              <a:cxnLst/>
              <a:rect l="l" t="t" r="r" b="b"/>
              <a:pathLst>
                <a:path w="8240" h="4704" extrusionOk="0">
                  <a:moveTo>
                    <a:pt x="381" y="0"/>
                  </a:moveTo>
                  <a:lnTo>
                    <a:pt x="0" y="2572"/>
                  </a:lnTo>
                  <a:lnTo>
                    <a:pt x="4179" y="4703"/>
                  </a:lnTo>
                  <a:lnTo>
                    <a:pt x="6822" y="4167"/>
                  </a:lnTo>
                  <a:lnTo>
                    <a:pt x="8239" y="2167"/>
                  </a:lnTo>
                  <a:lnTo>
                    <a:pt x="7406" y="453"/>
                  </a:lnTo>
                  <a:lnTo>
                    <a:pt x="5489" y="1119"/>
                  </a:lnTo>
                  <a:lnTo>
                    <a:pt x="4870" y="3036"/>
                  </a:lnTo>
                  <a:lnTo>
                    <a:pt x="3882" y="1286"/>
                  </a:lnTo>
                  <a:lnTo>
                    <a:pt x="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184450" y="1871800"/>
              <a:ext cx="123850" cy="84550"/>
            </a:xfrm>
            <a:custGeom>
              <a:avLst/>
              <a:gdLst/>
              <a:ahLst/>
              <a:cxnLst/>
              <a:rect l="l" t="t" r="r" b="b"/>
              <a:pathLst>
                <a:path w="4954" h="3382" extrusionOk="0">
                  <a:moveTo>
                    <a:pt x="3703" y="0"/>
                  </a:moveTo>
                  <a:lnTo>
                    <a:pt x="3631" y="167"/>
                  </a:lnTo>
                  <a:cubicBezTo>
                    <a:pt x="3393" y="774"/>
                    <a:pt x="3108" y="1465"/>
                    <a:pt x="2810" y="2203"/>
                  </a:cubicBezTo>
                  <a:lnTo>
                    <a:pt x="2448" y="3108"/>
                  </a:lnTo>
                  <a:lnTo>
                    <a:pt x="2448" y="3108"/>
                  </a:lnTo>
                  <a:cubicBezTo>
                    <a:pt x="1760" y="2465"/>
                    <a:pt x="1172" y="1912"/>
                    <a:pt x="738" y="1512"/>
                  </a:cubicBezTo>
                  <a:lnTo>
                    <a:pt x="214" y="1036"/>
                  </a:lnTo>
                  <a:cubicBezTo>
                    <a:pt x="143" y="976"/>
                    <a:pt x="83" y="917"/>
                    <a:pt x="0" y="869"/>
                  </a:cubicBezTo>
                  <a:lnTo>
                    <a:pt x="0" y="869"/>
                  </a:lnTo>
                  <a:cubicBezTo>
                    <a:pt x="48" y="941"/>
                    <a:pt x="107" y="1012"/>
                    <a:pt x="167" y="1072"/>
                  </a:cubicBezTo>
                  <a:lnTo>
                    <a:pt x="679" y="1584"/>
                  </a:lnTo>
                  <a:cubicBezTo>
                    <a:pt x="1107" y="2012"/>
                    <a:pt x="1715" y="2608"/>
                    <a:pt x="2417" y="3298"/>
                  </a:cubicBezTo>
                  <a:lnTo>
                    <a:pt x="2500" y="3381"/>
                  </a:lnTo>
                  <a:lnTo>
                    <a:pt x="2548" y="3274"/>
                  </a:lnTo>
                  <a:cubicBezTo>
                    <a:pt x="2679" y="2953"/>
                    <a:pt x="2810" y="2608"/>
                    <a:pt x="2953" y="2262"/>
                  </a:cubicBezTo>
                  <a:lnTo>
                    <a:pt x="3698" y="389"/>
                  </a:lnTo>
                  <a:lnTo>
                    <a:pt x="3698" y="389"/>
                  </a:lnTo>
                  <a:cubicBezTo>
                    <a:pt x="3894" y="852"/>
                    <a:pt x="4157" y="1284"/>
                    <a:pt x="4477" y="1679"/>
                  </a:cubicBezTo>
                  <a:cubicBezTo>
                    <a:pt x="4584" y="1798"/>
                    <a:pt x="4691" y="1917"/>
                    <a:pt x="4798" y="2024"/>
                  </a:cubicBezTo>
                  <a:cubicBezTo>
                    <a:pt x="4882" y="2107"/>
                    <a:pt x="4941" y="2131"/>
                    <a:pt x="4941" y="2131"/>
                  </a:cubicBezTo>
                  <a:cubicBezTo>
                    <a:pt x="4953" y="2119"/>
                    <a:pt x="4786" y="1941"/>
                    <a:pt x="4548" y="1631"/>
                  </a:cubicBezTo>
                  <a:cubicBezTo>
                    <a:pt x="4215" y="1179"/>
                    <a:pt x="3953" y="691"/>
                    <a:pt x="3762" y="167"/>
                  </a:cubicBezTo>
                  <a:lnTo>
                    <a:pt x="370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4310950" y="1867625"/>
              <a:ext cx="79500" cy="70875"/>
            </a:xfrm>
            <a:custGeom>
              <a:avLst/>
              <a:gdLst/>
              <a:ahLst/>
              <a:cxnLst/>
              <a:rect l="l" t="t" r="r" b="b"/>
              <a:pathLst>
                <a:path w="3180" h="2835" extrusionOk="0">
                  <a:moveTo>
                    <a:pt x="405" y="0"/>
                  </a:moveTo>
                  <a:lnTo>
                    <a:pt x="357" y="250"/>
                  </a:lnTo>
                  <a:cubicBezTo>
                    <a:pt x="262" y="822"/>
                    <a:pt x="131" y="1310"/>
                    <a:pt x="72" y="1643"/>
                  </a:cubicBezTo>
                  <a:cubicBezTo>
                    <a:pt x="24" y="1822"/>
                    <a:pt x="0" y="2013"/>
                    <a:pt x="0" y="2191"/>
                  </a:cubicBezTo>
                  <a:cubicBezTo>
                    <a:pt x="72" y="2024"/>
                    <a:pt x="119" y="1846"/>
                    <a:pt x="155" y="1667"/>
                  </a:cubicBezTo>
                  <a:cubicBezTo>
                    <a:pt x="226" y="1382"/>
                    <a:pt x="341" y="993"/>
                    <a:pt x="447" y="522"/>
                  </a:cubicBezTo>
                  <a:lnTo>
                    <a:pt x="447" y="522"/>
                  </a:lnTo>
                  <a:cubicBezTo>
                    <a:pt x="587" y="899"/>
                    <a:pt x="754" y="1311"/>
                    <a:pt x="929" y="1739"/>
                  </a:cubicBezTo>
                  <a:cubicBezTo>
                    <a:pt x="1060" y="2096"/>
                    <a:pt x="1191" y="2417"/>
                    <a:pt x="1310" y="2739"/>
                  </a:cubicBezTo>
                  <a:lnTo>
                    <a:pt x="1346" y="2834"/>
                  </a:lnTo>
                  <a:lnTo>
                    <a:pt x="1417" y="2786"/>
                  </a:lnTo>
                  <a:cubicBezTo>
                    <a:pt x="1929" y="2465"/>
                    <a:pt x="2381" y="2060"/>
                    <a:pt x="2762" y="1596"/>
                  </a:cubicBezTo>
                  <a:cubicBezTo>
                    <a:pt x="2929" y="1429"/>
                    <a:pt x="3060" y="1239"/>
                    <a:pt x="3179" y="1036"/>
                  </a:cubicBezTo>
                  <a:lnTo>
                    <a:pt x="3179" y="1036"/>
                  </a:lnTo>
                  <a:cubicBezTo>
                    <a:pt x="3001" y="1203"/>
                    <a:pt x="2846" y="1370"/>
                    <a:pt x="2691" y="1548"/>
                  </a:cubicBezTo>
                  <a:cubicBezTo>
                    <a:pt x="2319" y="1966"/>
                    <a:pt x="1893" y="2319"/>
                    <a:pt x="1423" y="2619"/>
                  </a:cubicBezTo>
                  <a:lnTo>
                    <a:pt x="1423" y="2619"/>
                  </a:lnTo>
                  <a:cubicBezTo>
                    <a:pt x="1322" y="2331"/>
                    <a:pt x="1202" y="2017"/>
                    <a:pt x="1072" y="1703"/>
                  </a:cubicBezTo>
                  <a:cubicBezTo>
                    <a:pt x="857" y="1167"/>
                    <a:pt x="655" y="679"/>
                    <a:pt x="500" y="238"/>
                  </a:cubicBezTo>
                  <a:lnTo>
                    <a:pt x="40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308275" y="1921500"/>
              <a:ext cx="43775" cy="659025"/>
            </a:xfrm>
            <a:custGeom>
              <a:avLst/>
              <a:gdLst/>
              <a:ahLst/>
              <a:cxnLst/>
              <a:rect l="l" t="t" r="r" b="b"/>
              <a:pathLst>
                <a:path w="1751" h="26361" extrusionOk="0">
                  <a:moveTo>
                    <a:pt x="0" y="0"/>
                  </a:moveTo>
                  <a:cubicBezTo>
                    <a:pt x="0" y="96"/>
                    <a:pt x="0" y="179"/>
                    <a:pt x="24" y="274"/>
                  </a:cubicBezTo>
                  <a:cubicBezTo>
                    <a:pt x="36" y="465"/>
                    <a:pt x="72" y="715"/>
                    <a:pt x="107" y="1036"/>
                  </a:cubicBezTo>
                  <a:cubicBezTo>
                    <a:pt x="179" y="1715"/>
                    <a:pt x="286" y="2679"/>
                    <a:pt x="429" y="3858"/>
                  </a:cubicBezTo>
                  <a:cubicBezTo>
                    <a:pt x="691" y="6227"/>
                    <a:pt x="1048" y="9513"/>
                    <a:pt x="1322" y="13157"/>
                  </a:cubicBezTo>
                  <a:cubicBezTo>
                    <a:pt x="1441" y="14990"/>
                    <a:pt x="1536" y="16717"/>
                    <a:pt x="1572" y="18300"/>
                  </a:cubicBezTo>
                  <a:cubicBezTo>
                    <a:pt x="1596" y="19884"/>
                    <a:pt x="1596" y="21301"/>
                    <a:pt x="1548" y="22503"/>
                  </a:cubicBezTo>
                  <a:cubicBezTo>
                    <a:pt x="1536" y="22801"/>
                    <a:pt x="1524" y="23087"/>
                    <a:pt x="1512" y="23348"/>
                  </a:cubicBezTo>
                  <a:cubicBezTo>
                    <a:pt x="1488" y="23622"/>
                    <a:pt x="1476" y="23872"/>
                    <a:pt x="1453" y="24110"/>
                  </a:cubicBezTo>
                  <a:cubicBezTo>
                    <a:pt x="1429" y="24587"/>
                    <a:pt x="1381" y="24992"/>
                    <a:pt x="1357" y="25325"/>
                  </a:cubicBezTo>
                  <a:cubicBezTo>
                    <a:pt x="1322" y="25646"/>
                    <a:pt x="1286" y="25920"/>
                    <a:pt x="1274" y="26087"/>
                  </a:cubicBezTo>
                  <a:cubicBezTo>
                    <a:pt x="1250" y="26266"/>
                    <a:pt x="1250" y="26361"/>
                    <a:pt x="1250" y="26361"/>
                  </a:cubicBezTo>
                  <a:cubicBezTo>
                    <a:pt x="1274" y="26266"/>
                    <a:pt x="1298" y="26170"/>
                    <a:pt x="1310" y="26075"/>
                  </a:cubicBezTo>
                  <a:cubicBezTo>
                    <a:pt x="1334" y="25896"/>
                    <a:pt x="1357" y="25646"/>
                    <a:pt x="1417" y="25313"/>
                  </a:cubicBezTo>
                  <a:cubicBezTo>
                    <a:pt x="1465" y="24992"/>
                    <a:pt x="1500" y="24575"/>
                    <a:pt x="1548" y="24099"/>
                  </a:cubicBezTo>
                  <a:cubicBezTo>
                    <a:pt x="1560" y="23860"/>
                    <a:pt x="1596" y="23610"/>
                    <a:pt x="1607" y="23348"/>
                  </a:cubicBezTo>
                  <a:cubicBezTo>
                    <a:pt x="1631" y="23075"/>
                    <a:pt x="1643" y="22789"/>
                    <a:pt x="1655" y="22491"/>
                  </a:cubicBezTo>
                  <a:cubicBezTo>
                    <a:pt x="1715" y="21301"/>
                    <a:pt x="1750" y="19872"/>
                    <a:pt x="1715" y="18288"/>
                  </a:cubicBezTo>
                  <a:cubicBezTo>
                    <a:pt x="1679" y="16705"/>
                    <a:pt x="1596" y="14967"/>
                    <a:pt x="1476" y="13145"/>
                  </a:cubicBezTo>
                  <a:cubicBezTo>
                    <a:pt x="1215" y="9502"/>
                    <a:pt x="834" y="6215"/>
                    <a:pt x="536" y="3846"/>
                  </a:cubicBezTo>
                  <a:cubicBezTo>
                    <a:pt x="393" y="2644"/>
                    <a:pt x="250" y="1691"/>
                    <a:pt x="167" y="1036"/>
                  </a:cubicBezTo>
                  <a:cubicBezTo>
                    <a:pt x="119" y="715"/>
                    <a:pt x="83" y="453"/>
                    <a:pt x="48" y="274"/>
                  </a:cubicBezTo>
                  <a:cubicBezTo>
                    <a:pt x="48" y="179"/>
                    <a:pt x="24" y="8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661875" y="2083125"/>
              <a:ext cx="5375" cy="76225"/>
            </a:xfrm>
            <a:custGeom>
              <a:avLst/>
              <a:gdLst/>
              <a:ahLst/>
              <a:cxnLst/>
              <a:rect l="l" t="t" r="r" b="b"/>
              <a:pathLst>
                <a:path w="215" h="3049" extrusionOk="0">
                  <a:moveTo>
                    <a:pt x="108" y="0"/>
                  </a:moveTo>
                  <a:cubicBezTo>
                    <a:pt x="36" y="501"/>
                    <a:pt x="1" y="1012"/>
                    <a:pt x="36" y="1524"/>
                  </a:cubicBezTo>
                  <a:cubicBezTo>
                    <a:pt x="1" y="2036"/>
                    <a:pt x="36" y="2548"/>
                    <a:pt x="108" y="3048"/>
                  </a:cubicBezTo>
                  <a:cubicBezTo>
                    <a:pt x="191" y="2548"/>
                    <a:pt x="215" y="2036"/>
                    <a:pt x="191" y="1524"/>
                  </a:cubicBezTo>
                  <a:cubicBezTo>
                    <a:pt x="215" y="1012"/>
                    <a:pt x="191" y="501"/>
                    <a:pt x="10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663675" y="2083125"/>
              <a:ext cx="28000" cy="81950"/>
            </a:xfrm>
            <a:custGeom>
              <a:avLst/>
              <a:gdLst/>
              <a:ahLst/>
              <a:cxnLst/>
              <a:rect l="l" t="t" r="r" b="b"/>
              <a:pathLst>
                <a:path w="1120" h="3278" extrusionOk="0">
                  <a:moveTo>
                    <a:pt x="0" y="0"/>
                  </a:moveTo>
                  <a:lnTo>
                    <a:pt x="0" y="0"/>
                  </a:lnTo>
                  <a:cubicBezTo>
                    <a:pt x="72" y="572"/>
                    <a:pt x="214" y="1132"/>
                    <a:pt x="429" y="1667"/>
                  </a:cubicBezTo>
                  <a:cubicBezTo>
                    <a:pt x="836" y="2816"/>
                    <a:pt x="1060" y="3278"/>
                    <a:pt x="1109" y="3278"/>
                  </a:cubicBezTo>
                  <a:cubicBezTo>
                    <a:pt x="1116" y="3278"/>
                    <a:pt x="1119" y="3268"/>
                    <a:pt x="1119" y="3251"/>
                  </a:cubicBezTo>
                  <a:cubicBezTo>
                    <a:pt x="965" y="2691"/>
                    <a:pt x="786" y="2144"/>
                    <a:pt x="572" y="1608"/>
                  </a:cubicBezTo>
                  <a:cubicBezTo>
                    <a:pt x="417" y="1060"/>
                    <a:pt x="226" y="524"/>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290100" y="3925600"/>
              <a:ext cx="283700" cy="229525"/>
            </a:xfrm>
            <a:custGeom>
              <a:avLst/>
              <a:gdLst/>
              <a:ahLst/>
              <a:cxnLst/>
              <a:rect l="l" t="t" r="r" b="b"/>
              <a:pathLst>
                <a:path w="11348" h="9181" extrusionOk="0">
                  <a:moveTo>
                    <a:pt x="1" y="1"/>
                  </a:moveTo>
                  <a:lnTo>
                    <a:pt x="1" y="9109"/>
                  </a:lnTo>
                  <a:lnTo>
                    <a:pt x="11347" y="9181"/>
                  </a:lnTo>
                  <a:cubicBezTo>
                    <a:pt x="11288" y="8097"/>
                    <a:pt x="5430" y="5883"/>
                    <a:pt x="5430" y="5883"/>
                  </a:cubicBezTo>
                  <a:lnTo>
                    <a:pt x="5668" y="49"/>
                  </a:lnTo>
                  <a:lnTo>
                    <a:pt x="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329100" y="4059650"/>
              <a:ext cx="23825" cy="21900"/>
            </a:xfrm>
            <a:custGeom>
              <a:avLst/>
              <a:gdLst/>
              <a:ahLst/>
              <a:cxnLst/>
              <a:rect l="l" t="t" r="r" b="b"/>
              <a:pathLst>
                <a:path w="953" h="876" extrusionOk="0">
                  <a:moveTo>
                    <a:pt x="366" y="10"/>
                  </a:moveTo>
                  <a:cubicBezTo>
                    <a:pt x="351" y="13"/>
                    <a:pt x="337" y="16"/>
                    <a:pt x="322" y="21"/>
                  </a:cubicBezTo>
                  <a:lnTo>
                    <a:pt x="366" y="10"/>
                  </a:lnTo>
                  <a:close/>
                  <a:moveTo>
                    <a:pt x="462" y="0"/>
                  </a:moveTo>
                  <a:cubicBezTo>
                    <a:pt x="431" y="0"/>
                    <a:pt x="399" y="3"/>
                    <a:pt x="368" y="9"/>
                  </a:cubicBezTo>
                  <a:lnTo>
                    <a:pt x="368" y="9"/>
                  </a:lnTo>
                  <a:cubicBezTo>
                    <a:pt x="369" y="9"/>
                    <a:pt x="369" y="9"/>
                    <a:pt x="370" y="9"/>
                  </a:cubicBezTo>
                  <a:lnTo>
                    <a:pt x="370" y="9"/>
                  </a:lnTo>
                  <a:lnTo>
                    <a:pt x="366" y="10"/>
                  </a:lnTo>
                  <a:lnTo>
                    <a:pt x="366" y="10"/>
                  </a:lnTo>
                  <a:cubicBezTo>
                    <a:pt x="367" y="9"/>
                    <a:pt x="367" y="9"/>
                    <a:pt x="368" y="9"/>
                  </a:cubicBezTo>
                  <a:lnTo>
                    <a:pt x="368" y="9"/>
                  </a:lnTo>
                  <a:cubicBezTo>
                    <a:pt x="143" y="81"/>
                    <a:pt x="1" y="307"/>
                    <a:pt x="48" y="544"/>
                  </a:cubicBezTo>
                  <a:cubicBezTo>
                    <a:pt x="100" y="741"/>
                    <a:pt x="278" y="875"/>
                    <a:pt x="472" y="875"/>
                  </a:cubicBezTo>
                  <a:cubicBezTo>
                    <a:pt x="501" y="875"/>
                    <a:pt x="531" y="872"/>
                    <a:pt x="560" y="866"/>
                  </a:cubicBezTo>
                  <a:cubicBezTo>
                    <a:pt x="810" y="795"/>
                    <a:pt x="953" y="544"/>
                    <a:pt x="905" y="306"/>
                  </a:cubicBezTo>
                  <a:cubicBezTo>
                    <a:pt x="838" y="115"/>
                    <a:pt x="655" y="0"/>
                    <a:pt x="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290100" y="4130400"/>
              <a:ext cx="285175" cy="24725"/>
            </a:xfrm>
            <a:custGeom>
              <a:avLst/>
              <a:gdLst/>
              <a:ahLst/>
              <a:cxnLst/>
              <a:rect l="l" t="t" r="r" b="b"/>
              <a:pathLst>
                <a:path w="11407" h="989" extrusionOk="0">
                  <a:moveTo>
                    <a:pt x="37" y="0"/>
                  </a:moveTo>
                  <a:lnTo>
                    <a:pt x="1" y="917"/>
                  </a:lnTo>
                  <a:lnTo>
                    <a:pt x="11347" y="989"/>
                  </a:lnTo>
                  <a:cubicBezTo>
                    <a:pt x="11407" y="632"/>
                    <a:pt x="10895" y="405"/>
                    <a:pt x="10895" y="405"/>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403525" y="4070050"/>
              <a:ext cx="27075" cy="17250"/>
            </a:xfrm>
            <a:custGeom>
              <a:avLst/>
              <a:gdLst/>
              <a:ahLst/>
              <a:cxnLst/>
              <a:rect l="l" t="t" r="r" b="b"/>
              <a:pathLst>
                <a:path w="1083" h="690" extrusionOk="0">
                  <a:moveTo>
                    <a:pt x="900" y="0"/>
                  </a:moveTo>
                  <a:cubicBezTo>
                    <a:pt x="775" y="0"/>
                    <a:pt x="597" y="34"/>
                    <a:pt x="417" y="140"/>
                  </a:cubicBezTo>
                  <a:cubicBezTo>
                    <a:pt x="83" y="355"/>
                    <a:pt x="0" y="676"/>
                    <a:pt x="48" y="688"/>
                  </a:cubicBezTo>
                  <a:cubicBezTo>
                    <a:pt x="51" y="689"/>
                    <a:pt x="54" y="690"/>
                    <a:pt x="57" y="690"/>
                  </a:cubicBezTo>
                  <a:cubicBezTo>
                    <a:pt x="122" y="690"/>
                    <a:pt x="264" y="477"/>
                    <a:pt x="524" y="307"/>
                  </a:cubicBezTo>
                  <a:cubicBezTo>
                    <a:pt x="798" y="128"/>
                    <a:pt x="1072" y="105"/>
                    <a:pt x="1072" y="57"/>
                  </a:cubicBezTo>
                  <a:cubicBezTo>
                    <a:pt x="1083" y="29"/>
                    <a:pt x="1013" y="0"/>
                    <a:pt x="90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4439825" y="4083350"/>
              <a:ext cx="20275" cy="22075"/>
            </a:xfrm>
            <a:custGeom>
              <a:avLst/>
              <a:gdLst/>
              <a:ahLst/>
              <a:cxnLst/>
              <a:rect l="l" t="t" r="r" b="b"/>
              <a:pathLst>
                <a:path w="811" h="883" extrusionOk="0">
                  <a:moveTo>
                    <a:pt x="752" y="0"/>
                  </a:moveTo>
                  <a:cubicBezTo>
                    <a:pt x="648" y="0"/>
                    <a:pt x="427" y="73"/>
                    <a:pt x="251" y="275"/>
                  </a:cubicBezTo>
                  <a:cubicBezTo>
                    <a:pt x="1" y="561"/>
                    <a:pt x="36" y="870"/>
                    <a:pt x="96" y="882"/>
                  </a:cubicBezTo>
                  <a:cubicBezTo>
                    <a:pt x="144" y="882"/>
                    <a:pt x="203" y="632"/>
                    <a:pt x="394" y="394"/>
                  </a:cubicBezTo>
                  <a:cubicBezTo>
                    <a:pt x="584" y="168"/>
                    <a:pt x="810" y="73"/>
                    <a:pt x="810" y="25"/>
                  </a:cubicBezTo>
                  <a:cubicBezTo>
                    <a:pt x="810" y="10"/>
                    <a:pt x="788" y="0"/>
                    <a:pt x="75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473750" y="4095625"/>
              <a:ext cx="14925" cy="23775"/>
            </a:xfrm>
            <a:custGeom>
              <a:avLst/>
              <a:gdLst/>
              <a:ahLst/>
              <a:cxnLst/>
              <a:rect l="l" t="t" r="r" b="b"/>
              <a:pathLst>
                <a:path w="597" h="951" extrusionOk="0">
                  <a:moveTo>
                    <a:pt x="545" y="0"/>
                  </a:moveTo>
                  <a:cubicBezTo>
                    <a:pt x="468" y="0"/>
                    <a:pt x="266" y="126"/>
                    <a:pt x="144" y="391"/>
                  </a:cubicBezTo>
                  <a:cubicBezTo>
                    <a:pt x="1" y="689"/>
                    <a:pt x="72" y="951"/>
                    <a:pt x="120" y="951"/>
                  </a:cubicBezTo>
                  <a:cubicBezTo>
                    <a:pt x="180" y="951"/>
                    <a:pt x="203" y="725"/>
                    <a:pt x="311" y="475"/>
                  </a:cubicBezTo>
                  <a:cubicBezTo>
                    <a:pt x="430" y="225"/>
                    <a:pt x="596" y="58"/>
                    <a:pt x="572" y="10"/>
                  </a:cubicBezTo>
                  <a:cubicBezTo>
                    <a:pt x="567" y="4"/>
                    <a:pt x="558" y="0"/>
                    <a:pt x="54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4397850" y="4033050"/>
              <a:ext cx="30975" cy="6950"/>
            </a:xfrm>
            <a:custGeom>
              <a:avLst/>
              <a:gdLst/>
              <a:ahLst/>
              <a:cxnLst/>
              <a:rect l="l" t="t" r="r" b="b"/>
              <a:pathLst>
                <a:path w="1239" h="278" extrusionOk="0">
                  <a:moveTo>
                    <a:pt x="646" y="1"/>
                  </a:moveTo>
                  <a:cubicBezTo>
                    <a:pt x="633" y="1"/>
                    <a:pt x="621" y="1"/>
                    <a:pt x="608" y="1"/>
                  </a:cubicBezTo>
                  <a:cubicBezTo>
                    <a:pt x="239" y="25"/>
                    <a:pt x="1" y="215"/>
                    <a:pt x="37" y="263"/>
                  </a:cubicBezTo>
                  <a:cubicBezTo>
                    <a:pt x="42" y="273"/>
                    <a:pt x="57" y="277"/>
                    <a:pt x="81" y="277"/>
                  </a:cubicBezTo>
                  <a:cubicBezTo>
                    <a:pt x="169" y="277"/>
                    <a:pt x="376" y="220"/>
                    <a:pt x="620" y="192"/>
                  </a:cubicBezTo>
                  <a:cubicBezTo>
                    <a:pt x="667" y="188"/>
                    <a:pt x="712" y="187"/>
                    <a:pt x="756" y="187"/>
                  </a:cubicBezTo>
                  <a:cubicBezTo>
                    <a:pt x="927" y="187"/>
                    <a:pt x="1072" y="208"/>
                    <a:pt x="1151" y="208"/>
                  </a:cubicBezTo>
                  <a:cubicBezTo>
                    <a:pt x="1187" y="208"/>
                    <a:pt x="1209" y="204"/>
                    <a:pt x="1215" y="192"/>
                  </a:cubicBezTo>
                  <a:cubicBezTo>
                    <a:pt x="1238" y="157"/>
                    <a:pt x="995" y="1"/>
                    <a:pt x="6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4385350" y="3985450"/>
              <a:ext cx="43500" cy="24150"/>
            </a:xfrm>
            <a:custGeom>
              <a:avLst/>
              <a:gdLst/>
              <a:ahLst/>
              <a:cxnLst/>
              <a:rect l="l" t="t" r="r" b="b"/>
              <a:pathLst>
                <a:path w="1740" h="966" extrusionOk="0">
                  <a:moveTo>
                    <a:pt x="319" y="195"/>
                  </a:moveTo>
                  <a:cubicBezTo>
                    <a:pt x="360" y="195"/>
                    <a:pt x="410" y="203"/>
                    <a:pt x="465" y="214"/>
                  </a:cubicBezTo>
                  <a:cubicBezTo>
                    <a:pt x="572" y="250"/>
                    <a:pt x="679" y="274"/>
                    <a:pt x="787" y="322"/>
                  </a:cubicBezTo>
                  <a:cubicBezTo>
                    <a:pt x="965" y="393"/>
                    <a:pt x="1144" y="488"/>
                    <a:pt x="1299" y="607"/>
                  </a:cubicBezTo>
                  <a:cubicBezTo>
                    <a:pt x="1436" y="714"/>
                    <a:pt x="1534" y="810"/>
                    <a:pt x="1602" y="876"/>
                  </a:cubicBezTo>
                  <a:lnTo>
                    <a:pt x="1602" y="876"/>
                  </a:lnTo>
                  <a:cubicBezTo>
                    <a:pt x="1464" y="839"/>
                    <a:pt x="1322" y="813"/>
                    <a:pt x="1180" y="786"/>
                  </a:cubicBezTo>
                  <a:cubicBezTo>
                    <a:pt x="1001" y="738"/>
                    <a:pt x="810" y="655"/>
                    <a:pt x="644" y="572"/>
                  </a:cubicBezTo>
                  <a:cubicBezTo>
                    <a:pt x="537" y="524"/>
                    <a:pt x="429" y="464"/>
                    <a:pt x="334" y="405"/>
                  </a:cubicBezTo>
                  <a:cubicBezTo>
                    <a:pt x="298" y="369"/>
                    <a:pt x="251" y="345"/>
                    <a:pt x="215" y="298"/>
                  </a:cubicBezTo>
                  <a:cubicBezTo>
                    <a:pt x="215" y="262"/>
                    <a:pt x="179" y="298"/>
                    <a:pt x="215" y="238"/>
                  </a:cubicBezTo>
                  <a:cubicBezTo>
                    <a:pt x="234" y="206"/>
                    <a:pt x="271" y="195"/>
                    <a:pt x="319" y="195"/>
                  </a:cubicBezTo>
                  <a:close/>
                  <a:moveTo>
                    <a:pt x="298" y="0"/>
                  </a:moveTo>
                  <a:cubicBezTo>
                    <a:pt x="203" y="12"/>
                    <a:pt x="120" y="48"/>
                    <a:pt x="60" y="131"/>
                  </a:cubicBezTo>
                  <a:cubicBezTo>
                    <a:pt x="1" y="226"/>
                    <a:pt x="13" y="345"/>
                    <a:pt x="84" y="429"/>
                  </a:cubicBezTo>
                  <a:cubicBezTo>
                    <a:pt x="132" y="476"/>
                    <a:pt x="191" y="524"/>
                    <a:pt x="251" y="560"/>
                  </a:cubicBezTo>
                  <a:cubicBezTo>
                    <a:pt x="358" y="619"/>
                    <a:pt x="465" y="679"/>
                    <a:pt x="572" y="738"/>
                  </a:cubicBezTo>
                  <a:cubicBezTo>
                    <a:pt x="763" y="822"/>
                    <a:pt x="965" y="881"/>
                    <a:pt x="1168" y="917"/>
                  </a:cubicBezTo>
                  <a:cubicBezTo>
                    <a:pt x="1263" y="941"/>
                    <a:pt x="1358" y="953"/>
                    <a:pt x="1453" y="953"/>
                  </a:cubicBezTo>
                  <a:cubicBezTo>
                    <a:pt x="1523" y="953"/>
                    <a:pt x="1592" y="946"/>
                    <a:pt x="1662" y="934"/>
                  </a:cubicBezTo>
                  <a:lnTo>
                    <a:pt x="1662" y="934"/>
                  </a:lnTo>
                  <a:cubicBezTo>
                    <a:pt x="1685" y="954"/>
                    <a:pt x="1701" y="965"/>
                    <a:pt x="1711" y="965"/>
                  </a:cubicBezTo>
                  <a:cubicBezTo>
                    <a:pt x="1713" y="965"/>
                    <a:pt x="1714" y="965"/>
                    <a:pt x="1715" y="965"/>
                  </a:cubicBezTo>
                  <a:cubicBezTo>
                    <a:pt x="1722" y="965"/>
                    <a:pt x="1720" y="950"/>
                    <a:pt x="1711" y="924"/>
                  </a:cubicBezTo>
                  <a:lnTo>
                    <a:pt x="1711" y="924"/>
                  </a:lnTo>
                  <a:cubicBezTo>
                    <a:pt x="1720" y="922"/>
                    <a:pt x="1730" y="919"/>
                    <a:pt x="1739" y="917"/>
                  </a:cubicBezTo>
                  <a:cubicBezTo>
                    <a:pt x="1727" y="913"/>
                    <a:pt x="1715" y="909"/>
                    <a:pt x="1703" y="905"/>
                  </a:cubicBezTo>
                  <a:lnTo>
                    <a:pt x="1703" y="905"/>
                  </a:lnTo>
                  <a:cubicBezTo>
                    <a:pt x="1668" y="825"/>
                    <a:pt x="1572" y="671"/>
                    <a:pt x="1394" y="500"/>
                  </a:cubicBezTo>
                  <a:cubicBezTo>
                    <a:pt x="1239" y="357"/>
                    <a:pt x="1060" y="250"/>
                    <a:pt x="870" y="155"/>
                  </a:cubicBezTo>
                  <a:cubicBezTo>
                    <a:pt x="751" y="107"/>
                    <a:pt x="644" y="60"/>
                    <a:pt x="513" y="36"/>
                  </a:cubicBezTo>
                  <a:cubicBezTo>
                    <a:pt x="453" y="12"/>
                    <a:pt x="382" y="0"/>
                    <a:pt x="29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4423150" y="3965500"/>
              <a:ext cx="22950" cy="44975"/>
            </a:xfrm>
            <a:custGeom>
              <a:avLst/>
              <a:gdLst/>
              <a:ahLst/>
              <a:cxnLst/>
              <a:rect l="l" t="t" r="r" b="b"/>
              <a:pathLst>
                <a:path w="918" h="1799" extrusionOk="0">
                  <a:moveTo>
                    <a:pt x="596" y="0"/>
                  </a:moveTo>
                  <a:cubicBezTo>
                    <a:pt x="441" y="24"/>
                    <a:pt x="299" y="131"/>
                    <a:pt x="239" y="286"/>
                  </a:cubicBezTo>
                  <a:cubicBezTo>
                    <a:pt x="179" y="393"/>
                    <a:pt x="120" y="500"/>
                    <a:pt x="84" y="620"/>
                  </a:cubicBezTo>
                  <a:cubicBezTo>
                    <a:pt x="25" y="822"/>
                    <a:pt x="1" y="1036"/>
                    <a:pt x="13" y="1251"/>
                  </a:cubicBezTo>
                  <a:cubicBezTo>
                    <a:pt x="1" y="1441"/>
                    <a:pt x="49" y="1632"/>
                    <a:pt x="156" y="1798"/>
                  </a:cubicBezTo>
                  <a:cubicBezTo>
                    <a:pt x="179" y="1786"/>
                    <a:pt x="132" y="1584"/>
                    <a:pt x="156" y="1262"/>
                  </a:cubicBezTo>
                  <a:cubicBezTo>
                    <a:pt x="168" y="1072"/>
                    <a:pt x="203" y="881"/>
                    <a:pt x="263" y="703"/>
                  </a:cubicBezTo>
                  <a:cubicBezTo>
                    <a:pt x="310" y="596"/>
                    <a:pt x="346" y="489"/>
                    <a:pt x="406" y="381"/>
                  </a:cubicBezTo>
                  <a:cubicBezTo>
                    <a:pt x="453" y="286"/>
                    <a:pt x="560" y="215"/>
                    <a:pt x="608" y="203"/>
                  </a:cubicBezTo>
                  <a:cubicBezTo>
                    <a:pt x="613" y="201"/>
                    <a:pt x="617" y="199"/>
                    <a:pt x="622" y="199"/>
                  </a:cubicBezTo>
                  <a:cubicBezTo>
                    <a:pt x="664" y="199"/>
                    <a:pt x="704" y="297"/>
                    <a:pt x="715" y="405"/>
                  </a:cubicBezTo>
                  <a:cubicBezTo>
                    <a:pt x="727" y="512"/>
                    <a:pt x="727" y="620"/>
                    <a:pt x="715" y="727"/>
                  </a:cubicBezTo>
                  <a:cubicBezTo>
                    <a:pt x="691" y="917"/>
                    <a:pt x="632" y="1096"/>
                    <a:pt x="537" y="1262"/>
                  </a:cubicBezTo>
                  <a:cubicBezTo>
                    <a:pt x="358" y="1536"/>
                    <a:pt x="179" y="1655"/>
                    <a:pt x="179" y="1667"/>
                  </a:cubicBezTo>
                  <a:cubicBezTo>
                    <a:pt x="181" y="1670"/>
                    <a:pt x="185" y="1672"/>
                    <a:pt x="192" y="1672"/>
                  </a:cubicBezTo>
                  <a:cubicBezTo>
                    <a:pt x="244" y="1672"/>
                    <a:pt x="444" y="1586"/>
                    <a:pt x="644" y="1334"/>
                  </a:cubicBezTo>
                  <a:cubicBezTo>
                    <a:pt x="775" y="1155"/>
                    <a:pt x="858" y="965"/>
                    <a:pt x="894" y="751"/>
                  </a:cubicBezTo>
                  <a:cubicBezTo>
                    <a:pt x="918" y="620"/>
                    <a:pt x="918" y="489"/>
                    <a:pt x="894" y="370"/>
                  </a:cubicBezTo>
                  <a:cubicBezTo>
                    <a:pt x="882" y="298"/>
                    <a:pt x="858" y="227"/>
                    <a:pt x="834" y="155"/>
                  </a:cubicBezTo>
                  <a:cubicBezTo>
                    <a:pt x="799" y="60"/>
                    <a:pt x="703" y="0"/>
                    <a:pt x="59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3813250" y="3883650"/>
              <a:ext cx="259000" cy="346125"/>
            </a:xfrm>
            <a:custGeom>
              <a:avLst/>
              <a:gdLst/>
              <a:ahLst/>
              <a:cxnLst/>
              <a:rect l="l" t="t" r="r" b="b"/>
              <a:pathLst>
                <a:path w="10360" h="13845" extrusionOk="0">
                  <a:moveTo>
                    <a:pt x="5180" y="0"/>
                  </a:moveTo>
                  <a:lnTo>
                    <a:pt x="3335" y="7311"/>
                  </a:lnTo>
                  <a:lnTo>
                    <a:pt x="215" y="12680"/>
                  </a:lnTo>
                  <a:cubicBezTo>
                    <a:pt x="1" y="13049"/>
                    <a:pt x="120" y="13526"/>
                    <a:pt x="489" y="13740"/>
                  </a:cubicBezTo>
                  <a:cubicBezTo>
                    <a:pt x="513" y="13752"/>
                    <a:pt x="525" y="13752"/>
                    <a:pt x="537" y="13764"/>
                  </a:cubicBezTo>
                  <a:cubicBezTo>
                    <a:pt x="650" y="13817"/>
                    <a:pt x="772" y="13844"/>
                    <a:pt x="892" y="13844"/>
                  </a:cubicBezTo>
                  <a:cubicBezTo>
                    <a:pt x="1013" y="13844"/>
                    <a:pt x="1132" y="13817"/>
                    <a:pt x="1239" y="13764"/>
                  </a:cubicBezTo>
                  <a:cubicBezTo>
                    <a:pt x="2644" y="13002"/>
                    <a:pt x="7788" y="10192"/>
                    <a:pt x="7895" y="9656"/>
                  </a:cubicBezTo>
                  <a:cubicBezTo>
                    <a:pt x="8026" y="9013"/>
                    <a:pt x="10359" y="2072"/>
                    <a:pt x="10359" y="2072"/>
                  </a:cubicBezTo>
                  <a:lnTo>
                    <a:pt x="5180"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3826650" y="4112250"/>
              <a:ext cx="187550" cy="117750"/>
            </a:xfrm>
            <a:custGeom>
              <a:avLst/>
              <a:gdLst/>
              <a:ahLst/>
              <a:cxnLst/>
              <a:rect l="l" t="t" r="r" b="b"/>
              <a:pathLst>
                <a:path w="7502" h="4710" extrusionOk="0">
                  <a:moveTo>
                    <a:pt x="7502" y="0"/>
                  </a:moveTo>
                  <a:lnTo>
                    <a:pt x="1" y="4620"/>
                  </a:lnTo>
                  <a:cubicBezTo>
                    <a:pt x="120" y="4679"/>
                    <a:pt x="245" y="4709"/>
                    <a:pt x="370" y="4709"/>
                  </a:cubicBezTo>
                  <a:cubicBezTo>
                    <a:pt x="495" y="4709"/>
                    <a:pt x="620" y="4679"/>
                    <a:pt x="739" y="4620"/>
                  </a:cubicBezTo>
                  <a:cubicBezTo>
                    <a:pt x="4632" y="2489"/>
                    <a:pt x="6335" y="1381"/>
                    <a:pt x="6954" y="965"/>
                  </a:cubicBezTo>
                  <a:cubicBezTo>
                    <a:pt x="7180" y="822"/>
                    <a:pt x="7347" y="584"/>
                    <a:pt x="7418" y="322"/>
                  </a:cubicBezTo>
                  <a:lnTo>
                    <a:pt x="7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3984425" y="4042900"/>
              <a:ext cx="24425" cy="22100"/>
            </a:xfrm>
            <a:custGeom>
              <a:avLst/>
              <a:gdLst/>
              <a:ahLst/>
              <a:cxnLst/>
              <a:rect l="l" t="t" r="r" b="b"/>
              <a:pathLst>
                <a:path w="977" h="884" extrusionOk="0">
                  <a:moveTo>
                    <a:pt x="483" y="1"/>
                  </a:moveTo>
                  <a:cubicBezTo>
                    <a:pt x="425" y="1"/>
                    <a:pt x="366" y="12"/>
                    <a:pt x="310" y="36"/>
                  </a:cubicBezTo>
                  <a:lnTo>
                    <a:pt x="345" y="24"/>
                  </a:lnTo>
                  <a:lnTo>
                    <a:pt x="345" y="24"/>
                  </a:lnTo>
                  <a:cubicBezTo>
                    <a:pt x="119" y="107"/>
                    <a:pt x="0" y="345"/>
                    <a:pt x="60" y="572"/>
                  </a:cubicBezTo>
                  <a:cubicBezTo>
                    <a:pt x="129" y="761"/>
                    <a:pt x="308" y="884"/>
                    <a:pt x="497" y="884"/>
                  </a:cubicBezTo>
                  <a:cubicBezTo>
                    <a:pt x="533" y="884"/>
                    <a:pt x="570" y="879"/>
                    <a:pt x="607" y="869"/>
                  </a:cubicBezTo>
                  <a:cubicBezTo>
                    <a:pt x="845" y="774"/>
                    <a:pt x="976" y="524"/>
                    <a:pt x="905" y="274"/>
                  </a:cubicBezTo>
                  <a:cubicBezTo>
                    <a:pt x="833" y="104"/>
                    <a:pt x="661" y="1"/>
                    <a:pt x="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3858500" y="4130500"/>
              <a:ext cx="32775" cy="29400"/>
            </a:xfrm>
            <a:custGeom>
              <a:avLst/>
              <a:gdLst/>
              <a:ahLst/>
              <a:cxnLst/>
              <a:rect l="l" t="t" r="r" b="b"/>
              <a:pathLst>
                <a:path w="1311" h="1176" extrusionOk="0">
                  <a:moveTo>
                    <a:pt x="169" y="1"/>
                  </a:moveTo>
                  <a:cubicBezTo>
                    <a:pt x="64" y="1"/>
                    <a:pt x="1" y="26"/>
                    <a:pt x="1" y="44"/>
                  </a:cubicBezTo>
                  <a:cubicBezTo>
                    <a:pt x="286" y="116"/>
                    <a:pt x="548" y="247"/>
                    <a:pt x="787" y="425"/>
                  </a:cubicBezTo>
                  <a:cubicBezTo>
                    <a:pt x="989" y="639"/>
                    <a:pt x="1156" y="901"/>
                    <a:pt x="1275" y="1175"/>
                  </a:cubicBezTo>
                  <a:cubicBezTo>
                    <a:pt x="1287" y="1175"/>
                    <a:pt x="1310" y="1056"/>
                    <a:pt x="1263" y="889"/>
                  </a:cubicBezTo>
                  <a:cubicBezTo>
                    <a:pt x="1132" y="425"/>
                    <a:pt x="751" y="92"/>
                    <a:pt x="275" y="8"/>
                  </a:cubicBezTo>
                  <a:cubicBezTo>
                    <a:pt x="236" y="3"/>
                    <a:pt x="200" y="1"/>
                    <a:pt x="16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3839450" y="4160125"/>
              <a:ext cx="32175" cy="20350"/>
            </a:xfrm>
            <a:custGeom>
              <a:avLst/>
              <a:gdLst/>
              <a:ahLst/>
              <a:cxnLst/>
              <a:rect l="l" t="t" r="r" b="b"/>
              <a:pathLst>
                <a:path w="1287" h="814" extrusionOk="0">
                  <a:moveTo>
                    <a:pt x="251" y="0"/>
                  </a:moveTo>
                  <a:cubicBezTo>
                    <a:pt x="168" y="0"/>
                    <a:pt x="84" y="13"/>
                    <a:pt x="1" y="38"/>
                  </a:cubicBezTo>
                  <a:cubicBezTo>
                    <a:pt x="239" y="121"/>
                    <a:pt x="465" y="216"/>
                    <a:pt x="691" y="324"/>
                  </a:cubicBezTo>
                  <a:cubicBezTo>
                    <a:pt x="1023" y="530"/>
                    <a:pt x="1190" y="813"/>
                    <a:pt x="1234" y="813"/>
                  </a:cubicBezTo>
                  <a:cubicBezTo>
                    <a:pt x="1236" y="813"/>
                    <a:pt x="1238" y="813"/>
                    <a:pt x="1239" y="812"/>
                  </a:cubicBezTo>
                  <a:cubicBezTo>
                    <a:pt x="1287" y="812"/>
                    <a:pt x="1156" y="419"/>
                    <a:pt x="775" y="181"/>
                  </a:cubicBezTo>
                  <a:cubicBezTo>
                    <a:pt x="625" y="65"/>
                    <a:pt x="441" y="0"/>
                    <a:pt x="2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3877550" y="4101225"/>
              <a:ext cx="45575" cy="33950"/>
            </a:xfrm>
            <a:custGeom>
              <a:avLst/>
              <a:gdLst/>
              <a:ahLst/>
              <a:cxnLst/>
              <a:rect l="l" t="t" r="r" b="b"/>
              <a:pathLst>
                <a:path w="1823" h="1358" extrusionOk="0">
                  <a:moveTo>
                    <a:pt x="1" y="1"/>
                  </a:moveTo>
                  <a:lnTo>
                    <a:pt x="1" y="1"/>
                  </a:lnTo>
                  <a:cubicBezTo>
                    <a:pt x="346" y="155"/>
                    <a:pt x="679" y="334"/>
                    <a:pt x="1001" y="548"/>
                  </a:cubicBezTo>
                  <a:cubicBezTo>
                    <a:pt x="1299" y="798"/>
                    <a:pt x="1560" y="1072"/>
                    <a:pt x="1822" y="1358"/>
                  </a:cubicBezTo>
                  <a:cubicBezTo>
                    <a:pt x="1525" y="596"/>
                    <a:pt x="822" y="60"/>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3894825" y="4064000"/>
              <a:ext cx="46750" cy="17100"/>
            </a:xfrm>
            <a:custGeom>
              <a:avLst/>
              <a:gdLst/>
              <a:ahLst/>
              <a:cxnLst/>
              <a:rect l="l" t="t" r="r" b="b"/>
              <a:pathLst>
                <a:path w="1870" h="684" extrusionOk="0">
                  <a:moveTo>
                    <a:pt x="464" y="0"/>
                  </a:moveTo>
                  <a:cubicBezTo>
                    <a:pt x="308" y="0"/>
                    <a:pt x="150" y="25"/>
                    <a:pt x="0" y="73"/>
                  </a:cubicBezTo>
                  <a:cubicBezTo>
                    <a:pt x="0" y="120"/>
                    <a:pt x="453" y="109"/>
                    <a:pt x="965" y="275"/>
                  </a:cubicBezTo>
                  <a:cubicBezTo>
                    <a:pt x="1447" y="421"/>
                    <a:pt x="1792" y="683"/>
                    <a:pt x="1860" y="683"/>
                  </a:cubicBezTo>
                  <a:cubicBezTo>
                    <a:pt x="1864" y="683"/>
                    <a:pt x="1868" y="682"/>
                    <a:pt x="1870" y="680"/>
                  </a:cubicBezTo>
                  <a:cubicBezTo>
                    <a:pt x="1667" y="394"/>
                    <a:pt x="1358" y="192"/>
                    <a:pt x="1024" y="109"/>
                  </a:cubicBezTo>
                  <a:cubicBezTo>
                    <a:pt x="847" y="37"/>
                    <a:pt x="656" y="0"/>
                    <a:pt x="46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3907625" y="4011125"/>
              <a:ext cx="49125" cy="16600"/>
            </a:xfrm>
            <a:custGeom>
              <a:avLst/>
              <a:gdLst/>
              <a:ahLst/>
              <a:cxnLst/>
              <a:rect l="l" t="t" r="r" b="b"/>
              <a:pathLst>
                <a:path w="1965" h="664" extrusionOk="0">
                  <a:moveTo>
                    <a:pt x="689" y="0"/>
                  </a:moveTo>
                  <a:cubicBezTo>
                    <a:pt x="560" y="0"/>
                    <a:pt x="429" y="15"/>
                    <a:pt x="298" y="45"/>
                  </a:cubicBezTo>
                  <a:cubicBezTo>
                    <a:pt x="107" y="104"/>
                    <a:pt x="0" y="164"/>
                    <a:pt x="0" y="188"/>
                  </a:cubicBezTo>
                  <a:cubicBezTo>
                    <a:pt x="151" y="172"/>
                    <a:pt x="302" y="163"/>
                    <a:pt x="452" y="163"/>
                  </a:cubicBezTo>
                  <a:cubicBezTo>
                    <a:pt x="647" y="163"/>
                    <a:pt x="842" y="178"/>
                    <a:pt x="1036" y="211"/>
                  </a:cubicBezTo>
                  <a:cubicBezTo>
                    <a:pt x="1369" y="319"/>
                    <a:pt x="1679" y="473"/>
                    <a:pt x="1965" y="664"/>
                  </a:cubicBezTo>
                  <a:cubicBezTo>
                    <a:pt x="1965" y="640"/>
                    <a:pt x="1905" y="533"/>
                    <a:pt x="1762" y="402"/>
                  </a:cubicBezTo>
                  <a:cubicBezTo>
                    <a:pt x="1572" y="235"/>
                    <a:pt x="1334" y="116"/>
                    <a:pt x="1072" y="45"/>
                  </a:cubicBezTo>
                  <a:cubicBezTo>
                    <a:pt x="947" y="15"/>
                    <a:pt x="819" y="0"/>
                    <a:pt x="68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3912975" y="3970850"/>
              <a:ext cx="56875" cy="35800"/>
            </a:xfrm>
            <a:custGeom>
              <a:avLst/>
              <a:gdLst/>
              <a:ahLst/>
              <a:cxnLst/>
              <a:rect l="l" t="t" r="r" b="b"/>
              <a:pathLst>
                <a:path w="2275" h="1432" extrusionOk="0">
                  <a:moveTo>
                    <a:pt x="335" y="138"/>
                  </a:moveTo>
                  <a:cubicBezTo>
                    <a:pt x="358" y="138"/>
                    <a:pt x="382" y="144"/>
                    <a:pt x="405" y="156"/>
                  </a:cubicBezTo>
                  <a:cubicBezTo>
                    <a:pt x="548" y="227"/>
                    <a:pt x="679" y="334"/>
                    <a:pt x="774" y="477"/>
                  </a:cubicBezTo>
                  <a:cubicBezTo>
                    <a:pt x="890" y="633"/>
                    <a:pt x="990" y="801"/>
                    <a:pt x="1076" y="978"/>
                  </a:cubicBezTo>
                  <a:lnTo>
                    <a:pt x="1076" y="978"/>
                  </a:lnTo>
                  <a:cubicBezTo>
                    <a:pt x="1049" y="1032"/>
                    <a:pt x="1023" y="1087"/>
                    <a:pt x="1001" y="1144"/>
                  </a:cubicBezTo>
                  <a:cubicBezTo>
                    <a:pt x="984" y="1173"/>
                    <a:pt x="971" y="1204"/>
                    <a:pt x="962" y="1237"/>
                  </a:cubicBezTo>
                  <a:lnTo>
                    <a:pt x="962" y="1237"/>
                  </a:lnTo>
                  <a:cubicBezTo>
                    <a:pt x="575" y="1124"/>
                    <a:pt x="277" y="822"/>
                    <a:pt x="179" y="429"/>
                  </a:cubicBezTo>
                  <a:cubicBezTo>
                    <a:pt x="155" y="346"/>
                    <a:pt x="167" y="263"/>
                    <a:pt x="215" y="191"/>
                  </a:cubicBezTo>
                  <a:cubicBezTo>
                    <a:pt x="247" y="159"/>
                    <a:pt x="289" y="138"/>
                    <a:pt x="335" y="138"/>
                  </a:cubicBezTo>
                  <a:close/>
                  <a:moveTo>
                    <a:pt x="1945" y="320"/>
                  </a:moveTo>
                  <a:cubicBezTo>
                    <a:pt x="2006" y="320"/>
                    <a:pt x="2065" y="355"/>
                    <a:pt x="2096" y="417"/>
                  </a:cubicBezTo>
                  <a:cubicBezTo>
                    <a:pt x="2120" y="501"/>
                    <a:pt x="2120" y="584"/>
                    <a:pt x="2096" y="667"/>
                  </a:cubicBezTo>
                  <a:cubicBezTo>
                    <a:pt x="1951" y="1029"/>
                    <a:pt x="1618" y="1257"/>
                    <a:pt x="1244" y="1271"/>
                  </a:cubicBezTo>
                  <a:lnTo>
                    <a:pt x="1244" y="1271"/>
                  </a:lnTo>
                  <a:cubicBezTo>
                    <a:pt x="1237" y="1212"/>
                    <a:pt x="1225" y="1158"/>
                    <a:pt x="1203" y="1108"/>
                  </a:cubicBezTo>
                  <a:cubicBezTo>
                    <a:pt x="1193" y="1071"/>
                    <a:pt x="1181" y="1035"/>
                    <a:pt x="1169" y="999"/>
                  </a:cubicBezTo>
                  <a:lnTo>
                    <a:pt x="1169" y="999"/>
                  </a:lnTo>
                  <a:cubicBezTo>
                    <a:pt x="1270" y="848"/>
                    <a:pt x="1386" y="705"/>
                    <a:pt x="1513" y="572"/>
                  </a:cubicBezTo>
                  <a:cubicBezTo>
                    <a:pt x="1620" y="453"/>
                    <a:pt x="1763" y="358"/>
                    <a:pt x="1917" y="322"/>
                  </a:cubicBezTo>
                  <a:cubicBezTo>
                    <a:pt x="1927" y="321"/>
                    <a:pt x="1936" y="320"/>
                    <a:pt x="1945" y="320"/>
                  </a:cubicBezTo>
                  <a:close/>
                  <a:moveTo>
                    <a:pt x="1121" y="1073"/>
                  </a:moveTo>
                  <a:lnTo>
                    <a:pt x="1121" y="1073"/>
                  </a:lnTo>
                  <a:cubicBezTo>
                    <a:pt x="1151" y="1138"/>
                    <a:pt x="1179" y="1204"/>
                    <a:pt x="1205" y="1272"/>
                  </a:cubicBezTo>
                  <a:lnTo>
                    <a:pt x="1205" y="1272"/>
                  </a:lnTo>
                  <a:cubicBezTo>
                    <a:pt x="1161" y="1272"/>
                    <a:pt x="1117" y="1269"/>
                    <a:pt x="1072" y="1263"/>
                  </a:cubicBezTo>
                  <a:cubicBezTo>
                    <a:pt x="1054" y="1259"/>
                    <a:pt x="1037" y="1256"/>
                    <a:pt x="1019" y="1252"/>
                  </a:cubicBezTo>
                  <a:lnTo>
                    <a:pt x="1019" y="1252"/>
                  </a:lnTo>
                  <a:cubicBezTo>
                    <a:pt x="1051" y="1191"/>
                    <a:pt x="1085" y="1131"/>
                    <a:pt x="1121" y="1073"/>
                  </a:cubicBezTo>
                  <a:close/>
                  <a:moveTo>
                    <a:pt x="329" y="1"/>
                  </a:moveTo>
                  <a:cubicBezTo>
                    <a:pt x="245" y="1"/>
                    <a:pt x="163" y="32"/>
                    <a:pt x="108" y="96"/>
                  </a:cubicBezTo>
                  <a:cubicBezTo>
                    <a:pt x="24" y="191"/>
                    <a:pt x="1" y="322"/>
                    <a:pt x="24" y="453"/>
                  </a:cubicBezTo>
                  <a:cubicBezTo>
                    <a:pt x="135" y="917"/>
                    <a:pt x="491" y="1279"/>
                    <a:pt x="941" y="1395"/>
                  </a:cubicBezTo>
                  <a:lnTo>
                    <a:pt x="941" y="1395"/>
                  </a:lnTo>
                  <a:cubicBezTo>
                    <a:pt x="941" y="1402"/>
                    <a:pt x="941" y="1410"/>
                    <a:pt x="941" y="1418"/>
                  </a:cubicBezTo>
                  <a:cubicBezTo>
                    <a:pt x="944" y="1411"/>
                    <a:pt x="947" y="1404"/>
                    <a:pt x="950" y="1397"/>
                  </a:cubicBezTo>
                  <a:lnTo>
                    <a:pt x="950" y="1397"/>
                  </a:lnTo>
                  <a:cubicBezTo>
                    <a:pt x="982" y="1405"/>
                    <a:pt x="1015" y="1412"/>
                    <a:pt x="1048" y="1418"/>
                  </a:cubicBezTo>
                  <a:cubicBezTo>
                    <a:pt x="1106" y="1427"/>
                    <a:pt x="1163" y="1431"/>
                    <a:pt x="1219" y="1431"/>
                  </a:cubicBezTo>
                  <a:cubicBezTo>
                    <a:pt x="1678" y="1431"/>
                    <a:pt x="2090" y="1138"/>
                    <a:pt x="2239" y="703"/>
                  </a:cubicBezTo>
                  <a:cubicBezTo>
                    <a:pt x="2275" y="584"/>
                    <a:pt x="2263" y="453"/>
                    <a:pt x="2215" y="346"/>
                  </a:cubicBezTo>
                  <a:cubicBezTo>
                    <a:pt x="2161" y="237"/>
                    <a:pt x="2046" y="178"/>
                    <a:pt x="1927" y="178"/>
                  </a:cubicBezTo>
                  <a:cubicBezTo>
                    <a:pt x="1916" y="178"/>
                    <a:pt x="1905" y="178"/>
                    <a:pt x="1894" y="179"/>
                  </a:cubicBezTo>
                  <a:cubicBezTo>
                    <a:pt x="1703" y="227"/>
                    <a:pt x="1536" y="346"/>
                    <a:pt x="1417" y="501"/>
                  </a:cubicBezTo>
                  <a:cubicBezTo>
                    <a:pt x="1305" y="620"/>
                    <a:pt x="1208" y="749"/>
                    <a:pt x="1127" y="887"/>
                  </a:cubicBezTo>
                  <a:lnTo>
                    <a:pt x="1127" y="887"/>
                  </a:lnTo>
                  <a:cubicBezTo>
                    <a:pt x="1057" y="718"/>
                    <a:pt x="966" y="556"/>
                    <a:pt x="858" y="406"/>
                  </a:cubicBezTo>
                  <a:cubicBezTo>
                    <a:pt x="763" y="239"/>
                    <a:pt x="620" y="108"/>
                    <a:pt x="453" y="25"/>
                  </a:cubicBezTo>
                  <a:cubicBezTo>
                    <a:pt x="413" y="9"/>
                    <a:pt x="371" y="1"/>
                    <a:pt x="3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254400" y="1900950"/>
              <a:ext cx="34850" cy="43800"/>
            </a:xfrm>
            <a:custGeom>
              <a:avLst/>
              <a:gdLst/>
              <a:ahLst/>
              <a:cxnLst/>
              <a:rect l="l" t="t" r="r" b="b"/>
              <a:pathLst>
                <a:path w="1394" h="1752" extrusionOk="0">
                  <a:moveTo>
                    <a:pt x="595" y="1"/>
                  </a:moveTo>
                  <a:lnTo>
                    <a:pt x="0" y="1489"/>
                  </a:lnTo>
                  <a:lnTo>
                    <a:pt x="1238" y="1751"/>
                  </a:lnTo>
                  <a:lnTo>
                    <a:pt x="1393" y="406"/>
                  </a:lnTo>
                  <a:lnTo>
                    <a:pt x="5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315100" y="1895900"/>
              <a:ext cx="28900" cy="44675"/>
            </a:xfrm>
            <a:custGeom>
              <a:avLst/>
              <a:gdLst/>
              <a:ahLst/>
              <a:cxnLst/>
              <a:rect l="l" t="t" r="r" b="b"/>
              <a:pathLst>
                <a:path w="1156" h="1787" extrusionOk="0">
                  <a:moveTo>
                    <a:pt x="596" y="0"/>
                  </a:moveTo>
                  <a:lnTo>
                    <a:pt x="1" y="524"/>
                  </a:lnTo>
                  <a:lnTo>
                    <a:pt x="358" y="1786"/>
                  </a:lnTo>
                  <a:lnTo>
                    <a:pt x="1156" y="1405"/>
                  </a:lnTo>
                  <a:lnTo>
                    <a:pt x="59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283550" y="1950675"/>
              <a:ext cx="99450" cy="464650"/>
            </a:xfrm>
            <a:custGeom>
              <a:avLst/>
              <a:gdLst/>
              <a:ahLst/>
              <a:cxnLst/>
              <a:rect l="l" t="t" r="r" b="b"/>
              <a:pathLst>
                <a:path w="3978" h="18586" extrusionOk="0">
                  <a:moveTo>
                    <a:pt x="1406" y="0"/>
                  </a:moveTo>
                  <a:lnTo>
                    <a:pt x="382" y="84"/>
                  </a:lnTo>
                  <a:lnTo>
                    <a:pt x="1" y="15943"/>
                  </a:lnTo>
                  <a:lnTo>
                    <a:pt x="2680" y="18586"/>
                  </a:lnTo>
                  <a:lnTo>
                    <a:pt x="3978" y="15073"/>
                  </a:lnTo>
                  <a:lnTo>
                    <a:pt x="14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277000" y="1895900"/>
              <a:ext cx="54500" cy="58975"/>
            </a:xfrm>
            <a:custGeom>
              <a:avLst/>
              <a:gdLst/>
              <a:ahLst/>
              <a:cxnLst/>
              <a:rect l="l" t="t" r="r" b="b"/>
              <a:pathLst>
                <a:path w="2180" h="2359" extrusionOk="0">
                  <a:moveTo>
                    <a:pt x="1398" y="0"/>
                  </a:moveTo>
                  <a:cubicBezTo>
                    <a:pt x="1365" y="0"/>
                    <a:pt x="1332" y="4"/>
                    <a:pt x="1299" y="12"/>
                  </a:cubicBezTo>
                  <a:cubicBezTo>
                    <a:pt x="1084" y="48"/>
                    <a:pt x="834" y="96"/>
                    <a:pt x="656" y="120"/>
                  </a:cubicBezTo>
                  <a:cubicBezTo>
                    <a:pt x="501" y="143"/>
                    <a:pt x="382" y="239"/>
                    <a:pt x="322" y="381"/>
                  </a:cubicBezTo>
                  <a:lnTo>
                    <a:pt x="49" y="989"/>
                  </a:lnTo>
                  <a:cubicBezTo>
                    <a:pt x="1" y="1108"/>
                    <a:pt x="1" y="1239"/>
                    <a:pt x="49" y="1358"/>
                  </a:cubicBezTo>
                  <a:lnTo>
                    <a:pt x="406" y="2120"/>
                  </a:lnTo>
                  <a:cubicBezTo>
                    <a:pt x="485" y="2267"/>
                    <a:pt x="637" y="2358"/>
                    <a:pt x="795" y="2358"/>
                  </a:cubicBezTo>
                  <a:cubicBezTo>
                    <a:pt x="828" y="2358"/>
                    <a:pt x="861" y="2354"/>
                    <a:pt x="894" y="2346"/>
                  </a:cubicBezTo>
                  <a:lnTo>
                    <a:pt x="1656" y="2191"/>
                  </a:lnTo>
                  <a:cubicBezTo>
                    <a:pt x="1846" y="2167"/>
                    <a:pt x="1989" y="2025"/>
                    <a:pt x="2025" y="1846"/>
                  </a:cubicBezTo>
                  <a:lnTo>
                    <a:pt x="2156" y="1143"/>
                  </a:lnTo>
                  <a:cubicBezTo>
                    <a:pt x="2180" y="1048"/>
                    <a:pt x="2168" y="941"/>
                    <a:pt x="2120" y="858"/>
                  </a:cubicBezTo>
                  <a:lnTo>
                    <a:pt x="1775" y="227"/>
                  </a:lnTo>
                  <a:cubicBezTo>
                    <a:pt x="1696" y="89"/>
                    <a:pt x="1553" y="0"/>
                    <a:pt x="139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283550" y="1903050"/>
              <a:ext cx="37550" cy="40800"/>
            </a:xfrm>
            <a:custGeom>
              <a:avLst/>
              <a:gdLst/>
              <a:ahLst/>
              <a:cxnLst/>
              <a:rect l="l" t="t" r="r" b="b"/>
              <a:pathLst>
                <a:path w="1502" h="1632" extrusionOk="0">
                  <a:moveTo>
                    <a:pt x="1501" y="0"/>
                  </a:moveTo>
                  <a:lnTo>
                    <a:pt x="1501" y="0"/>
                  </a:lnTo>
                  <a:cubicBezTo>
                    <a:pt x="1418" y="72"/>
                    <a:pt x="1346" y="143"/>
                    <a:pt x="1275" y="226"/>
                  </a:cubicBezTo>
                  <a:cubicBezTo>
                    <a:pt x="1132" y="369"/>
                    <a:pt x="941" y="572"/>
                    <a:pt x="739" y="798"/>
                  </a:cubicBezTo>
                  <a:cubicBezTo>
                    <a:pt x="525" y="1024"/>
                    <a:pt x="334" y="1227"/>
                    <a:pt x="203" y="1381"/>
                  </a:cubicBezTo>
                  <a:cubicBezTo>
                    <a:pt x="132" y="1453"/>
                    <a:pt x="60" y="1536"/>
                    <a:pt x="1" y="1631"/>
                  </a:cubicBezTo>
                  <a:cubicBezTo>
                    <a:pt x="96" y="1560"/>
                    <a:pt x="168" y="1488"/>
                    <a:pt x="239" y="1405"/>
                  </a:cubicBezTo>
                  <a:cubicBezTo>
                    <a:pt x="382" y="1262"/>
                    <a:pt x="572" y="1060"/>
                    <a:pt x="775" y="846"/>
                  </a:cubicBezTo>
                  <a:cubicBezTo>
                    <a:pt x="977" y="619"/>
                    <a:pt x="1168" y="405"/>
                    <a:pt x="1299" y="262"/>
                  </a:cubicBezTo>
                  <a:cubicBezTo>
                    <a:pt x="1382" y="179"/>
                    <a:pt x="1442" y="95"/>
                    <a:pt x="150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284450" y="1904525"/>
              <a:ext cx="17300" cy="17000"/>
            </a:xfrm>
            <a:custGeom>
              <a:avLst/>
              <a:gdLst/>
              <a:ahLst/>
              <a:cxnLst/>
              <a:rect l="l" t="t" r="r" b="b"/>
              <a:pathLst>
                <a:path w="692" h="680" extrusionOk="0">
                  <a:moveTo>
                    <a:pt x="1" y="1"/>
                  </a:moveTo>
                  <a:lnTo>
                    <a:pt x="1" y="1"/>
                  </a:lnTo>
                  <a:cubicBezTo>
                    <a:pt x="84" y="132"/>
                    <a:pt x="191" y="251"/>
                    <a:pt x="322" y="358"/>
                  </a:cubicBezTo>
                  <a:cubicBezTo>
                    <a:pt x="429" y="477"/>
                    <a:pt x="548" y="584"/>
                    <a:pt x="691" y="679"/>
                  </a:cubicBezTo>
                  <a:cubicBezTo>
                    <a:pt x="596" y="548"/>
                    <a:pt x="489" y="429"/>
                    <a:pt x="370" y="322"/>
                  </a:cubicBezTo>
                  <a:cubicBezTo>
                    <a:pt x="263" y="191"/>
                    <a:pt x="132" y="84"/>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4321650" y="1902450"/>
              <a:ext cx="9250" cy="44375"/>
            </a:xfrm>
            <a:custGeom>
              <a:avLst/>
              <a:gdLst/>
              <a:ahLst/>
              <a:cxnLst/>
              <a:rect l="l" t="t" r="r" b="b"/>
              <a:pathLst>
                <a:path w="370" h="1775" extrusionOk="0">
                  <a:moveTo>
                    <a:pt x="1" y="0"/>
                  </a:moveTo>
                  <a:cubicBezTo>
                    <a:pt x="13" y="96"/>
                    <a:pt x="37" y="191"/>
                    <a:pt x="96" y="262"/>
                  </a:cubicBezTo>
                  <a:cubicBezTo>
                    <a:pt x="227" y="429"/>
                    <a:pt x="299" y="643"/>
                    <a:pt x="287" y="858"/>
                  </a:cubicBezTo>
                  <a:cubicBezTo>
                    <a:pt x="203" y="1155"/>
                    <a:pt x="144" y="1465"/>
                    <a:pt x="96" y="1774"/>
                  </a:cubicBezTo>
                  <a:cubicBezTo>
                    <a:pt x="132" y="1691"/>
                    <a:pt x="168" y="1596"/>
                    <a:pt x="179" y="1512"/>
                  </a:cubicBezTo>
                  <a:cubicBezTo>
                    <a:pt x="227" y="1346"/>
                    <a:pt x="299" y="1131"/>
                    <a:pt x="346" y="870"/>
                  </a:cubicBezTo>
                  <a:cubicBezTo>
                    <a:pt x="370" y="739"/>
                    <a:pt x="346" y="608"/>
                    <a:pt x="287" y="500"/>
                  </a:cubicBezTo>
                  <a:cubicBezTo>
                    <a:pt x="239" y="393"/>
                    <a:pt x="179" y="310"/>
                    <a:pt x="132" y="239"/>
                  </a:cubicBezTo>
                  <a:cubicBezTo>
                    <a:pt x="37" y="96"/>
                    <a:pt x="1" y="0"/>
                    <a:pt x="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861475" y="2565625"/>
              <a:ext cx="633750" cy="1477875"/>
            </a:xfrm>
            <a:custGeom>
              <a:avLst/>
              <a:gdLst/>
              <a:ahLst/>
              <a:cxnLst/>
              <a:rect l="l" t="t" r="r" b="b"/>
              <a:pathLst>
                <a:path w="25350" h="59115" extrusionOk="0">
                  <a:moveTo>
                    <a:pt x="8954" y="0"/>
                  </a:moveTo>
                  <a:lnTo>
                    <a:pt x="37" y="57353"/>
                  </a:lnTo>
                  <a:cubicBezTo>
                    <a:pt x="37" y="57400"/>
                    <a:pt x="25" y="57448"/>
                    <a:pt x="25" y="57496"/>
                  </a:cubicBezTo>
                  <a:cubicBezTo>
                    <a:pt x="1" y="58198"/>
                    <a:pt x="548" y="58805"/>
                    <a:pt x="1263" y="58829"/>
                  </a:cubicBezTo>
                  <a:lnTo>
                    <a:pt x="6942" y="59032"/>
                  </a:lnTo>
                  <a:cubicBezTo>
                    <a:pt x="6950" y="59032"/>
                    <a:pt x="6959" y="59032"/>
                    <a:pt x="6967" y="59032"/>
                  </a:cubicBezTo>
                  <a:cubicBezTo>
                    <a:pt x="7588" y="59032"/>
                    <a:pt x="8134" y="58595"/>
                    <a:pt x="8252" y="57972"/>
                  </a:cubicBezTo>
                  <a:lnTo>
                    <a:pt x="17062" y="8263"/>
                  </a:lnTo>
                  <a:lnTo>
                    <a:pt x="16015" y="58317"/>
                  </a:lnTo>
                  <a:lnTo>
                    <a:pt x="16015" y="58329"/>
                  </a:lnTo>
                  <a:cubicBezTo>
                    <a:pt x="16015" y="58722"/>
                    <a:pt x="16336" y="59043"/>
                    <a:pt x="16729" y="59055"/>
                  </a:cubicBezTo>
                  <a:lnTo>
                    <a:pt x="23504" y="59115"/>
                  </a:lnTo>
                  <a:cubicBezTo>
                    <a:pt x="23897" y="59115"/>
                    <a:pt x="24218" y="58805"/>
                    <a:pt x="24230" y="58412"/>
                  </a:cubicBezTo>
                  <a:lnTo>
                    <a:pt x="25349" y="227"/>
                  </a:lnTo>
                  <a:lnTo>
                    <a:pt x="895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961800" y="2646300"/>
              <a:ext cx="215225" cy="1318025"/>
            </a:xfrm>
            <a:custGeom>
              <a:avLst/>
              <a:gdLst/>
              <a:ahLst/>
              <a:cxnLst/>
              <a:rect l="l" t="t" r="r" b="b"/>
              <a:pathLst>
                <a:path w="8609" h="52721" extrusionOk="0">
                  <a:moveTo>
                    <a:pt x="8608" y="0"/>
                  </a:moveTo>
                  <a:cubicBezTo>
                    <a:pt x="8608" y="0"/>
                    <a:pt x="8597" y="48"/>
                    <a:pt x="8585" y="131"/>
                  </a:cubicBezTo>
                  <a:lnTo>
                    <a:pt x="8513" y="536"/>
                  </a:lnTo>
                  <a:cubicBezTo>
                    <a:pt x="8466" y="893"/>
                    <a:pt x="8382" y="1405"/>
                    <a:pt x="8275" y="2072"/>
                  </a:cubicBezTo>
                  <a:cubicBezTo>
                    <a:pt x="8061" y="3417"/>
                    <a:pt x="7763" y="5346"/>
                    <a:pt x="7394" y="7727"/>
                  </a:cubicBezTo>
                  <a:cubicBezTo>
                    <a:pt x="6644" y="12502"/>
                    <a:pt x="5584" y="19098"/>
                    <a:pt x="4370" y="26372"/>
                  </a:cubicBezTo>
                  <a:cubicBezTo>
                    <a:pt x="3155" y="33647"/>
                    <a:pt x="2060" y="40231"/>
                    <a:pt x="1274" y="44994"/>
                  </a:cubicBezTo>
                  <a:cubicBezTo>
                    <a:pt x="869" y="47375"/>
                    <a:pt x="548" y="49304"/>
                    <a:pt x="322" y="50649"/>
                  </a:cubicBezTo>
                  <a:cubicBezTo>
                    <a:pt x="215" y="51304"/>
                    <a:pt x="131" y="51828"/>
                    <a:pt x="72" y="52185"/>
                  </a:cubicBezTo>
                  <a:lnTo>
                    <a:pt x="12" y="52578"/>
                  </a:lnTo>
                  <a:cubicBezTo>
                    <a:pt x="0" y="52673"/>
                    <a:pt x="0" y="52721"/>
                    <a:pt x="0" y="52721"/>
                  </a:cubicBezTo>
                  <a:cubicBezTo>
                    <a:pt x="0" y="52721"/>
                    <a:pt x="24" y="52673"/>
                    <a:pt x="48" y="52578"/>
                  </a:cubicBezTo>
                  <a:cubicBezTo>
                    <a:pt x="60" y="52483"/>
                    <a:pt x="84" y="52352"/>
                    <a:pt x="119" y="52173"/>
                  </a:cubicBezTo>
                  <a:cubicBezTo>
                    <a:pt x="191" y="51816"/>
                    <a:pt x="274" y="51304"/>
                    <a:pt x="405" y="50649"/>
                  </a:cubicBezTo>
                  <a:cubicBezTo>
                    <a:pt x="631" y="49304"/>
                    <a:pt x="977" y="47387"/>
                    <a:pt x="1393" y="45006"/>
                  </a:cubicBezTo>
                  <a:cubicBezTo>
                    <a:pt x="2215" y="40243"/>
                    <a:pt x="3334" y="33659"/>
                    <a:pt x="4536" y="26384"/>
                  </a:cubicBezTo>
                  <a:cubicBezTo>
                    <a:pt x="5739" y="19121"/>
                    <a:pt x="6787" y="12525"/>
                    <a:pt x="7513" y="7739"/>
                  </a:cubicBezTo>
                  <a:cubicBezTo>
                    <a:pt x="7858" y="5358"/>
                    <a:pt x="8156" y="3429"/>
                    <a:pt x="8346" y="2084"/>
                  </a:cubicBezTo>
                  <a:cubicBezTo>
                    <a:pt x="8442" y="1417"/>
                    <a:pt x="8513" y="893"/>
                    <a:pt x="8561" y="536"/>
                  </a:cubicBezTo>
                  <a:cubicBezTo>
                    <a:pt x="8585" y="369"/>
                    <a:pt x="8608" y="238"/>
                    <a:pt x="8608" y="131"/>
                  </a:cubicBezTo>
                  <a:cubicBezTo>
                    <a:pt x="8608" y="95"/>
                    <a:pt x="8608" y="48"/>
                    <a:pt x="860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394875" y="2647175"/>
              <a:ext cx="14625" cy="1322525"/>
            </a:xfrm>
            <a:custGeom>
              <a:avLst/>
              <a:gdLst/>
              <a:ahLst/>
              <a:cxnLst/>
              <a:rect l="l" t="t" r="r" b="b"/>
              <a:pathLst>
                <a:path w="585" h="52901" extrusionOk="0">
                  <a:moveTo>
                    <a:pt x="548" y="1"/>
                  </a:moveTo>
                  <a:cubicBezTo>
                    <a:pt x="513" y="1"/>
                    <a:pt x="358" y="11847"/>
                    <a:pt x="227" y="26456"/>
                  </a:cubicBezTo>
                  <a:cubicBezTo>
                    <a:pt x="84" y="41053"/>
                    <a:pt x="1" y="52900"/>
                    <a:pt x="48" y="52900"/>
                  </a:cubicBezTo>
                  <a:cubicBezTo>
                    <a:pt x="96" y="52900"/>
                    <a:pt x="239" y="41065"/>
                    <a:pt x="370" y="26456"/>
                  </a:cubicBezTo>
                  <a:cubicBezTo>
                    <a:pt x="513" y="11847"/>
                    <a:pt x="584" y="1"/>
                    <a:pt x="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65700" y="3972650"/>
              <a:ext cx="206300" cy="4175"/>
            </a:xfrm>
            <a:custGeom>
              <a:avLst/>
              <a:gdLst/>
              <a:ahLst/>
              <a:cxnLst/>
              <a:rect l="l" t="t" r="r" b="b"/>
              <a:pathLst>
                <a:path w="8252" h="167" extrusionOk="0">
                  <a:moveTo>
                    <a:pt x="4132" y="0"/>
                  </a:moveTo>
                  <a:cubicBezTo>
                    <a:pt x="1846" y="0"/>
                    <a:pt x="0" y="36"/>
                    <a:pt x="0" y="84"/>
                  </a:cubicBezTo>
                  <a:cubicBezTo>
                    <a:pt x="0" y="131"/>
                    <a:pt x="1846" y="167"/>
                    <a:pt x="4132" y="167"/>
                  </a:cubicBezTo>
                  <a:cubicBezTo>
                    <a:pt x="6406" y="167"/>
                    <a:pt x="8252" y="131"/>
                    <a:pt x="8252" y="84"/>
                  </a:cubicBezTo>
                  <a:cubicBezTo>
                    <a:pt x="8252" y="36"/>
                    <a:pt x="6406" y="0"/>
                    <a:pt x="41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3867725" y="3965500"/>
              <a:ext cx="210175" cy="5500"/>
            </a:xfrm>
            <a:custGeom>
              <a:avLst/>
              <a:gdLst/>
              <a:ahLst/>
              <a:cxnLst/>
              <a:rect l="l" t="t" r="r" b="b"/>
              <a:pathLst>
                <a:path w="8407" h="220" extrusionOk="0">
                  <a:moveTo>
                    <a:pt x="7180" y="0"/>
                  </a:moveTo>
                  <a:cubicBezTo>
                    <a:pt x="6418" y="0"/>
                    <a:pt x="5359" y="12"/>
                    <a:pt x="4204" y="36"/>
                  </a:cubicBezTo>
                  <a:lnTo>
                    <a:pt x="1215" y="108"/>
                  </a:lnTo>
                  <a:lnTo>
                    <a:pt x="322" y="131"/>
                  </a:lnTo>
                  <a:cubicBezTo>
                    <a:pt x="203" y="131"/>
                    <a:pt x="96" y="143"/>
                    <a:pt x="1" y="167"/>
                  </a:cubicBezTo>
                  <a:cubicBezTo>
                    <a:pt x="71" y="185"/>
                    <a:pt x="147" y="196"/>
                    <a:pt x="229" y="196"/>
                  </a:cubicBezTo>
                  <a:cubicBezTo>
                    <a:pt x="259" y="196"/>
                    <a:pt x="290" y="194"/>
                    <a:pt x="322" y="191"/>
                  </a:cubicBezTo>
                  <a:cubicBezTo>
                    <a:pt x="525" y="215"/>
                    <a:pt x="834" y="215"/>
                    <a:pt x="1215" y="215"/>
                  </a:cubicBezTo>
                  <a:cubicBezTo>
                    <a:pt x="1419" y="218"/>
                    <a:pt x="1645" y="219"/>
                    <a:pt x="1888" y="219"/>
                  </a:cubicBezTo>
                  <a:cubicBezTo>
                    <a:pt x="2553" y="219"/>
                    <a:pt x="3350" y="208"/>
                    <a:pt x="4204" y="191"/>
                  </a:cubicBezTo>
                  <a:lnTo>
                    <a:pt x="7180" y="119"/>
                  </a:lnTo>
                  <a:lnTo>
                    <a:pt x="8085" y="84"/>
                  </a:lnTo>
                  <a:cubicBezTo>
                    <a:pt x="8192" y="84"/>
                    <a:pt x="8299" y="84"/>
                    <a:pt x="8407" y="48"/>
                  </a:cubicBezTo>
                  <a:cubicBezTo>
                    <a:pt x="8299" y="36"/>
                    <a:pt x="8192" y="24"/>
                    <a:pt x="8085" y="24"/>
                  </a:cubicBezTo>
                  <a:cubicBezTo>
                    <a:pt x="7871" y="0"/>
                    <a:pt x="7561" y="0"/>
                    <a:pt x="7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280275" y="2588850"/>
              <a:ext cx="37825" cy="160150"/>
            </a:xfrm>
            <a:custGeom>
              <a:avLst/>
              <a:gdLst/>
              <a:ahLst/>
              <a:cxnLst/>
              <a:rect l="l" t="t" r="r" b="b"/>
              <a:pathLst>
                <a:path w="1513" h="6406" extrusionOk="0">
                  <a:moveTo>
                    <a:pt x="1489" y="0"/>
                  </a:moveTo>
                  <a:cubicBezTo>
                    <a:pt x="1430" y="334"/>
                    <a:pt x="1382" y="667"/>
                    <a:pt x="1370" y="1000"/>
                  </a:cubicBezTo>
                  <a:cubicBezTo>
                    <a:pt x="1299" y="1619"/>
                    <a:pt x="1227" y="2477"/>
                    <a:pt x="1144" y="3417"/>
                  </a:cubicBezTo>
                  <a:cubicBezTo>
                    <a:pt x="1108" y="3893"/>
                    <a:pt x="1084" y="4346"/>
                    <a:pt x="1037" y="4751"/>
                  </a:cubicBezTo>
                  <a:cubicBezTo>
                    <a:pt x="1001" y="5108"/>
                    <a:pt x="894" y="5441"/>
                    <a:pt x="715" y="5763"/>
                  </a:cubicBezTo>
                  <a:cubicBezTo>
                    <a:pt x="549" y="6037"/>
                    <a:pt x="299" y="6263"/>
                    <a:pt x="1" y="6406"/>
                  </a:cubicBezTo>
                  <a:cubicBezTo>
                    <a:pt x="96" y="6394"/>
                    <a:pt x="191" y="6370"/>
                    <a:pt x="263" y="6322"/>
                  </a:cubicBezTo>
                  <a:cubicBezTo>
                    <a:pt x="489" y="6203"/>
                    <a:pt x="680" y="6025"/>
                    <a:pt x="811" y="5810"/>
                  </a:cubicBezTo>
                  <a:cubicBezTo>
                    <a:pt x="1013" y="5489"/>
                    <a:pt x="1132" y="5132"/>
                    <a:pt x="1180" y="4763"/>
                  </a:cubicBezTo>
                  <a:cubicBezTo>
                    <a:pt x="1239" y="4346"/>
                    <a:pt x="1263" y="3893"/>
                    <a:pt x="1299" y="3429"/>
                  </a:cubicBezTo>
                  <a:cubicBezTo>
                    <a:pt x="1382" y="2477"/>
                    <a:pt x="1442" y="1619"/>
                    <a:pt x="1477" y="1000"/>
                  </a:cubicBezTo>
                  <a:cubicBezTo>
                    <a:pt x="1513" y="667"/>
                    <a:pt x="1513" y="334"/>
                    <a:pt x="14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097225" y="2298825"/>
              <a:ext cx="330425" cy="190000"/>
            </a:xfrm>
            <a:custGeom>
              <a:avLst/>
              <a:gdLst/>
              <a:ahLst/>
              <a:cxnLst/>
              <a:rect l="l" t="t" r="r" b="b"/>
              <a:pathLst>
                <a:path w="13217" h="7600" extrusionOk="0">
                  <a:moveTo>
                    <a:pt x="11106" y="1"/>
                  </a:moveTo>
                  <a:cubicBezTo>
                    <a:pt x="10774" y="1"/>
                    <a:pt x="10441" y="32"/>
                    <a:pt x="10121" y="100"/>
                  </a:cubicBezTo>
                  <a:cubicBezTo>
                    <a:pt x="6442" y="707"/>
                    <a:pt x="2965" y="2195"/>
                    <a:pt x="1" y="4434"/>
                  </a:cubicBezTo>
                  <a:lnTo>
                    <a:pt x="72" y="6053"/>
                  </a:lnTo>
                  <a:cubicBezTo>
                    <a:pt x="637" y="6579"/>
                    <a:pt x="1386" y="6867"/>
                    <a:pt x="2153" y="6867"/>
                  </a:cubicBezTo>
                  <a:cubicBezTo>
                    <a:pt x="2340" y="6867"/>
                    <a:pt x="2528" y="6850"/>
                    <a:pt x="2715" y="6815"/>
                  </a:cubicBezTo>
                  <a:cubicBezTo>
                    <a:pt x="3341" y="6681"/>
                    <a:pt x="3924" y="6358"/>
                    <a:pt x="4564" y="6358"/>
                  </a:cubicBezTo>
                  <a:cubicBezTo>
                    <a:pt x="4607" y="6358"/>
                    <a:pt x="4649" y="6359"/>
                    <a:pt x="4692" y="6362"/>
                  </a:cubicBezTo>
                  <a:cubicBezTo>
                    <a:pt x="5430" y="6410"/>
                    <a:pt x="6049" y="6922"/>
                    <a:pt x="6728" y="7232"/>
                  </a:cubicBezTo>
                  <a:cubicBezTo>
                    <a:pt x="7311" y="7496"/>
                    <a:pt x="7941" y="7600"/>
                    <a:pt x="8582" y="7600"/>
                  </a:cubicBezTo>
                  <a:cubicBezTo>
                    <a:pt x="9327" y="7600"/>
                    <a:pt x="10088" y="7459"/>
                    <a:pt x="10811" y="7267"/>
                  </a:cubicBezTo>
                  <a:cubicBezTo>
                    <a:pt x="11419" y="7101"/>
                    <a:pt x="12062" y="6874"/>
                    <a:pt x="12466" y="6374"/>
                  </a:cubicBezTo>
                  <a:cubicBezTo>
                    <a:pt x="12752" y="5969"/>
                    <a:pt x="12919" y="5493"/>
                    <a:pt x="12978" y="5005"/>
                  </a:cubicBezTo>
                  <a:cubicBezTo>
                    <a:pt x="13133" y="4100"/>
                    <a:pt x="13193" y="3183"/>
                    <a:pt x="13181" y="2267"/>
                  </a:cubicBezTo>
                  <a:cubicBezTo>
                    <a:pt x="13216" y="1695"/>
                    <a:pt x="13062" y="1112"/>
                    <a:pt x="12740" y="636"/>
                  </a:cubicBezTo>
                  <a:cubicBezTo>
                    <a:pt x="12419" y="290"/>
                    <a:pt x="11978" y="64"/>
                    <a:pt x="11514" y="16"/>
                  </a:cubicBezTo>
                  <a:cubicBezTo>
                    <a:pt x="11379" y="6"/>
                    <a:pt x="11242" y="1"/>
                    <a:pt x="11106"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3875950" y="1998300"/>
              <a:ext cx="386200" cy="478925"/>
            </a:xfrm>
            <a:custGeom>
              <a:avLst/>
              <a:gdLst/>
              <a:ahLst/>
              <a:cxnLst/>
              <a:rect l="l" t="t" r="r" b="b"/>
              <a:pathLst>
                <a:path w="15448" h="19157" extrusionOk="0">
                  <a:moveTo>
                    <a:pt x="5744" y="0"/>
                  </a:moveTo>
                  <a:cubicBezTo>
                    <a:pt x="5744" y="0"/>
                    <a:pt x="1160" y="12728"/>
                    <a:pt x="815" y="13883"/>
                  </a:cubicBezTo>
                  <a:cubicBezTo>
                    <a:pt x="0" y="16669"/>
                    <a:pt x="2582" y="19157"/>
                    <a:pt x="5198" y="19157"/>
                  </a:cubicBezTo>
                  <a:cubicBezTo>
                    <a:pt x="5488" y="19157"/>
                    <a:pt x="5779" y="19126"/>
                    <a:pt x="6065" y="19062"/>
                  </a:cubicBezTo>
                  <a:cubicBezTo>
                    <a:pt x="6935" y="18860"/>
                    <a:pt x="15448" y="15050"/>
                    <a:pt x="15448" y="15050"/>
                  </a:cubicBezTo>
                  <a:lnTo>
                    <a:pt x="13078" y="11871"/>
                  </a:lnTo>
                  <a:lnTo>
                    <a:pt x="8256" y="12192"/>
                  </a:lnTo>
                  <a:lnTo>
                    <a:pt x="8256" y="12192"/>
                  </a:lnTo>
                  <a:lnTo>
                    <a:pt x="10102" y="6025"/>
                  </a:lnTo>
                  <a:lnTo>
                    <a:pt x="57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4079675" y="2148025"/>
              <a:ext cx="113425" cy="156575"/>
            </a:xfrm>
            <a:custGeom>
              <a:avLst/>
              <a:gdLst/>
              <a:ahLst/>
              <a:cxnLst/>
              <a:rect l="l" t="t" r="r" b="b"/>
              <a:pathLst>
                <a:path w="4537" h="6263" extrusionOk="0">
                  <a:moveTo>
                    <a:pt x="1953" y="0"/>
                  </a:moveTo>
                  <a:lnTo>
                    <a:pt x="1953" y="0"/>
                  </a:lnTo>
                  <a:cubicBezTo>
                    <a:pt x="1881" y="131"/>
                    <a:pt x="1834" y="262"/>
                    <a:pt x="1798" y="405"/>
                  </a:cubicBezTo>
                  <a:lnTo>
                    <a:pt x="1441" y="1512"/>
                  </a:lnTo>
                  <a:cubicBezTo>
                    <a:pt x="1143" y="2453"/>
                    <a:pt x="750" y="3750"/>
                    <a:pt x="310" y="5191"/>
                  </a:cubicBezTo>
                  <a:lnTo>
                    <a:pt x="36" y="6156"/>
                  </a:lnTo>
                  <a:lnTo>
                    <a:pt x="0" y="6263"/>
                  </a:lnTo>
                  <a:lnTo>
                    <a:pt x="107" y="6263"/>
                  </a:lnTo>
                  <a:cubicBezTo>
                    <a:pt x="1369" y="6179"/>
                    <a:pt x="2477" y="6108"/>
                    <a:pt x="3274" y="6048"/>
                  </a:cubicBezTo>
                  <a:lnTo>
                    <a:pt x="4203" y="5965"/>
                  </a:lnTo>
                  <a:cubicBezTo>
                    <a:pt x="4310" y="5965"/>
                    <a:pt x="4429" y="5941"/>
                    <a:pt x="4536" y="5917"/>
                  </a:cubicBezTo>
                  <a:cubicBezTo>
                    <a:pt x="4452" y="5909"/>
                    <a:pt x="4368" y="5901"/>
                    <a:pt x="4288" y="5901"/>
                  </a:cubicBezTo>
                  <a:cubicBezTo>
                    <a:pt x="4255" y="5901"/>
                    <a:pt x="4222" y="5902"/>
                    <a:pt x="4191" y="5906"/>
                  </a:cubicBezTo>
                  <a:lnTo>
                    <a:pt x="3250" y="5941"/>
                  </a:lnTo>
                  <a:cubicBezTo>
                    <a:pt x="2488" y="5976"/>
                    <a:pt x="1410" y="6033"/>
                    <a:pt x="193" y="6102"/>
                  </a:cubicBezTo>
                  <a:lnTo>
                    <a:pt x="193" y="6102"/>
                  </a:lnTo>
                  <a:cubicBezTo>
                    <a:pt x="270" y="5814"/>
                    <a:pt x="357" y="5526"/>
                    <a:pt x="453" y="5239"/>
                  </a:cubicBezTo>
                  <a:cubicBezTo>
                    <a:pt x="893" y="3798"/>
                    <a:pt x="1262" y="2488"/>
                    <a:pt x="1536" y="1548"/>
                  </a:cubicBezTo>
                  <a:cubicBezTo>
                    <a:pt x="1667" y="1095"/>
                    <a:pt x="1774" y="714"/>
                    <a:pt x="1857" y="417"/>
                  </a:cubicBezTo>
                  <a:cubicBezTo>
                    <a:pt x="1893" y="286"/>
                    <a:pt x="1929" y="143"/>
                    <a:pt x="195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027575" y="2387025"/>
              <a:ext cx="211050" cy="86675"/>
            </a:xfrm>
            <a:custGeom>
              <a:avLst/>
              <a:gdLst/>
              <a:ahLst/>
              <a:cxnLst/>
              <a:rect l="l" t="t" r="r" b="b"/>
              <a:pathLst>
                <a:path w="8442" h="3467" extrusionOk="0">
                  <a:moveTo>
                    <a:pt x="8417" y="0"/>
                  </a:moveTo>
                  <a:cubicBezTo>
                    <a:pt x="8357" y="0"/>
                    <a:pt x="6476" y="719"/>
                    <a:pt x="4191" y="1668"/>
                  </a:cubicBezTo>
                  <a:cubicBezTo>
                    <a:pt x="1858" y="2620"/>
                    <a:pt x="0" y="3430"/>
                    <a:pt x="12" y="3465"/>
                  </a:cubicBezTo>
                  <a:cubicBezTo>
                    <a:pt x="13" y="3466"/>
                    <a:pt x="14" y="3467"/>
                    <a:pt x="16" y="3467"/>
                  </a:cubicBezTo>
                  <a:cubicBezTo>
                    <a:pt x="113" y="3467"/>
                    <a:pt x="1971" y="2741"/>
                    <a:pt x="4239" y="1799"/>
                  </a:cubicBezTo>
                  <a:cubicBezTo>
                    <a:pt x="6573" y="846"/>
                    <a:pt x="8442" y="36"/>
                    <a:pt x="8418" y="1"/>
                  </a:cubicBezTo>
                  <a:cubicBezTo>
                    <a:pt x="8418" y="0"/>
                    <a:pt x="8418" y="0"/>
                    <a:pt x="84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194550" y="2194450"/>
              <a:ext cx="233700" cy="212850"/>
            </a:xfrm>
            <a:custGeom>
              <a:avLst/>
              <a:gdLst/>
              <a:ahLst/>
              <a:cxnLst/>
              <a:rect l="l" t="t" r="r" b="b"/>
              <a:pathLst>
                <a:path w="9348" h="8514" extrusionOk="0">
                  <a:moveTo>
                    <a:pt x="465" y="0"/>
                  </a:moveTo>
                  <a:cubicBezTo>
                    <a:pt x="430" y="0"/>
                    <a:pt x="406" y="12"/>
                    <a:pt x="382" y="12"/>
                  </a:cubicBezTo>
                  <a:cubicBezTo>
                    <a:pt x="144" y="60"/>
                    <a:pt x="1" y="286"/>
                    <a:pt x="49" y="512"/>
                  </a:cubicBezTo>
                  <a:lnTo>
                    <a:pt x="715" y="3775"/>
                  </a:lnTo>
                  <a:lnTo>
                    <a:pt x="1799" y="8037"/>
                  </a:lnTo>
                  <a:cubicBezTo>
                    <a:pt x="1870" y="8287"/>
                    <a:pt x="2096" y="8466"/>
                    <a:pt x="2358" y="8478"/>
                  </a:cubicBezTo>
                  <a:lnTo>
                    <a:pt x="7883" y="8513"/>
                  </a:lnTo>
                  <a:cubicBezTo>
                    <a:pt x="8180" y="8513"/>
                    <a:pt x="8431" y="8299"/>
                    <a:pt x="8466" y="8001"/>
                  </a:cubicBezTo>
                  <a:lnTo>
                    <a:pt x="9335" y="512"/>
                  </a:lnTo>
                  <a:cubicBezTo>
                    <a:pt x="9335" y="500"/>
                    <a:pt x="9335" y="489"/>
                    <a:pt x="9335" y="477"/>
                  </a:cubicBezTo>
                  <a:cubicBezTo>
                    <a:pt x="9347" y="239"/>
                    <a:pt x="9157" y="48"/>
                    <a:pt x="8919" y="48"/>
                  </a:cubicBezTo>
                  <a:lnTo>
                    <a:pt x="465"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93975" y="2245950"/>
              <a:ext cx="226525" cy="130900"/>
            </a:xfrm>
            <a:custGeom>
              <a:avLst/>
              <a:gdLst/>
              <a:ahLst/>
              <a:cxnLst/>
              <a:rect l="l" t="t" r="r" b="b"/>
              <a:pathLst>
                <a:path w="9061" h="5236" extrusionOk="0">
                  <a:moveTo>
                    <a:pt x="0" y="0"/>
                  </a:moveTo>
                  <a:lnTo>
                    <a:pt x="60" y="1846"/>
                  </a:lnTo>
                  <a:lnTo>
                    <a:pt x="381" y="2703"/>
                  </a:lnTo>
                  <a:lnTo>
                    <a:pt x="310" y="3727"/>
                  </a:lnTo>
                  <a:cubicBezTo>
                    <a:pt x="286" y="4239"/>
                    <a:pt x="583" y="4715"/>
                    <a:pt x="1060" y="4917"/>
                  </a:cubicBezTo>
                  <a:lnTo>
                    <a:pt x="1357" y="5036"/>
                  </a:lnTo>
                  <a:cubicBezTo>
                    <a:pt x="1680" y="5170"/>
                    <a:pt x="2020" y="5235"/>
                    <a:pt x="2359" y="5235"/>
                  </a:cubicBezTo>
                  <a:cubicBezTo>
                    <a:pt x="2657" y="5235"/>
                    <a:pt x="2954" y="5184"/>
                    <a:pt x="3239" y="5084"/>
                  </a:cubicBezTo>
                  <a:cubicBezTo>
                    <a:pt x="3786" y="4906"/>
                    <a:pt x="4382" y="4703"/>
                    <a:pt x="4453" y="4703"/>
                  </a:cubicBezTo>
                  <a:cubicBezTo>
                    <a:pt x="4858" y="4632"/>
                    <a:pt x="5251" y="4525"/>
                    <a:pt x="5620" y="4382"/>
                  </a:cubicBezTo>
                  <a:cubicBezTo>
                    <a:pt x="5846" y="4263"/>
                    <a:pt x="8454" y="3584"/>
                    <a:pt x="8763" y="3477"/>
                  </a:cubicBezTo>
                  <a:cubicBezTo>
                    <a:pt x="9061" y="3358"/>
                    <a:pt x="8870" y="3060"/>
                    <a:pt x="8763" y="2870"/>
                  </a:cubicBezTo>
                  <a:cubicBezTo>
                    <a:pt x="8750" y="2849"/>
                    <a:pt x="8705" y="2840"/>
                    <a:pt x="8633" y="2840"/>
                  </a:cubicBezTo>
                  <a:cubicBezTo>
                    <a:pt x="8033" y="2840"/>
                    <a:pt x="5620" y="3477"/>
                    <a:pt x="5620" y="3477"/>
                  </a:cubicBezTo>
                  <a:cubicBezTo>
                    <a:pt x="5739" y="3203"/>
                    <a:pt x="7739" y="2453"/>
                    <a:pt x="8001" y="2274"/>
                  </a:cubicBezTo>
                  <a:cubicBezTo>
                    <a:pt x="8263" y="2084"/>
                    <a:pt x="8001" y="1810"/>
                    <a:pt x="7549" y="1691"/>
                  </a:cubicBezTo>
                  <a:cubicBezTo>
                    <a:pt x="7529" y="1686"/>
                    <a:pt x="7505" y="1683"/>
                    <a:pt x="7477" y="1683"/>
                  </a:cubicBezTo>
                  <a:cubicBezTo>
                    <a:pt x="6915" y="1683"/>
                    <a:pt x="4691" y="2651"/>
                    <a:pt x="4040" y="2651"/>
                  </a:cubicBezTo>
                  <a:cubicBezTo>
                    <a:pt x="3964" y="2651"/>
                    <a:pt x="3909" y="2638"/>
                    <a:pt x="3882" y="2608"/>
                  </a:cubicBezTo>
                  <a:cubicBezTo>
                    <a:pt x="3620" y="2298"/>
                    <a:pt x="5025" y="1393"/>
                    <a:pt x="5286" y="1096"/>
                  </a:cubicBezTo>
                  <a:cubicBezTo>
                    <a:pt x="5548" y="786"/>
                    <a:pt x="5322" y="453"/>
                    <a:pt x="5060" y="298"/>
                  </a:cubicBezTo>
                  <a:cubicBezTo>
                    <a:pt x="5047" y="291"/>
                    <a:pt x="5031" y="287"/>
                    <a:pt x="5012" y="287"/>
                  </a:cubicBezTo>
                  <a:cubicBezTo>
                    <a:pt x="4650" y="287"/>
                    <a:pt x="3267" y="1521"/>
                    <a:pt x="2905" y="1691"/>
                  </a:cubicBezTo>
                  <a:cubicBezTo>
                    <a:pt x="2795" y="1746"/>
                    <a:pt x="2657" y="1769"/>
                    <a:pt x="2506" y="1769"/>
                  </a:cubicBezTo>
                  <a:cubicBezTo>
                    <a:pt x="2136" y="1769"/>
                    <a:pt x="1689" y="1629"/>
                    <a:pt x="1393" y="1477"/>
                  </a:cubicBezTo>
                  <a:cubicBezTo>
                    <a:pt x="1119" y="1227"/>
                    <a:pt x="929" y="917"/>
                    <a:pt x="834" y="560"/>
                  </a:cubicBezTo>
                  <a:cubicBezTo>
                    <a:pt x="691" y="226"/>
                    <a:pt x="369" y="0"/>
                    <a:pt x="0"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304700" y="2217950"/>
              <a:ext cx="16100" cy="16100"/>
            </a:xfrm>
            <a:custGeom>
              <a:avLst/>
              <a:gdLst/>
              <a:ahLst/>
              <a:cxnLst/>
              <a:rect l="l" t="t" r="r" b="b"/>
              <a:pathLst>
                <a:path w="644" h="644" extrusionOk="0">
                  <a:moveTo>
                    <a:pt x="322" y="1"/>
                  </a:moveTo>
                  <a:cubicBezTo>
                    <a:pt x="143" y="1"/>
                    <a:pt x="0" y="144"/>
                    <a:pt x="0" y="322"/>
                  </a:cubicBezTo>
                  <a:cubicBezTo>
                    <a:pt x="0" y="501"/>
                    <a:pt x="143" y="644"/>
                    <a:pt x="322" y="644"/>
                  </a:cubicBezTo>
                  <a:cubicBezTo>
                    <a:pt x="500" y="644"/>
                    <a:pt x="643" y="501"/>
                    <a:pt x="643" y="322"/>
                  </a:cubicBezTo>
                  <a:cubicBezTo>
                    <a:pt x="643" y="144"/>
                    <a:pt x="500"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596700" y="2863875"/>
              <a:ext cx="634025" cy="23550"/>
            </a:xfrm>
            <a:custGeom>
              <a:avLst/>
              <a:gdLst/>
              <a:ahLst/>
              <a:cxnLst/>
              <a:rect l="l" t="t" r="r" b="b"/>
              <a:pathLst>
                <a:path w="25361" h="942" extrusionOk="0">
                  <a:moveTo>
                    <a:pt x="0" y="0"/>
                  </a:moveTo>
                  <a:lnTo>
                    <a:pt x="0" y="941"/>
                  </a:lnTo>
                  <a:lnTo>
                    <a:pt x="25361" y="941"/>
                  </a:lnTo>
                  <a:cubicBezTo>
                    <a:pt x="25361" y="429"/>
                    <a:pt x="24932" y="0"/>
                    <a:pt x="244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96700" y="2515025"/>
              <a:ext cx="485800" cy="367325"/>
            </a:xfrm>
            <a:custGeom>
              <a:avLst/>
              <a:gdLst/>
              <a:ahLst/>
              <a:cxnLst/>
              <a:rect l="l" t="t" r="r" b="b"/>
              <a:pathLst>
                <a:path w="19432" h="14693" extrusionOk="0">
                  <a:moveTo>
                    <a:pt x="1084" y="0"/>
                  </a:moveTo>
                  <a:cubicBezTo>
                    <a:pt x="488" y="0"/>
                    <a:pt x="0" y="489"/>
                    <a:pt x="0" y="1084"/>
                  </a:cubicBezTo>
                  <a:lnTo>
                    <a:pt x="0" y="13621"/>
                  </a:lnTo>
                  <a:cubicBezTo>
                    <a:pt x="0" y="14216"/>
                    <a:pt x="488" y="14693"/>
                    <a:pt x="1084" y="14693"/>
                  </a:cubicBezTo>
                  <a:lnTo>
                    <a:pt x="18360" y="14693"/>
                  </a:lnTo>
                  <a:cubicBezTo>
                    <a:pt x="18943" y="14693"/>
                    <a:pt x="19431" y="14216"/>
                    <a:pt x="19431" y="13621"/>
                  </a:cubicBezTo>
                  <a:lnTo>
                    <a:pt x="19431" y="1084"/>
                  </a:lnTo>
                  <a:cubicBezTo>
                    <a:pt x="19431" y="489"/>
                    <a:pt x="18943" y="0"/>
                    <a:pt x="1836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17225" y="2532575"/>
              <a:ext cx="445025" cy="327150"/>
            </a:xfrm>
            <a:custGeom>
              <a:avLst/>
              <a:gdLst/>
              <a:ahLst/>
              <a:cxnLst/>
              <a:rect l="l" t="t" r="r" b="b"/>
              <a:pathLst>
                <a:path w="17801" h="13086" extrusionOk="0">
                  <a:moveTo>
                    <a:pt x="1" y="1"/>
                  </a:moveTo>
                  <a:lnTo>
                    <a:pt x="1" y="13086"/>
                  </a:lnTo>
                  <a:lnTo>
                    <a:pt x="17801" y="13086"/>
                  </a:lnTo>
                  <a:lnTo>
                    <a:pt x="178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617225" y="2531100"/>
              <a:ext cx="445325" cy="328625"/>
            </a:xfrm>
            <a:custGeom>
              <a:avLst/>
              <a:gdLst/>
              <a:ahLst/>
              <a:cxnLst/>
              <a:rect l="l" t="t" r="r" b="b"/>
              <a:pathLst>
                <a:path w="17813" h="13145" extrusionOk="0">
                  <a:moveTo>
                    <a:pt x="1" y="0"/>
                  </a:moveTo>
                  <a:lnTo>
                    <a:pt x="1" y="12"/>
                  </a:lnTo>
                  <a:lnTo>
                    <a:pt x="1" y="13097"/>
                  </a:lnTo>
                  <a:lnTo>
                    <a:pt x="1" y="13121"/>
                  </a:lnTo>
                  <a:lnTo>
                    <a:pt x="13" y="13121"/>
                  </a:lnTo>
                  <a:lnTo>
                    <a:pt x="36" y="13145"/>
                  </a:lnTo>
                  <a:lnTo>
                    <a:pt x="36" y="84"/>
                  </a:lnTo>
                  <a:lnTo>
                    <a:pt x="17801" y="84"/>
                  </a:lnTo>
                  <a:lnTo>
                    <a:pt x="17801" y="9549"/>
                  </a:lnTo>
                  <a:lnTo>
                    <a:pt x="17801" y="12204"/>
                  </a:lnTo>
                  <a:lnTo>
                    <a:pt x="17801" y="12907"/>
                  </a:lnTo>
                  <a:lnTo>
                    <a:pt x="17801" y="13145"/>
                  </a:lnTo>
                  <a:cubicBezTo>
                    <a:pt x="17801" y="13145"/>
                    <a:pt x="17813" y="13014"/>
                    <a:pt x="17813" y="12859"/>
                  </a:cubicBezTo>
                  <a:lnTo>
                    <a:pt x="17813" y="12168"/>
                  </a:lnTo>
                  <a:lnTo>
                    <a:pt x="17813" y="9513"/>
                  </a:lnTo>
                  <a:lnTo>
                    <a:pt x="17813" y="12"/>
                  </a:lnTo>
                  <a:lnTo>
                    <a:pt x="17813"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687475" y="2620100"/>
              <a:ext cx="308100" cy="152125"/>
            </a:xfrm>
            <a:custGeom>
              <a:avLst/>
              <a:gdLst/>
              <a:ahLst/>
              <a:cxnLst/>
              <a:rect l="l" t="t" r="r" b="b"/>
              <a:pathLst>
                <a:path w="12324" h="6085" extrusionOk="0">
                  <a:moveTo>
                    <a:pt x="1" y="0"/>
                  </a:moveTo>
                  <a:lnTo>
                    <a:pt x="1" y="6084"/>
                  </a:lnTo>
                  <a:lnTo>
                    <a:pt x="24" y="6084"/>
                  </a:lnTo>
                  <a:lnTo>
                    <a:pt x="8752" y="6013"/>
                  </a:lnTo>
                  <a:lnTo>
                    <a:pt x="60" y="6013"/>
                  </a:lnTo>
                  <a:lnTo>
                    <a:pt x="60" y="24"/>
                  </a:lnTo>
                  <a:lnTo>
                    <a:pt x="12324" y="24"/>
                  </a:lnTo>
                  <a:lnTo>
                    <a:pt x="123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88075" y="2645625"/>
              <a:ext cx="307500" cy="975"/>
            </a:xfrm>
            <a:custGeom>
              <a:avLst/>
              <a:gdLst/>
              <a:ahLst/>
              <a:cxnLst/>
              <a:rect l="l" t="t" r="r" b="b"/>
              <a:pathLst>
                <a:path w="12300" h="39" extrusionOk="0">
                  <a:moveTo>
                    <a:pt x="1800" y="0"/>
                  </a:moveTo>
                  <a:cubicBezTo>
                    <a:pt x="688" y="0"/>
                    <a:pt x="0" y="3"/>
                    <a:pt x="0" y="15"/>
                  </a:cubicBezTo>
                  <a:cubicBezTo>
                    <a:pt x="0" y="39"/>
                    <a:pt x="2751" y="39"/>
                    <a:pt x="6144" y="39"/>
                  </a:cubicBezTo>
                  <a:cubicBezTo>
                    <a:pt x="9549" y="39"/>
                    <a:pt x="12300" y="15"/>
                    <a:pt x="12300" y="15"/>
                  </a:cubicBezTo>
                  <a:cubicBezTo>
                    <a:pt x="12300" y="3"/>
                    <a:pt x="9549" y="3"/>
                    <a:pt x="6144" y="3"/>
                  </a:cubicBezTo>
                  <a:cubicBezTo>
                    <a:pt x="4447" y="3"/>
                    <a:pt x="2912" y="0"/>
                    <a:pt x="18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86000" y="2665850"/>
              <a:ext cx="307500" cy="1000"/>
            </a:xfrm>
            <a:custGeom>
              <a:avLst/>
              <a:gdLst/>
              <a:ahLst/>
              <a:cxnLst/>
              <a:rect l="l" t="t" r="r" b="b"/>
              <a:pathLst>
                <a:path w="12300" h="40" extrusionOk="0">
                  <a:moveTo>
                    <a:pt x="1805" y="1"/>
                  </a:moveTo>
                  <a:cubicBezTo>
                    <a:pt x="691" y="1"/>
                    <a:pt x="0" y="4"/>
                    <a:pt x="0" y="16"/>
                  </a:cubicBezTo>
                  <a:cubicBezTo>
                    <a:pt x="0" y="40"/>
                    <a:pt x="2762" y="40"/>
                    <a:pt x="6156" y="40"/>
                  </a:cubicBezTo>
                  <a:cubicBezTo>
                    <a:pt x="9549" y="40"/>
                    <a:pt x="12299" y="16"/>
                    <a:pt x="12299" y="16"/>
                  </a:cubicBezTo>
                  <a:cubicBezTo>
                    <a:pt x="12299" y="4"/>
                    <a:pt x="9549" y="4"/>
                    <a:pt x="6156" y="4"/>
                  </a:cubicBezTo>
                  <a:cubicBezTo>
                    <a:pt x="4459" y="4"/>
                    <a:pt x="2920" y="1"/>
                    <a:pt x="1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4688075" y="2687075"/>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4688075" y="2707900"/>
              <a:ext cx="307500" cy="1225"/>
            </a:xfrm>
            <a:custGeom>
              <a:avLst/>
              <a:gdLst/>
              <a:ahLst/>
              <a:cxnLst/>
              <a:rect l="l" t="t" r="r" b="b"/>
              <a:pathLst>
                <a:path w="12300" h="49" extrusionOk="0">
                  <a:moveTo>
                    <a:pt x="6144" y="1"/>
                  </a:moveTo>
                  <a:cubicBezTo>
                    <a:pt x="2751" y="1"/>
                    <a:pt x="0" y="1"/>
                    <a:pt x="0" y="24"/>
                  </a:cubicBezTo>
                  <a:cubicBezTo>
                    <a:pt x="0" y="48"/>
                    <a:pt x="2751" y="48"/>
                    <a:pt x="6144" y="48"/>
                  </a:cubicBezTo>
                  <a:cubicBezTo>
                    <a:pt x="9549" y="48"/>
                    <a:pt x="12300" y="24"/>
                    <a:pt x="12300" y="24"/>
                  </a:cubicBezTo>
                  <a:cubicBezTo>
                    <a:pt x="12300" y="1"/>
                    <a:pt x="9549" y="1"/>
                    <a:pt x="6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688075" y="2728750"/>
              <a:ext cx="307500" cy="1200"/>
            </a:xfrm>
            <a:custGeom>
              <a:avLst/>
              <a:gdLst/>
              <a:ahLst/>
              <a:cxnLst/>
              <a:rect l="l" t="t" r="r" b="b"/>
              <a:pathLst>
                <a:path w="12300" h="48" extrusionOk="0">
                  <a:moveTo>
                    <a:pt x="6144" y="0"/>
                  </a:moveTo>
                  <a:cubicBezTo>
                    <a:pt x="2751" y="0"/>
                    <a:pt x="0" y="0"/>
                    <a:pt x="0" y="24"/>
                  </a:cubicBezTo>
                  <a:cubicBezTo>
                    <a:pt x="0" y="48"/>
                    <a:pt x="2751" y="48"/>
                    <a:pt x="6144" y="48"/>
                  </a:cubicBezTo>
                  <a:cubicBezTo>
                    <a:pt x="9549" y="48"/>
                    <a:pt x="12300" y="24"/>
                    <a:pt x="12300" y="24"/>
                  </a:cubicBezTo>
                  <a:cubicBezTo>
                    <a:pt x="12300" y="12"/>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688075" y="2749575"/>
              <a:ext cx="307500" cy="1000"/>
            </a:xfrm>
            <a:custGeom>
              <a:avLst/>
              <a:gdLst/>
              <a:ahLst/>
              <a:cxnLst/>
              <a:rect l="l" t="t" r="r" b="b"/>
              <a:pathLst>
                <a:path w="12300" h="40" extrusionOk="0">
                  <a:moveTo>
                    <a:pt x="6144" y="0"/>
                  </a:moveTo>
                  <a:cubicBezTo>
                    <a:pt x="2751" y="0"/>
                    <a:pt x="0" y="24"/>
                    <a:pt x="0" y="24"/>
                  </a:cubicBezTo>
                  <a:cubicBezTo>
                    <a:pt x="0" y="36"/>
                    <a:pt x="2751" y="36"/>
                    <a:pt x="6144" y="36"/>
                  </a:cubicBezTo>
                  <a:cubicBezTo>
                    <a:pt x="7847" y="36"/>
                    <a:pt x="9386" y="39"/>
                    <a:pt x="10499" y="39"/>
                  </a:cubicBezTo>
                  <a:cubicBezTo>
                    <a:pt x="11612" y="39"/>
                    <a:pt x="12300" y="36"/>
                    <a:pt x="12300" y="24"/>
                  </a:cubicBezTo>
                  <a:cubicBezTo>
                    <a:pt x="12300" y="0"/>
                    <a:pt x="9549" y="0"/>
                    <a:pt x="61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4748500" y="2620700"/>
              <a:ext cx="925" cy="153300"/>
            </a:xfrm>
            <a:custGeom>
              <a:avLst/>
              <a:gdLst/>
              <a:ahLst/>
              <a:cxnLst/>
              <a:rect l="l" t="t" r="r" b="b"/>
              <a:pathLst>
                <a:path w="37" h="6132" extrusionOk="0">
                  <a:moveTo>
                    <a:pt x="24" y="0"/>
                  </a:moveTo>
                  <a:cubicBezTo>
                    <a:pt x="0" y="0"/>
                    <a:pt x="0" y="1369"/>
                    <a:pt x="0" y="3060"/>
                  </a:cubicBezTo>
                  <a:cubicBezTo>
                    <a:pt x="0" y="4763"/>
                    <a:pt x="24" y="6132"/>
                    <a:pt x="24" y="6132"/>
                  </a:cubicBezTo>
                  <a:cubicBezTo>
                    <a:pt x="36" y="6132"/>
                    <a:pt x="36" y="4763"/>
                    <a:pt x="36" y="3060"/>
                  </a:cubicBezTo>
                  <a:cubicBezTo>
                    <a:pt x="36" y="1369"/>
                    <a:pt x="36"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4810125"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4871725" y="2620700"/>
              <a:ext cx="1225" cy="153300"/>
            </a:xfrm>
            <a:custGeom>
              <a:avLst/>
              <a:gdLst/>
              <a:ahLst/>
              <a:cxnLst/>
              <a:rect l="l" t="t" r="r" b="b"/>
              <a:pathLst>
                <a:path w="49" h="6132" extrusionOk="0">
                  <a:moveTo>
                    <a:pt x="24" y="0"/>
                  </a:moveTo>
                  <a:cubicBezTo>
                    <a:pt x="1" y="0"/>
                    <a:pt x="1" y="1369"/>
                    <a:pt x="1" y="3060"/>
                  </a:cubicBezTo>
                  <a:cubicBezTo>
                    <a:pt x="1" y="4763"/>
                    <a:pt x="24" y="6132"/>
                    <a:pt x="24" y="6132"/>
                  </a:cubicBezTo>
                  <a:cubicBezTo>
                    <a:pt x="48"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4933350" y="2620700"/>
              <a:ext cx="1200" cy="153300"/>
            </a:xfrm>
            <a:custGeom>
              <a:avLst/>
              <a:gdLst/>
              <a:ahLst/>
              <a:cxnLst/>
              <a:rect l="l" t="t" r="r" b="b"/>
              <a:pathLst>
                <a:path w="48" h="6132" extrusionOk="0">
                  <a:moveTo>
                    <a:pt x="24" y="0"/>
                  </a:moveTo>
                  <a:cubicBezTo>
                    <a:pt x="0" y="0"/>
                    <a:pt x="0" y="1369"/>
                    <a:pt x="0" y="3060"/>
                  </a:cubicBezTo>
                  <a:cubicBezTo>
                    <a:pt x="0" y="4763"/>
                    <a:pt x="24" y="6132"/>
                    <a:pt x="24" y="6132"/>
                  </a:cubicBezTo>
                  <a:cubicBezTo>
                    <a:pt x="36" y="6132"/>
                    <a:pt x="48" y="4763"/>
                    <a:pt x="48" y="3060"/>
                  </a:cubicBezTo>
                  <a:cubicBezTo>
                    <a:pt x="48" y="1369"/>
                    <a:pt x="48" y="0"/>
                    <a:pt x="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994950" y="2620700"/>
              <a:ext cx="1225" cy="153300"/>
            </a:xfrm>
            <a:custGeom>
              <a:avLst/>
              <a:gdLst/>
              <a:ahLst/>
              <a:cxnLst/>
              <a:rect l="l" t="t" r="r" b="b"/>
              <a:pathLst>
                <a:path w="49" h="6132" extrusionOk="0">
                  <a:moveTo>
                    <a:pt x="25" y="0"/>
                  </a:moveTo>
                  <a:cubicBezTo>
                    <a:pt x="1" y="0"/>
                    <a:pt x="1" y="1369"/>
                    <a:pt x="1" y="3060"/>
                  </a:cubicBezTo>
                  <a:cubicBezTo>
                    <a:pt x="1" y="4763"/>
                    <a:pt x="25" y="6132"/>
                    <a:pt x="25" y="6132"/>
                  </a:cubicBezTo>
                  <a:cubicBezTo>
                    <a:pt x="37" y="6132"/>
                    <a:pt x="48" y="4763"/>
                    <a:pt x="48" y="3060"/>
                  </a:cubicBezTo>
                  <a:cubicBezTo>
                    <a:pt x="48" y="1369"/>
                    <a:pt x="48" y="0"/>
                    <a:pt x="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688375" y="2646000"/>
              <a:ext cx="307200" cy="125325"/>
            </a:xfrm>
            <a:custGeom>
              <a:avLst/>
              <a:gdLst/>
              <a:ahLst/>
              <a:cxnLst/>
              <a:rect l="l" t="t" r="r" b="b"/>
              <a:pathLst>
                <a:path w="12288" h="5013" extrusionOk="0">
                  <a:moveTo>
                    <a:pt x="12288" y="0"/>
                  </a:moveTo>
                  <a:lnTo>
                    <a:pt x="12288" y="0"/>
                  </a:lnTo>
                  <a:cubicBezTo>
                    <a:pt x="12252" y="12"/>
                    <a:pt x="12228" y="36"/>
                    <a:pt x="12204" y="48"/>
                  </a:cubicBezTo>
                  <a:lnTo>
                    <a:pt x="11919" y="238"/>
                  </a:lnTo>
                  <a:lnTo>
                    <a:pt x="10871" y="929"/>
                  </a:lnTo>
                  <a:cubicBezTo>
                    <a:pt x="9980" y="1511"/>
                    <a:pt x="8758" y="2329"/>
                    <a:pt x="7358" y="3278"/>
                  </a:cubicBezTo>
                  <a:lnTo>
                    <a:pt x="7358" y="3278"/>
                  </a:lnTo>
                  <a:lnTo>
                    <a:pt x="6334" y="2929"/>
                  </a:lnTo>
                  <a:lnTo>
                    <a:pt x="4918" y="2453"/>
                  </a:lnTo>
                  <a:lnTo>
                    <a:pt x="4882" y="2453"/>
                  </a:lnTo>
                  <a:lnTo>
                    <a:pt x="2417" y="4120"/>
                  </a:lnTo>
                  <a:lnTo>
                    <a:pt x="643" y="4763"/>
                  </a:lnTo>
                  <a:lnTo>
                    <a:pt x="167" y="4941"/>
                  </a:lnTo>
                  <a:lnTo>
                    <a:pt x="36" y="5001"/>
                  </a:lnTo>
                  <a:cubicBezTo>
                    <a:pt x="24" y="5001"/>
                    <a:pt x="12" y="5013"/>
                    <a:pt x="0" y="5013"/>
                  </a:cubicBezTo>
                  <a:lnTo>
                    <a:pt x="48" y="5013"/>
                  </a:lnTo>
                  <a:lnTo>
                    <a:pt x="167" y="4977"/>
                  </a:lnTo>
                  <a:lnTo>
                    <a:pt x="655" y="4810"/>
                  </a:lnTo>
                  <a:lnTo>
                    <a:pt x="2441" y="4191"/>
                  </a:lnTo>
                  <a:lnTo>
                    <a:pt x="4906" y="2544"/>
                  </a:lnTo>
                  <a:lnTo>
                    <a:pt x="4906" y="2544"/>
                  </a:lnTo>
                  <a:lnTo>
                    <a:pt x="6299" y="3012"/>
                  </a:lnTo>
                  <a:lnTo>
                    <a:pt x="7347" y="3370"/>
                  </a:lnTo>
                  <a:lnTo>
                    <a:pt x="7382" y="3370"/>
                  </a:lnTo>
                  <a:cubicBezTo>
                    <a:pt x="8775" y="2429"/>
                    <a:pt x="10014" y="1584"/>
                    <a:pt x="10883" y="988"/>
                  </a:cubicBezTo>
                  <a:lnTo>
                    <a:pt x="11919" y="274"/>
                  </a:lnTo>
                  <a:lnTo>
                    <a:pt x="12192" y="72"/>
                  </a:lnTo>
                  <a:cubicBezTo>
                    <a:pt x="12228" y="60"/>
                    <a:pt x="12264" y="36"/>
                    <a:pt x="1228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745225" y="2746300"/>
              <a:ext cx="7475" cy="7775"/>
            </a:xfrm>
            <a:custGeom>
              <a:avLst/>
              <a:gdLst/>
              <a:ahLst/>
              <a:cxnLst/>
              <a:rect l="l" t="t" r="r" b="b"/>
              <a:pathLst>
                <a:path w="299" h="311" extrusionOk="0">
                  <a:moveTo>
                    <a:pt x="155" y="1"/>
                  </a:moveTo>
                  <a:cubicBezTo>
                    <a:pt x="72" y="1"/>
                    <a:pt x="0" y="72"/>
                    <a:pt x="0" y="155"/>
                  </a:cubicBezTo>
                  <a:cubicBezTo>
                    <a:pt x="0" y="239"/>
                    <a:pt x="72" y="310"/>
                    <a:pt x="155" y="310"/>
                  </a:cubicBezTo>
                  <a:cubicBezTo>
                    <a:pt x="239" y="310"/>
                    <a:pt x="298" y="239"/>
                    <a:pt x="298" y="155"/>
                  </a:cubicBezTo>
                  <a:cubicBezTo>
                    <a:pt x="298" y="72"/>
                    <a:pt x="239"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806850" y="2704625"/>
              <a:ext cx="7450" cy="7775"/>
            </a:xfrm>
            <a:custGeom>
              <a:avLst/>
              <a:gdLst/>
              <a:ahLst/>
              <a:cxnLst/>
              <a:rect l="l" t="t" r="r" b="b"/>
              <a:pathLst>
                <a:path w="298" h="311" extrusionOk="0">
                  <a:moveTo>
                    <a:pt x="155" y="1"/>
                  </a:moveTo>
                  <a:cubicBezTo>
                    <a:pt x="71" y="1"/>
                    <a:pt x="0" y="72"/>
                    <a:pt x="0" y="155"/>
                  </a:cubicBezTo>
                  <a:cubicBezTo>
                    <a:pt x="0" y="239"/>
                    <a:pt x="71" y="310"/>
                    <a:pt x="155" y="310"/>
                  </a:cubicBezTo>
                  <a:cubicBezTo>
                    <a:pt x="238" y="310"/>
                    <a:pt x="298" y="239"/>
                    <a:pt x="298" y="155"/>
                  </a:cubicBezTo>
                  <a:cubicBezTo>
                    <a:pt x="298" y="72"/>
                    <a:pt x="238" y="1"/>
                    <a:pt x="15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4868450" y="2725175"/>
              <a:ext cx="7475" cy="7450"/>
            </a:xfrm>
            <a:custGeom>
              <a:avLst/>
              <a:gdLst/>
              <a:ahLst/>
              <a:cxnLst/>
              <a:rect l="l" t="t" r="r" b="b"/>
              <a:pathLst>
                <a:path w="299" h="298" extrusionOk="0">
                  <a:moveTo>
                    <a:pt x="155" y="0"/>
                  </a:moveTo>
                  <a:cubicBezTo>
                    <a:pt x="72" y="0"/>
                    <a:pt x="1" y="72"/>
                    <a:pt x="1" y="155"/>
                  </a:cubicBezTo>
                  <a:cubicBezTo>
                    <a:pt x="1" y="238"/>
                    <a:pt x="72" y="298"/>
                    <a:pt x="155" y="298"/>
                  </a:cubicBezTo>
                  <a:cubicBezTo>
                    <a:pt x="239" y="298"/>
                    <a:pt x="298" y="238"/>
                    <a:pt x="298" y="155"/>
                  </a:cubicBezTo>
                  <a:cubicBezTo>
                    <a:pt x="298" y="72"/>
                    <a:pt x="239"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930675" y="2684100"/>
              <a:ext cx="7750" cy="7450"/>
            </a:xfrm>
            <a:custGeom>
              <a:avLst/>
              <a:gdLst/>
              <a:ahLst/>
              <a:cxnLst/>
              <a:rect l="l" t="t" r="r" b="b"/>
              <a:pathLst>
                <a:path w="310" h="298" extrusionOk="0">
                  <a:moveTo>
                    <a:pt x="155" y="0"/>
                  </a:moveTo>
                  <a:cubicBezTo>
                    <a:pt x="71" y="0"/>
                    <a:pt x="0" y="72"/>
                    <a:pt x="0" y="155"/>
                  </a:cubicBezTo>
                  <a:cubicBezTo>
                    <a:pt x="0" y="238"/>
                    <a:pt x="71" y="298"/>
                    <a:pt x="155" y="298"/>
                  </a:cubicBezTo>
                  <a:cubicBezTo>
                    <a:pt x="238" y="298"/>
                    <a:pt x="310" y="238"/>
                    <a:pt x="310" y="155"/>
                  </a:cubicBezTo>
                  <a:cubicBezTo>
                    <a:pt x="310" y="72"/>
                    <a:pt x="238" y="0"/>
                    <a:pt x="15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4687175" y="2664450"/>
              <a:ext cx="308400" cy="86925"/>
            </a:xfrm>
            <a:custGeom>
              <a:avLst/>
              <a:gdLst/>
              <a:ahLst/>
              <a:cxnLst/>
              <a:rect l="l" t="t" r="r" b="b"/>
              <a:pathLst>
                <a:path w="12336" h="3477" extrusionOk="0">
                  <a:moveTo>
                    <a:pt x="4978" y="0"/>
                  </a:moveTo>
                  <a:lnTo>
                    <a:pt x="4942" y="36"/>
                  </a:lnTo>
                  <a:lnTo>
                    <a:pt x="2489" y="2536"/>
                  </a:lnTo>
                  <a:lnTo>
                    <a:pt x="667" y="3155"/>
                  </a:lnTo>
                  <a:lnTo>
                    <a:pt x="167" y="3334"/>
                  </a:lnTo>
                  <a:lnTo>
                    <a:pt x="36" y="3382"/>
                  </a:lnTo>
                  <a:lnTo>
                    <a:pt x="1" y="3405"/>
                  </a:lnTo>
                  <a:lnTo>
                    <a:pt x="48" y="3405"/>
                  </a:lnTo>
                  <a:lnTo>
                    <a:pt x="179" y="3358"/>
                  </a:lnTo>
                  <a:lnTo>
                    <a:pt x="679" y="3203"/>
                  </a:lnTo>
                  <a:lnTo>
                    <a:pt x="2513" y="2608"/>
                  </a:lnTo>
                  <a:lnTo>
                    <a:pt x="4948" y="161"/>
                  </a:lnTo>
                  <a:lnTo>
                    <a:pt x="4948" y="161"/>
                  </a:lnTo>
                  <a:cubicBezTo>
                    <a:pt x="5309" y="660"/>
                    <a:pt x="5703" y="1170"/>
                    <a:pt x="6085" y="1703"/>
                  </a:cubicBezTo>
                  <a:lnTo>
                    <a:pt x="7371" y="3453"/>
                  </a:lnTo>
                  <a:lnTo>
                    <a:pt x="7395" y="3477"/>
                  </a:lnTo>
                  <a:lnTo>
                    <a:pt x="7430" y="3465"/>
                  </a:lnTo>
                  <a:lnTo>
                    <a:pt x="9865" y="1822"/>
                  </a:lnTo>
                  <a:lnTo>
                    <a:pt x="9865" y="1822"/>
                  </a:lnTo>
                  <a:lnTo>
                    <a:pt x="11657" y="3001"/>
                  </a:lnTo>
                  <a:lnTo>
                    <a:pt x="12157" y="3322"/>
                  </a:lnTo>
                  <a:lnTo>
                    <a:pt x="12288" y="3405"/>
                  </a:lnTo>
                  <a:lnTo>
                    <a:pt x="12336" y="3429"/>
                  </a:lnTo>
                  <a:lnTo>
                    <a:pt x="12324" y="3370"/>
                  </a:lnTo>
                  <a:lnTo>
                    <a:pt x="12193" y="3275"/>
                  </a:lnTo>
                  <a:lnTo>
                    <a:pt x="11705" y="2941"/>
                  </a:lnTo>
                  <a:lnTo>
                    <a:pt x="9919" y="1727"/>
                  </a:lnTo>
                  <a:lnTo>
                    <a:pt x="9883" y="1727"/>
                  </a:lnTo>
                  <a:lnTo>
                    <a:pt x="7447" y="3343"/>
                  </a:lnTo>
                  <a:lnTo>
                    <a:pt x="7447" y="3343"/>
                  </a:lnTo>
                  <a:cubicBezTo>
                    <a:pt x="7059" y="2803"/>
                    <a:pt x="6625" y="2217"/>
                    <a:pt x="6180" y="1620"/>
                  </a:cubicBezTo>
                  <a:lnTo>
                    <a:pt x="5013" y="36"/>
                  </a:lnTo>
                  <a:lnTo>
                    <a:pt x="4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4806850" y="2662950"/>
              <a:ext cx="7450" cy="7775"/>
            </a:xfrm>
            <a:custGeom>
              <a:avLst/>
              <a:gdLst/>
              <a:ahLst/>
              <a:cxnLst/>
              <a:rect l="l" t="t" r="r" b="b"/>
              <a:pathLst>
                <a:path w="298" h="311" extrusionOk="0">
                  <a:moveTo>
                    <a:pt x="155" y="1"/>
                  </a:moveTo>
                  <a:cubicBezTo>
                    <a:pt x="71" y="1"/>
                    <a:pt x="0" y="72"/>
                    <a:pt x="0" y="156"/>
                  </a:cubicBezTo>
                  <a:cubicBezTo>
                    <a:pt x="0" y="239"/>
                    <a:pt x="71" y="310"/>
                    <a:pt x="155" y="310"/>
                  </a:cubicBezTo>
                  <a:cubicBezTo>
                    <a:pt x="238" y="310"/>
                    <a:pt x="298" y="239"/>
                    <a:pt x="298" y="156"/>
                  </a:cubicBezTo>
                  <a:cubicBezTo>
                    <a:pt x="298" y="72"/>
                    <a:pt x="238"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4745225" y="2725475"/>
              <a:ext cx="7475" cy="7750"/>
            </a:xfrm>
            <a:custGeom>
              <a:avLst/>
              <a:gdLst/>
              <a:ahLst/>
              <a:cxnLst/>
              <a:rect l="l" t="t" r="r" b="b"/>
              <a:pathLst>
                <a:path w="299" h="310" extrusionOk="0">
                  <a:moveTo>
                    <a:pt x="155" y="0"/>
                  </a:moveTo>
                  <a:cubicBezTo>
                    <a:pt x="72" y="0"/>
                    <a:pt x="0" y="72"/>
                    <a:pt x="0" y="155"/>
                  </a:cubicBezTo>
                  <a:cubicBezTo>
                    <a:pt x="0" y="238"/>
                    <a:pt x="72" y="310"/>
                    <a:pt x="155" y="310"/>
                  </a:cubicBezTo>
                  <a:cubicBezTo>
                    <a:pt x="239" y="310"/>
                    <a:pt x="298" y="238"/>
                    <a:pt x="298" y="155"/>
                  </a:cubicBezTo>
                  <a:cubicBezTo>
                    <a:pt x="298" y="72"/>
                    <a:pt x="239"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4868450" y="2746300"/>
              <a:ext cx="7475" cy="7775"/>
            </a:xfrm>
            <a:custGeom>
              <a:avLst/>
              <a:gdLst/>
              <a:ahLst/>
              <a:cxnLst/>
              <a:rect l="l" t="t" r="r" b="b"/>
              <a:pathLst>
                <a:path w="299" h="311" extrusionOk="0">
                  <a:moveTo>
                    <a:pt x="155" y="1"/>
                  </a:moveTo>
                  <a:cubicBezTo>
                    <a:pt x="72" y="1"/>
                    <a:pt x="1" y="72"/>
                    <a:pt x="1" y="155"/>
                  </a:cubicBezTo>
                  <a:cubicBezTo>
                    <a:pt x="1" y="239"/>
                    <a:pt x="72" y="310"/>
                    <a:pt x="155" y="310"/>
                  </a:cubicBezTo>
                  <a:cubicBezTo>
                    <a:pt x="239" y="310"/>
                    <a:pt x="298" y="239"/>
                    <a:pt x="298" y="155"/>
                  </a:cubicBezTo>
                  <a:cubicBezTo>
                    <a:pt x="298" y="72"/>
                    <a:pt x="239" y="1"/>
                    <a:pt x="1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4930075" y="2708500"/>
              <a:ext cx="7750" cy="7475"/>
            </a:xfrm>
            <a:custGeom>
              <a:avLst/>
              <a:gdLst/>
              <a:ahLst/>
              <a:cxnLst/>
              <a:rect l="l" t="t" r="r" b="b"/>
              <a:pathLst>
                <a:path w="310" h="299" extrusionOk="0">
                  <a:moveTo>
                    <a:pt x="155" y="0"/>
                  </a:moveTo>
                  <a:cubicBezTo>
                    <a:pt x="72" y="0"/>
                    <a:pt x="0" y="72"/>
                    <a:pt x="0" y="155"/>
                  </a:cubicBezTo>
                  <a:cubicBezTo>
                    <a:pt x="0" y="239"/>
                    <a:pt x="72" y="298"/>
                    <a:pt x="155" y="298"/>
                  </a:cubicBezTo>
                  <a:cubicBezTo>
                    <a:pt x="238" y="298"/>
                    <a:pt x="310" y="239"/>
                    <a:pt x="310" y="155"/>
                  </a:cubicBezTo>
                  <a:cubicBezTo>
                    <a:pt x="310" y="72"/>
                    <a:pt x="238" y="0"/>
                    <a:pt x="1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4711300" y="2788275"/>
              <a:ext cx="11925" cy="1325"/>
            </a:xfrm>
            <a:custGeom>
              <a:avLst/>
              <a:gdLst/>
              <a:ahLst/>
              <a:cxnLst/>
              <a:rect l="l" t="t" r="r" b="b"/>
              <a:pathLst>
                <a:path w="477" h="53" extrusionOk="0">
                  <a:moveTo>
                    <a:pt x="238" y="0"/>
                  </a:moveTo>
                  <a:cubicBezTo>
                    <a:pt x="155" y="0"/>
                    <a:pt x="83" y="0"/>
                    <a:pt x="0" y="24"/>
                  </a:cubicBezTo>
                  <a:cubicBezTo>
                    <a:pt x="61" y="42"/>
                    <a:pt x="116" y="53"/>
                    <a:pt x="173" y="53"/>
                  </a:cubicBezTo>
                  <a:cubicBezTo>
                    <a:pt x="194" y="53"/>
                    <a:pt x="216" y="51"/>
                    <a:pt x="238" y="48"/>
                  </a:cubicBezTo>
                  <a:cubicBezTo>
                    <a:pt x="261" y="51"/>
                    <a:pt x="283" y="53"/>
                    <a:pt x="305" y="53"/>
                  </a:cubicBezTo>
                  <a:cubicBezTo>
                    <a:pt x="365" y="53"/>
                    <a:pt x="424" y="42"/>
                    <a:pt x="476" y="24"/>
                  </a:cubicBezTo>
                  <a:cubicBezTo>
                    <a:pt x="405" y="0"/>
                    <a:pt x="322"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4774400" y="2788200"/>
              <a:ext cx="11925" cy="1350"/>
            </a:xfrm>
            <a:custGeom>
              <a:avLst/>
              <a:gdLst/>
              <a:ahLst/>
              <a:cxnLst/>
              <a:rect l="l" t="t" r="r" b="b"/>
              <a:pathLst>
                <a:path w="477" h="54" extrusionOk="0">
                  <a:moveTo>
                    <a:pt x="238" y="0"/>
                  </a:moveTo>
                  <a:cubicBezTo>
                    <a:pt x="158" y="0"/>
                    <a:pt x="78" y="9"/>
                    <a:pt x="0" y="27"/>
                  </a:cubicBezTo>
                  <a:cubicBezTo>
                    <a:pt x="78" y="45"/>
                    <a:pt x="158" y="54"/>
                    <a:pt x="238" y="54"/>
                  </a:cubicBezTo>
                  <a:cubicBezTo>
                    <a:pt x="319" y="54"/>
                    <a:pt x="399" y="45"/>
                    <a:pt x="477" y="27"/>
                  </a:cubicBezTo>
                  <a:cubicBezTo>
                    <a:pt x="399" y="9"/>
                    <a:pt x="31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4837500" y="2788200"/>
              <a:ext cx="11925" cy="1350"/>
            </a:xfrm>
            <a:custGeom>
              <a:avLst/>
              <a:gdLst/>
              <a:ahLst/>
              <a:cxnLst/>
              <a:rect l="l" t="t" r="r" b="b"/>
              <a:pathLst>
                <a:path w="477" h="54" extrusionOk="0">
                  <a:moveTo>
                    <a:pt x="234" y="0"/>
                  </a:moveTo>
                  <a:cubicBezTo>
                    <a:pt x="155" y="0"/>
                    <a:pt x="78" y="9"/>
                    <a:pt x="0" y="27"/>
                  </a:cubicBezTo>
                  <a:cubicBezTo>
                    <a:pt x="78" y="45"/>
                    <a:pt x="155" y="54"/>
                    <a:pt x="234" y="54"/>
                  </a:cubicBezTo>
                  <a:cubicBezTo>
                    <a:pt x="313" y="54"/>
                    <a:pt x="393" y="45"/>
                    <a:pt x="477" y="27"/>
                  </a:cubicBezTo>
                  <a:cubicBezTo>
                    <a:pt x="393" y="9"/>
                    <a:pt x="313" y="0"/>
                    <a:pt x="2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4900300" y="2788275"/>
              <a:ext cx="11925" cy="1325"/>
            </a:xfrm>
            <a:custGeom>
              <a:avLst/>
              <a:gdLst/>
              <a:ahLst/>
              <a:cxnLst/>
              <a:rect l="l" t="t" r="r" b="b"/>
              <a:pathLst>
                <a:path w="477" h="53" extrusionOk="0">
                  <a:moveTo>
                    <a:pt x="239" y="0"/>
                  </a:moveTo>
                  <a:cubicBezTo>
                    <a:pt x="167" y="0"/>
                    <a:pt x="84" y="0"/>
                    <a:pt x="1" y="24"/>
                  </a:cubicBezTo>
                  <a:cubicBezTo>
                    <a:pt x="62" y="42"/>
                    <a:pt x="123" y="53"/>
                    <a:pt x="179" y="53"/>
                  </a:cubicBezTo>
                  <a:cubicBezTo>
                    <a:pt x="200" y="53"/>
                    <a:pt x="220" y="51"/>
                    <a:pt x="239" y="48"/>
                  </a:cubicBezTo>
                  <a:cubicBezTo>
                    <a:pt x="261" y="51"/>
                    <a:pt x="283" y="53"/>
                    <a:pt x="305" y="53"/>
                  </a:cubicBezTo>
                  <a:cubicBezTo>
                    <a:pt x="366" y="53"/>
                    <a:pt x="425" y="42"/>
                    <a:pt x="477" y="24"/>
                  </a:cubicBezTo>
                  <a:cubicBezTo>
                    <a:pt x="405" y="0"/>
                    <a:pt x="322" y="0"/>
                    <a:pt x="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4963400" y="2788150"/>
              <a:ext cx="11925" cy="1450"/>
            </a:xfrm>
            <a:custGeom>
              <a:avLst/>
              <a:gdLst/>
              <a:ahLst/>
              <a:cxnLst/>
              <a:rect l="l" t="t" r="r" b="b"/>
              <a:pathLst>
                <a:path w="477" h="58" extrusionOk="0">
                  <a:moveTo>
                    <a:pt x="174" y="1"/>
                  </a:moveTo>
                  <a:cubicBezTo>
                    <a:pt x="116" y="1"/>
                    <a:pt x="62" y="12"/>
                    <a:pt x="1" y="29"/>
                  </a:cubicBezTo>
                  <a:cubicBezTo>
                    <a:pt x="53" y="47"/>
                    <a:pt x="112" y="58"/>
                    <a:pt x="172" y="58"/>
                  </a:cubicBezTo>
                  <a:cubicBezTo>
                    <a:pt x="194" y="58"/>
                    <a:pt x="217" y="56"/>
                    <a:pt x="239" y="53"/>
                  </a:cubicBezTo>
                  <a:cubicBezTo>
                    <a:pt x="258" y="56"/>
                    <a:pt x="278" y="58"/>
                    <a:pt x="299" y="58"/>
                  </a:cubicBezTo>
                  <a:cubicBezTo>
                    <a:pt x="355" y="58"/>
                    <a:pt x="416" y="47"/>
                    <a:pt x="477" y="29"/>
                  </a:cubicBezTo>
                  <a:cubicBezTo>
                    <a:pt x="394" y="5"/>
                    <a:pt x="322" y="5"/>
                    <a:pt x="239" y="5"/>
                  </a:cubicBezTo>
                  <a:cubicBezTo>
                    <a:pt x="217" y="2"/>
                    <a:pt x="195" y="1"/>
                    <a:pt x="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4669925" y="2770300"/>
              <a:ext cx="9550" cy="1150"/>
            </a:xfrm>
            <a:custGeom>
              <a:avLst/>
              <a:gdLst/>
              <a:ahLst/>
              <a:cxnLst/>
              <a:rect l="l" t="t" r="r" b="b"/>
              <a:pathLst>
                <a:path w="382" h="46" extrusionOk="0">
                  <a:moveTo>
                    <a:pt x="136" y="0"/>
                  </a:moveTo>
                  <a:cubicBezTo>
                    <a:pt x="87" y="0"/>
                    <a:pt x="44" y="11"/>
                    <a:pt x="0" y="29"/>
                  </a:cubicBezTo>
                  <a:cubicBezTo>
                    <a:pt x="42" y="37"/>
                    <a:pt x="84" y="46"/>
                    <a:pt x="131" y="46"/>
                  </a:cubicBezTo>
                  <a:cubicBezTo>
                    <a:pt x="150" y="46"/>
                    <a:pt x="170" y="44"/>
                    <a:pt x="191" y="41"/>
                  </a:cubicBezTo>
                  <a:cubicBezTo>
                    <a:pt x="208" y="44"/>
                    <a:pt x="227" y="46"/>
                    <a:pt x="245" y="46"/>
                  </a:cubicBezTo>
                  <a:cubicBezTo>
                    <a:pt x="291" y="46"/>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69925" y="2746000"/>
              <a:ext cx="9550" cy="1225"/>
            </a:xfrm>
            <a:custGeom>
              <a:avLst/>
              <a:gdLst/>
              <a:ahLst/>
              <a:cxnLst/>
              <a:rect l="l" t="t" r="r" b="b"/>
              <a:pathLst>
                <a:path w="382" h="49" extrusionOk="0">
                  <a:moveTo>
                    <a:pt x="191" y="1"/>
                  </a:moveTo>
                  <a:cubicBezTo>
                    <a:pt x="119" y="1"/>
                    <a:pt x="60" y="1"/>
                    <a:pt x="0" y="24"/>
                  </a:cubicBezTo>
                  <a:cubicBezTo>
                    <a:pt x="60" y="48"/>
                    <a:pt x="119" y="48"/>
                    <a:pt x="191" y="48"/>
                  </a:cubicBezTo>
                  <a:cubicBezTo>
                    <a:pt x="250" y="48"/>
                    <a:pt x="322" y="48"/>
                    <a:pt x="381" y="24"/>
                  </a:cubicBezTo>
                  <a:cubicBezTo>
                    <a:pt x="322" y="1"/>
                    <a:pt x="250" y="1"/>
                    <a:pt x="1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669925" y="2721775"/>
              <a:ext cx="9550" cy="1325"/>
            </a:xfrm>
            <a:custGeom>
              <a:avLst/>
              <a:gdLst/>
              <a:ahLst/>
              <a:cxnLst/>
              <a:rect l="l" t="t" r="r" b="b"/>
              <a:pathLst>
                <a:path w="382" h="53" extrusionOk="0">
                  <a:moveTo>
                    <a:pt x="136" y="1"/>
                  </a:moveTo>
                  <a:cubicBezTo>
                    <a:pt x="87" y="1"/>
                    <a:pt x="44" y="12"/>
                    <a:pt x="0" y="29"/>
                  </a:cubicBezTo>
                  <a:cubicBezTo>
                    <a:pt x="60" y="53"/>
                    <a:pt x="119" y="53"/>
                    <a:pt x="191" y="53"/>
                  </a:cubicBezTo>
                  <a:cubicBezTo>
                    <a:pt x="250" y="53"/>
                    <a:pt x="322" y="53"/>
                    <a:pt x="381" y="29"/>
                  </a:cubicBezTo>
                  <a:cubicBezTo>
                    <a:pt x="338" y="12"/>
                    <a:pt x="288" y="1"/>
                    <a:pt x="241" y="1"/>
                  </a:cubicBezTo>
                  <a:cubicBezTo>
                    <a:pt x="223" y="1"/>
                    <a:pt x="207" y="2"/>
                    <a:pt x="191" y="5"/>
                  </a:cubicBezTo>
                  <a:cubicBezTo>
                    <a:pt x="172" y="2"/>
                    <a:pt x="153" y="1"/>
                    <a:pt x="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669925" y="2697675"/>
              <a:ext cx="9550" cy="1150"/>
            </a:xfrm>
            <a:custGeom>
              <a:avLst/>
              <a:gdLst/>
              <a:ahLst/>
              <a:cxnLst/>
              <a:rect l="l" t="t" r="r" b="b"/>
              <a:pathLst>
                <a:path w="382" h="46" extrusionOk="0">
                  <a:moveTo>
                    <a:pt x="136" y="0"/>
                  </a:moveTo>
                  <a:cubicBezTo>
                    <a:pt x="87" y="0"/>
                    <a:pt x="44" y="11"/>
                    <a:pt x="0" y="29"/>
                  </a:cubicBezTo>
                  <a:cubicBezTo>
                    <a:pt x="42" y="37"/>
                    <a:pt x="84" y="45"/>
                    <a:pt x="131" y="45"/>
                  </a:cubicBezTo>
                  <a:cubicBezTo>
                    <a:pt x="150" y="45"/>
                    <a:pt x="170" y="44"/>
                    <a:pt x="191" y="41"/>
                  </a:cubicBezTo>
                  <a:cubicBezTo>
                    <a:pt x="208" y="44"/>
                    <a:pt x="227" y="45"/>
                    <a:pt x="245" y="45"/>
                  </a:cubicBezTo>
                  <a:cubicBezTo>
                    <a:pt x="291" y="45"/>
                    <a:pt x="339" y="37"/>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669925" y="2673550"/>
              <a:ext cx="9550" cy="1150"/>
            </a:xfrm>
            <a:custGeom>
              <a:avLst/>
              <a:gdLst/>
              <a:ahLst/>
              <a:cxnLst/>
              <a:rect l="l" t="t" r="r" b="b"/>
              <a:pathLst>
                <a:path w="382" h="46" extrusionOk="0">
                  <a:moveTo>
                    <a:pt x="131" y="0"/>
                  </a:moveTo>
                  <a:cubicBezTo>
                    <a:pt x="84" y="0"/>
                    <a:pt x="42" y="9"/>
                    <a:pt x="0" y="17"/>
                  </a:cubicBezTo>
                  <a:cubicBezTo>
                    <a:pt x="44" y="35"/>
                    <a:pt x="87" y="46"/>
                    <a:pt x="136" y="46"/>
                  </a:cubicBezTo>
                  <a:cubicBezTo>
                    <a:pt x="153" y="46"/>
                    <a:pt x="172" y="44"/>
                    <a:pt x="191" y="41"/>
                  </a:cubicBezTo>
                  <a:cubicBezTo>
                    <a:pt x="207" y="44"/>
                    <a:pt x="223" y="46"/>
                    <a:pt x="241" y="46"/>
                  </a:cubicBezTo>
                  <a:cubicBezTo>
                    <a:pt x="288" y="46"/>
                    <a:pt x="338" y="35"/>
                    <a:pt x="381" y="17"/>
                  </a:cubicBezTo>
                  <a:cubicBezTo>
                    <a:pt x="339" y="9"/>
                    <a:pt x="291" y="0"/>
                    <a:pt x="245" y="0"/>
                  </a:cubicBezTo>
                  <a:cubicBezTo>
                    <a:pt x="227" y="0"/>
                    <a:pt x="208" y="2"/>
                    <a:pt x="191" y="5"/>
                  </a:cubicBezTo>
                  <a:cubicBezTo>
                    <a:pt x="170" y="2"/>
                    <a:pt x="150" y="0"/>
                    <a:pt x="1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4669925" y="2649275"/>
              <a:ext cx="9550" cy="1200"/>
            </a:xfrm>
            <a:custGeom>
              <a:avLst/>
              <a:gdLst/>
              <a:ahLst/>
              <a:cxnLst/>
              <a:rect l="l" t="t" r="r" b="b"/>
              <a:pathLst>
                <a:path w="382" h="48" extrusionOk="0">
                  <a:moveTo>
                    <a:pt x="191" y="0"/>
                  </a:moveTo>
                  <a:cubicBezTo>
                    <a:pt x="119" y="0"/>
                    <a:pt x="60" y="0"/>
                    <a:pt x="0" y="24"/>
                  </a:cubicBezTo>
                  <a:cubicBezTo>
                    <a:pt x="60" y="48"/>
                    <a:pt x="119" y="48"/>
                    <a:pt x="191" y="48"/>
                  </a:cubicBezTo>
                  <a:cubicBezTo>
                    <a:pt x="250" y="48"/>
                    <a:pt x="322" y="48"/>
                    <a:pt x="381" y="24"/>
                  </a:cubicBezTo>
                  <a:cubicBezTo>
                    <a:pt x="322" y="0"/>
                    <a:pt x="250" y="0"/>
                    <a:pt x="1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669925" y="2625050"/>
              <a:ext cx="9550" cy="1325"/>
            </a:xfrm>
            <a:custGeom>
              <a:avLst/>
              <a:gdLst/>
              <a:ahLst/>
              <a:cxnLst/>
              <a:rect l="l" t="t" r="r" b="b"/>
              <a:pathLst>
                <a:path w="382" h="53" extrusionOk="0">
                  <a:moveTo>
                    <a:pt x="136" y="0"/>
                  </a:moveTo>
                  <a:cubicBezTo>
                    <a:pt x="87" y="0"/>
                    <a:pt x="44" y="11"/>
                    <a:pt x="0" y="29"/>
                  </a:cubicBezTo>
                  <a:cubicBezTo>
                    <a:pt x="60" y="40"/>
                    <a:pt x="119" y="52"/>
                    <a:pt x="191" y="52"/>
                  </a:cubicBezTo>
                  <a:cubicBezTo>
                    <a:pt x="250" y="52"/>
                    <a:pt x="322" y="40"/>
                    <a:pt x="381" y="29"/>
                  </a:cubicBezTo>
                  <a:cubicBezTo>
                    <a:pt x="338" y="11"/>
                    <a:pt x="288" y="0"/>
                    <a:pt x="241" y="0"/>
                  </a:cubicBezTo>
                  <a:cubicBezTo>
                    <a:pt x="223" y="0"/>
                    <a:pt x="207" y="2"/>
                    <a:pt x="191" y="5"/>
                  </a:cubicBezTo>
                  <a:cubicBezTo>
                    <a:pt x="172" y="2"/>
                    <a:pt x="153" y="0"/>
                    <a:pt x="1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686575" y="2568300"/>
              <a:ext cx="88450" cy="6275"/>
            </a:xfrm>
            <a:custGeom>
              <a:avLst/>
              <a:gdLst/>
              <a:ahLst/>
              <a:cxnLst/>
              <a:rect l="l" t="t" r="r" b="b"/>
              <a:pathLst>
                <a:path w="3538" h="251" extrusionOk="0">
                  <a:moveTo>
                    <a:pt x="1" y="1"/>
                  </a:moveTo>
                  <a:lnTo>
                    <a:pt x="1" y="251"/>
                  </a:lnTo>
                  <a:lnTo>
                    <a:pt x="3537" y="251"/>
                  </a:lnTo>
                  <a:lnTo>
                    <a:pt x="353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686000" y="2586150"/>
              <a:ext cx="246475" cy="1225"/>
            </a:xfrm>
            <a:custGeom>
              <a:avLst/>
              <a:gdLst/>
              <a:ahLst/>
              <a:cxnLst/>
              <a:rect l="l" t="t" r="r" b="b"/>
              <a:pathLst>
                <a:path w="9859" h="49" extrusionOk="0">
                  <a:moveTo>
                    <a:pt x="4929" y="1"/>
                  </a:moveTo>
                  <a:cubicBezTo>
                    <a:pt x="2203" y="1"/>
                    <a:pt x="0" y="1"/>
                    <a:pt x="0" y="25"/>
                  </a:cubicBezTo>
                  <a:cubicBezTo>
                    <a:pt x="0" y="49"/>
                    <a:pt x="2203" y="49"/>
                    <a:pt x="4929" y="49"/>
                  </a:cubicBezTo>
                  <a:cubicBezTo>
                    <a:pt x="7656" y="49"/>
                    <a:pt x="9858" y="25"/>
                    <a:pt x="9858" y="25"/>
                  </a:cubicBezTo>
                  <a:cubicBezTo>
                    <a:pt x="9858" y="13"/>
                    <a:pt x="7656" y="1"/>
                    <a:pt x="492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691950" y="2818625"/>
              <a:ext cx="150625" cy="925"/>
            </a:xfrm>
            <a:custGeom>
              <a:avLst/>
              <a:gdLst/>
              <a:ahLst/>
              <a:cxnLst/>
              <a:rect l="l" t="t" r="r" b="b"/>
              <a:pathLst>
                <a:path w="6025" h="37" extrusionOk="0">
                  <a:moveTo>
                    <a:pt x="3013" y="1"/>
                  </a:moveTo>
                  <a:cubicBezTo>
                    <a:pt x="1346" y="1"/>
                    <a:pt x="0" y="1"/>
                    <a:pt x="0" y="25"/>
                  </a:cubicBezTo>
                  <a:cubicBezTo>
                    <a:pt x="0" y="36"/>
                    <a:pt x="1346" y="36"/>
                    <a:pt x="3013" y="36"/>
                  </a:cubicBezTo>
                  <a:cubicBezTo>
                    <a:pt x="4667" y="36"/>
                    <a:pt x="6025" y="25"/>
                    <a:pt x="6025" y="25"/>
                  </a:cubicBezTo>
                  <a:cubicBezTo>
                    <a:pt x="6025" y="1"/>
                    <a:pt x="4667" y="1"/>
                    <a:pt x="3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4696100" y="2829825"/>
              <a:ext cx="32175" cy="1225"/>
            </a:xfrm>
            <a:custGeom>
              <a:avLst/>
              <a:gdLst/>
              <a:ahLst/>
              <a:cxnLst/>
              <a:rect l="l" t="t" r="r" b="b"/>
              <a:pathLst>
                <a:path w="1287" h="49" extrusionOk="0">
                  <a:moveTo>
                    <a:pt x="472" y="1"/>
                  </a:moveTo>
                  <a:cubicBezTo>
                    <a:pt x="315" y="1"/>
                    <a:pt x="158" y="12"/>
                    <a:pt x="1" y="29"/>
                  </a:cubicBezTo>
                  <a:cubicBezTo>
                    <a:pt x="126" y="43"/>
                    <a:pt x="252" y="49"/>
                    <a:pt x="378" y="49"/>
                  </a:cubicBezTo>
                  <a:cubicBezTo>
                    <a:pt x="466" y="49"/>
                    <a:pt x="555" y="46"/>
                    <a:pt x="644" y="41"/>
                  </a:cubicBezTo>
                  <a:cubicBezTo>
                    <a:pt x="733" y="46"/>
                    <a:pt x="821" y="49"/>
                    <a:pt x="910" y="49"/>
                  </a:cubicBezTo>
                  <a:cubicBezTo>
                    <a:pt x="1036" y="49"/>
                    <a:pt x="1161" y="43"/>
                    <a:pt x="1287" y="29"/>
                  </a:cubicBezTo>
                  <a:cubicBezTo>
                    <a:pt x="1072" y="5"/>
                    <a:pt x="858" y="5"/>
                    <a:pt x="644" y="5"/>
                  </a:cubicBezTo>
                  <a:cubicBezTo>
                    <a:pt x="586" y="2"/>
                    <a:pt x="529" y="1"/>
                    <a:pt x="4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4871725" y="2816550"/>
              <a:ext cx="106875" cy="1225"/>
            </a:xfrm>
            <a:custGeom>
              <a:avLst/>
              <a:gdLst/>
              <a:ahLst/>
              <a:cxnLst/>
              <a:rect l="l" t="t" r="r" b="b"/>
              <a:pathLst>
                <a:path w="4275" h="49" extrusionOk="0">
                  <a:moveTo>
                    <a:pt x="2144" y="0"/>
                  </a:moveTo>
                  <a:cubicBezTo>
                    <a:pt x="965" y="0"/>
                    <a:pt x="1" y="0"/>
                    <a:pt x="1" y="24"/>
                  </a:cubicBezTo>
                  <a:cubicBezTo>
                    <a:pt x="1" y="48"/>
                    <a:pt x="965" y="48"/>
                    <a:pt x="2144" y="48"/>
                  </a:cubicBezTo>
                  <a:cubicBezTo>
                    <a:pt x="3311" y="48"/>
                    <a:pt x="4275" y="24"/>
                    <a:pt x="4275" y="24"/>
                  </a:cubicBezTo>
                  <a:cubicBezTo>
                    <a:pt x="4275" y="12"/>
                    <a:pt x="3311" y="0"/>
                    <a:pt x="214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4887200" y="2823925"/>
              <a:ext cx="33375" cy="1125"/>
            </a:xfrm>
            <a:custGeom>
              <a:avLst/>
              <a:gdLst/>
              <a:ahLst/>
              <a:cxnLst/>
              <a:rect l="l" t="t" r="r" b="b"/>
              <a:pathLst>
                <a:path w="1335" h="45" extrusionOk="0">
                  <a:moveTo>
                    <a:pt x="667" y="0"/>
                  </a:moveTo>
                  <a:cubicBezTo>
                    <a:pt x="444" y="0"/>
                    <a:pt x="221" y="9"/>
                    <a:pt x="1" y="27"/>
                  </a:cubicBezTo>
                  <a:cubicBezTo>
                    <a:pt x="221" y="39"/>
                    <a:pt x="444" y="45"/>
                    <a:pt x="667" y="45"/>
                  </a:cubicBezTo>
                  <a:cubicBezTo>
                    <a:pt x="891" y="45"/>
                    <a:pt x="1114" y="39"/>
                    <a:pt x="1334" y="27"/>
                  </a:cubicBezTo>
                  <a:cubicBezTo>
                    <a:pt x="1114" y="9"/>
                    <a:pt x="891" y="0"/>
                    <a:pt x="66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293725" y="2980250"/>
              <a:ext cx="245300" cy="1174575"/>
            </a:xfrm>
            <a:custGeom>
              <a:avLst/>
              <a:gdLst/>
              <a:ahLst/>
              <a:cxnLst/>
              <a:rect l="l" t="t" r="r" b="b"/>
              <a:pathLst>
                <a:path w="9812" h="46983" extrusionOk="0">
                  <a:moveTo>
                    <a:pt x="5311" y="1"/>
                  </a:moveTo>
                  <a:lnTo>
                    <a:pt x="1" y="46983"/>
                  </a:lnTo>
                  <a:lnTo>
                    <a:pt x="2453" y="46983"/>
                  </a:lnTo>
                  <a:lnTo>
                    <a:pt x="9811" y="1584"/>
                  </a:lnTo>
                  <a:lnTo>
                    <a:pt x="5311"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236875" y="2886200"/>
              <a:ext cx="3397475" cy="148550"/>
            </a:xfrm>
            <a:custGeom>
              <a:avLst/>
              <a:gdLst/>
              <a:ahLst/>
              <a:cxnLst/>
              <a:rect l="l" t="t" r="r" b="b"/>
              <a:pathLst>
                <a:path w="135899" h="5942" extrusionOk="0">
                  <a:moveTo>
                    <a:pt x="0" y="0"/>
                  </a:moveTo>
                  <a:lnTo>
                    <a:pt x="0" y="5942"/>
                  </a:lnTo>
                  <a:lnTo>
                    <a:pt x="135898" y="5942"/>
                  </a:lnTo>
                  <a:lnTo>
                    <a:pt x="13589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242225" y="2888275"/>
              <a:ext cx="714400" cy="109350"/>
            </a:xfrm>
            <a:custGeom>
              <a:avLst/>
              <a:gdLst/>
              <a:ahLst/>
              <a:cxnLst/>
              <a:rect l="l" t="t" r="r" b="b"/>
              <a:pathLst>
                <a:path w="28576" h="4374" extrusionOk="0">
                  <a:moveTo>
                    <a:pt x="28576" y="1"/>
                  </a:moveTo>
                  <a:lnTo>
                    <a:pt x="28576" y="1"/>
                  </a:lnTo>
                  <a:cubicBezTo>
                    <a:pt x="28314" y="298"/>
                    <a:pt x="28004" y="560"/>
                    <a:pt x="27659" y="751"/>
                  </a:cubicBezTo>
                  <a:cubicBezTo>
                    <a:pt x="27266" y="965"/>
                    <a:pt x="26826" y="1096"/>
                    <a:pt x="26373" y="1156"/>
                  </a:cubicBezTo>
                  <a:cubicBezTo>
                    <a:pt x="25983" y="1210"/>
                    <a:pt x="25588" y="1234"/>
                    <a:pt x="25192" y="1234"/>
                  </a:cubicBezTo>
                  <a:cubicBezTo>
                    <a:pt x="24983" y="1234"/>
                    <a:pt x="24773" y="1228"/>
                    <a:pt x="24563" y="1215"/>
                  </a:cubicBezTo>
                  <a:cubicBezTo>
                    <a:pt x="23825" y="1168"/>
                    <a:pt x="23099" y="1072"/>
                    <a:pt x="22373" y="941"/>
                  </a:cubicBezTo>
                  <a:cubicBezTo>
                    <a:pt x="21539" y="775"/>
                    <a:pt x="20694" y="668"/>
                    <a:pt x="19849" y="620"/>
                  </a:cubicBezTo>
                  <a:cubicBezTo>
                    <a:pt x="19728" y="615"/>
                    <a:pt x="19607" y="613"/>
                    <a:pt x="19485" y="613"/>
                  </a:cubicBezTo>
                  <a:cubicBezTo>
                    <a:pt x="17776" y="613"/>
                    <a:pt x="15934" y="1071"/>
                    <a:pt x="14134" y="1715"/>
                  </a:cubicBezTo>
                  <a:cubicBezTo>
                    <a:pt x="12205" y="2394"/>
                    <a:pt x="10395" y="3192"/>
                    <a:pt x="8669" y="3680"/>
                  </a:cubicBezTo>
                  <a:cubicBezTo>
                    <a:pt x="7871" y="3918"/>
                    <a:pt x="7037" y="4085"/>
                    <a:pt x="6204" y="4192"/>
                  </a:cubicBezTo>
                  <a:cubicBezTo>
                    <a:pt x="5827" y="4235"/>
                    <a:pt x="5446" y="4256"/>
                    <a:pt x="5065" y="4256"/>
                  </a:cubicBezTo>
                  <a:cubicBezTo>
                    <a:pt x="4711" y="4256"/>
                    <a:pt x="4356" y="4238"/>
                    <a:pt x="4001" y="4204"/>
                  </a:cubicBezTo>
                  <a:cubicBezTo>
                    <a:pt x="2942" y="4108"/>
                    <a:pt x="1918" y="3799"/>
                    <a:pt x="977" y="3287"/>
                  </a:cubicBezTo>
                  <a:cubicBezTo>
                    <a:pt x="727" y="3144"/>
                    <a:pt x="477" y="2989"/>
                    <a:pt x="251" y="2823"/>
                  </a:cubicBezTo>
                  <a:lnTo>
                    <a:pt x="72" y="2680"/>
                  </a:lnTo>
                  <a:cubicBezTo>
                    <a:pt x="25" y="2644"/>
                    <a:pt x="1" y="2644"/>
                    <a:pt x="1" y="2644"/>
                  </a:cubicBezTo>
                  <a:lnTo>
                    <a:pt x="1" y="2644"/>
                  </a:lnTo>
                  <a:cubicBezTo>
                    <a:pt x="287" y="2918"/>
                    <a:pt x="608" y="3156"/>
                    <a:pt x="941" y="3346"/>
                  </a:cubicBezTo>
                  <a:cubicBezTo>
                    <a:pt x="1882" y="3882"/>
                    <a:pt x="2918" y="4216"/>
                    <a:pt x="3989" y="4311"/>
                  </a:cubicBezTo>
                  <a:cubicBezTo>
                    <a:pt x="4358" y="4353"/>
                    <a:pt x="4731" y="4373"/>
                    <a:pt x="5103" y="4373"/>
                  </a:cubicBezTo>
                  <a:cubicBezTo>
                    <a:pt x="5475" y="4373"/>
                    <a:pt x="5847" y="4353"/>
                    <a:pt x="6216" y="4311"/>
                  </a:cubicBezTo>
                  <a:cubicBezTo>
                    <a:pt x="7061" y="4216"/>
                    <a:pt x="7895" y="4049"/>
                    <a:pt x="8716" y="3823"/>
                  </a:cubicBezTo>
                  <a:cubicBezTo>
                    <a:pt x="10443" y="3335"/>
                    <a:pt x="12264" y="2549"/>
                    <a:pt x="14205" y="1858"/>
                  </a:cubicBezTo>
                  <a:cubicBezTo>
                    <a:pt x="16003" y="1203"/>
                    <a:pt x="17811" y="756"/>
                    <a:pt x="19485" y="756"/>
                  </a:cubicBezTo>
                  <a:cubicBezTo>
                    <a:pt x="19607" y="756"/>
                    <a:pt x="19728" y="758"/>
                    <a:pt x="19849" y="763"/>
                  </a:cubicBezTo>
                  <a:cubicBezTo>
                    <a:pt x="20694" y="810"/>
                    <a:pt x="21527" y="906"/>
                    <a:pt x="22361" y="1060"/>
                  </a:cubicBezTo>
                  <a:cubicBezTo>
                    <a:pt x="23087" y="1191"/>
                    <a:pt x="23825" y="1275"/>
                    <a:pt x="24563" y="1310"/>
                  </a:cubicBezTo>
                  <a:cubicBezTo>
                    <a:pt x="24740" y="1321"/>
                    <a:pt x="24918" y="1326"/>
                    <a:pt x="25097" y="1326"/>
                  </a:cubicBezTo>
                  <a:cubicBezTo>
                    <a:pt x="25531" y="1326"/>
                    <a:pt x="25967" y="1295"/>
                    <a:pt x="26397" y="1227"/>
                  </a:cubicBezTo>
                  <a:cubicBezTo>
                    <a:pt x="26861" y="1168"/>
                    <a:pt x="27302" y="1013"/>
                    <a:pt x="27707" y="787"/>
                  </a:cubicBezTo>
                  <a:cubicBezTo>
                    <a:pt x="27969" y="644"/>
                    <a:pt x="28195" y="465"/>
                    <a:pt x="28397" y="251"/>
                  </a:cubicBezTo>
                  <a:lnTo>
                    <a:pt x="28540" y="72"/>
                  </a:lnTo>
                  <a:cubicBezTo>
                    <a:pt x="28552" y="48"/>
                    <a:pt x="28564" y="25"/>
                    <a:pt x="2857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274075" y="2890375"/>
              <a:ext cx="311075" cy="60075"/>
            </a:xfrm>
            <a:custGeom>
              <a:avLst/>
              <a:gdLst/>
              <a:ahLst/>
              <a:cxnLst/>
              <a:rect l="l" t="t" r="r" b="b"/>
              <a:pathLst>
                <a:path w="12443" h="2403" extrusionOk="0">
                  <a:moveTo>
                    <a:pt x="13" y="0"/>
                  </a:moveTo>
                  <a:cubicBezTo>
                    <a:pt x="1" y="12"/>
                    <a:pt x="13" y="48"/>
                    <a:pt x="36" y="143"/>
                  </a:cubicBezTo>
                  <a:cubicBezTo>
                    <a:pt x="84" y="262"/>
                    <a:pt x="156" y="381"/>
                    <a:pt x="227" y="500"/>
                  </a:cubicBezTo>
                  <a:cubicBezTo>
                    <a:pt x="525" y="905"/>
                    <a:pt x="918" y="1226"/>
                    <a:pt x="1370" y="1429"/>
                  </a:cubicBezTo>
                  <a:cubicBezTo>
                    <a:pt x="2716" y="2069"/>
                    <a:pt x="4190" y="2403"/>
                    <a:pt x="5675" y="2403"/>
                  </a:cubicBezTo>
                  <a:cubicBezTo>
                    <a:pt x="5820" y="2403"/>
                    <a:pt x="5964" y="2400"/>
                    <a:pt x="6109" y="2393"/>
                  </a:cubicBezTo>
                  <a:cubicBezTo>
                    <a:pt x="7002" y="2369"/>
                    <a:pt x="7895" y="2227"/>
                    <a:pt x="8764" y="1988"/>
                  </a:cubicBezTo>
                  <a:cubicBezTo>
                    <a:pt x="9466" y="1774"/>
                    <a:pt x="10145" y="1500"/>
                    <a:pt x="10788" y="1155"/>
                  </a:cubicBezTo>
                  <a:cubicBezTo>
                    <a:pt x="11216" y="929"/>
                    <a:pt x="11633" y="655"/>
                    <a:pt x="12026" y="357"/>
                  </a:cubicBezTo>
                  <a:cubicBezTo>
                    <a:pt x="12169" y="250"/>
                    <a:pt x="12312" y="131"/>
                    <a:pt x="12443" y="12"/>
                  </a:cubicBezTo>
                  <a:lnTo>
                    <a:pt x="12443" y="12"/>
                  </a:lnTo>
                  <a:cubicBezTo>
                    <a:pt x="12276" y="95"/>
                    <a:pt x="12121" y="203"/>
                    <a:pt x="11978" y="310"/>
                  </a:cubicBezTo>
                  <a:cubicBezTo>
                    <a:pt x="11586" y="584"/>
                    <a:pt x="11169" y="834"/>
                    <a:pt x="10728" y="1060"/>
                  </a:cubicBezTo>
                  <a:cubicBezTo>
                    <a:pt x="9300" y="1786"/>
                    <a:pt x="7716" y="2191"/>
                    <a:pt x="6109" y="2239"/>
                  </a:cubicBezTo>
                  <a:cubicBezTo>
                    <a:pt x="5979" y="2243"/>
                    <a:pt x="5849" y="2246"/>
                    <a:pt x="5719" y="2246"/>
                  </a:cubicBezTo>
                  <a:cubicBezTo>
                    <a:pt x="4242" y="2246"/>
                    <a:pt x="2776" y="1936"/>
                    <a:pt x="1430" y="1334"/>
                  </a:cubicBezTo>
                  <a:cubicBezTo>
                    <a:pt x="989" y="1131"/>
                    <a:pt x="596" y="834"/>
                    <a:pt x="287" y="464"/>
                  </a:cubicBezTo>
                  <a:cubicBezTo>
                    <a:pt x="179" y="310"/>
                    <a:pt x="84" y="167"/>
                    <a:pt x="1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3111100" y="2920500"/>
              <a:ext cx="430125" cy="108000"/>
            </a:xfrm>
            <a:custGeom>
              <a:avLst/>
              <a:gdLst/>
              <a:ahLst/>
              <a:cxnLst/>
              <a:rect l="l" t="t" r="r" b="b"/>
              <a:pathLst>
                <a:path w="17205" h="4320" extrusionOk="0">
                  <a:moveTo>
                    <a:pt x="10795" y="1"/>
                  </a:moveTo>
                  <a:cubicBezTo>
                    <a:pt x="7345" y="1"/>
                    <a:pt x="3978" y="1137"/>
                    <a:pt x="1226" y="3236"/>
                  </a:cubicBezTo>
                  <a:cubicBezTo>
                    <a:pt x="822" y="3570"/>
                    <a:pt x="500" y="3831"/>
                    <a:pt x="310" y="4034"/>
                  </a:cubicBezTo>
                  <a:lnTo>
                    <a:pt x="83" y="4248"/>
                  </a:lnTo>
                  <a:cubicBezTo>
                    <a:pt x="24" y="4296"/>
                    <a:pt x="0" y="4320"/>
                    <a:pt x="0" y="4320"/>
                  </a:cubicBezTo>
                  <a:lnTo>
                    <a:pt x="83" y="4260"/>
                  </a:lnTo>
                  <a:lnTo>
                    <a:pt x="334" y="4046"/>
                  </a:lnTo>
                  <a:cubicBezTo>
                    <a:pt x="536" y="3867"/>
                    <a:pt x="857" y="3617"/>
                    <a:pt x="1274" y="3296"/>
                  </a:cubicBezTo>
                  <a:cubicBezTo>
                    <a:pt x="2453" y="2415"/>
                    <a:pt x="3763" y="1700"/>
                    <a:pt x="5144" y="1176"/>
                  </a:cubicBezTo>
                  <a:cubicBezTo>
                    <a:pt x="6922" y="494"/>
                    <a:pt x="8808" y="153"/>
                    <a:pt x="10709" y="153"/>
                  </a:cubicBezTo>
                  <a:cubicBezTo>
                    <a:pt x="10996" y="153"/>
                    <a:pt x="11285" y="161"/>
                    <a:pt x="11573" y="176"/>
                  </a:cubicBezTo>
                  <a:cubicBezTo>
                    <a:pt x="12871" y="236"/>
                    <a:pt x="14157" y="498"/>
                    <a:pt x="15371" y="950"/>
                  </a:cubicBezTo>
                  <a:cubicBezTo>
                    <a:pt x="15681" y="1069"/>
                    <a:pt x="15978" y="1212"/>
                    <a:pt x="16264" y="1391"/>
                  </a:cubicBezTo>
                  <a:cubicBezTo>
                    <a:pt x="16550" y="1557"/>
                    <a:pt x="16776" y="1807"/>
                    <a:pt x="16907" y="2117"/>
                  </a:cubicBezTo>
                  <a:cubicBezTo>
                    <a:pt x="17026" y="2427"/>
                    <a:pt x="16967" y="2772"/>
                    <a:pt x="16752" y="3022"/>
                  </a:cubicBezTo>
                  <a:cubicBezTo>
                    <a:pt x="16526" y="3284"/>
                    <a:pt x="16252" y="3498"/>
                    <a:pt x="15931" y="3617"/>
                  </a:cubicBezTo>
                  <a:cubicBezTo>
                    <a:pt x="15716" y="3712"/>
                    <a:pt x="15502" y="3784"/>
                    <a:pt x="15288" y="3831"/>
                  </a:cubicBezTo>
                  <a:cubicBezTo>
                    <a:pt x="15085" y="3879"/>
                    <a:pt x="14859" y="3927"/>
                    <a:pt x="14645" y="3962"/>
                  </a:cubicBezTo>
                  <a:cubicBezTo>
                    <a:pt x="14204" y="4034"/>
                    <a:pt x="13764" y="4082"/>
                    <a:pt x="13323" y="4093"/>
                  </a:cubicBezTo>
                  <a:cubicBezTo>
                    <a:pt x="13252" y="4094"/>
                    <a:pt x="13180" y="4095"/>
                    <a:pt x="13109" y="4095"/>
                  </a:cubicBezTo>
                  <a:cubicBezTo>
                    <a:pt x="12323" y="4095"/>
                    <a:pt x="11537" y="4035"/>
                    <a:pt x="10751" y="3915"/>
                  </a:cubicBezTo>
                  <a:cubicBezTo>
                    <a:pt x="9918" y="3796"/>
                    <a:pt x="9120" y="3629"/>
                    <a:pt x="8335" y="3450"/>
                  </a:cubicBezTo>
                  <a:lnTo>
                    <a:pt x="7763" y="3320"/>
                  </a:lnTo>
                  <a:cubicBezTo>
                    <a:pt x="7573" y="3284"/>
                    <a:pt x="7394" y="3224"/>
                    <a:pt x="7227" y="3129"/>
                  </a:cubicBezTo>
                  <a:cubicBezTo>
                    <a:pt x="7084" y="3069"/>
                    <a:pt x="6977" y="2915"/>
                    <a:pt x="6977" y="2748"/>
                  </a:cubicBezTo>
                  <a:cubicBezTo>
                    <a:pt x="7025" y="2581"/>
                    <a:pt x="7132" y="2450"/>
                    <a:pt x="7275" y="2367"/>
                  </a:cubicBezTo>
                  <a:cubicBezTo>
                    <a:pt x="8242" y="1698"/>
                    <a:pt x="9388" y="1340"/>
                    <a:pt x="10558" y="1340"/>
                  </a:cubicBezTo>
                  <a:cubicBezTo>
                    <a:pt x="10741" y="1340"/>
                    <a:pt x="10925" y="1349"/>
                    <a:pt x="11109" y="1367"/>
                  </a:cubicBezTo>
                  <a:cubicBezTo>
                    <a:pt x="12153" y="1460"/>
                    <a:pt x="13153" y="1847"/>
                    <a:pt x="13996" y="2473"/>
                  </a:cubicBezTo>
                  <a:lnTo>
                    <a:pt x="13996" y="2473"/>
                  </a:lnTo>
                  <a:cubicBezTo>
                    <a:pt x="13477" y="2740"/>
                    <a:pt x="12901" y="2876"/>
                    <a:pt x="12322" y="2876"/>
                  </a:cubicBezTo>
                  <a:cubicBezTo>
                    <a:pt x="12107" y="2876"/>
                    <a:pt x="11893" y="2857"/>
                    <a:pt x="11680" y="2819"/>
                  </a:cubicBezTo>
                  <a:cubicBezTo>
                    <a:pt x="11466" y="2772"/>
                    <a:pt x="11263" y="2724"/>
                    <a:pt x="11061" y="2641"/>
                  </a:cubicBezTo>
                  <a:lnTo>
                    <a:pt x="10847" y="2569"/>
                  </a:lnTo>
                  <a:lnTo>
                    <a:pt x="10847" y="2569"/>
                  </a:lnTo>
                  <a:cubicBezTo>
                    <a:pt x="11109" y="2712"/>
                    <a:pt x="11394" y="2819"/>
                    <a:pt x="11692" y="2867"/>
                  </a:cubicBezTo>
                  <a:cubicBezTo>
                    <a:pt x="11935" y="2916"/>
                    <a:pt x="12180" y="2941"/>
                    <a:pt x="12426" y="2941"/>
                  </a:cubicBezTo>
                  <a:cubicBezTo>
                    <a:pt x="13011" y="2941"/>
                    <a:pt x="13592" y="2802"/>
                    <a:pt x="14121" y="2534"/>
                  </a:cubicBezTo>
                  <a:lnTo>
                    <a:pt x="14180" y="2498"/>
                  </a:lnTo>
                  <a:lnTo>
                    <a:pt x="14121" y="2450"/>
                  </a:lnTo>
                  <a:cubicBezTo>
                    <a:pt x="13264" y="1772"/>
                    <a:pt x="12216" y="1355"/>
                    <a:pt x="11132" y="1260"/>
                  </a:cubicBezTo>
                  <a:cubicBezTo>
                    <a:pt x="10920" y="1236"/>
                    <a:pt x="10707" y="1224"/>
                    <a:pt x="10495" y="1224"/>
                  </a:cubicBezTo>
                  <a:cubicBezTo>
                    <a:pt x="9319" y="1224"/>
                    <a:pt x="8170" y="1584"/>
                    <a:pt x="7192" y="2260"/>
                  </a:cubicBezTo>
                  <a:cubicBezTo>
                    <a:pt x="7013" y="2355"/>
                    <a:pt x="6882" y="2534"/>
                    <a:pt x="6834" y="2748"/>
                  </a:cubicBezTo>
                  <a:cubicBezTo>
                    <a:pt x="6822" y="2855"/>
                    <a:pt x="6858" y="2974"/>
                    <a:pt x="6930" y="3069"/>
                  </a:cubicBezTo>
                  <a:cubicBezTo>
                    <a:pt x="6989" y="3153"/>
                    <a:pt x="7072" y="3224"/>
                    <a:pt x="7156" y="3272"/>
                  </a:cubicBezTo>
                  <a:cubicBezTo>
                    <a:pt x="7334" y="3367"/>
                    <a:pt x="7537" y="3439"/>
                    <a:pt x="7739" y="3474"/>
                  </a:cubicBezTo>
                  <a:lnTo>
                    <a:pt x="8311" y="3605"/>
                  </a:lnTo>
                  <a:cubicBezTo>
                    <a:pt x="9085" y="3784"/>
                    <a:pt x="9894" y="3962"/>
                    <a:pt x="10728" y="4082"/>
                  </a:cubicBezTo>
                  <a:cubicBezTo>
                    <a:pt x="11514" y="4213"/>
                    <a:pt x="12310" y="4273"/>
                    <a:pt x="13107" y="4273"/>
                  </a:cubicBezTo>
                  <a:cubicBezTo>
                    <a:pt x="13179" y="4273"/>
                    <a:pt x="13251" y="4273"/>
                    <a:pt x="13323" y="4272"/>
                  </a:cubicBezTo>
                  <a:cubicBezTo>
                    <a:pt x="13776" y="4260"/>
                    <a:pt x="14228" y="4212"/>
                    <a:pt x="14669" y="4141"/>
                  </a:cubicBezTo>
                  <a:cubicBezTo>
                    <a:pt x="14895" y="4105"/>
                    <a:pt x="15109" y="4058"/>
                    <a:pt x="15335" y="3998"/>
                  </a:cubicBezTo>
                  <a:cubicBezTo>
                    <a:pt x="15562" y="3951"/>
                    <a:pt x="15788" y="3879"/>
                    <a:pt x="16002" y="3784"/>
                  </a:cubicBezTo>
                  <a:cubicBezTo>
                    <a:pt x="16347" y="3641"/>
                    <a:pt x="16645" y="3427"/>
                    <a:pt x="16883" y="3141"/>
                  </a:cubicBezTo>
                  <a:cubicBezTo>
                    <a:pt x="17133" y="2843"/>
                    <a:pt x="17205" y="2438"/>
                    <a:pt x="17074" y="2069"/>
                  </a:cubicBezTo>
                  <a:cubicBezTo>
                    <a:pt x="16919" y="1736"/>
                    <a:pt x="16669" y="1450"/>
                    <a:pt x="16359" y="1272"/>
                  </a:cubicBezTo>
                  <a:cubicBezTo>
                    <a:pt x="16062" y="1081"/>
                    <a:pt x="15752" y="926"/>
                    <a:pt x="15419" y="807"/>
                  </a:cubicBezTo>
                  <a:cubicBezTo>
                    <a:pt x="14192" y="355"/>
                    <a:pt x="12907" y="81"/>
                    <a:pt x="11597" y="21"/>
                  </a:cubicBezTo>
                  <a:cubicBezTo>
                    <a:pt x="11329" y="8"/>
                    <a:pt x="11062" y="1"/>
                    <a:pt x="1079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701650" y="2892150"/>
              <a:ext cx="124150" cy="141525"/>
            </a:xfrm>
            <a:custGeom>
              <a:avLst/>
              <a:gdLst/>
              <a:ahLst/>
              <a:cxnLst/>
              <a:rect l="l" t="t" r="r" b="b"/>
              <a:pathLst>
                <a:path w="4966" h="5661" extrusionOk="0">
                  <a:moveTo>
                    <a:pt x="4715" y="1"/>
                  </a:moveTo>
                  <a:lnTo>
                    <a:pt x="4715" y="1"/>
                  </a:lnTo>
                  <a:cubicBezTo>
                    <a:pt x="4822" y="382"/>
                    <a:pt x="4858" y="786"/>
                    <a:pt x="4822" y="1179"/>
                  </a:cubicBezTo>
                  <a:cubicBezTo>
                    <a:pt x="4655" y="2132"/>
                    <a:pt x="4191" y="3001"/>
                    <a:pt x="3489" y="3668"/>
                  </a:cubicBezTo>
                  <a:cubicBezTo>
                    <a:pt x="3131" y="4061"/>
                    <a:pt x="2727" y="4406"/>
                    <a:pt x="2298" y="4715"/>
                  </a:cubicBezTo>
                  <a:cubicBezTo>
                    <a:pt x="1929" y="4954"/>
                    <a:pt x="1548" y="5144"/>
                    <a:pt x="1143" y="5299"/>
                  </a:cubicBezTo>
                  <a:cubicBezTo>
                    <a:pt x="453" y="5561"/>
                    <a:pt x="0" y="5632"/>
                    <a:pt x="0" y="5656"/>
                  </a:cubicBezTo>
                  <a:cubicBezTo>
                    <a:pt x="29" y="5659"/>
                    <a:pt x="58" y="5661"/>
                    <a:pt x="86" y="5661"/>
                  </a:cubicBezTo>
                  <a:cubicBezTo>
                    <a:pt x="165" y="5661"/>
                    <a:pt x="243" y="5650"/>
                    <a:pt x="322" y="5632"/>
                  </a:cubicBezTo>
                  <a:cubicBezTo>
                    <a:pt x="607" y="5585"/>
                    <a:pt x="905" y="5513"/>
                    <a:pt x="1179" y="5418"/>
                  </a:cubicBezTo>
                  <a:cubicBezTo>
                    <a:pt x="1607" y="5275"/>
                    <a:pt x="2000" y="5073"/>
                    <a:pt x="2369" y="4835"/>
                  </a:cubicBezTo>
                  <a:cubicBezTo>
                    <a:pt x="2834" y="4537"/>
                    <a:pt x="3239" y="4192"/>
                    <a:pt x="3608" y="3787"/>
                  </a:cubicBezTo>
                  <a:cubicBezTo>
                    <a:pt x="4334" y="3096"/>
                    <a:pt x="4798" y="2179"/>
                    <a:pt x="4929" y="1191"/>
                  </a:cubicBezTo>
                  <a:cubicBezTo>
                    <a:pt x="4965" y="894"/>
                    <a:pt x="4929" y="584"/>
                    <a:pt x="4846" y="298"/>
                  </a:cubicBezTo>
                  <a:cubicBezTo>
                    <a:pt x="4822" y="191"/>
                    <a:pt x="4775" y="96"/>
                    <a:pt x="471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3934400" y="2928750"/>
              <a:ext cx="495025" cy="104825"/>
            </a:xfrm>
            <a:custGeom>
              <a:avLst/>
              <a:gdLst/>
              <a:ahLst/>
              <a:cxnLst/>
              <a:rect l="l" t="t" r="r" b="b"/>
              <a:pathLst>
                <a:path w="19801" h="4193" extrusionOk="0">
                  <a:moveTo>
                    <a:pt x="7587" y="1"/>
                  </a:moveTo>
                  <a:cubicBezTo>
                    <a:pt x="6888" y="1"/>
                    <a:pt x="6188" y="105"/>
                    <a:pt x="5513" y="311"/>
                  </a:cubicBezTo>
                  <a:cubicBezTo>
                    <a:pt x="4370" y="668"/>
                    <a:pt x="3311" y="1215"/>
                    <a:pt x="2358" y="1942"/>
                  </a:cubicBezTo>
                  <a:cubicBezTo>
                    <a:pt x="1727" y="2430"/>
                    <a:pt x="1132" y="2954"/>
                    <a:pt x="584" y="3537"/>
                  </a:cubicBezTo>
                  <a:cubicBezTo>
                    <a:pt x="382" y="3740"/>
                    <a:pt x="239" y="3906"/>
                    <a:pt x="144" y="4013"/>
                  </a:cubicBezTo>
                  <a:cubicBezTo>
                    <a:pt x="84" y="4061"/>
                    <a:pt x="37" y="4121"/>
                    <a:pt x="1" y="4192"/>
                  </a:cubicBezTo>
                  <a:cubicBezTo>
                    <a:pt x="60" y="4144"/>
                    <a:pt x="120" y="4097"/>
                    <a:pt x="168" y="4037"/>
                  </a:cubicBezTo>
                  <a:lnTo>
                    <a:pt x="632" y="3585"/>
                  </a:lnTo>
                  <a:cubicBezTo>
                    <a:pt x="1191" y="3025"/>
                    <a:pt x="1799" y="2513"/>
                    <a:pt x="2430" y="2037"/>
                  </a:cubicBezTo>
                  <a:cubicBezTo>
                    <a:pt x="3370" y="1335"/>
                    <a:pt x="4430" y="799"/>
                    <a:pt x="5549" y="453"/>
                  </a:cubicBezTo>
                  <a:cubicBezTo>
                    <a:pt x="6201" y="262"/>
                    <a:pt x="6875" y="167"/>
                    <a:pt x="7547" y="167"/>
                  </a:cubicBezTo>
                  <a:cubicBezTo>
                    <a:pt x="8298" y="167"/>
                    <a:pt x="9048" y="286"/>
                    <a:pt x="9764" y="525"/>
                  </a:cubicBezTo>
                  <a:cubicBezTo>
                    <a:pt x="10455" y="787"/>
                    <a:pt x="11097" y="1168"/>
                    <a:pt x="11657" y="1644"/>
                  </a:cubicBezTo>
                  <a:cubicBezTo>
                    <a:pt x="12229" y="2097"/>
                    <a:pt x="12860" y="2513"/>
                    <a:pt x="13550" y="2573"/>
                  </a:cubicBezTo>
                  <a:cubicBezTo>
                    <a:pt x="13672" y="2580"/>
                    <a:pt x="13794" y="2583"/>
                    <a:pt x="13915" y="2583"/>
                  </a:cubicBezTo>
                  <a:cubicBezTo>
                    <a:pt x="14432" y="2583"/>
                    <a:pt x="14942" y="2522"/>
                    <a:pt x="15443" y="2406"/>
                  </a:cubicBezTo>
                  <a:cubicBezTo>
                    <a:pt x="15751" y="2338"/>
                    <a:pt x="16062" y="2305"/>
                    <a:pt x="16371" y="2305"/>
                  </a:cubicBezTo>
                  <a:cubicBezTo>
                    <a:pt x="16600" y="2305"/>
                    <a:pt x="16827" y="2323"/>
                    <a:pt x="17051" y="2358"/>
                  </a:cubicBezTo>
                  <a:cubicBezTo>
                    <a:pt x="17836" y="2478"/>
                    <a:pt x="18575" y="2811"/>
                    <a:pt x="19182" y="3323"/>
                  </a:cubicBezTo>
                  <a:cubicBezTo>
                    <a:pt x="19396" y="3513"/>
                    <a:pt x="19610" y="3716"/>
                    <a:pt x="19801" y="3930"/>
                  </a:cubicBezTo>
                  <a:cubicBezTo>
                    <a:pt x="19646" y="3680"/>
                    <a:pt x="19456" y="3454"/>
                    <a:pt x="19218" y="3263"/>
                  </a:cubicBezTo>
                  <a:cubicBezTo>
                    <a:pt x="18610" y="2728"/>
                    <a:pt x="17872" y="2370"/>
                    <a:pt x="17074" y="2239"/>
                  </a:cubicBezTo>
                  <a:cubicBezTo>
                    <a:pt x="16825" y="2196"/>
                    <a:pt x="16572" y="2175"/>
                    <a:pt x="16320" y="2175"/>
                  </a:cubicBezTo>
                  <a:cubicBezTo>
                    <a:pt x="16019" y="2175"/>
                    <a:pt x="15717" y="2205"/>
                    <a:pt x="15419" y="2263"/>
                  </a:cubicBezTo>
                  <a:cubicBezTo>
                    <a:pt x="14929" y="2369"/>
                    <a:pt x="14423" y="2428"/>
                    <a:pt x="13920" y="2428"/>
                  </a:cubicBezTo>
                  <a:cubicBezTo>
                    <a:pt x="13800" y="2428"/>
                    <a:pt x="13681" y="2425"/>
                    <a:pt x="13562" y="2418"/>
                  </a:cubicBezTo>
                  <a:cubicBezTo>
                    <a:pt x="12907" y="2358"/>
                    <a:pt x="12324" y="1954"/>
                    <a:pt x="11752" y="1513"/>
                  </a:cubicBezTo>
                  <a:cubicBezTo>
                    <a:pt x="11181" y="1025"/>
                    <a:pt x="10526" y="632"/>
                    <a:pt x="9823" y="370"/>
                  </a:cubicBezTo>
                  <a:cubicBezTo>
                    <a:pt x="9099" y="123"/>
                    <a:pt x="8343" y="1"/>
                    <a:pt x="758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4437750" y="2887675"/>
              <a:ext cx="536400" cy="136375"/>
            </a:xfrm>
            <a:custGeom>
              <a:avLst/>
              <a:gdLst/>
              <a:ahLst/>
              <a:cxnLst/>
              <a:rect l="l" t="t" r="r" b="b"/>
              <a:pathLst>
                <a:path w="21456" h="5455" extrusionOk="0">
                  <a:moveTo>
                    <a:pt x="21455" y="1"/>
                  </a:moveTo>
                  <a:lnTo>
                    <a:pt x="21455" y="1"/>
                  </a:lnTo>
                  <a:cubicBezTo>
                    <a:pt x="21396" y="61"/>
                    <a:pt x="21336" y="132"/>
                    <a:pt x="21289" y="203"/>
                  </a:cubicBezTo>
                  <a:cubicBezTo>
                    <a:pt x="21170" y="322"/>
                    <a:pt x="21027" y="525"/>
                    <a:pt x="20801" y="739"/>
                  </a:cubicBezTo>
                  <a:cubicBezTo>
                    <a:pt x="20193" y="1370"/>
                    <a:pt x="19515" y="1942"/>
                    <a:pt x="18800" y="2454"/>
                  </a:cubicBezTo>
                  <a:cubicBezTo>
                    <a:pt x="17729" y="3204"/>
                    <a:pt x="16574" y="3835"/>
                    <a:pt x="15359" y="4311"/>
                  </a:cubicBezTo>
                  <a:cubicBezTo>
                    <a:pt x="14657" y="4597"/>
                    <a:pt x="13919" y="4835"/>
                    <a:pt x="13169" y="5002"/>
                  </a:cubicBezTo>
                  <a:cubicBezTo>
                    <a:pt x="12359" y="5192"/>
                    <a:pt x="11537" y="5311"/>
                    <a:pt x="10716" y="5323"/>
                  </a:cubicBezTo>
                  <a:cubicBezTo>
                    <a:pt x="9120" y="5311"/>
                    <a:pt x="7537" y="4978"/>
                    <a:pt x="6061" y="4359"/>
                  </a:cubicBezTo>
                  <a:cubicBezTo>
                    <a:pt x="4858" y="3871"/>
                    <a:pt x="3715" y="3228"/>
                    <a:pt x="2655" y="2466"/>
                  </a:cubicBezTo>
                  <a:cubicBezTo>
                    <a:pt x="1941" y="1954"/>
                    <a:pt x="1274" y="1370"/>
                    <a:pt x="655" y="739"/>
                  </a:cubicBezTo>
                  <a:cubicBezTo>
                    <a:pt x="441" y="525"/>
                    <a:pt x="286" y="322"/>
                    <a:pt x="179" y="203"/>
                  </a:cubicBezTo>
                  <a:cubicBezTo>
                    <a:pt x="119" y="144"/>
                    <a:pt x="60" y="84"/>
                    <a:pt x="0" y="25"/>
                  </a:cubicBezTo>
                  <a:lnTo>
                    <a:pt x="0" y="25"/>
                  </a:lnTo>
                  <a:cubicBezTo>
                    <a:pt x="48" y="96"/>
                    <a:pt x="96" y="168"/>
                    <a:pt x="143" y="227"/>
                  </a:cubicBezTo>
                  <a:cubicBezTo>
                    <a:pt x="250" y="358"/>
                    <a:pt x="393" y="561"/>
                    <a:pt x="608" y="775"/>
                  </a:cubicBezTo>
                  <a:cubicBezTo>
                    <a:pt x="1215" y="1442"/>
                    <a:pt x="1870" y="2037"/>
                    <a:pt x="2584" y="2561"/>
                  </a:cubicBezTo>
                  <a:cubicBezTo>
                    <a:pt x="3644" y="3347"/>
                    <a:pt x="4787" y="3990"/>
                    <a:pt x="6001" y="4490"/>
                  </a:cubicBezTo>
                  <a:cubicBezTo>
                    <a:pt x="7501" y="5121"/>
                    <a:pt x="9097" y="5442"/>
                    <a:pt x="10716" y="5454"/>
                  </a:cubicBezTo>
                  <a:cubicBezTo>
                    <a:pt x="11561" y="5430"/>
                    <a:pt x="12383" y="5323"/>
                    <a:pt x="13204" y="5133"/>
                  </a:cubicBezTo>
                  <a:cubicBezTo>
                    <a:pt x="13954" y="4954"/>
                    <a:pt x="14705" y="4716"/>
                    <a:pt x="15419" y="4418"/>
                  </a:cubicBezTo>
                  <a:cubicBezTo>
                    <a:pt x="16645" y="3930"/>
                    <a:pt x="17800" y="3287"/>
                    <a:pt x="18860" y="2513"/>
                  </a:cubicBezTo>
                  <a:cubicBezTo>
                    <a:pt x="19586" y="2001"/>
                    <a:pt x="20253" y="1406"/>
                    <a:pt x="20848" y="751"/>
                  </a:cubicBezTo>
                  <a:cubicBezTo>
                    <a:pt x="21015" y="572"/>
                    <a:pt x="21170" y="394"/>
                    <a:pt x="21312" y="203"/>
                  </a:cubicBezTo>
                  <a:cubicBezTo>
                    <a:pt x="21372" y="132"/>
                    <a:pt x="21420" y="72"/>
                    <a:pt x="2145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4557100" y="2886200"/>
              <a:ext cx="339350" cy="61350"/>
            </a:xfrm>
            <a:custGeom>
              <a:avLst/>
              <a:gdLst/>
              <a:ahLst/>
              <a:cxnLst/>
              <a:rect l="l" t="t" r="r" b="b"/>
              <a:pathLst>
                <a:path w="13574" h="2454" extrusionOk="0">
                  <a:moveTo>
                    <a:pt x="13574" y="0"/>
                  </a:moveTo>
                  <a:lnTo>
                    <a:pt x="13574" y="0"/>
                  </a:lnTo>
                  <a:cubicBezTo>
                    <a:pt x="13395" y="72"/>
                    <a:pt x="13229" y="167"/>
                    <a:pt x="13074" y="274"/>
                  </a:cubicBezTo>
                  <a:cubicBezTo>
                    <a:pt x="12752" y="465"/>
                    <a:pt x="12288" y="715"/>
                    <a:pt x="11693" y="989"/>
                  </a:cubicBezTo>
                  <a:cubicBezTo>
                    <a:pt x="11002" y="1322"/>
                    <a:pt x="10288" y="1608"/>
                    <a:pt x="9550" y="1834"/>
                  </a:cubicBezTo>
                  <a:cubicBezTo>
                    <a:pt x="8657" y="2120"/>
                    <a:pt x="7728" y="2275"/>
                    <a:pt x="6787" y="2286"/>
                  </a:cubicBezTo>
                  <a:cubicBezTo>
                    <a:pt x="5073" y="2251"/>
                    <a:pt x="3394" y="1834"/>
                    <a:pt x="1858" y="1096"/>
                  </a:cubicBezTo>
                  <a:cubicBezTo>
                    <a:pt x="1394" y="870"/>
                    <a:pt x="929" y="620"/>
                    <a:pt x="489" y="346"/>
                  </a:cubicBezTo>
                  <a:cubicBezTo>
                    <a:pt x="334" y="239"/>
                    <a:pt x="167" y="143"/>
                    <a:pt x="1" y="60"/>
                  </a:cubicBezTo>
                  <a:lnTo>
                    <a:pt x="1" y="60"/>
                  </a:lnTo>
                  <a:cubicBezTo>
                    <a:pt x="36" y="96"/>
                    <a:pt x="72" y="120"/>
                    <a:pt x="120" y="155"/>
                  </a:cubicBezTo>
                  <a:cubicBezTo>
                    <a:pt x="191" y="215"/>
                    <a:pt x="298" y="298"/>
                    <a:pt x="453" y="405"/>
                  </a:cubicBezTo>
                  <a:cubicBezTo>
                    <a:pt x="882" y="703"/>
                    <a:pt x="1334" y="965"/>
                    <a:pt x="1810" y="1191"/>
                  </a:cubicBezTo>
                  <a:cubicBezTo>
                    <a:pt x="3346" y="1989"/>
                    <a:pt x="5049" y="2417"/>
                    <a:pt x="6787" y="2453"/>
                  </a:cubicBezTo>
                  <a:cubicBezTo>
                    <a:pt x="7740" y="2441"/>
                    <a:pt x="8692" y="2275"/>
                    <a:pt x="9597" y="1977"/>
                  </a:cubicBezTo>
                  <a:cubicBezTo>
                    <a:pt x="10335" y="1739"/>
                    <a:pt x="11050" y="1453"/>
                    <a:pt x="11740" y="1096"/>
                  </a:cubicBezTo>
                  <a:cubicBezTo>
                    <a:pt x="12217" y="870"/>
                    <a:pt x="12669" y="608"/>
                    <a:pt x="13109" y="334"/>
                  </a:cubicBezTo>
                  <a:cubicBezTo>
                    <a:pt x="13264" y="227"/>
                    <a:pt x="13383" y="143"/>
                    <a:pt x="13455" y="96"/>
                  </a:cubicBezTo>
                  <a:cubicBezTo>
                    <a:pt x="13538" y="36"/>
                    <a:pt x="13574" y="0"/>
                    <a:pt x="135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897625" y="2897875"/>
              <a:ext cx="344125" cy="137475"/>
            </a:xfrm>
            <a:custGeom>
              <a:avLst/>
              <a:gdLst/>
              <a:ahLst/>
              <a:cxnLst/>
              <a:rect l="l" t="t" r="r" b="b"/>
              <a:pathLst>
                <a:path w="13765" h="5499" extrusionOk="0">
                  <a:moveTo>
                    <a:pt x="11984" y="1"/>
                  </a:moveTo>
                  <a:cubicBezTo>
                    <a:pt x="11826" y="1"/>
                    <a:pt x="11669" y="4"/>
                    <a:pt x="11514" y="10"/>
                  </a:cubicBezTo>
                  <a:lnTo>
                    <a:pt x="10966" y="34"/>
                  </a:lnTo>
                  <a:lnTo>
                    <a:pt x="10383" y="93"/>
                  </a:lnTo>
                  <a:cubicBezTo>
                    <a:pt x="9978" y="117"/>
                    <a:pt x="9549" y="212"/>
                    <a:pt x="9097" y="284"/>
                  </a:cubicBezTo>
                  <a:cubicBezTo>
                    <a:pt x="8109" y="486"/>
                    <a:pt x="7156" y="772"/>
                    <a:pt x="6227" y="1129"/>
                  </a:cubicBezTo>
                  <a:cubicBezTo>
                    <a:pt x="5299" y="1498"/>
                    <a:pt x="4394" y="1939"/>
                    <a:pt x="3537" y="2450"/>
                  </a:cubicBezTo>
                  <a:cubicBezTo>
                    <a:pt x="3156" y="2712"/>
                    <a:pt x="2787" y="2939"/>
                    <a:pt x="2465" y="3189"/>
                  </a:cubicBezTo>
                  <a:cubicBezTo>
                    <a:pt x="2310" y="3308"/>
                    <a:pt x="2132" y="3427"/>
                    <a:pt x="1989" y="3546"/>
                  </a:cubicBezTo>
                  <a:lnTo>
                    <a:pt x="1572" y="3891"/>
                  </a:lnTo>
                  <a:cubicBezTo>
                    <a:pt x="1298" y="4117"/>
                    <a:pt x="1072" y="4344"/>
                    <a:pt x="870" y="4534"/>
                  </a:cubicBezTo>
                  <a:lnTo>
                    <a:pt x="596" y="4808"/>
                  </a:lnTo>
                  <a:lnTo>
                    <a:pt x="381" y="5046"/>
                  </a:lnTo>
                  <a:lnTo>
                    <a:pt x="96" y="5368"/>
                  </a:lnTo>
                  <a:cubicBezTo>
                    <a:pt x="24" y="5451"/>
                    <a:pt x="0" y="5498"/>
                    <a:pt x="0" y="5498"/>
                  </a:cubicBezTo>
                  <a:cubicBezTo>
                    <a:pt x="36" y="5463"/>
                    <a:pt x="84" y="5427"/>
                    <a:pt x="120" y="5391"/>
                  </a:cubicBezTo>
                  <a:lnTo>
                    <a:pt x="441" y="5070"/>
                  </a:lnTo>
                  <a:lnTo>
                    <a:pt x="655" y="4844"/>
                  </a:lnTo>
                  <a:lnTo>
                    <a:pt x="941" y="4582"/>
                  </a:lnTo>
                  <a:cubicBezTo>
                    <a:pt x="1143" y="4403"/>
                    <a:pt x="1370" y="4177"/>
                    <a:pt x="1644" y="3974"/>
                  </a:cubicBezTo>
                  <a:lnTo>
                    <a:pt x="2048" y="3605"/>
                  </a:lnTo>
                  <a:lnTo>
                    <a:pt x="2536" y="3260"/>
                  </a:lnTo>
                  <a:cubicBezTo>
                    <a:pt x="2858" y="3022"/>
                    <a:pt x="3227" y="2808"/>
                    <a:pt x="3608" y="2558"/>
                  </a:cubicBezTo>
                  <a:cubicBezTo>
                    <a:pt x="4465" y="2058"/>
                    <a:pt x="5358" y="1617"/>
                    <a:pt x="6275" y="1248"/>
                  </a:cubicBezTo>
                  <a:cubicBezTo>
                    <a:pt x="7192" y="891"/>
                    <a:pt x="8144" y="605"/>
                    <a:pt x="9121" y="403"/>
                  </a:cubicBezTo>
                  <a:cubicBezTo>
                    <a:pt x="9573" y="319"/>
                    <a:pt x="10002" y="224"/>
                    <a:pt x="10407" y="188"/>
                  </a:cubicBezTo>
                  <a:lnTo>
                    <a:pt x="10978" y="129"/>
                  </a:lnTo>
                  <a:lnTo>
                    <a:pt x="11526" y="93"/>
                  </a:lnTo>
                  <a:lnTo>
                    <a:pt x="12835" y="93"/>
                  </a:lnTo>
                  <a:lnTo>
                    <a:pt x="13157" y="117"/>
                  </a:lnTo>
                  <a:lnTo>
                    <a:pt x="13609" y="141"/>
                  </a:lnTo>
                  <a:lnTo>
                    <a:pt x="13764" y="141"/>
                  </a:lnTo>
                  <a:cubicBezTo>
                    <a:pt x="13730" y="132"/>
                    <a:pt x="13691" y="124"/>
                    <a:pt x="13649" y="124"/>
                  </a:cubicBezTo>
                  <a:cubicBezTo>
                    <a:pt x="13632" y="124"/>
                    <a:pt x="13615" y="125"/>
                    <a:pt x="13597" y="129"/>
                  </a:cubicBezTo>
                  <a:lnTo>
                    <a:pt x="13157" y="69"/>
                  </a:lnTo>
                  <a:lnTo>
                    <a:pt x="12835" y="34"/>
                  </a:lnTo>
                  <a:lnTo>
                    <a:pt x="12454" y="10"/>
                  </a:lnTo>
                  <a:cubicBezTo>
                    <a:pt x="12300" y="4"/>
                    <a:pt x="12142" y="1"/>
                    <a:pt x="119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5186650" y="2872200"/>
              <a:ext cx="200650" cy="159875"/>
            </a:xfrm>
            <a:custGeom>
              <a:avLst/>
              <a:gdLst/>
              <a:ahLst/>
              <a:cxnLst/>
              <a:rect l="l" t="t" r="r" b="b"/>
              <a:pathLst>
                <a:path w="8026" h="6395" extrusionOk="0">
                  <a:moveTo>
                    <a:pt x="8025" y="1"/>
                  </a:moveTo>
                  <a:cubicBezTo>
                    <a:pt x="7739" y="1823"/>
                    <a:pt x="6656" y="3430"/>
                    <a:pt x="5061" y="4359"/>
                  </a:cubicBezTo>
                  <a:cubicBezTo>
                    <a:pt x="3953" y="5025"/>
                    <a:pt x="2775" y="5549"/>
                    <a:pt x="1536" y="5894"/>
                  </a:cubicBezTo>
                  <a:lnTo>
                    <a:pt x="405" y="6252"/>
                  </a:lnTo>
                  <a:cubicBezTo>
                    <a:pt x="274" y="6275"/>
                    <a:pt x="131" y="6335"/>
                    <a:pt x="0" y="6395"/>
                  </a:cubicBezTo>
                  <a:cubicBezTo>
                    <a:pt x="143" y="6383"/>
                    <a:pt x="286" y="6347"/>
                    <a:pt x="429" y="6311"/>
                  </a:cubicBezTo>
                  <a:cubicBezTo>
                    <a:pt x="703" y="6252"/>
                    <a:pt x="1084" y="6144"/>
                    <a:pt x="1560" y="6014"/>
                  </a:cubicBezTo>
                  <a:cubicBezTo>
                    <a:pt x="2822" y="5680"/>
                    <a:pt x="4025" y="5168"/>
                    <a:pt x="5144" y="4490"/>
                  </a:cubicBezTo>
                  <a:cubicBezTo>
                    <a:pt x="6251" y="3787"/>
                    <a:pt x="7132" y="2775"/>
                    <a:pt x="7680" y="1572"/>
                  </a:cubicBezTo>
                  <a:cubicBezTo>
                    <a:pt x="7835" y="1215"/>
                    <a:pt x="7942" y="822"/>
                    <a:pt x="8001" y="429"/>
                  </a:cubicBezTo>
                  <a:cubicBezTo>
                    <a:pt x="8013" y="322"/>
                    <a:pt x="8025" y="227"/>
                    <a:pt x="8025" y="108"/>
                  </a:cubicBezTo>
                  <a:lnTo>
                    <a:pt x="8025"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3807000" y="2901850"/>
              <a:ext cx="683750" cy="132600"/>
            </a:xfrm>
            <a:custGeom>
              <a:avLst/>
              <a:gdLst/>
              <a:ahLst/>
              <a:cxnLst/>
              <a:rect l="l" t="t" r="r" b="b"/>
              <a:pathLst>
                <a:path w="27350" h="5304" extrusionOk="0">
                  <a:moveTo>
                    <a:pt x="12390" y="0"/>
                  </a:moveTo>
                  <a:cubicBezTo>
                    <a:pt x="10865" y="0"/>
                    <a:pt x="9351" y="292"/>
                    <a:pt x="7919" y="863"/>
                  </a:cubicBezTo>
                  <a:cubicBezTo>
                    <a:pt x="7133" y="1160"/>
                    <a:pt x="6359" y="1518"/>
                    <a:pt x="5621" y="1922"/>
                  </a:cubicBezTo>
                  <a:cubicBezTo>
                    <a:pt x="4918" y="2280"/>
                    <a:pt x="4275" y="2649"/>
                    <a:pt x="3692" y="2982"/>
                  </a:cubicBezTo>
                  <a:cubicBezTo>
                    <a:pt x="2525" y="3661"/>
                    <a:pt x="1620" y="4244"/>
                    <a:pt x="977" y="4649"/>
                  </a:cubicBezTo>
                  <a:cubicBezTo>
                    <a:pt x="656" y="4851"/>
                    <a:pt x="418" y="5018"/>
                    <a:pt x="251" y="5125"/>
                  </a:cubicBezTo>
                  <a:lnTo>
                    <a:pt x="72" y="5256"/>
                  </a:lnTo>
                  <a:cubicBezTo>
                    <a:pt x="49" y="5268"/>
                    <a:pt x="25" y="5292"/>
                    <a:pt x="1" y="5304"/>
                  </a:cubicBezTo>
                  <a:cubicBezTo>
                    <a:pt x="13" y="5304"/>
                    <a:pt x="37" y="5292"/>
                    <a:pt x="72" y="5268"/>
                  </a:cubicBezTo>
                  <a:lnTo>
                    <a:pt x="275" y="5149"/>
                  </a:lnTo>
                  <a:lnTo>
                    <a:pt x="1013" y="4697"/>
                  </a:lnTo>
                  <a:cubicBezTo>
                    <a:pt x="1644" y="4316"/>
                    <a:pt x="2585" y="3756"/>
                    <a:pt x="3751" y="3089"/>
                  </a:cubicBezTo>
                  <a:cubicBezTo>
                    <a:pt x="4335" y="2768"/>
                    <a:pt x="4978" y="2411"/>
                    <a:pt x="5680" y="2053"/>
                  </a:cubicBezTo>
                  <a:cubicBezTo>
                    <a:pt x="6418" y="1660"/>
                    <a:pt x="7192" y="1315"/>
                    <a:pt x="7978" y="1018"/>
                  </a:cubicBezTo>
                  <a:cubicBezTo>
                    <a:pt x="9380" y="466"/>
                    <a:pt x="10871" y="179"/>
                    <a:pt x="12374" y="179"/>
                  </a:cubicBezTo>
                  <a:cubicBezTo>
                    <a:pt x="12786" y="179"/>
                    <a:pt x="13198" y="200"/>
                    <a:pt x="13610" y="244"/>
                  </a:cubicBezTo>
                  <a:cubicBezTo>
                    <a:pt x="14598" y="386"/>
                    <a:pt x="15562" y="625"/>
                    <a:pt x="16503" y="934"/>
                  </a:cubicBezTo>
                  <a:cubicBezTo>
                    <a:pt x="17396" y="1232"/>
                    <a:pt x="18301" y="1458"/>
                    <a:pt x="19218" y="1613"/>
                  </a:cubicBezTo>
                  <a:cubicBezTo>
                    <a:pt x="20111" y="1768"/>
                    <a:pt x="20944" y="1875"/>
                    <a:pt x="21718" y="1994"/>
                  </a:cubicBezTo>
                  <a:cubicBezTo>
                    <a:pt x="22444" y="2101"/>
                    <a:pt x="23159" y="2256"/>
                    <a:pt x="23861" y="2458"/>
                  </a:cubicBezTo>
                  <a:cubicBezTo>
                    <a:pt x="24873" y="2756"/>
                    <a:pt x="25814" y="3280"/>
                    <a:pt x="26600" y="3994"/>
                  </a:cubicBezTo>
                  <a:cubicBezTo>
                    <a:pt x="26873" y="4268"/>
                    <a:pt x="27123" y="4566"/>
                    <a:pt x="27350" y="4887"/>
                  </a:cubicBezTo>
                  <a:cubicBezTo>
                    <a:pt x="27159" y="4530"/>
                    <a:pt x="26933" y="4220"/>
                    <a:pt x="26647" y="3946"/>
                  </a:cubicBezTo>
                  <a:cubicBezTo>
                    <a:pt x="25873" y="3208"/>
                    <a:pt x="24921" y="2649"/>
                    <a:pt x="23897" y="2339"/>
                  </a:cubicBezTo>
                  <a:cubicBezTo>
                    <a:pt x="23194" y="2125"/>
                    <a:pt x="22468" y="1958"/>
                    <a:pt x="21742" y="1851"/>
                  </a:cubicBezTo>
                  <a:cubicBezTo>
                    <a:pt x="20968" y="1720"/>
                    <a:pt x="20123" y="1613"/>
                    <a:pt x="19253" y="1458"/>
                  </a:cubicBezTo>
                  <a:cubicBezTo>
                    <a:pt x="18337" y="1291"/>
                    <a:pt x="17444" y="1065"/>
                    <a:pt x="16563" y="767"/>
                  </a:cubicBezTo>
                  <a:cubicBezTo>
                    <a:pt x="15610" y="458"/>
                    <a:pt x="14634" y="220"/>
                    <a:pt x="13634" y="65"/>
                  </a:cubicBezTo>
                  <a:cubicBezTo>
                    <a:pt x="13219" y="22"/>
                    <a:pt x="12804" y="0"/>
                    <a:pt x="1239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3554600" y="2888275"/>
              <a:ext cx="170875" cy="146475"/>
            </a:xfrm>
            <a:custGeom>
              <a:avLst/>
              <a:gdLst/>
              <a:ahLst/>
              <a:cxnLst/>
              <a:rect l="l" t="t" r="r" b="b"/>
              <a:pathLst>
                <a:path w="6835" h="5859" extrusionOk="0">
                  <a:moveTo>
                    <a:pt x="6835" y="1"/>
                  </a:moveTo>
                  <a:lnTo>
                    <a:pt x="6835" y="1"/>
                  </a:lnTo>
                  <a:cubicBezTo>
                    <a:pt x="6739" y="465"/>
                    <a:pt x="6597" y="918"/>
                    <a:pt x="6430" y="1346"/>
                  </a:cubicBezTo>
                  <a:cubicBezTo>
                    <a:pt x="6001" y="2382"/>
                    <a:pt x="5275" y="3275"/>
                    <a:pt x="4358" y="3918"/>
                  </a:cubicBezTo>
                  <a:cubicBezTo>
                    <a:pt x="3394" y="4513"/>
                    <a:pt x="2382" y="5001"/>
                    <a:pt x="1322" y="5371"/>
                  </a:cubicBezTo>
                  <a:lnTo>
                    <a:pt x="358" y="5716"/>
                  </a:lnTo>
                  <a:cubicBezTo>
                    <a:pt x="227" y="5752"/>
                    <a:pt x="108" y="5799"/>
                    <a:pt x="0" y="5859"/>
                  </a:cubicBezTo>
                  <a:cubicBezTo>
                    <a:pt x="120" y="5847"/>
                    <a:pt x="250" y="5823"/>
                    <a:pt x="370" y="5775"/>
                  </a:cubicBezTo>
                  <a:cubicBezTo>
                    <a:pt x="608" y="5716"/>
                    <a:pt x="941" y="5621"/>
                    <a:pt x="1358" y="5478"/>
                  </a:cubicBezTo>
                  <a:cubicBezTo>
                    <a:pt x="2441" y="5132"/>
                    <a:pt x="3489" y="4656"/>
                    <a:pt x="4453" y="4061"/>
                  </a:cubicBezTo>
                  <a:cubicBezTo>
                    <a:pt x="5406" y="3394"/>
                    <a:pt x="6132" y="2465"/>
                    <a:pt x="6549" y="1382"/>
                  </a:cubicBezTo>
                  <a:cubicBezTo>
                    <a:pt x="6668" y="1060"/>
                    <a:pt x="6763" y="727"/>
                    <a:pt x="6811" y="382"/>
                  </a:cubicBezTo>
                  <a:cubicBezTo>
                    <a:pt x="6835" y="263"/>
                    <a:pt x="6835" y="132"/>
                    <a:pt x="68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36675" y="2887975"/>
              <a:ext cx="250050" cy="146775"/>
            </a:xfrm>
            <a:custGeom>
              <a:avLst/>
              <a:gdLst/>
              <a:ahLst/>
              <a:cxnLst/>
              <a:rect l="l" t="t" r="r" b="b"/>
              <a:pathLst>
                <a:path w="10002" h="5871" extrusionOk="0">
                  <a:moveTo>
                    <a:pt x="10001" y="1"/>
                  </a:moveTo>
                  <a:lnTo>
                    <a:pt x="10001" y="1"/>
                  </a:lnTo>
                  <a:cubicBezTo>
                    <a:pt x="9858" y="37"/>
                    <a:pt x="9716" y="96"/>
                    <a:pt x="9573" y="156"/>
                  </a:cubicBezTo>
                  <a:cubicBezTo>
                    <a:pt x="9311" y="275"/>
                    <a:pt x="8918" y="453"/>
                    <a:pt x="8442" y="668"/>
                  </a:cubicBezTo>
                  <a:cubicBezTo>
                    <a:pt x="7477" y="1108"/>
                    <a:pt x="6156" y="1727"/>
                    <a:pt x="4751" y="2513"/>
                  </a:cubicBezTo>
                  <a:cubicBezTo>
                    <a:pt x="3536" y="3168"/>
                    <a:pt x="2381" y="3918"/>
                    <a:pt x="1286" y="4763"/>
                  </a:cubicBezTo>
                  <a:cubicBezTo>
                    <a:pt x="869" y="5085"/>
                    <a:pt x="536" y="5347"/>
                    <a:pt x="322" y="5549"/>
                  </a:cubicBezTo>
                  <a:cubicBezTo>
                    <a:pt x="202" y="5644"/>
                    <a:pt x="95" y="5752"/>
                    <a:pt x="0" y="5871"/>
                  </a:cubicBezTo>
                  <a:cubicBezTo>
                    <a:pt x="131" y="5787"/>
                    <a:pt x="250" y="5692"/>
                    <a:pt x="357" y="5585"/>
                  </a:cubicBezTo>
                  <a:cubicBezTo>
                    <a:pt x="583" y="5406"/>
                    <a:pt x="929" y="5156"/>
                    <a:pt x="1357" y="4835"/>
                  </a:cubicBezTo>
                  <a:cubicBezTo>
                    <a:pt x="2465" y="4037"/>
                    <a:pt x="3631" y="3311"/>
                    <a:pt x="4834" y="2656"/>
                  </a:cubicBezTo>
                  <a:cubicBezTo>
                    <a:pt x="6239" y="1882"/>
                    <a:pt x="7549" y="1239"/>
                    <a:pt x="8489" y="775"/>
                  </a:cubicBezTo>
                  <a:lnTo>
                    <a:pt x="9608" y="215"/>
                  </a:lnTo>
                  <a:cubicBezTo>
                    <a:pt x="9751" y="156"/>
                    <a:pt x="9882" y="84"/>
                    <a:pt x="1000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568475" y="2892625"/>
              <a:ext cx="528350" cy="142125"/>
            </a:xfrm>
            <a:custGeom>
              <a:avLst/>
              <a:gdLst/>
              <a:ahLst/>
              <a:cxnLst/>
              <a:rect l="l" t="t" r="r" b="b"/>
              <a:pathLst>
                <a:path w="21134" h="5685" extrusionOk="0">
                  <a:moveTo>
                    <a:pt x="20413" y="1"/>
                  </a:moveTo>
                  <a:cubicBezTo>
                    <a:pt x="20356" y="1"/>
                    <a:pt x="20298" y="2"/>
                    <a:pt x="20241" y="5"/>
                  </a:cubicBezTo>
                  <a:cubicBezTo>
                    <a:pt x="19431" y="65"/>
                    <a:pt x="18645" y="279"/>
                    <a:pt x="17919" y="648"/>
                  </a:cubicBezTo>
                  <a:cubicBezTo>
                    <a:pt x="16883" y="1208"/>
                    <a:pt x="15883" y="1875"/>
                    <a:pt x="14954" y="2613"/>
                  </a:cubicBezTo>
                  <a:cubicBezTo>
                    <a:pt x="14395" y="3030"/>
                    <a:pt x="13811" y="3411"/>
                    <a:pt x="13204" y="3744"/>
                  </a:cubicBezTo>
                  <a:cubicBezTo>
                    <a:pt x="12537" y="4089"/>
                    <a:pt x="11835" y="4351"/>
                    <a:pt x="11109" y="4542"/>
                  </a:cubicBezTo>
                  <a:cubicBezTo>
                    <a:pt x="9704" y="4875"/>
                    <a:pt x="8263" y="5054"/>
                    <a:pt x="6810" y="5066"/>
                  </a:cubicBezTo>
                  <a:cubicBezTo>
                    <a:pt x="5465" y="5113"/>
                    <a:pt x="4262" y="5101"/>
                    <a:pt x="3250" y="5161"/>
                  </a:cubicBezTo>
                  <a:cubicBezTo>
                    <a:pt x="2441" y="5197"/>
                    <a:pt x="1643" y="5292"/>
                    <a:pt x="857" y="5447"/>
                  </a:cubicBezTo>
                  <a:cubicBezTo>
                    <a:pt x="572" y="5506"/>
                    <a:pt x="357" y="5566"/>
                    <a:pt x="214" y="5601"/>
                  </a:cubicBezTo>
                  <a:cubicBezTo>
                    <a:pt x="131" y="5625"/>
                    <a:pt x="60" y="5649"/>
                    <a:pt x="0" y="5685"/>
                  </a:cubicBezTo>
                  <a:cubicBezTo>
                    <a:pt x="71" y="5673"/>
                    <a:pt x="143" y="5661"/>
                    <a:pt x="226" y="5637"/>
                  </a:cubicBezTo>
                  <a:cubicBezTo>
                    <a:pt x="369" y="5601"/>
                    <a:pt x="583" y="5566"/>
                    <a:pt x="869" y="5506"/>
                  </a:cubicBezTo>
                  <a:cubicBezTo>
                    <a:pt x="1655" y="5375"/>
                    <a:pt x="2453" y="5304"/>
                    <a:pt x="3250" y="5280"/>
                  </a:cubicBezTo>
                  <a:cubicBezTo>
                    <a:pt x="4262" y="5220"/>
                    <a:pt x="5465" y="5268"/>
                    <a:pt x="6810" y="5220"/>
                  </a:cubicBezTo>
                  <a:cubicBezTo>
                    <a:pt x="8275" y="5208"/>
                    <a:pt x="9727" y="5042"/>
                    <a:pt x="11156" y="4708"/>
                  </a:cubicBezTo>
                  <a:cubicBezTo>
                    <a:pt x="11882" y="4518"/>
                    <a:pt x="12597" y="4244"/>
                    <a:pt x="13276" y="3887"/>
                  </a:cubicBezTo>
                  <a:cubicBezTo>
                    <a:pt x="13895" y="3542"/>
                    <a:pt x="14478" y="3161"/>
                    <a:pt x="15050" y="2732"/>
                  </a:cubicBezTo>
                  <a:cubicBezTo>
                    <a:pt x="15966" y="1994"/>
                    <a:pt x="16955" y="1339"/>
                    <a:pt x="17990" y="755"/>
                  </a:cubicBezTo>
                  <a:cubicBezTo>
                    <a:pt x="18693" y="386"/>
                    <a:pt x="19467" y="148"/>
                    <a:pt x="20253" y="77"/>
                  </a:cubicBezTo>
                  <a:cubicBezTo>
                    <a:pt x="20417" y="63"/>
                    <a:pt x="20562" y="58"/>
                    <a:pt x="20683" y="58"/>
                  </a:cubicBezTo>
                  <a:cubicBezTo>
                    <a:pt x="20935" y="58"/>
                    <a:pt x="21088" y="78"/>
                    <a:pt x="21125" y="78"/>
                  </a:cubicBezTo>
                  <a:cubicBezTo>
                    <a:pt x="21131" y="78"/>
                    <a:pt x="21134" y="78"/>
                    <a:pt x="21134" y="77"/>
                  </a:cubicBezTo>
                  <a:cubicBezTo>
                    <a:pt x="21050" y="41"/>
                    <a:pt x="20967" y="29"/>
                    <a:pt x="20884" y="29"/>
                  </a:cubicBezTo>
                  <a:cubicBezTo>
                    <a:pt x="20727" y="12"/>
                    <a:pt x="20570" y="1"/>
                    <a:pt x="204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4581225" y="2883525"/>
              <a:ext cx="634325" cy="4175"/>
            </a:xfrm>
            <a:custGeom>
              <a:avLst/>
              <a:gdLst/>
              <a:ahLst/>
              <a:cxnLst/>
              <a:rect l="l" t="t" r="r" b="b"/>
              <a:pathLst>
                <a:path w="25373" h="167" extrusionOk="0">
                  <a:moveTo>
                    <a:pt x="12692" y="0"/>
                  </a:moveTo>
                  <a:cubicBezTo>
                    <a:pt x="5679" y="0"/>
                    <a:pt x="0" y="36"/>
                    <a:pt x="0" y="84"/>
                  </a:cubicBezTo>
                  <a:cubicBezTo>
                    <a:pt x="0" y="131"/>
                    <a:pt x="5691" y="167"/>
                    <a:pt x="12692" y="167"/>
                  </a:cubicBezTo>
                  <a:cubicBezTo>
                    <a:pt x="19693" y="167"/>
                    <a:pt x="25372" y="131"/>
                    <a:pt x="25372" y="84"/>
                  </a:cubicBezTo>
                  <a:cubicBezTo>
                    <a:pt x="25372" y="48"/>
                    <a:pt x="19705" y="0"/>
                    <a:pt x="1269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4946150" y="3849125"/>
              <a:ext cx="273850" cy="311350"/>
            </a:xfrm>
            <a:custGeom>
              <a:avLst/>
              <a:gdLst/>
              <a:ahLst/>
              <a:cxnLst/>
              <a:rect l="l" t="t" r="r" b="b"/>
              <a:pathLst>
                <a:path w="10954" h="12454" extrusionOk="0">
                  <a:moveTo>
                    <a:pt x="7906" y="0"/>
                  </a:moveTo>
                  <a:lnTo>
                    <a:pt x="2596" y="1953"/>
                  </a:lnTo>
                  <a:lnTo>
                    <a:pt x="4786" y="7370"/>
                  </a:lnTo>
                  <a:cubicBezTo>
                    <a:pt x="4786" y="7370"/>
                    <a:pt x="0" y="11418"/>
                    <a:pt x="286" y="12454"/>
                  </a:cubicBezTo>
                  <a:lnTo>
                    <a:pt x="10954" y="8596"/>
                  </a:lnTo>
                  <a:lnTo>
                    <a:pt x="7906"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5133675" y="3991900"/>
              <a:ext cx="22625" cy="21850"/>
            </a:xfrm>
            <a:custGeom>
              <a:avLst/>
              <a:gdLst/>
              <a:ahLst/>
              <a:cxnLst/>
              <a:rect l="l" t="t" r="r" b="b"/>
              <a:pathLst>
                <a:path w="905" h="874" extrusionOk="0">
                  <a:moveTo>
                    <a:pt x="410" y="1"/>
                  </a:moveTo>
                  <a:cubicBezTo>
                    <a:pt x="199" y="1"/>
                    <a:pt x="0" y="245"/>
                    <a:pt x="0" y="468"/>
                  </a:cubicBezTo>
                  <a:cubicBezTo>
                    <a:pt x="35" y="699"/>
                    <a:pt x="237" y="874"/>
                    <a:pt x="477" y="874"/>
                  </a:cubicBezTo>
                  <a:cubicBezTo>
                    <a:pt x="484" y="874"/>
                    <a:pt x="492" y="874"/>
                    <a:pt x="500" y="873"/>
                  </a:cubicBezTo>
                  <a:cubicBezTo>
                    <a:pt x="738" y="838"/>
                    <a:pt x="905" y="635"/>
                    <a:pt x="881" y="397"/>
                  </a:cubicBezTo>
                  <a:cubicBezTo>
                    <a:pt x="848" y="175"/>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4949425" y="4042900"/>
              <a:ext cx="270875" cy="117575"/>
            </a:xfrm>
            <a:custGeom>
              <a:avLst/>
              <a:gdLst/>
              <a:ahLst/>
              <a:cxnLst/>
              <a:rect l="l" t="t" r="r" b="b"/>
              <a:pathLst>
                <a:path w="10835" h="4703" extrusionOk="0">
                  <a:moveTo>
                    <a:pt x="10490" y="0"/>
                  </a:moveTo>
                  <a:lnTo>
                    <a:pt x="393" y="4012"/>
                  </a:lnTo>
                  <a:cubicBezTo>
                    <a:pt x="393" y="4012"/>
                    <a:pt x="0" y="4393"/>
                    <a:pt x="167" y="4703"/>
                  </a:cubicBezTo>
                  <a:lnTo>
                    <a:pt x="10835" y="845"/>
                  </a:lnTo>
                  <a:lnTo>
                    <a:pt x="10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5060025" y="4030200"/>
              <a:ext cx="31100" cy="10450"/>
            </a:xfrm>
            <a:custGeom>
              <a:avLst/>
              <a:gdLst/>
              <a:ahLst/>
              <a:cxnLst/>
              <a:rect l="l" t="t" r="r" b="b"/>
              <a:pathLst>
                <a:path w="1244" h="418" extrusionOk="0">
                  <a:moveTo>
                    <a:pt x="463" y="0"/>
                  </a:moveTo>
                  <a:cubicBezTo>
                    <a:pt x="189" y="0"/>
                    <a:pt x="0" y="103"/>
                    <a:pt x="29" y="151"/>
                  </a:cubicBezTo>
                  <a:cubicBezTo>
                    <a:pt x="53" y="198"/>
                    <a:pt x="315" y="151"/>
                    <a:pt x="636" y="210"/>
                  </a:cubicBezTo>
                  <a:cubicBezTo>
                    <a:pt x="918" y="265"/>
                    <a:pt x="1121" y="417"/>
                    <a:pt x="1191" y="417"/>
                  </a:cubicBezTo>
                  <a:cubicBezTo>
                    <a:pt x="1198" y="417"/>
                    <a:pt x="1204" y="416"/>
                    <a:pt x="1208" y="413"/>
                  </a:cubicBezTo>
                  <a:cubicBezTo>
                    <a:pt x="1244" y="377"/>
                    <a:pt x="1065" y="91"/>
                    <a:pt x="672" y="20"/>
                  </a:cubicBezTo>
                  <a:cubicBezTo>
                    <a:pt x="599" y="6"/>
                    <a:pt x="529" y="0"/>
                    <a:pt x="46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5036600" y="4053725"/>
              <a:ext cx="25650" cy="15725"/>
            </a:xfrm>
            <a:custGeom>
              <a:avLst/>
              <a:gdLst/>
              <a:ahLst/>
              <a:cxnLst/>
              <a:rect l="l" t="t" r="r" b="b"/>
              <a:pathLst>
                <a:path w="1026" h="629" extrusionOk="0">
                  <a:moveTo>
                    <a:pt x="228" y="1"/>
                  </a:moveTo>
                  <a:cubicBezTo>
                    <a:pt x="91" y="1"/>
                    <a:pt x="1" y="41"/>
                    <a:pt x="14" y="67"/>
                  </a:cubicBezTo>
                  <a:cubicBezTo>
                    <a:pt x="14" y="115"/>
                    <a:pt x="276" y="127"/>
                    <a:pt x="526" y="281"/>
                  </a:cubicBezTo>
                  <a:cubicBezTo>
                    <a:pt x="774" y="428"/>
                    <a:pt x="905" y="629"/>
                    <a:pt x="968" y="629"/>
                  </a:cubicBezTo>
                  <a:cubicBezTo>
                    <a:pt x="972" y="629"/>
                    <a:pt x="975" y="628"/>
                    <a:pt x="978" y="627"/>
                  </a:cubicBezTo>
                  <a:cubicBezTo>
                    <a:pt x="1026" y="615"/>
                    <a:pt x="954" y="305"/>
                    <a:pt x="633" y="115"/>
                  </a:cubicBezTo>
                  <a:cubicBezTo>
                    <a:pt x="487" y="28"/>
                    <a:pt x="341" y="1"/>
                    <a:pt x="22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5014600" y="4075425"/>
              <a:ext cx="19675" cy="19025"/>
            </a:xfrm>
            <a:custGeom>
              <a:avLst/>
              <a:gdLst/>
              <a:ahLst/>
              <a:cxnLst/>
              <a:rect l="l" t="t" r="r" b="b"/>
              <a:pathLst>
                <a:path w="787" h="761" extrusionOk="0">
                  <a:moveTo>
                    <a:pt x="61" y="0"/>
                  </a:moveTo>
                  <a:cubicBezTo>
                    <a:pt x="26" y="0"/>
                    <a:pt x="4" y="8"/>
                    <a:pt x="1" y="21"/>
                  </a:cubicBezTo>
                  <a:cubicBezTo>
                    <a:pt x="1" y="80"/>
                    <a:pt x="203" y="175"/>
                    <a:pt x="394" y="366"/>
                  </a:cubicBezTo>
                  <a:cubicBezTo>
                    <a:pt x="574" y="558"/>
                    <a:pt x="680" y="761"/>
                    <a:pt x="731" y="761"/>
                  </a:cubicBezTo>
                  <a:cubicBezTo>
                    <a:pt x="734" y="761"/>
                    <a:pt x="736" y="760"/>
                    <a:pt x="739" y="759"/>
                  </a:cubicBezTo>
                  <a:cubicBezTo>
                    <a:pt x="786" y="759"/>
                    <a:pt x="763" y="473"/>
                    <a:pt x="536" y="235"/>
                  </a:cubicBezTo>
                  <a:cubicBezTo>
                    <a:pt x="361" y="60"/>
                    <a:pt x="160" y="0"/>
                    <a:pt x="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5050625" y="3990850"/>
              <a:ext cx="29400" cy="11125"/>
            </a:xfrm>
            <a:custGeom>
              <a:avLst/>
              <a:gdLst/>
              <a:ahLst/>
              <a:cxnLst/>
              <a:rect l="l" t="t" r="r" b="b"/>
              <a:pathLst>
                <a:path w="1176" h="445" extrusionOk="0">
                  <a:moveTo>
                    <a:pt x="839" y="0"/>
                  </a:moveTo>
                  <a:cubicBezTo>
                    <a:pt x="747" y="0"/>
                    <a:pt x="639" y="13"/>
                    <a:pt x="524" y="46"/>
                  </a:cubicBezTo>
                  <a:cubicBezTo>
                    <a:pt x="155" y="153"/>
                    <a:pt x="0" y="391"/>
                    <a:pt x="36" y="439"/>
                  </a:cubicBezTo>
                  <a:cubicBezTo>
                    <a:pt x="41" y="443"/>
                    <a:pt x="47" y="444"/>
                    <a:pt x="55" y="444"/>
                  </a:cubicBezTo>
                  <a:cubicBezTo>
                    <a:pt x="125" y="444"/>
                    <a:pt x="317" y="312"/>
                    <a:pt x="596" y="237"/>
                  </a:cubicBezTo>
                  <a:cubicBezTo>
                    <a:pt x="893" y="141"/>
                    <a:pt x="1155" y="153"/>
                    <a:pt x="1167" y="94"/>
                  </a:cubicBezTo>
                  <a:cubicBezTo>
                    <a:pt x="1175" y="61"/>
                    <a:pt x="1043" y="0"/>
                    <a:pt x="83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5041100" y="3939700"/>
              <a:ext cx="36025" cy="35050"/>
            </a:xfrm>
            <a:custGeom>
              <a:avLst/>
              <a:gdLst/>
              <a:ahLst/>
              <a:cxnLst/>
              <a:rect l="l" t="t" r="r" b="b"/>
              <a:pathLst>
                <a:path w="1441" h="1402" extrusionOk="0">
                  <a:moveTo>
                    <a:pt x="1145" y="189"/>
                  </a:moveTo>
                  <a:cubicBezTo>
                    <a:pt x="1168" y="189"/>
                    <a:pt x="1188" y="196"/>
                    <a:pt x="1203" y="211"/>
                  </a:cubicBezTo>
                  <a:cubicBezTo>
                    <a:pt x="1250" y="247"/>
                    <a:pt x="1227" y="235"/>
                    <a:pt x="1203" y="270"/>
                  </a:cubicBezTo>
                  <a:cubicBezTo>
                    <a:pt x="1179" y="318"/>
                    <a:pt x="1155" y="366"/>
                    <a:pt x="1119" y="401"/>
                  </a:cubicBezTo>
                  <a:cubicBezTo>
                    <a:pt x="1048" y="497"/>
                    <a:pt x="977" y="592"/>
                    <a:pt x="893" y="675"/>
                  </a:cubicBezTo>
                  <a:cubicBezTo>
                    <a:pt x="762" y="806"/>
                    <a:pt x="607" y="937"/>
                    <a:pt x="453" y="1056"/>
                  </a:cubicBezTo>
                  <a:cubicBezTo>
                    <a:pt x="336" y="1128"/>
                    <a:pt x="218" y="1200"/>
                    <a:pt x="106" y="1283"/>
                  </a:cubicBezTo>
                  <a:lnTo>
                    <a:pt x="106" y="1283"/>
                  </a:lnTo>
                  <a:cubicBezTo>
                    <a:pt x="150" y="1197"/>
                    <a:pt x="214" y="1072"/>
                    <a:pt x="310" y="925"/>
                  </a:cubicBezTo>
                  <a:cubicBezTo>
                    <a:pt x="417" y="759"/>
                    <a:pt x="548" y="604"/>
                    <a:pt x="691" y="485"/>
                  </a:cubicBezTo>
                  <a:cubicBezTo>
                    <a:pt x="774" y="401"/>
                    <a:pt x="858" y="330"/>
                    <a:pt x="953" y="270"/>
                  </a:cubicBezTo>
                  <a:cubicBezTo>
                    <a:pt x="1026" y="221"/>
                    <a:pt x="1094" y="189"/>
                    <a:pt x="1145" y="189"/>
                  </a:cubicBezTo>
                  <a:close/>
                  <a:moveTo>
                    <a:pt x="1155" y="0"/>
                  </a:moveTo>
                  <a:cubicBezTo>
                    <a:pt x="1119" y="0"/>
                    <a:pt x="1084" y="7"/>
                    <a:pt x="1048" y="20"/>
                  </a:cubicBezTo>
                  <a:cubicBezTo>
                    <a:pt x="977" y="44"/>
                    <a:pt x="917" y="68"/>
                    <a:pt x="858" y="116"/>
                  </a:cubicBezTo>
                  <a:cubicBezTo>
                    <a:pt x="750" y="187"/>
                    <a:pt x="655" y="259"/>
                    <a:pt x="572" y="354"/>
                  </a:cubicBezTo>
                  <a:cubicBezTo>
                    <a:pt x="417" y="497"/>
                    <a:pt x="286" y="663"/>
                    <a:pt x="191" y="854"/>
                  </a:cubicBezTo>
                  <a:cubicBezTo>
                    <a:pt x="95" y="992"/>
                    <a:pt x="37" y="1159"/>
                    <a:pt x="35" y="1338"/>
                  </a:cubicBezTo>
                  <a:lnTo>
                    <a:pt x="35" y="1338"/>
                  </a:lnTo>
                  <a:cubicBezTo>
                    <a:pt x="23" y="1347"/>
                    <a:pt x="12" y="1356"/>
                    <a:pt x="0" y="1366"/>
                  </a:cubicBezTo>
                  <a:cubicBezTo>
                    <a:pt x="12" y="1365"/>
                    <a:pt x="23" y="1364"/>
                    <a:pt x="35" y="1363"/>
                  </a:cubicBezTo>
                  <a:lnTo>
                    <a:pt x="35" y="1363"/>
                  </a:lnTo>
                  <a:cubicBezTo>
                    <a:pt x="35" y="1376"/>
                    <a:pt x="35" y="1389"/>
                    <a:pt x="36" y="1402"/>
                  </a:cubicBezTo>
                  <a:cubicBezTo>
                    <a:pt x="42" y="1402"/>
                    <a:pt x="52" y="1387"/>
                    <a:pt x="67" y="1359"/>
                  </a:cubicBezTo>
                  <a:lnTo>
                    <a:pt x="67" y="1359"/>
                  </a:lnTo>
                  <a:cubicBezTo>
                    <a:pt x="235" y="1336"/>
                    <a:pt x="399" y="1269"/>
                    <a:pt x="536" y="1163"/>
                  </a:cubicBezTo>
                  <a:cubicBezTo>
                    <a:pt x="715" y="1068"/>
                    <a:pt x="881" y="937"/>
                    <a:pt x="1036" y="794"/>
                  </a:cubicBezTo>
                  <a:cubicBezTo>
                    <a:pt x="1119" y="711"/>
                    <a:pt x="1203" y="616"/>
                    <a:pt x="1274" y="520"/>
                  </a:cubicBezTo>
                  <a:cubicBezTo>
                    <a:pt x="1322" y="461"/>
                    <a:pt x="1369" y="401"/>
                    <a:pt x="1393" y="342"/>
                  </a:cubicBezTo>
                  <a:cubicBezTo>
                    <a:pt x="1441" y="235"/>
                    <a:pt x="1405" y="116"/>
                    <a:pt x="1322" y="56"/>
                  </a:cubicBezTo>
                  <a:cubicBezTo>
                    <a:pt x="1270" y="19"/>
                    <a:pt x="1213" y="0"/>
                    <a:pt x="115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5013400" y="3936175"/>
              <a:ext cx="31300" cy="38875"/>
            </a:xfrm>
            <a:custGeom>
              <a:avLst/>
              <a:gdLst/>
              <a:ahLst/>
              <a:cxnLst/>
              <a:rect l="l" t="t" r="r" b="b"/>
              <a:pathLst>
                <a:path w="1252" h="1555" extrusionOk="0">
                  <a:moveTo>
                    <a:pt x="262" y="1"/>
                  </a:moveTo>
                  <a:cubicBezTo>
                    <a:pt x="234" y="1"/>
                    <a:pt x="207" y="3"/>
                    <a:pt x="180" y="7"/>
                  </a:cubicBezTo>
                  <a:cubicBezTo>
                    <a:pt x="84" y="42"/>
                    <a:pt x="25" y="138"/>
                    <a:pt x="13" y="245"/>
                  </a:cubicBezTo>
                  <a:cubicBezTo>
                    <a:pt x="1" y="316"/>
                    <a:pt x="1" y="388"/>
                    <a:pt x="13" y="459"/>
                  </a:cubicBezTo>
                  <a:cubicBezTo>
                    <a:pt x="37" y="578"/>
                    <a:pt x="84" y="697"/>
                    <a:pt x="144" y="816"/>
                  </a:cubicBezTo>
                  <a:cubicBezTo>
                    <a:pt x="251" y="1007"/>
                    <a:pt x="394" y="1162"/>
                    <a:pt x="572" y="1281"/>
                  </a:cubicBezTo>
                  <a:cubicBezTo>
                    <a:pt x="801" y="1424"/>
                    <a:pt x="981" y="1460"/>
                    <a:pt x="1067" y="1460"/>
                  </a:cubicBezTo>
                  <a:cubicBezTo>
                    <a:pt x="1101" y="1460"/>
                    <a:pt x="1120" y="1454"/>
                    <a:pt x="1120" y="1447"/>
                  </a:cubicBezTo>
                  <a:cubicBezTo>
                    <a:pt x="953" y="1364"/>
                    <a:pt x="799" y="1281"/>
                    <a:pt x="656" y="1173"/>
                  </a:cubicBezTo>
                  <a:cubicBezTo>
                    <a:pt x="501" y="1054"/>
                    <a:pt x="382" y="900"/>
                    <a:pt x="299" y="733"/>
                  </a:cubicBezTo>
                  <a:cubicBezTo>
                    <a:pt x="251" y="638"/>
                    <a:pt x="215" y="519"/>
                    <a:pt x="203" y="411"/>
                  </a:cubicBezTo>
                  <a:cubicBezTo>
                    <a:pt x="168" y="292"/>
                    <a:pt x="203" y="185"/>
                    <a:pt x="227" y="185"/>
                  </a:cubicBezTo>
                  <a:cubicBezTo>
                    <a:pt x="322" y="185"/>
                    <a:pt x="418" y="221"/>
                    <a:pt x="477" y="292"/>
                  </a:cubicBezTo>
                  <a:cubicBezTo>
                    <a:pt x="572" y="364"/>
                    <a:pt x="644" y="447"/>
                    <a:pt x="715" y="530"/>
                  </a:cubicBezTo>
                  <a:cubicBezTo>
                    <a:pt x="834" y="685"/>
                    <a:pt x="942" y="852"/>
                    <a:pt x="1013" y="1031"/>
                  </a:cubicBezTo>
                  <a:cubicBezTo>
                    <a:pt x="1156" y="1340"/>
                    <a:pt x="1168" y="1554"/>
                    <a:pt x="1204" y="1554"/>
                  </a:cubicBezTo>
                  <a:cubicBezTo>
                    <a:pt x="1251" y="1364"/>
                    <a:pt x="1239" y="1173"/>
                    <a:pt x="1156" y="983"/>
                  </a:cubicBezTo>
                  <a:cubicBezTo>
                    <a:pt x="1096" y="792"/>
                    <a:pt x="1001" y="602"/>
                    <a:pt x="870" y="435"/>
                  </a:cubicBezTo>
                  <a:cubicBezTo>
                    <a:pt x="799" y="328"/>
                    <a:pt x="715" y="233"/>
                    <a:pt x="620" y="161"/>
                  </a:cubicBezTo>
                  <a:cubicBezTo>
                    <a:pt x="531" y="52"/>
                    <a:pt x="399" y="1"/>
                    <a:pt x="26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5197075" y="3825000"/>
              <a:ext cx="274150" cy="310775"/>
            </a:xfrm>
            <a:custGeom>
              <a:avLst/>
              <a:gdLst/>
              <a:ahLst/>
              <a:cxnLst/>
              <a:rect l="l" t="t" r="r" b="b"/>
              <a:pathLst>
                <a:path w="10966" h="12431" extrusionOk="0">
                  <a:moveTo>
                    <a:pt x="7918" y="1"/>
                  </a:moveTo>
                  <a:lnTo>
                    <a:pt x="2596" y="1929"/>
                  </a:lnTo>
                  <a:lnTo>
                    <a:pt x="4775" y="7347"/>
                  </a:lnTo>
                  <a:cubicBezTo>
                    <a:pt x="4775" y="7347"/>
                    <a:pt x="0" y="11395"/>
                    <a:pt x="298" y="12431"/>
                  </a:cubicBezTo>
                  <a:lnTo>
                    <a:pt x="10966" y="8573"/>
                  </a:lnTo>
                  <a:lnTo>
                    <a:pt x="791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5384600" y="3967200"/>
              <a:ext cx="22625" cy="21850"/>
            </a:xfrm>
            <a:custGeom>
              <a:avLst/>
              <a:gdLst/>
              <a:ahLst/>
              <a:cxnLst/>
              <a:rect l="l" t="t" r="r" b="b"/>
              <a:pathLst>
                <a:path w="905" h="874" extrusionOk="0">
                  <a:moveTo>
                    <a:pt x="410" y="1"/>
                  </a:moveTo>
                  <a:cubicBezTo>
                    <a:pt x="199" y="1"/>
                    <a:pt x="0" y="244"/>
                    <a:pt x="0" y="456"/>
                  </a:cubicBezTo>
                  <a:cubicBezTo>
                    <a:pt x="35" y="698"/>
                    <a:pt x="237" y="874"/>
                    <a:pt x="477" y="874"/>
                  </a:cubicBezTo>
                  <a:cubicBezTo>
                    <a:pt x="484" y="874"/>
                    <a:pt x="492" y="873"/>
                    <a:pt x="500" y="873"/>
                  </a:cubicBezTo>
                  <a:cubicBezTo>
                    <a:pt x="738" y="837"/>
                    <a:pt x="905" y="623"/>
                    <a:pt x="893" y="385"/>
                  </a:cubicBezTo>
                  <a:cubicBezTo>
                    <a:pt x="849" y="174"/>
                    <a:pt x="670" y="15"/>
                    <a:pt x="452" y="4"/>
                  </a:cubicBezTo>
                  <a:lnTo>
                    <a:pt x="452" y="4"/>
                  </a:lnTo>
                  <a:cubicBezTo>
                    <a:pt x="438" y="2"/>
                    <a:pt x="424" y="1"/>
                    <a:pt x="4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5200650" y="4017875"/>
              <a:ext cx="270575" cy="117900"/>
            </a:xfrm>
            <a:custGeom>
              <a:avLst/>
              <a:gdLst/>
              <a:ahLst/>
              <a:cxnLst/>
              <a:rect l="l" t="t" r="r" b="b"/>
              <a:pathLst>
                <a:path w="10823" h="4716" extrusionOk="0">
                  <a:moveTo>
                    <a:pt x="10489" y="1"/>
                  </a:moveTo>
                  <a:lnTo>
                    <a:pt x="393" y="4025"/>
                  </a:lnTo>
                  <a:cubicBezTo>
                    <a:pt x="393" y="4025"/>
                    <a:pt x="0" y="4394"/>
                    <a:pt x="167" y="4716"/>
                  </a:cubicBezTo>
                  <a:lnTo>
                    <a:pt x="10823" y="858"/>
                  </a:lnTo>
                  <a:lnTo>
                    <a:pt x="10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5310925" y="4005225"/>
              <a:ext cx="31125" cy="10200"/>
            </a:xfrm>
            <a:custGeom>
              <a:avLst/>
              <a:gdLst/>
              <a:ahLst/>
              <a:cxnLst/>
              <a:rect l="l" t="t" r="r" b="b"/>
              <a:pathLst>
                <a:path w="1245" h="408" extrusionOk="0">
                  <a:moveTo>
                    <a:pt x="474" y="0"/>
                  </a:moveTo>
                  <a:cubicBezTo>
                    <a:pt x="194" y="0"/>
                    <a:pt x="1" y="111"/>
                    <a:pt x="30" y="150"/>
                  </a:cubicBezTo>
                  <a:cubicBezTo>
                    <a:pt x="37" y="164"/>
                    <a:pt x="65" y="168"/>
                    <a:pt x="110" y="168"/>
                  </a:cubicBezTo>
                  <a:cubicBezTo>
                    <a:pt x="157" y="168"/>
                    <a:pt x="222" y="163"/>
                    <a:pt x="300" y="163"/>
                  </a:cubicBezTo>
                  <a:cubicBezTo>
                    <a:pt x="397" y="163"/>
                    <a:pt x="513" y="170"/>
                    <a:pt x="637" y="197"/>
                  </a:cubicBezTo>
                  <a:cubicBezTo>
                    <a:pt x="922" y="261"/>
                    <a:pt x="1122" y="408"/>
                    <a:pt x="1189" y="408"/>
                  </a:cubicBezTo>
                  <a:cubicBezTo>
                    <a:pt x="1198" y="408"/>
                    <a:pt x="1205" y="405"/>
                    <a:pt x="1209" y="400"/>
                  </a:cubicBezTo>
                  <a:cubicBezTo>
                    <a:pt x="1244" y="364"/>
                    <a:pt x="1066" y="78"/>
                    <a:pt x="673" y="19"/>
                  </a:cubicBezTo>
                  <a:cubicBezTo>
                    <a:pt x="603" y="6"/>
                    <a:pt x="537" y="0"/>
                    <a:pt x="47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5287700" y="4028925"/>
              <a:ext cx="25475" cy="15825"/>
            </a:xfrm>
            <a:custGeom>
              <a:avLst/>
              <a:gdLst/>
              <a:ahLst/>
              <a:cxnLst/>
              <a:rect l="l" t="t" r="r" b="b"/>
              <a:pathLst>
                <a:path w="1019" h="633" extrusionOk="0">
                  <a:moveTo>
                    <a:pt x="216" y="0"/>
                  </a:moveTo>
                  <a:cubicBezTo>
                    <a:pt x="86" y="0"/>
                    <a:pt x="0" y="39"/>
                    <a:pt x="7" y="71"/>
                  </a:cubicBezTo>
                  <a:cubicBezTo>
                    <a:pt x="7" y="119"/>
                    <a:pt x="268" y="130"/>
                    <a:pt x="530" y="285"/>
                  </a:cubicBezTo>
                  <a:cubicBezTo>
                    <a:pt x="768" y="432"/>
                    <a:pt x="908" y="632"/>
                    <a:pt x="963" y="632"/>
                  </a:cubicBezTo>
                  <a:cubicBezTo>
                    <a:pt x="966" y="632"/>
                    <a:pt x="968" y="632"/>
                    <a:pt x="971" y="630"/>
                  </a:cubicBezTo>
                  <a:cubicBezTo>
                    <a:pt x="1019" y="607"/>
                    <a:pt x="947" y="309"/>
                    <a:pt x="626" y="119"/>
                  </a:cubicBezTo>
                  <a:cubicBezTo>
                    <a:pt x="476" y="30"/>
                    <a:pt x="329" y="0"/>
                    <a:pt x="2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5265525" y="4050725"/>
              <a:ext cx="19975" cy="19000"/>
            </a:xfrm>
            <a:custGeom>
              <a:avLst/>
              <a:gdLst/>
              <a:ahLst/>
              <a:cxnLst/>
              <a:rect l="l" t="t" r="r" b="b"/>
              <a:pathLst>
                <a:path w="799" h="760" extrusionOk="0">
                  <a:moveTo>
                    <a:pt x="66" y="0"/>
                  </a:moveTo>
                  <a:cubicBezTo>
                    <a:pt x="32" y="0"/>
                    <a:pt x="12" y="8"/>
                    <a:pt x="12" y="20"/>
                  </a:cubicBezTo>
                  <a:cubicBezTo>
                    <a:pt x="1" y="68"/>
                    <a:pt x="203" y="175"/>
                    <a:pt x="393" y="366"/>
                  </a:cubicBezTo>
                  <a:cubicBezTo>
                    <a:pt x="579" y="562"/>
                    <a:pt x="685" y="759"/>
                    <a:pt x="735" y="759"/>
                  </a:cubicBezTo>
                  <a:cubicBezTo>
                    <a:pt x="736" y="759"/>
                    <a:pt x="737" y="759"/>
                    <a:pt x="739" y="759"/>
                  </a:cubicBezTo>
                  <a:cubicBezTo>
                    <a:pt x="798" y="759"/>
                    <a:pt x="774" y="473"/>
                    <a:pt x="536" y="235"/>
                  </a:cubicBezTo>
                  <a:cubicBezTo>
                    <a:pt x="361" y="59"/>
                    <a:pt x="160" y="0"/>
                    <a:pt x="6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5301550" y="3965550"/>
              <a:ext cx="29400" cy="11200"/>
            </a:xfrm>
            <a:custGeom>
              <a:avLst/>
              <a:gdLst/>
              <a:ahLst/>
              <a:cxnLst/>
              <a:rect l="l" t="t" r="r" b="b"/>
              <a:pathLst>
                <a:path w="1176" h="448" extrusionOk="0">
                  <a:moveTo>
                    <a:pt x="835" y="0"/>
                  </a:moveTo>
                  <a:cubicBezTo>
                    <a:pt x="744" y="0"/>
                    <a:pt x="638" y="13"/>
                    <a:pt x="524" y="46"/>
                  </a:cubicBezTo>
                  <a:cubicBezTo>
                    <a:pt x="167" y="153"/>
                    <a:pt x="0" y="403"/>
                    <a:pt x="48" y="439"/>
                  </a:cubicBezTo>
                  <a:cubicBezTo>
                    <a:pt x="52" y="445"/>
                    <a:pt x="59" y="447"/>
                    <a:pt x="69" y="447"/>
                  </a:cubicBezTo>
                  <a:cubicBezTo>
                    <a:pt x="137" y="447"/>
                    <a:pt x="334" y="310"/>
                    <a:pt x="596" y="237"/>
                  </a:cubicBezTo>
                  <a:cubicBezTo>
                    <a:pt x="893" y="153"/>
                    <a:pt x="1167" y="165"/>
                    <a:pt x="1167" y="106"/>
                  </a:cubicBezTo>
                  <a:cubicBezTo>
                    <a:pt x="1175" y="64"/>
                    <a:pt x="1041" y="0"/>
                    <a:pt x="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5292025" y="3914900"/>
              <a:ext cx="36025" cy="34850"/>
            </a:xfrm>
            <a:custGeom>
              <a:avLst/>
              <a:gdLst/>
              <a:ahLst/>
              <a:cxnLst/>
              <a:rect l="l" t="t" r="r" b="b"/>
              <a:pathLst>
                <a:path w="1441" h="1394" extrusionOk="0">
                  <a:moveTo>
                    <a:pt x="1155" y="189"/>
                  </a:moveTo>
                  <a:cubicBezTo>
                    <a:pt x="1174" y="189"/>
                    <a:pt x="1190" y="193"/>
                    <a:pt x="1203" y="203"/>
                  </a:cubicBezTo>
                  <a:cubicBezTo>
                    <a:pt x="1262" y="250"/>
                    <a:pt x="1227" y="227"/>
                    <a:pt x="1203" y="274"/>
                  </a:cubicBezTo>
                  <a:cubicBezTo>
                    <a:pt x="1191" y="322"/>
                    <a:pt x="1155" y="369"/>
                    <a:pt x="1119" y="405"/>
                  </a:cubicBezTo>
                  <a:cubicBezTo>
                    <a:pt x="1048" y="500"/>
                    <a:pt x="977" y="584"/>
                    <a:pt x="905" y="667"/>
                  </a:cubicBezTo>
                  <a:cubicBezTo>
                    <a:pt x="762" y="810"/>
                    <a:pt x="619" y="941"/>
                    <a:pt x="453" y="1060"/>
                  </a:cubicBezTo>
                  <a:cubicBezTo>
                    <a:pt x="338" y="1122"/>
                    <a:pt x="223" y="1197"/>
                    <a:pt x="113" y="1275"/>
                  </a:cubicBezTo>
                  <a:lnTo>
                    <a:pt x="113" y="1275"/>
                  </a:lnTo>
                  <a:cubicBezTo>
                    <a:pt x="155" y="1191"/>
                    <a:pt x="216" y="1067"/>
                    <a:pt x="310" y="917"/>
                  </a:cubicBezTo>
                  <a:cubicBezTo>
                    <a:pt x="417" y="750"/>
                    <a:pt x="548" y="608"/>
                    <a:pt x="691" y="477"/>
                  </a:cubicBezTo>
                  <a:cubicBezTo>
                    <a:pt x="774" y="405"/>
                    <a:pt x="869" y="334"/>
                    <a:pt x="965" y="274"/>
                  </a:cubicBezTo>
                  <a:cubicBezTo>
                    <a:pt x="1034" y="222"/>
                    <a:pt x="1104" y="189"/>
                    <a:pt x="1155" y="189"/>
                  </a:cubicBezTo>
                  <a:close/>
                  <a:moveTo>
                    <a:pt x="1143" y="0"/>
                  </a:moveTo>
                  <a:cubicBezTo>
                    <a:pt x="1111" y="0"/>
                    <a:pt x="1080" y="4"/>
                    <a:pt x="1048" y="12"/>
                  </a:cubicBezTo>
                  <a:cubicBezTo>
                    <a:pt x="988" y="36"/>
                    <a:pt x="917" y="72"/>
                    <a:pt x="857" y="119"/>
                  </a:cubicBezTo>
                  <a:cubicBezTo>
                    <a:pt x="762" y="179"/>
                    <a:pt x="655" y="262"/>
                    <a:pt x="572" y="346"/>
                  </a:cubicBezTo>
                  <a:cubicBezTo>
                    <a:pt x="417" y="500"/>
                    <a:pt x="286" y="667"/>
                    <a:pt x="191" y="846"/>
                  </a:cubicBezTo>
                  <a:cubicBezTo>
                    <a:pt x="96" y="994"/>
                    <a:pt x="47" y="1161"/>
                    <a:pt x="38" y="1330"/>
                  </a:cubicBezTo>
                  <a:lnTo>
                    <a:pt x="38" y="1330"/>
                  </a:lnTo>
                  <a:cubicBezTo>
                    <a:pt x="25" y="1339"/>
                    <a:pt x="13" y="1348"/>
                    <a:pt x="0" y="1358"/>
                  </a:cubicBezTo>
                  <a:cubicBezTo>
                    <a:pt x="12" y="1357"/>
                    <a:pt x="24" y="1356"/>
                    <a:pt x="37" y="1355"/>
                  </a:cubicBezTo>
                  <a:lnTo>
                    <a:pt x="37" y="1355"/>
                  </a:lnTo>
                  <a:cubicBezTo>
                    <a:pt x="36" y="1368"/>
                    <a:pt x="36" y="1381"/>
                    <a:pt x="36" y="1393"/>
                  </a:cubicBezTo>
                  <a:cubicBezTo>
                    <a:pt x="46" y="1393"/>
                    <a:pt x="58" y="1378"/>
                    <a:pt x="74" y="1351"/>
                  </a:cubicBezTo>
                  <a:lnTo>
                    <a:pt x="74" y="1351"/>
                  </a:lnTo>
                  <a:cubicBezTo>
                    <a:pt x="239" y="1329"/>
                    <a:pt x="401" y="1271"/>
                    <a:pt x="536" y="1167"/>
                  </a:cubicBezTo>
                  <a:cubicBezTo>
                    <a:pt x="715" y="1060"/>
                    <a:pt x="881" y="941"/>
                    <a:pt x="1036" y="798"/>
                  </a:cubicBezTo>
                  <a:cubicBezTo>
                    <a:pt x="1119" y="703"/>
                    <a:pt x="1203" y="619"/>
                    <a:pt x="1286" y="524"/>
                  </a:cubicBezTo>
                  <a:cubicBezTo>
                    <a:pt x="1334" y="465"/>
                    <a:pt x="1369" y="405"/>
                    <a:pt x="1393" y="334"/>
                  </a:cubicBezTo>
                  <a:cubicBezTo>
                    <a:pt x="1441" y="238"/>
                    <a:pt x="1405" y="119"/>
                    <a:pt x="1322" y="48"/>
                  </a:cubicBezTo>
                  <a:cubicBezTo>
                    <a:pt x="1266" y="16"/>
                    <a:pt x="1205" y="0"/>
                    <a:pt x="114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5264325" y="3911375"/>
              <a:ext cx="31300" cy="38975"/>
            </a:xfrm>
            <a:custGeom>
              <a:avLst/>
              <a:gdLst/>
              <a:ahLst/>
              <a:cxnLst/>
              <a:rect l="l" t="t" r="r" b="b"/>
              <a:pathLst>
                <a:path w="1252" h="1559" extrusionOk="0">
                  <a:moveTo>
                    <a:pt x="276" y="0"/>
                  </a:moveTo>
                  <a:cubicBezTo>
                    <a:pt x="244" y="0"/>
                    <a:pt x="212" y="3"/>
                    <a:pt x="180" y="10"/>
                  </a:cubicBezTo>
                  <a:cubicBezTo>
                    <a:pt x="84" y="46"/>
                    <a:pt x="25" y="129"/>
                    <a:pt x="13" y="237"/>
                  </a:cubicBezTo>
                  <a:cubicBezTo>
                    <a:pt x="1" y="308"/>
                    <a:pt x="1" y="379"/>
                    <a:pt x="13" y="451"/>
                  </a:cubicBezTo>
                  <a:cubicBezTo>
                    <a:pt x="37" y="582"/>
                    <a:pt x="84" y="701"/>
                    <a:pt x="144" y="808"/>
                  </a:cubicBezTo>
                  <a:cubicBezTo>
                    <a:pt x="251" y="999"/>
                    <a:pt x="394" y="1165"/>
                    <a:pt x="572" y="1284"/>
                  </a:cubicBezTo>
                  <a:cubicBezTo>
                    <a:pt x="804" y="1430"/>
                    <a:pt x="986" y="1459"/>
                    <a:pt x="1070" y="1459"/>
                  </a:cubicBezTo>
                  <a:cubicBezTo>
                    <a:pt x="1103" y="1459"/>
                    <a:pt x="1120" y="1454"/>
                    <a:pt x="1120" y="1451"/>
                  </a:cubicBezTo>
                  <a:cubicBezTo>
                    <a:pt x="953" y="1368"/>
                    <a:pt x="799" y="1272"/>
                    <a:pt x="656" y="1177"/>
                  </a:cubicBezTo>
                  <a:cubicBezTo>
                    <a:pt x="513" y="1058"/>
                    <a:pt x="394" y="903"/>
                    <a:pt x="299" y="737"/>
                  </a:cubicBezTo>
                  <a:cubicBezTo>
                    <a:pt x="251" y="630"/>
                    <a:pt x="215" y="522"/>
                    <a:pt x="203" y="415"/>
                  </a:cubicBezTo>
                  <a:cubicBezTo>
                    <a:pt x="180" y="296"/>
                    <a:pt x="203" y="177"/>
                    <a:pt x="239" y="177"/>
                  </a:cubicBezTo>
                  <a:cubicBezTo>
                    <a:pt x="334" y="177"/>
                    <a:pt x="418" y="213"/>
                    <a:pt x="489" y="284"/>
                  </a:cubicBezTo>
                  <a:cubicBezTo>
                    <a:pt x="572" y="368"/>
                    <a:pt x="656" y="439"/>
                    <a:pt x="727" y="534"/>
                  </a:cubicBezTo>
                  <a:cubicBezTo>
                    <a:pt x="846" y="677"/>
                    <a:pt x="942" y="844"/>
                    <a:pt x="1013" y="1022"/>
                  </a:cubicBezTo>
                  <a:cubicBezTo>
                    <a:pt x="1168" y="1344"/>
                    <a:pt x="1180" y="1558"/>
                    <a:pt x="1203" y="1558"/>
                  </a:cubicBezTo>
                  <a:cubicBezTo>
                    <a:pt x="1251" y="1368"/>
                    <a:pt x="1239" y="1165"/>
                    <a:pt x="1168" y="987"/>
                  </a:cubicBezTo>
                  <a:cubicBezTo>
                    <a:pt x="1096" y="784"/>
                    <a:pt x="1001" y="594"/>
                    <a:pt x="882" y="427"/>
                  </a:cubicBezTo>
                  <a:cubicBezTo>
                    <a:pt x="799" y="332"/>
                    <a:pt x="715" y="237"/>
                    <a:pt x="620" y="153"/>
                  </a:cubicBezTo>
                  <a:cubicBezTo>
                    <a:pt x="534" y="57"/>
                    <a:pt x="409" y="0"/>
                    <a:pt x="27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5188725" y="2030725"/>
              <a:ext cx="271200" cy="396800"/>
            </a:xfrm>
            <a:custGeom>
              <a:avLst/>
              <a:gdLst/>
              <a:ahLst/>
              <a:cxnLst/>
              <a:rect l="l" t="t" r="r" b="b"/>
              <a:pathLst>
                <a:path w="10848" h="15872" extrusionOk="0">
                  <a:moveTo>
                    <a:pt x="2049" y="1"/>
                  </a:moveTo>
                  <a:cubicBezTo>
                    <a:pt x="2049" y="1"/>
                    <a:pt x="1" y="9240"/>
                    <a:pt x="72" y="10526"/>
                  </a:cubicBezTo>
                  <a:cubicBezTo>
                    <a:pt x="191" y="12514"/>
                    <a:pt x="3287" y="12860"/>
                    <a:pt x="3287" y="12860"/>
                  </a:cubicBezTo>
                  <a:lnTo>
                    <a:pt x="4573" y="15872"/>
                  </a:lnTo>
                  <a:lnTo>
                    <a:pt x="10847" y="15646"/>
                  </a:lnTo>
                  <a:lnTo>
                    <a:pt x="9264" y="11788"/>
                  </a:lnTo>
                  <a:lnTo>
                    <a:pt x="10276" y="3430"/>
                  </a:lnTo>
                  <a:lnTo>
                    <a:pt x="204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5183675" y="1981450"/>
              <a:ext cx="317925" cy="385600"/>
            </a:xfrm>
            <a:custGeom>
              <a:avLst/>
              <a:gdLst/>
              <a:ahLst/>
              <a:cxnLst/>
              <a:rect l="l" t="t" r="r" b="b"/>
              <a:pathLst>
                <a:path w="12717" h="15424" extrusionOk="0">
                  <a:moveTo>
                    <a:pt x="8751" y="15188"/>
                  </a:moveTo>
                  <a:lnTo>
                    <a:pt x="8648" y="15240"/>
                  </a:lnTo>
                  <a:lnTo>
                    <a:pt x="8648" y="15240"/>
                  </a:lnTo>
                  <a:cubicBezTo>
                    <a:pt x="8683" y="15223"/>
                    <a:pt x="8717" y="15206"/>
                    <a:pt x="8751" y="15188"/>
                  </a:cubicBezTo>
                  <a:close/>
                  <a:moveTo>
                    <a:pt x="3026" y="0"/>
                  </a:moveTo>
                  <a:cubicBezTo>
                    <a:pt x="2411" y="0"/>
                    <a:pt x="1819" y="345"/>
                    <a:pt x="1536" y="936"/>
                  </a:cubicBezTo>
                  <a:cubicBezTo>
                    <a:pt x="1536" y="948"/>
                    <a:pt x="1524" y="948"/>
                    <a:pt x="1524" y="960"/>
                  </a:cubicBezTo>
                  <a:cubicBezTo>
                    <a:pt x="1524" y="960"/>
                    <a:pt x="477" y="1436"/>
                    <a:pt x="238" y="2401"/>
                  </a:cubicBezTo>
                  <a:lnTo>
                    <a:pt x="238" y="2424"/>
                  </a:lnTo>
                  <a:cubicBezTo>
                    <a:pt x="0" y="3413"/>
                    <a:pt x="441" y="4425"/>
                    <a:pt x="1310" y="4937"/>
                  </a:cubicBezTo>
                  <a:lnTo>
                    <a:pt x="1632" y="5127"/>
                  </a:lnTo>
                  <a:cubicBezTo>
                    <a:pt x="1941" y="5270"/>
                    <a:pt x="2215" y="5496"/>
                    <a:pt x="2429" y="5770"/>
                  </a:cubicBezTo>
                  <a:cubicBezTo>
                    <a:pt x="2715" y="6199"/>
                    <a:pt x="2655" y="6758"/>
                    <a:pt x="2524" y="7258"/>
                  </a:cubicBezTo>
                  <a:cubicBezTo>
                    <a:pt x="2358" y="7746"/>
                    <a:pt x="2274" y="8258"/>
                    <a:pt x="2298" y="8782"/>
                  </a:cubicBezTo>
                  <a:cubicBezTo>
                    <a:pt x="2321" y="8945"/>
                    <a:pt x="2412" y="9152"/>
                    <a:pt x="2582" y="9152"/>
                  </a:cubicBezTo>
                  <a:cubicBezTo>
                    <a:pt x="2586" y="9152"/>
                    <a:pt x="2591" y="9152"/>
                    <a:pt x="2596" y="9151"/>
                  </a:cubicBezTo>
                  <a:cubicBezTo>
                    <a:pt x="2775" y="9140"/>
                    <a:pt x="2846" y="8866"/>
                    <a:pt x="2917" y="8663"/>
                  </a:cubicBezTo>
                  <a:cubicBezTo>
                    <a:pt x="3029" y="8298"/>
                    <a:pt x="3408" y="8049"/>
                    <a:pt x="3786" y="8049"/>
                  </a:cubicBezTo>
                  <a:cubicBezTo>
                    <a:pt x="4011" y="8049"/>
                    <a:pt x="4237" y="8137"/>
                    <a:pt x="4406" y="8342"/>
                  </a:cubicBezTo>
                  <a:cubicBezTo>
                    <a:pt x="4691" y="8675"/>
                    <a:pt x="4703" y="9151"/>
                    <a:pt x="4441" y="9497"/>
                  </a:cubicBezTo>
                  <a:cubicBezTo>
                    <a:pt x="4156" y="9878"/>
                    <a:pt x="3644" y="10116"/>
                    <a:pt x="3477" y="10556"/>
                  </a:cubicBezTo>
                  <a:cubicBezTo>
                    <a:pt x="3156" y="11306"/>
                    <a:pt x="3941" y="12164"/>
                    <a:pt x="4203" y="12676"/>
                  </a:cubicBezTo>
                  <a:cubicBezTo>
                    <a:pt x="4287" y="12854"/>
                    <a:pt x="4394" y="13033"/>
                    <a:pt x="4525" y="13188"/>
                  </a:cubicBezTo>
                  <a:cubicBezTo>
                    <a:pt x="5120" y="13962"/>
                    <a:pt x="5858" y="14604"/>
                    <a:pt x="6704" y="15093"/>
                  </a:cubicBezTo>
                  <a:cubicBezTo>
                    <a:pt x="7040" y="15313"/>
                    <a:pt x="7426" y="15424"/>
                    <a:pt x="7811" y="15424"/>
                  </a:cubicBezTo>
                  <a:cubicBezTo>
                    <a:pt x="8052" y="15424"/>
                    <a:pt x="8293" y="15380"/>
                    <a:pt x="8521" y="15293"/>
                  </a:cubicBezTo>
                  <a:lnTo>
                    <a:pt x="8521" y="15293"/>
                  </a:lnTo>
                  <a:cubicBezTo>
                    <a:pt x="8503" y="15306"/>
                    <a:pt x="8484" y="15318"/>
                    <a:pt x="8466" y="15331"/>
                  </a:cubicBezTo>
                  <a:lnTo>
                    <a:pt x="8648" y="15240"/>
                  </a:lnTo>
                  <a:lnTo>
                    <a:pt x="8648" y="15240"/>
                  </a:lnTo>
                  <a:cubicBezTo>
                    <a:pt x="8606" y="15259"/>
                    <a:pt x="8564" y="15277"/>
                    <a:pt x="8521" y="15293"/>
                  </a:cubicBezTo>
                  <a:lnTo>
                    <a:pt x="8521" y="15293"/>
                  </a:lnTo>
                  <a:cubicBezTo>
                    <a:pt x="9223" y="14814"/>
                    <a:pt x="9593" y="14476"/>
                    <a:pt x="9906" y="13664"/>
                  </a:cubicBezTo>
                  <a:cubicBezTo>
                    <a:pt x="10228" y="12830"/>
                    <a:pt x="10442" y="11961"/>
                    <a:pt x="10811" y="11140"/>
                  </a:cubicBezTo>
                  <a:cubicBezTo>
                    <a:pt x="11180" y="10330"/>
                    <a:pt x="11776" y="9521"/>
                    <a:pt x="12145" y="8663"/>
                  </a:cubicBezTo>
                  <a:cubicBezTo>
                    <a:pt x="12502" y="7806"/>
                    <a:pt x="12716" y="6794"/>
                    <a:pt x="12347" y="5937"/>
                  </a:cubicBezTo>
                  <a:cubicBezTo>
                    <a:pt x="12347" y="5937"/>
                    <a:pt x="12204" y="4841"/>
                    <a:pt x="10740" y="4437"/>
                  </a:cubicBezTo>
                  <a:cubicBezTo>
                    <a:pt x="10740" y="4437"/>
                    <a:pt x="9894" y="2103"/>
                    <a:pt x="7978" y="1877"/>
                  </a:cubicBezTo>
                  <a:cubicBezTo>
                    <a:pt x="5358" y="1579"/>
                    <a:pt x="5453" y="817"/>
                    <a:pt x="3739" y="162"/>
                  </a:cubicBezTo>
                  <a:cubicBezTo>
                    <a:pt x="3509" y="52"/>
                    <a:pt x="3266" y="0"/>
                    <a:pt x="302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4640150" y="2460200"/>
              <a:ext cx="263450" cy="260825"/>
            </a:xfrm>
            <a:custGeom>
              <a:avLst/>
              <a:gdLst/>
              <a:ahLst/>
              <a:cxnLst/>
              <a:rect l="l" t="t" r="r" b="b"/>
              <a:pathLst>
                <a:path w="10538" h="10433" extrusionOk="0">
                  <a:moveTo>
                    <a:pt x="6097" y="1"/>
                  </a:moveTo>
                  <a:cubicBezTo>
                    <a:pt x="6039" y="1"/>
                    <a:pt x="5980" y="17"/>
                    <a:pt x="5930" y="50"/>
                  </a:cubicBezTo>
                  <a:cubicBezTo>
                    <a:pt x="5716" y="253"/>
                    <a:pt x="5335" y="1146"/>
                    <a:pt x="5549" y="2146"/>
                  </a:cubicBezTo>
                  <a:cubicBezTo>
                    <a:pt x="5549" y="2170"/>
                    <a:pt x="5549" y="2193"/>
                    <a:pt x="5549" y="2217"/>
                  </a:cubicBezTo>
                  <a:cubicBezTo>
                    <a:pt x="5527" y="2429"/>
                    <a:pt x="5348" y="2589"/>
                    <a:pt x="5130" y="2589"/>
                  </a:cubicBezTo>
                  <a:cubicBezTo>
                    <a:pt x="5115" y="2589"/>
                    <a:pt x="5100" y="2588"/>
                    <a:pt x="5085" y="2586"/>
                  </a:cubicBezTo>
                  <a:cubicBezTo>
                    <a:pt x="5043" y="2587"/>
                    <a:pt x="4994" y="2587"/>
                    <a:pt x="4940" y="2587"/>
                  </a:cubicBezTo>
                  <a:cubicBezTo>
                    <a:pt x="4275" y="2587"/>
                    <a:pt x="2765" y="2537"/>
                    <a:pt x="1977" y="2537"/>
                  </a:cubicBezTo>
                  <a:cubicBezTo>
                    <a:pt x="1761" y="2537"/>
                    <a:pt x="1599" y="2541"/>
                    <a:pt x="1525" y="2551"/>
                  </a:cubicBezTo>
                  <a:cubicBezTo>
                    <a:pt x="1155" y="2598"/>
                    <a:pt x="751" y="2753"/>
                    <a:pt x="1072" y="2920"/>
                  </a:cubicBezTo>
                  <a:cubicBezTo>
                    <a:pt x="1616" y="3089"/>
                    <a:pt x="2167" y="3239"/>
                    <a:pt x="2724" y="3358"/>
                  </a:cubicBezTo>
                  <a:lnTo>
                    <a:pt x="2724" y="3358"/>
                  </a:lnTo>
                  <a:cubicBezTo>
                    <a:pt x="2257" y="3273"/>
                    <a:pt x="1599" y="3171"/>
                    <a:pt x="1165" y="3171"/>
                  </a:cubicBezTo>
                  <a:cubicBezTo>
                    <a:pt x="911" y="3171"/>
                    <a:pt x="733" y="3206"/>
                    <a:pt x="715" y="3301"/>
                  </a:cubicBezTo>
                  <a:cubicBezTo>
                    <a:pt x="691" y="3465"/>
                    <a:pt x="946" y="3666"/>
                    <a:pt x="1602" y="3842"/>
                  </a:cubicBezTo>
                  <a:lnTo>
                    <a:pt x="1602" y="3842"/>
                  </a:lnTo>
                  <a:cubicBezTo>
                    <a:pt x="1300" y="3797"/>
                    <a:pt x="1014" y="3764"/>
                    <a:pt x="826" y="3764"/>
                  </a:cubicBezTo>
                  <a:cubicBezTo>
                    <a:pt x="736" y="3764"/>
                    <a:pt x="668" y="3771"/>
                    <a:pt x="632" y="3789"/>
                  </a:cubicBezTo>
                  <a:cubicBezTo>
                    <a:pt x="1" y="4086"/>
                    <a:pt x="2477" y="4634"/>
                    <a:pt x="2477" y="4634"/>
                  </a:cubicBezTo>
                  <a:cubicBezTo>
                    <a:pt x="1386" y="4402"/>
                    <a:pt x="998" y="4288"/>
                    <a:pt x="837" y="4288"/>
                  </a:cubicBezTo>
                  <a:cubicBezTo>
                    <a:pt x="742" y="4288"/>
                    <a:pt x="727" y="4328"/>
                    <a:pt x="691" y="4408"/>
                  </a:cubicBezTo>
                  <a:cubicBezTo>
                    <a:pt x="620" y="4575"/>
                    <a:pt x="977" y="4789"/>
                    <a:pt x="1882" y="5110"/>
                  </a:cubicBezTo>
                  <a:cubicBezTo>
                    <a:pt x="2620" y="5372"/>
                    <a:pt x="3322" y="5801"/>
                    <a:pt x="4430" y="6265"/>
                  </a:cubicBezTo>
                  <a:lnTo>
                    <a:pt x="9025" y="10432"/>
                  </a:lnTo>
                  <a:lnTo>
                    <a:pt x="10538" y="6801"/>
                  </a:lnTo>
                  <a:lnTo>
                    <a:pt x="7025" y="2967"/>
                  </a:lnTo>
                  <a:cubicBezTo>
                    <a:pt x="6918" y="2765"/>
                    <a:pt x="6787" y="2527"/>
                    <a:pt x="6644" y="2241"/>
                  </a:cubicBezTo>
                  <a:cubicBezTo>
                    <a:pt x="6525" y="1991"/>
                    <a:pt x="6442" y="1717"/>
                    <a:pt x="6418" y="1443"/>
                  </a:cubicBezTo>
                  <a:cubicBezTo>
                    <a:pt x="6370" y="1098"/>
                    <a:pt x="6370" y="753"/>
                    <a:pt x="6418" y="407"/>
                  </a:cubicBezTo>
                  <a:cubicBezTo>
                    <a:pt x="6442" y="312"/>
                    <a:pt x="6418" y="229"/>
                    <a:pt x="6370" y="146"/>
                  </a:cubicBezTo>
                  <a:cubicBezTo>
                    <a:pt x="6309" y="53"/>
                    <a:pt x="6203" y="1"/>
                    <a:pt x="609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4669325" y="2568300"/>
              <a:ext cx="58950" cy="14025"/>
            </a:xfrm>
            <a:custGeom>
              <a:avLst/>
              <a:gdLst/>
              <a:ahLst/>
              <a:cxnLst/>
              <a:rect l="l" t="t" r="r" b="b"/>
              <a:pathLst>
                <a:path w="2358" h="561" extrusionOk="0">
                  <a:moveTo>
                    <a:pt x="0" y="1"/>
                  </a:moveTo>
                  <a:lnTo>
                    <a:pt x="0" y="1"/>
                  </a:lnTo>
                  <a:cubicBezTo>
                    <a:pt x="369" y="167"/>
                    <a:pt x="762" y="286"/>
                    <a:pt x="1155" y="358"/>
                  </a:cubicBezTo>
                  <a:cubicBezTo>
                    <a:pt x="1548" y="465"/>
                    <a:pt x="1953" y="536"/>
                    <a:pt x="2358" y="560"/>
                  </a:cubicBezTo>
                  <a:cubicBezTo>
                    <a:pt x="1989" y="382"/>
                    <a:pt x="1596" y="263"/>
                    <a:pt x="1191" y="191"/>
                  </a:cubicBezTo>
                  <a:cubicBezTo>
                    <a:pt x="810" y="72"/>
                    <a:pt x="405" y="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4669625" y="2554900"/>
              <a:ext cx="64025" cy="11050"/>
            </a:xfrm>
            <a:custGeom>
              <a:avLst/>
              <a:gdLst/>
              <a:ahLst/>
              <a:cxnLst/>
              <a:rect l="l" t="t" r="r" b="b"/>
              <a:pathLst>
                <a:path w="2561" h="442" extrusionOk="0">
                  <a:moveTo>
                    <a:pt x="0" y="1"/>
                  </a:moveTo>
                  <a:lnTo>
                    <a:pt x="0" y="1"/>
                  </a:lnTo>
                  <a:cubicBezTo>
                    <a:pt x="405" y="144"/>
                    <a:pt x="834" y="251"/>
                    <a:pt x="1262" y="298"/>
                  </a:cubicBezTo>
                  <a:cubicBezTo>
                    <a:pt x="1691" y="394"/>
                    <a:pt x="2120" y="441"/>
                    <a:pt x="2548" y="441"/>
                  </a:cubicBezTo>
                  <a:lnTo>
                    <a:pt x="2560" y="441"/>
                  </a:lnTo>
                  <a:cubicBezTo>
                    <a:pt x="1727" y="179"/>
                    <a:pt x="869" y="37"/>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4678250" y="2539075"/>
              <a:ext cx="60450" cy="9950"/>
            </a:xfrm>
            <a:custGeom>
              <a:avLst/>
              <a:gdLst/>
              <a:ahLst/>
              <a:cxnLst/>
              <a:rect l="l" t="t" r="r" b="b"/>
              <a:pathLst>
                <a:path w="2418" h="398" extrusionOk="0">
                  <a:moveTo>
                    <a:pt x="151" y="1"/>
                  </a:moveTo>
                  <a:cubicBezTo>
                    <a:pt x="100" y="1"/>
                    <a:pt x="50" y="1"/>
                    <a:pt x="1" y="3"/>
                  </a:cubicBezTo>
                  <a:cubicBezTo>
                    <a:pt x="382" y="146"/>
                    <a:pt x="786" y="241"/>
                    <a:pt x="1191" y="277"/>
                  </a:cubicBezTo>
                  <a:cubicBezTo>
                    <a:pt x="1546" y="360"/>
                    <a:pt x="1910" y="398"/>
                    <a:pt x="2268" y="398"/>
                  </a:cubicBezTo>
                  <a:cubicBezTo>
                    <a:pt x="2318" y="398"/>
                    <a:pt x="2368" y="397"/>
                    <a:pt x="2418" y="396"/>
                  </a:cubicBezTo>
                  <a:cubicBezTo>
                    <a:pt x="2037" y="253"/>
                    <a:pt x="1632" y="158"/>
                    <a:pt x="1227" y="122"/>
                  </a:cubicBezTo>
                  <a:cubicBezTo>
                    <a:pt x="872" y="38"/>
                    <a:pt x="508" y="1"/>
                    <a:pt x="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4787200" y="3013300"/>
              <a:ext cx="861125" cy="930200"/>
            </a:xfrm>
            <a:custGeom>
              <a:avLst/>
              <a:gdLst/>
              <a:ahLst/>
              <a:cxnLst/>
              <a:rect l="l" t="t" r="r" b="b"/>
              <a:pathLst>
                <a:path w="34445" h="37208" extrusionOk="0">
                  <a:moveTo>
                    <a:pt x="21491" y="0"/>
                  </a:moveTo>
                  <a:lnTo>
                    <a:pt x="21491" y="477"/>
                  </a:lnTo>
                  <a:lnTo>
                    <a:pt x="6513" y="2727"/>
                  </a:lnTo>
                  <a:cubicBezTo>
                    <a:pt x="4453" y="3036"/>
                    <a:pt x="2632" y="4203"/>
                    <a:pt x="1489" y="5942"/>
                  </a:cubicBezTo>
                  <a:cubicBezTo>
                    <a:pt x="322" y="7728"/>
                    <a:pt x="0" y="9930"/>
                    <a:pt x="596" y="11978"/>
                  </a:cubicBezTo>
                  <a:lnTo>
                    <a:pt x="8501" y="37207"/>
                  </a:lnTo>
                  <a:lnTo>
                    <a:pt x="15645" y="34517"/>
                  </a:lnTo>
                  <a:lnTo>
                    <a:pt x="11264" y="12216"/>
                  </a:lnTo>
                  <a:lnTo>
                    <a:pt x="34445" y="10656"/>
                  </a:lnTo>
                  <a:lnTo>
                    <a:pt x="34445" y="477"/>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5050925" y="3013300"/>
              <a:ext cx="668850" cy="893000"/>
            </a:xfrm>
            <a:custGeom>
              <a:avLst/>
              <a:gdLst/>
              <a:ahLst/>
              <a:cxnLst/>
              <a:rect l="l" t="t" r="r" b="b"/>
              <a:pathLst>
                <a:path w="26754" h="35720" extrusionOk="0">
                  <a:moveTo>
                    <a:pt x="21491" y="0"/>
                  </a:moveTo>
                  <a:lnTo>
                    <a:pt x="21491" y="477"/>
                  </a:lnTo>
                  <a:lnTo>
                    <a:pt x="6513" y="2727"/>
                  </a:lnTo>
                  <a:cubicBezTo>
                    <a:pt x="4453" y="3036"/>
                    <a:pt x="2631" y="4203"/>
                    <a:pt x="1488" y="5942"/>
                  </a:cubicBezTo>
                  <a:cubicBezTo>
                    <a:pt x="322" y="7739"/>
                    <a:pt x="0" y="9942"/>
                    <a:pt x="595" y="11990"/>
                  </a:cubicBezTo>
                  <a:lnTo>
                    <a:pt x="7501" y="35719"/>
                  </a:lnTo>
                  <a:lnTo>
                    <a:pt x="15478" y="33624"/>
                  </a:lnTo>
                  <a:lnTo>
                    <a:pt x="11263" y="12216"/>
                  </a:lnTo>
                  <a:lnTo>
                    <a:pt x="26754" y="11180"/>
                  </a:lnTo>
                  <a:lnTo>
                    <a:pt x="26754" y="1001"/>
                  </a:lnTo>
                  <a:lnTo>
                    <a:pt x="21491"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4768450" y="2557875"/>
              <a:ext cx="337550" cy="262575"/>
            </a:xfrm>
            <a:custGeom>
              <a:avLst/>
              <a:gdLst/>
              <a:ahLst/>
              <a:cxnLst/>
              <a:rect l="l" t="t" r="r" b="b"/>
              <a:pathLst>
                <a:path w="13502" h="10503" extrusionOk="0">
                  <a:moveTo>
                    <a:pt x="3015" y="1"/>
                  </a:moveTo>
                  <a:cubicBezTo>
                    <a:pt x="3014" y="1"/>
                    <a:pt x="3013" y="1"/>
                    <a:pt x="3012" y="1"/>
                  </a:cubicBezTo>
                  <a:cubicBezTo>
                    <a:pt x="0" y="418"/>
                    <a:pt x="429" y="3966"/>
                    <a:pt x="429" y="3966"/>
                  </a:cubicBezTo>
                  <a:lnTo>
                    <a:pt x="7013" y="10502"/>
                  </a:lnTo>
                  <a:lnTo>
                    <a:pt x="13502" y="7895"/>
                  </a:lnTo>
                  <a:cubicBezTo>
                    <a:pt x="13502" y="7895"/>
                    <a:pt x="3380" y="1"/>
                    <a:pt x="30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4930075" y="2390000"/>
              <a:ext cx="892100" cy="745650"/>
            </a:xfrm>
            <a:custGeom>
              <a:avLst/>
              <a:gdLst/>
              <a:ahLst/>
              <a:cxnLst/>
              <a:rect l="l" t="t" r="r" b="b"/>
              <a:pathLst>
                <a:path w="35684" h="29826" extrusionOk="0">
                  <a:moveTo>
                    <a:pt x="14528" y="1"/>
                  </a:moveTo>
                  <a:cubicBezTo>
                    <a:pt x="12984" y="1"/>
                    <a:pt x="11491" y="595"/>
                    <a:pt x="10371" y="1668"/>
                  </a:cubicBezTo>
                  <a:cubicBezTo>
                    <a:pt x="9073" y="2954"/>
                    <a:pt x="7954" y="4394"/>
                    <a:pt x="7037" y="5966"/>
                  </a:cubicBezTo>
                  <a:lnTo>
                    <a:pt x="2679" y="12026"/>
                  </a:lnTo>
                  <a:lnTo>
                    <a:pt x="0" y="16527"/>
                  </a:lnTo>
                  <a:lnTo>
                    <a:pt x="548" y="17217"/>
                  </a:lnTo>
                  <a:cubicBezTo>
                    <a:pt x="1419" y="18351"/>
                    <a:pt x="2743" y="18974"/>
                    <a:pt x="4106" y="18974"/>
                  </a:cubicBezTo>
                  <a:cubicBezTo>
                    <a:pt x="4719" y="18974"/>
                    <a:pt x="5339" y="18848"/>
                    <a:pt x="5930" y="18586"/>
                  </a:cubicBezTo>
                  <a:cubicBezTo>
                    <a:pt x="6811" y="18182"/>
                    <a:pt x="7454" y="17408"/>
                    <a:pt x="8061" y="16527"/>
                  </a:cubicBezTo>
                  <a:cubicBezTo>
                    <a:pt x="9156" y="14919"/>
                    <a:pt x="10311" y="13169"/>
                    <a:pt x="11049" y="11847"/>
                  </a:cubicBezTo>
                  <a:lnTo>
                    <a:pt x="15431" y="24349"/>
                  </a:lnTo>
                  <a:lnTo>
                    <a:pt x="13085" y="25837"/>
                  </a:lnTo>
                  <a:lnTo>
                    <a:pt x="22944" y="29826"/>
                  </a:lnTo>
                  <a:lnTo>
                    <a:pt x="33207" y="25432"/>
                  </a:lnTo>
                  <a:lnTo>
                    <a:pt x="30373" y="15336"/>
                  </a:lnTo>
                  <a:lnTo>
                    <a:pt x="30373" y="15336"/>
                  </a:lnTo>
                  <a:cubicBezTo>
                    <a:pt x="30373" y="15336"/>
                    <a:pt x="30855" y="15382"/>
                    <a:pt x="31518" y="15382"/>
                  </a:cubicBezTo>
                  <a:cubicBezTo>
                    <a:pt x="32880" y="15382"/>
                    <a:pt x="35006" y="15188"/>
                    <a:pt x="35278" y="14002"/>
                  </a:cubicBezTo>
                  <a:cubicBezTo>
                    <a:pt x="35683" y="12240"/>
                    <a:pt x="31552" y="6609"/>
                    <a:pt x="29468" y="3608"/>
                  </a:cubicBezTo>
                  <a:cubicBezTo>
                    <a:pt x="27778" y="1144"/>
                    <a:pt x="24884" y="298"/>
                    <a:pt x="23884" y="72"/>
                  </a:cubicBezTo>
                  <a:cubicBezTo>
                    <a:pt x="23682" y="25"/>
                    <a:pt x="23456" y="1"/>
                    <a:pt x="23241" y="1"/>
                  </a:cubicBezTo>
                  <a:lnTo>
                    <a:pt x="14573" y="1"/>
                  </a:lnTo>
                  <a:cubicBezTo>
                    <a:pt x="14558" y="1"/>
                    <a:pt x="14543" y="1"/>
                    <a:pt x="14528"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640425" y="2591125"/>
              <a:ext cx="59725" cy="100050"/>
            </a:xfrm>
            <a:custGeom>
              <a:avLst/>
              <a:gdLst/>
              <a:ahLst/>
              <a:cxnLst/>
              <a:rect l="l" t="t" r="r" b="b"/>
              <a:pathLst>
                <a:path w="2389" h="4002" extrusionOk="0">
                  <a:moveTo>
                    <a:pt x="137" y="1"/>
                  </a:moveTo>
                  <a:cubicBezTo>
                    <a:pt x="71" y="1"/>
                    <a:pt x="0" y="68"/>
                    <a:pt x="42" y="135"/>
                  </a:cubicBezTo>
                  <a:cubicBezTo>
                    <a:pt x="792" y="1362"/>
                    <a:pt x="1471" y="2636"/>
                    <a:pt x="2090" y="3922"/>
                  </a:cubicBezTo>
                  <a:cubicBezTo>
                    <a:pt x="2116" y="3978"/>
                    <a:pt x="2158" y="4001"/>
                    <a:pt x="2201" y="4001"/>
                  </a:cubicBezTo>
                  <a:cubicBezTo>
                    <a:pt x="2293" y="4001"/>
                    <a:pt x="2389" y="3893"/>
                    <a:pt x="2340" y="3779"/>
                  </a:cubicBezTo>
                  <a:cubicBezTo>
                    <a:pt x="1721" y="2493"/>
                    <a:pt x="1007" y="1243"/>
                    <a:pt x="209" y="40"/>
                  </a:cubicBezTo>
                  <a:cubicBezTo>
                    <a:pt x="191" y="12"/>
                    <a:pt x="165" y="1"/>
                    <a:pt x="1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5691625" y="2572850"/>
              <a:ext cx="59725" cy="100025"/>
            </a:xfrm>
            <a:custGeom>
              <a:avLst/>
              <a:gdLst/>
              <a:ahLst/>
              <a:cxnLst/>
              <a:rect l="l" t="t" r="r" b="b"/>
              <a:pathLst>
                <a:path w="2389" h="4001" extrusionOk="0">
                  <a:moveTo>
                    <a:pt x="136" y="0"/>
                  </a:moveTo>
                  <a:cubicBezTo>
                    <a:pt x="70" y="0"/>
                    <a:pt x="0" y="73"/>
                    <a:pt x="42" y="140"/>
                  </a:cubicBezTo>
                  <a:cubicBezTo>
                    <a:pt x="792" y="1366"/>
                    <a:pt x="1471" y="2628"/>
                    <a:pt x="2090" y="3926"/>
                  </a:cubicBezTo>
                  <a:cubicBezTo>
                    <a:pt x="2116" y="3979"/>
                    <a:pt x="2158" y="4001"/>
                    <a:pt x="2200" y="4001"/>
                  </a:cubicBezTo>
                  <a:cubicBezTo>
                    <a:pt x="2293" y="4001"/>
                    <a:pt x="2389" y="3898"/>
                    <a:pt x="2340" y="3783"/>
                  </a:cubicBezTo>
                  <a:cubicBezTo>
                    <a:pt x="1721" y="2486"/>
                    <a:pt x="1006" y="1235"/>
                    <a:pt x="209" y="45"/>
                  </a:cubicBezTo>
                  <a:cubicBezTo>
                    <a:pt x="191" y="13"/>
                    <a:pt x="164" y="0"/>
                    <a:pt x="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5592050" y="2599175"/>
              <a:ext cx="36175" cy="133475"/>
            </a:xfrm>
            <a:custGeom>
              <a:avLst/>
              <a:gdLst/>
              <a:ahLst/>
              <a:cxnLst/>
              <a:rect l="l" t="t" r="r" b="b"/>
              <a:pathLst>
                <a:path w="1447" h="5339" extrusionOk="0">
                  <a:moveTo>
                    <a:pt x="91" y="1"/>
                  </a:moveTo>
                  <a:cubicBezTo>
                    <a:pt x="85" y="1"/>
                    <a:pt x="78" y="2"/>
                    <a:pt x="72" y="4"/>
                  </a:cubicBezTo>
                  <a:cubicBezTo>
                    <a:pt x="25" y="16"/>
                    <a:pt x="1" y="63"/>
                    <a:pt x="13" y="111"/>
                  </a:cubicBezTo>
                  <a:lnTo>
                    <a:pt x="1" y="111"/>
                  </a:lnTo>
                  <a:cubicBezTo>
                    <a:pt x="441" y="1790"/>
                    <a:pt x="775" y="3492"/>
                    <a:pt x="1060" y="5195"/>
                  </a:cubicBezTo>
                  <a:cubicBezTo>
                    <a:pt x="1075" y="5295"/>
                    <a:pt x="1143" y="5338"/>
                    <a:pt x="1216" y="5338"/>
                  </a:cubicBezTo>
                  <a:cubicBezTo>
                    <a:pt x="1325" y="5338"/>
                    <a:pt x="1446" y="5242"/>
                    <a:pt x="1418" y="5100"/>
                  </a:cubicBezTo>
                  <a:cubicBezTo>
                    <a:pt x="1132" y="3397"/>
                    <a:pt x="715" y="1706"/>
                    <a:pt x="167" y="63"/>
                  </a:cubicBezTo>
                  <a:cubicBezTo>
                    <a:pt x="158" y="24"/>
                    <a:pt x="123" y="1"/>
                    <a:pt x="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5475550" y="2610925"/>
              <a:ext cx="31100" cy="133625"/>
            </a:xfrm>
            <a:custGeom>
              <a:avLst/>
              <a:gdLst/>
              <a:ahLst/>
              <a:cxnLst/>
              <a:rect l="l" t="t" r="r" b="b"/>
              <a:pathLst>
                <a:path w="1244" h="5345" extrusionOk="0">
                  <a:moveTo>
                    <a:pt x="110" y="1"/>
                  </a:moveTo>
                  <a:cubicBezTo>
                    <a:pt x="53" y="1"/>
                    <a:pt x="1" y="46"/>
                    <a:pt x="29" y="117"/>
                  </a:cubicBezTo>
                  <a:cubicBezTo>
                    <a:pt x="517" y="1760"/>
                    <a:pt x="803" y="3451"/>
                    <a:pt x="875" y="5165"/>
                  </a:cubicBezTo>
                  <a:cubicBezTo>
                    <a:pt x="875" y="5285"/>
                    <a:pt x="967" y="5344"/>
                    <a:pt x="1059" y="5344"/>
                  </a:cubicBezTo>
                  <a:cubicBezTo>
                    <a:pt x="1151" y="5344"/>
                    <a:pt x="1244" y="5285"/>
                    <a:pt x="1244" y="5165"/>
                  </a:cubicBezTo>
                  <a:cubicBezTo>
                    <a:pt x="1160" y="3415"/>
                    <a:pt x="815" y="1701"/>
                    <a:pt x="208" y="70"/>
                  </a:cubicBezTo>
                  <a:cubicBezTo>
                    <a:pt x="189" y="22"/>
                    <a:pt x="148" y="1"/>
                    <a:pt x="1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5534025" y="2592750"/>
              <a:ext cx="37500" cy="125875"/>
            </a:xfrm>
            <a:custGeom>
              <a:avLst/>
              <a:gdLst/>
              <a:ahLst/>
              <a:cxnLst/>
              <a:rect l="l" t="t" r="r" b="b"/>
              <a:pathLst>
                <a:path w="1500" h="5035" extrusionOk="0">
                  <a:moveTo>
                    <a:pt x="168" y="0"/>
                  </a:moveTo>
                  <a:cubicBezTo>
                    <a:pt x="84" y="0"/>
                    <a:pt x="6" y="54"/>
                    <a:pt x="12" y="166"/>
                  </a:cubicBezTo>
                  <a:cubicBezTo>
                    <a:pt x="0" y="1856"/>
                    <a:pt x="441" y="3523"/>
                    <a:pt x="1298" y="4988"/>
                  </a:cubicBezTo>
                  <a:cubicBezTo>
                    <a:pt x="1318" y="5020"/>
                    <a:pt x="1350" y="5035"/>
                    <a:pt x="1381" y="5035"/>
                  </a:cubicBezTo>
                  <a:cubicBezTo>
                    <a:pt x="1441" y="5035"/>
                    <a:pt x="1500" y="4982"/>
                    <a:pt x="1476" y="4904"/>
                  </a:cubicBezTo>
                  <a:lnTo>
                    <a:pt x="1476" y="4904"/>
                  </a:lnTo>
                  <a:lnTo>
                    <a:pt x="1476" y="4928"/>
                  </a:lnTo>
                  <a:cubicBezTo>
                    <a:pt x="941" y="3380"/>
                    <a:pt x="560" y="1785"/>
                    <a:pt x="357" y="166"/>
                  </a:cubicBezTo>
                  <a:cubicBezTo>
                    <a:pt x="345" y="57"/>
                    <a:pt x="254" y="0"/>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5423875" y="2615000"/>
              <a:ext cx="26825" cy="125425"/>
            </a:xfrm>
            <a:custGeom>
              <a:avLst/>
              <a:gdLst/>
              <a:ahLst/>
              <a:cxnLst/>
              <a:rect l="l" t="t" r="r" b="b"/>
              <a:pathLst>
                <a:path w="1073" h="5017" extrusionOk="0">
                  <a:moveTo>
                    <a:pt x="113" y="1"/>
                  </a:moveTo>
                  <a:cubicBezTo>
                    <a:pt x="61" y="1"/>
                    <a:pt x="1" y="32"/>
                    <a:pt x="1" y="85"/>
                  </a:cubicBezTo>
                  <a:lnTo>
                    <a:pt x="13" y="85"/>
                  </a:lnTo>
                  <a:cubicBezTo>
                    <a:pt x="72" y="1716"/>
                    <a:pt x="310" y="3324"/>
                    <a:pt x="715" y="4895"/>
                  </a:cubicBezTo>
                  <a:cubicBezTo>
                    <a:pt x="739" y="4980"/>
                    <a:pt x="803" y="5016"/>
                    <a:pt x="868" y="5016"/>
                  </a:cubicBezTo>
                  <a:cubicBezTo>
                    <a:pt x="969" y="5016"/>
                    <a:pt x="1073" y="4930"/>
                    <a:pt x="1037" y="4800"/>
                  </a:cubicBezTo>
                  <a:cubicBezTo>
                    <a:pt x="739" y="3217"/>
                    <a:pt x="453" y="1657"/>
                    <a:pt x="191" y="61"/>
                  </a:cubicBezTo>
                  <a:cubicBezTo>
                    <a:pt x="191" y="20"/>
                    <a:pt x="155" y="1"/>
                    <a:pt x="1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5361975" y="2622375"/>
              <a:ext cx="34575" cy="137375"/>
            </a:xfrm>
            <a:custGeom>
              <a:avLst/>
              <a:gdLst/>
              <a:ahLst/>
              <a:cxnLst/>
              <a:rect l="l" t="t" r="r" b="b"/>
              <a:pathLst>
                <a:path w="1383" h="5495" extrusionOk="0">
                  <a:moveTo>
                    <a:pt x="74" y="0"/>
                  </a:moveTo>
                  <a:cubicBezTo>
                    <a:pt x="66" y="0"/>
                    <a:pt x="57" y="2"/>
                    <a:pt x="48" y="5"/>
                  </a:cubicBezTo>
                  <a:cubicBezTo>
                    <a:pt x="12" y="16"/>
                    <a:pt x="0" y="52"/>
                    <a:pt x="0" y="76"/>
                  </a:cubicBezTo>
                  <a:cubicBezTo>
                    <a:pt x="441" y="1838"/>
                    <a:pt x="762" y="3612"/>
                    <a:pt x="1072" y="5386"/>
                  </a:cubicBezTo>
                  <a:cubicBezTo>
                    <a:pt x="1088" y="5461"/>
                    <a:pt x="1154" y="5495"/>
                    <a:pt x="1220" y="5495"/>
                  </a:cubicBezTo>
                  <a:cubicBezTo>
                    <a:pt x="1301" y="5495"/>
                    <a:pt x="1383" y="5443"/>
                    <a:pt x="1369" y="5350"/>
                  </a:cubicBezTo>
                  <a:cubicBezTo>
                    <a:pt x="1131" y="3541"/>
                    <a:pt x="715" y="1767"/>
                    <a:pt x="131" y="40"/>
                  </a:cubicBezTo>
                  <a:cubicBezTo>
                    <a:pt x="122" y="13"/>
                    <a:pt x="100"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5304825" y="2632300"/>
              <a:ext cx="20625" cy="127400"/>
            </a:xfrm>
            <a:custGeom>
              <a:avLst/>
              <a:gdLst/>
              <a:ahLst/>
              <a:cxnLst/>
              <a:rect l="l" t="t" r="r" b="b"/>
              <a:pathLst>
                <a:path w="825" h="5096" extrusionOk="0">
                  <a:moveTo>
                    <a:pt x="119" y="0"/>
                  </a:moveTo>
                  <a:cubicBezTo>
                    <a:pt x="60" y="0"/>
                    <a:pt x="12" y="48"/>
                    <a:pt x="12" y="108"/>
                  </a:cubicBezTo>
                  <a:lnTo>
                    <a:pt x="12" y="96"/>
                  </a:lnTo>
                  <a:lnTo>
                    <a:pt x="12" y="96"/>
                  </a:lnTo>
                  <a:cubicBezTo>
                    <a:pt x="0" y="1739"/>
                    <a:pt x="179" y="3394"/>
                    <a:pt x="548" y="5001"/>
                  </a:cubicBezTo>
                  <a:cubicBezTo>
                    <a:pt x="567" y="5067"/>
                    <a:pt x="616" y="5096"/>
                    <a:pt x="667" y="5096"/>
                  </a:cubicBezTo>
                  <a:cubicBezTo>
                    <a:pt x="743" y="5096"/>
                    <a:pt x="824" y="5030"/>
                    <a:pt x="810" y="4930"/>
                  </a:cubicBezTo>
                  <a:cubicBezTo>
                    <a:pt x="536" y="3334"/>
                    <a:pt x="334" y="1715"/>
                    <a:pt x="226" y="108"/>
                  </a:cubicBezTo>
                  <a:cubicBezTo>
                    <a:pt x="226" y="48"/>
                    <a:pt x="179" y="0"/>
                    <a:pt x="1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5120800" y="2631875"/>
              <a:ext cx="96775" cy="115475"/>
            </a:xfrm>
            <a:custGeom>
              <a:avLst/>
              <a:gdLst/>
              <a:ahLst/>
              <a:cxnLst/>
              <a:rect l="l" t="t" r="r" b="b"/>
              <a:pathLst>
                <a:path w="3871" h="4619" extrusionOk="0">
                  <a:moveTo>
                    <a:pt x="3655" y="0"/>
                  </a:moveTo>
                  <a:cubicBezTo>
                    <a:pt x="3622" y="0"/>
                    <a:pt x="3589" y="13"/>
                    <a:pt x="3563" y="41"/>
                  </a:cubicBezTo>
                  <a:cubicBezTo>
                    <a:pt x="2337" y="1446"/>
                    <a:pt x="991" y="2934"/>
                    <a:pt x="27" y="4530"/>
                  </a:cubicBezTo>
                  <a:cubicBezTo>
                    <a:pt x="0" y="4574"/>
                    <a:pt x="40" y="4619"/>
                    <a:pt x="81" y="4619"/>
                  </a:cubicBezTo>
                  <a:cubicBezTo>
                    <a:pt x="96" y="4619"/>
                    <a:pt x="110" y="4613"/>
                    <a:pt x="122" y="4601"/>
                  </a:cubicBezTo>
                  <a:lnTo>
                    <a:pt x="110" y="4601"/>
                  </a:lnTo>
                  <a:cubicBezTo>
                    <a:pt x="1468" y="3315"/>
                    <a:pt x="2682" y="1708"/>
                    <a:pt x="3789" y="220"/>
                  </a:cubicBezTo>
                  <a:cubicBezTo>
                    <a:pt x="3871" y="120"/>
                    <a:pt x="3760" y="0"/>
                    <a:pt x="365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079500" y="2608175"/>
              <a:ext cx="84625" cy="103475"/>
            </a:xfrm>
            <a:custGeom>
              <a:avLst/>
              <a:gdLst/>
              <a:ahLst/>
              <a:cxnLst/>
              <a:rect l="l" t="t" r="r" b="b"/>
              <a:pathLst>
                <a:path w="3385" h="4139" extrusionOk="0">
                  <a:moveTo>
                    <a:pt x="3178" y="1"/>
                  </a:moveTo>
                  <a:cubicBezTo>
                    <a:pt x="3133" y="1"/>
                    <a:pt x="3089" y="22"/>
                    <a:pt x="3060" y="72"/>
                  </a:cubicBezTo>
                  <a:cubicBezTo>
                    <a:pt x="2108" y="1454"/>
                    <a:pt x="1060" y="2704"/>
                    <a:pt x="36" y="4002"/>
                  </a:cubicBezTo>
                  <a:cubicBezTo>
                    <a:pt x="0" y="4037"/>
                    <a:pt x="0" y="4085"/>
                    <a:pt x="36" y="4121"/>
                  </a:cubicBezTo>
                  <a:cubicBezTo>
                    <a:pt x="54" y="4133"/>
                    <a:pt x="75" y="4138"/>
                    <a:pt x="95" y="4138"/>
                  </a:cubicBezTo>
                  <a:cubicBezTo>
                    <a:pt x="116" y="4138"/>
                    <a:pt x="137" y="4133"/>
                    <a:pt x="155" y="4121"/>
                  </a:cubicBezTo>
                  <a:lnTo>
                    <a:pt x="167" y="4121"/>
                  </a:lnTo>
                  <a:cubicBezTo>
                    <a:pt x="1417" y="3001"/>
                    <a:pt x="2477" y="1692"/>
                    <a:pt x="3310" y="227"/>
                  </a:cubicBezTo>
                  <a:cubicBezTo>
                    <a:pt x="3385" y="111"/>
                    <a:pt x="3280" y="1"/>
                    <a:pt x="317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037875" y="2593600"/>
              <a:ext cx="73675" cy="83700"/>
            </a:xfrm>
            <a:custGeom>
              <a:avLst/>
              <a:gdLst/>
              <a:ahLst/>
              <a:cxnLst/>
              <a:rect l="l" t="t" r="r" b="b"/>
              <a:pathLst>
                <a:path w="2947" h="3348" extrusionOk="0">
                  <a:moveTo>
                    <a:pt x="2837" y="1"/>
                  </a:moveTo>
                  <a:cubicBezTo>
                    <a:pt x="2819" y="1"/>
                    <a:pt x="2801" y="8"/>
                    <a:pt x="2784" y="24"/>
                  </a:cubicBezTo>
                  <a:cubicBezTo>
                    <a:pt x="1879" y="1036"/>
                    <a:pt x="939" y="2037"/>
                    <a:pt x="82" y="3096"/>
                  </a:cubicBezTo>
                  <a:cubicBezTo>
                    <a:pt x="0" y="3205"/>
                    <a:pt x="90" y="3347"/>
                    <a:pt x="196" y="3347"/>
                  </a:cubicBezTo>
                  <a:cubicBezTo>
                    <a:pt x="229" y="3347"/>
                    <a:pt x="264" y="3333"/>
                    <a:pt x="296" y="3299"/>
                  </a:cubicBezTo>
                  <a:cubicBezTo>
                    <a:pt x="1201" y="2287"/>
                    <a:pt x="2034" y="1191"/>
                    <a:pt x="2892" y="132"/>
                  </a:cubicBezTo>
                  <a:cubicBezTo>
                    <a:pt x="2946" y="77"/>
                    <a:pt x="2896" y="1"/>
                    <a:pt x="28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247075" y="2637425"/>
              <a:ext cx="31750" cy="128800"/>
            </a:xfrm>
            <a:custGeom>
              <a:avLst/>
              <a:gdLst/>
              <a:ahLst/>
              <a:cxnLst/>
              <a:rect l="l" t="t" r="r" b="b"/>
              <a:pathLst>
                <a:path w="1270" h="5152" extrusionOk="0">
                  <a:moveTo>
                    <a:pt x="119" y="1"/>
                  </a:moveTo>
                  <a:cubicBezTo>
                    <a:pt x="103" y="1"/>
                    <a:pt x="87" y="4"/>
                    <a:pt x="72" y="10"/>
                  </a:cubicBezTo>
                  <a:cubicBezTo>
                    <a:pt x="24" y="22"/>
                    <a:pt x="0" y="81"/>
                    <a:pt x="12" y="129"/>
                  </a:cubicBezTo>
                  <a:cubicBezTo>
                    <a:pt x="405" y="1760"/>
                    <a:pt x="631" y="3415"/>
                    <a:pt x="977" y="5058"/>
                  </a:cubicBezTo>
                  <a:cubicBezTo>
                    <a:pt x="993" y="5121"/>
                    <a:pt x="1053" y="5152"/>
                    <a:pt x="1114" y="5152"/>
                  </a:cubicBezTo>
                  <a:cubicBezTo>
                    <a:pt x="1191" y="5152"/>
                    <a:pt x="1269" y="5103"/>
                    <a:pt x="1262" y="5010"/>
                  </a:cubicBezTo>
                  <a:cubicBezTo>
                    <a:pt x="1024" y="3343"/>
                    <a:pt x="679" y="1689"/>
                    <a:pt x="227" y="69"/>
                  </a:cubicBezTo>
                  <a:cubicBezTo>
                    <a:pt x="209" y="25"/>
                    <a:pt x="165" y="1"/>
                    <a:pt x="1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5385175" y="2728150"/>
              <a:ext cx="190825" cy="408700"/>
            </a:xfrm>
            <a:custGeom>
              <a:avLst/>
              <a:gdLst/>
              <a:ahLst/>
              <a:cxnLst/>
              <a:rect l="l" t="t" r="r" b="b"/>
              <a:pathLst>
                <a:path w="7633" h="16348" extrusionOk="0">
                  <a:moveTo>
                    <a:pt x="7633" y="0"/>
                  </a:moveTo>
                  <a:lnTo>
                    <a:pt x="7633" y="0"/>
                  </a:lnTo>
                  <a:cubicBezTo>
                    <a:pt x="6918" y="12"/>
                    <a:pt x="6240" y="357"/>
                    <a:pt x="5799" y="929"/>
                  </a:cubicBezTo>
                  <a:cubicBezTo>
                    <a:pt x="5359" y="1489"/>
                    <a:pt x="5037" y="2131"/>
                    <a:pt x="4835" y="2810"/>
                  </a:cubicBezTo>
                  <a:cubicBezTo>
                    <a:pt x="4109" y="4965"/>
                    <a:pt x="3763" y="7227"/>
                    <a:pt x="3811" y="9501"/>
                  </a:cubicBezTo>
                  <a:cubicBezTo>
                    <a:pt x="3811" y="10192"/>
                    <a:pt x="3835" y="10990"/>
                    <a:pt x="3311" y="11442"/>
                  </a:cubicBezTo>
                  <a:cubicBezTo>
                    <a:pt x="2858" y="11835"/>
                    <a:pt x="2192" y="11799"/>
                    <a:pt x="1644" y="12026"/>
                  </a:cubicBezTo>
                  <a:cubicBezTo>
                    <a:pt x="751" y="12371"/>
                    <a:pt x="1" y="13550"/>
                    <a:pt x="251" y="14466"/>
                  </a:cubicBezTo>
                  <a:lnTo>
                    <a:pt x="5228" y="16347"/>
                  </a:lnTo>
                  <a:lnTo>
                    <a:pt x="7633"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335775" y="2990075"/>
              <a:ext cx="101225" cy="11225"/>
            </a:xfrm>
            <a:custGeom>
              <a:avLst/>
              <a:gdLst/>
              <a:ahLst/>
              <a:cxnLst/>
              <a:rect l="l" t="t" r="r" b="b"/>
              <a:pathLst>
                <a:path w="4049" h="449" extrusionOk="0">
                  <a:moveTo>
                    <a:pt x="4049" y="1"/>
                  </a:moveTo>
                  <a:lnTo>
                    <a:pt x="4049" y="1"/>
                  </a:lnTo>
                  <a:cubicBezTo>
                    <a:pt x="3382" y="120"/>
                    <a:pt x="2703" y="215"/>
                    <a:pt x="2036" y="275"/>
                  </a:cubicBezTo>
                  <a:cubicBezTo>
                    <a:pt x="1891" y="282"/>
                    <a:pt x="1748" y="286"/>
                    <a:pt x="1611" y="286"/>
                  </a:cubicBezTo>
                  <a:cubicBezTo>
                    <a:pt x="807" y="286"/>
                    <a:pt x="174" y="172"/>
                    <a:pt x="31" y="172"/>
                  </a:cubicBezTo>
                  <a:cubicBezTo>
                    <a:pt x="11" y="172"/>
                    <a:pt x="0" y="174"/>
                    <a:pt x="0" y="179"/>
                  </a:cubicBezTo>
                  <a:cubicBezTo>
                    <a:pt x="179" y="263"/>
                    <a:pt x="381" y="322"/>
                    <a:pt x="584" y="346"/>
                  </a:cubicBezTo>
                  <a:cubicBezTo>
                    <a:pt x="963" y="412"/>
                    <a:pt x="1349" y="448"/>
                    <a:pt x="1738" y="448"/>
                  </a:cubicBezTo>
                  <a:cubicBezTo>
                    <a:pt x="1837" y="448"/>
                    <a:pt x="1937" y="446"/>
                    <a:pt x="2036" y="441"/>
                  </a:cubicBezTo>
                  <a:cubicBezTo>
                    <a:pt x="2525" y="417"/>
                    <a:pt x="3013" y="346"/>
                    <a:pt x="3489" y="215"/>
                  </a:cubicBezTo>
                  <a:cubicBezTo>
                    <a:pt x="3679" y="179"/>
                    <a:pt x="3870" y="108"/>
                    <a:pt x="404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892575" y="3329100"/>
              <a:ext cx="147050" cy="826625"/>
            </a:xfrm>
            <a:custGeom>
              <a:avLst/>
              <a:gdLst/>
              <a:ahLst/>
              <a:cxnLst/>
              <a:rect l="l" t="t" r="r" b="b"/>
              <a:pathLst>
                <a:path w="5882" h="33065" extrusionOk="0">
                  <a:moveTo>
                    <a:pt x="3941" y="1"/>
                  </a:moveTo>
                  <a:lnTo>
                    <a:pt x="0" y="33065"/>
                  </a:lnTo>
                  <a:lnTo>
                    <a:pt x="1703" y="33065"/>
                  </a:lnTo>
                  <a:lnTo>
                    <a:pt x="5882"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5383700" y="3329100"/>
              <a:ext cx="136950" cy="826625"/>
            </a:xfrm>
            <a:custGeom>
              <a:avLst/>
              <a:gdLst/>
              <a:ahLst/>
              <a:cxnLst/>
              <a:rect l="l" t="t" r="r" b="b"/>
              <a:pathLst>
                <a:path w="5478" h="33065" extrusionOk="0">
                  <a:moveTo>
                    <a:pt x="0" y="1"/>
                  </a:moveTo>
                  <a:lnTo>
                    <a:pt x="3620" y="33065"/>
                  </a:lnTo>
                  <a:lnTo>
                    <a:pt x="5477" y="33065"/>
                  </a:lnTo>
                  <a:lnTo>
                    <a:pt x="1953"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5870950" y="3329100"/>
              <a:ext cx="127125" cy="826625"/>
            </a:xfrm>
            <a:custGeom>
              <a:avLst/>
              <a:gdLst/>
              <a:ahLst/>
              <a:cxnLst/>
              <a:rect l="l" t="t" r="r" b="b"/>
              <a:pathLst>
                <a:path w="5085" h="33065" extrusionOk="0">
                  <a:moveTo>
                    <a:pt x="1" y="1"/>
                  </a:moveTo>
                  <a:lnTo>
                    <a:pt x="3013" y="33065"/>
                  </a:lnTo>
                  <a:lnTo>
                    <a:pt x="5085" y="33065"/>
                  </a:lnTo>
                  <a:lnTo>
                    <a:pt x="1644"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432500" y="2618600"/>
              <a:ext cx="608750" cy="710525"/>
            </a:xfrm>
            <a:custGeom>
              <a:avLst/>
              <a:gdLst/>
              <a:ahLst/>
              <a:cxnLst/>
              <a:rect l="l" t="t" r="r" b="b"/>
              <a:pathLst>
                <a:path w="24350" h="28421" extrusionOk="0">
                  <a:moveTo>
                    <a:pt x="7466" y="1"/>
                  </a:moveTo>
                  <a:lnTo>
                    <a:pt x="1" y="28421"/>
                  </a:lnTo>
                  <a:lnTo>
                    <a:pt x="18932" y="28421"/>
                  </a:lnTo>
                  <a:cubicBezTo>
                    <a:pt x="19908" y="28409"/>
                    <a:pt x="20730" y="27695"/>
                    <a:pt x="20861" y="26742"/>
                  </a:cubicBezTo>
                  <a:lnTo>
                    <a:pt x="24325" y="2596"/>
                  </a:lnTo>
                  <a:cubicBezTo>
                    <a:pt x="24337" y="2489"/>
                    <a:pt x="24349" y="2382"/>
                    <a:pt x="24349" y="2275"/>
                  </a:cubicBezTo>
                  <a:cubicBezTo>
                    <a:pt x="24349" y="1025"/>
                    <a:pt x="23325" y="1"/>
                    <a:pt x="2207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942275" y="2618300"/>
              <a:ext cx="676900" cy="710825"/>
            </a:xfrm>
            <a:custGeom>
              <a:avLst/>
              <a:gdLst/>
              <a:ahLst/>
              <a:cxnLst/>
              <a:rect l="l" t="t" r="r" b="b"/>
              <a:pathLst>
                <a:path w="27076" h="28433" extrusionOk="0">
                  <a:moveTo>
                    <a:pt x="27075" y="1"/>
                  </a:moveTo>
                  <a:cubicBezTo>
                    <a:pt x="25813" y="1"/>
                    <a:pt x="24730" y="918"/>
                    <a:pt x="24527" y="2168"/>
                  </a:cubicBezTo>
                  <a:lnTo>
                    <a:pt x="20920" y="24230"/>
                  </a:lnTo>
                  <a:cubicBezTo>
                    <a:pt x="20696" y="25571"/>
                    <a:pt x="19530" y="26564"/>
                    <a:pt x="18170" y="26564"/>
                  </a:cubicBezTo>
                  <a:cubicBezTo>
                    <a:pt x="18154" y="26564"/>
                    <a:pt x="18138" y="26564"/>
                    <a:pt x="18122" y="26564"/>
                  </a:cubicBezTo>
                  <a:lnTo>
                    <a:pt x="0" y="26242"/>
                  </a:lnTo>
                  <a:lnTo>
                    <a:pt x="0" y="26242"/>
                  </a:lnTo>
                  <a:cubicBezTo>
                    <a:pt x="0" y="26242"/>
                    <a:pt x="36" y="28064"/>
                    <a:pt x="0" y="28433"/>
                  </a:cubicBezTo>
                  <a:lnTo>
                    <a:pt x="18955" y="28409"/>
                  </a:lnTo>
                  <a:cubicBezTo>
                    <a:pt x="21039" y="28409"/>
                    <a:pt x="22813" y="26897"/>
                    <a:pt x="23134" y="24837"/>
                  </a:cubicBezTo>
                  <a:lnTo>
                    <a:pt x="270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5451550" y="2620700"/>
              <a:ext cx="167625" cy="701875"/>
            </a:xfrm>
            <a:custGeom>
              <a:avLst/>
              <a:gdLst/>
              <a:ahLst/>
              <a:cxnLst/>
              <a:rect l="l" t="t" r="r" b="b"/>
              <a:pathLst>
                <a:path w="6705" h="28075" extrusionOk="0">
                  <a:moveTo>
                    <a:pt x="6704" y="0"/>
                  </a:moveTo>
                  <a:lnTo>
                    <a:pt x="6704" y="0"/>
                  </a:lnTo>
                  <a:cubicBezTo>
                    <a:pt x="6692" y="48"/>
                    <a:pt x="6680" y="131"/>
                    <a:pt x="6657" y="214"/>
                  </a:cubicBezTo>
                  <a:cubicBezTo>
                    <a:pt x="6621" y="429"/>
                    <a:pt x="6573" y="703"/>
                    <a:pt x="6514" y="1072"/>
                  </a:cubicBezTo>
                  <a:cubicBezTo>
                    <a:pt x="6383" y="1822"/>
                    <a:pt x="6204" y="2881"/>
                    <a:pt x="5978" y="4203"/>
                  </a:cubicBezTo>
                  <a:cubicBezTo>
                    <a:pt x="5549" y="6858"/>
                    <a:pt x="4954" y="10513"/>
                    <a:pt x="4311" y="14538"/>
                  </a:cubicBezTo>
                  <a:cubicBezTo>
                    <a:pt x="4001" y="16562"/>
                    <a:pt x="3692" y="18490"/>
                    <a:pt x="3418" y="20241"/>
                  </a:cubicBezTo>
                  <a:cubicBezTo>
                    <a:pt x="3275" y="21122"/>
                    <a:pt x="3144" y="21943"/>
                    <a:pt x="3025" y="22729"/>
                  </a:cubicBezTo>
                  <a:cubicBezTo>
                    <a:pt x="2930" y="23455"/>
                    <a:pt x="2799" y="24170"/>
                    <a:pt x="2608" y="24872"/>
                  </a:cubicBezTo>
                  <a:cubicBezTo>
                    <a:pt x="2370" y="25908"/>
                    <a:pt x="1811" y="26837"/>
                    <a:pt x="1001" y="27515"/>
                  </a:cubicBezTo>
                  <a:cubicBezTo>
                    <a:pt x="703" y="27754"/>
                    <a:pt x="358" y="27944"/>
                    <a:pt x="1" y="28075"/>
                  </a:cubicBezTo>
                  <a:cubicBezTo>
                    <a:pt x="96" y="28063"/>
                    <a:pt x="191" y="28039"/>
                    <a:pt x="287" y="27992"/>
                  </a:cubicBezTo>
                  <a:cubicBezTo>
                    <a:pt x="561" y="27884"/>
                    <a:pt x="811" y="27742"/>
                    <a:pt x="1037" y="27575"/>
                  </a:cubicBezTo>
                  <a:cubicBezTo>
                    <a:pt x="1406" y="27289"/>
                    <a:pt x="1727" y="26956"/>
                    <a:pt x="1977" y="26563"/>
                  </a:cubicBezTo>
                  <a:cubicBezTo>
                    <a:pt x="2311" y="26051"/>
                    <a:pt x="2561" y="25491"/>
                    <a:pt x="2728" y="24908"/>
                  </a:cubicBezTo>
                  <a:cubicBezTo>
                    <a:pt x="2918" y="24194"/>
                    <a:pt x="3061" y="23479"/>
                    <a:pt x="3168" y="22753"/>
                  </a:cubicBezTo>
                  <a:cubicBezTo>
                    <a:pt x="3287" y="21967"/>
                    <a:pt x="3430" y="21146"/>
                    <a:pt x="3573" y="20264"/>
                  </a:cubicBezTo>
                  <a:cubicBezTo>
                    <a:pt x="3835" y="18514"/>
                    <a:pt x="4156" y="16585"/>
                    <a:pt x="4478" y="14573"/>
                  </a:cubicBezTo>
                  <a:cubicBezTo>
                    <a:pt x="5097" y="10537"/>
                    <a:pt x="5668" y="6882"/>
                    <a:pt x="6085" y="4215"/>
                  </a:cubicBezTo>
                  <a:cubicBezTo>
                    <a:pt x="6276" y="2905"/>
                    <a:pt x="6442" y="1834"/>
                    <a:pt x="6561" y="1072"/>
                  </a:cubicBezTo>
                  <a:cubicBezTo>
                    <a:pt x="6609" y="714"/>
                    <a:pt x="6645" y="429"/>
                    <a:pt x="6680" y="226"/>
                  </a:cubicBezTo>
                  <a:lnTo>
                    <a:pt x="670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5598900" y="2558175"/>
              <a:ext cx="40500" cy="64625"/>
            </a:xfrm>
            <a:custGeom>
              <a:avLst/>
              <a:gdLst/>
              <a:ahLst/>
              <a:cxnLst/>
              <a:rect l="l" t="t" r="r" b="b"/>
              <a:pathLst>
                <a:path w="1620" h="2585" extrusionOk="0">
                  <a:moveTo>
                    <a:pt x="1" y="1"/>
                  </a:moveTo>
                  <a:lnTo>
                    <a:pt x="1" y="1"/>
                  </a:lnTo>
                  <a:cubicBezTo>
                    <a:pt x="191" y="477"/>
                    <a:pt x="441" y="918"/>
                    <a:pt x="739" y="1334"/>
                  </a:cubicBezTo>
                  <a:cubicBezTo>
                    <a:pt x="989" y="1787"/>
                    <a:pt x="1286" y="2203"/>
                    <a:pt x="1620" y="2584"/>
                  </a:cubicBezTo>
                  <a:cubicBezTo>
                    <a:pt x="1417" y="2108"/>
                    <a:pt x="1179" y="1668"/>
                    <a:pt x="882" y="1251"/>
                  </a:cubicBezTo>
                  <a:cubicBezTo>
                    <a:pt x="632" y="799"/>
                    <a:pt x="334" y="382"/>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50000" y="2670400"/>
              <a:ext cx="60150" cy="85750"/>
            </a:xfrm>
            <a:custGeom>
              <a:avLst/>
              <a:gdLst/>
              <a:ahLst/>
              <a:cxnLst/>
              <a:rect l="l" t="t" r="r" b="b"/>
              <a:pathLst>
                <a:path w="2406" h="3430" extrusionOk="0">
                  <a:moveTo>
                    <a:pt x="2406" y="0"/>
                  </a:moveTo>
                  <a:cubicBezTo>
                    <a:pt x="1942" y="512"/>
                    <a:pt x="1513" y="1072"/>
                    <a:pt x="1132" y="1667"/>
                  </a:cubicBezTo>
                  <a:cubicBezTo>
                    <a:pt x="715" y="2215"/>
                    <a:pt x="334" y="2810"/>
                    <a:pt x="1" y="3429"/>
                  </a:cubicBezTo>
                  <a:cubicBezTo>
                    <a:pt x="465" y="2906"/>
                    <a:pt x="894" y="2346"/>
                    <a:pt x="1275" y="1763"/>
                  </a:cubicBezTo>
                  <a:cubicBezTo>
                    <a:pt x="1692" y="1203"/>
                    <a:pt x="2073" y="608"/>
                    <a:pt x="240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5109850" y="2610275"/>
              <a:ext cx="145875" cy="223275"/>
            </a:xfrm>
            <a:custGeom>
              <a:avLst/>
              <a:gdLst/>
              <a:ahLst/>
              <a:cxnLst/>
              <a:rect l="l" t="t" r="r" b="b"/>
              <a:pathLst>
                <a:path w="5835" h="8931" extrusionOk="0">
                  <a:moveTo>
                    <a:pt x="5835" y="0"/>
                  </a:moveTo>
                  <a:lnTo>
                    <a:pt x="5835" y="0"/>
                  </a:lnTo>
                  <a:cubicBezTo>
                    <a:pt x="5739" y="96"/>
                    <a:pt x="5656" y="215"/>
                    <a:pt x="5585" y="334"/>
                  </a:cubicBezTo>
                  <a:cubicBezTo>
                    <a:pt x="5430" y="560"/>
                    <a:pt x="5227" y="893"/>
                    <a:pt x="4966" y="1298"/>
                  </a:cubicBezTo>
                  <a:lnTo>
                    <a:pt x="2941" y="4477"/>
                  </a:lnTo>
                  <a:cubicBezTo>
                    <a:pt x="2144" y="5715"/>
                    <a:pt x="1406" y="6823"/>
                    <a:pt x="858" y="7620"/>
                  </a:cubicBezTo>
                  <a:lnTo>
                    <a:pt x="215" y="8573"/>
                  </a:lnTo>
                  <a:cubicBezTo>
                    <a:pt x="132" y="8680"/>
                    <a:pt x="60" y="8799"/>
                    <a:pt x="1" y="8930"/>
                  </a:cubicBezTo>
                  <a:cubicBezTo>
                    <a:pt x="108" y="8835"/>
                    <a:pt x="191" y="8728"/>
                    <a:pt x="274" y="8609"/>
                  </a:cubicBezTo>
                  <a:cubicBezTo>
                    <a:pt x="441" y="8394"/>
                    <a:pt x="667" y="8085"/>
                    <a:pt x="953" y="7692"/>
                  </a:cubicBezTo>
                  <a:cubicBezTo>
                    <a:pt x="1513" y="6906"/>
                    <a:pt x="2275" y="5811"/>
                    <a:pt x="3072" y="4572"/>
                  </a:cubicBezTo>
                  <a:cubicBezTo>
                    <a:pt x="3870" y="3322"/>
                    <a:pt x="4573" y="2191"/>
                    <a:pt x="5061" y="1358"/>
                  </a:cubicBezTo>
                  <a:cubicBezTo>
                    <a:pt x="5287" y="965"/>
                    <a:pt x="5477" y="631"/>
                    <a:pt x="5632" y="369"/>
                  </a:cubicBezTo>
                  <a:cubicBezTo>
                    <a:pt x="5716" y="250"/>
                    <a:pt x="5775" y="131"/>
                    <a:pt x="583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3495375" y="1590600"/>
              <a:ext cx="148550" cy="137625"/>
            </a:xfrm>
            <a:custGeom>
              <a:avLst/>
              <a:gdLst/>
              <a:ahLst/>
              <a:cxnLst/>
              <a:rect l="l" t="t" r="r" b="b"/>
              <a:pathLst>
                <a:path w="5942" h="5505" extrusionOk="0">
                  <a:moveTo>
                    <a:pt x="2889" y="1"/>
                  </a:moveTo>
                  <a:cubicBezTo>
                    <a:pt x="2380" y="1"/>
                    <a:pt x="1869" y="129"/>
                    <a:pt x="1405" y="390"/>
                  </a:cubicBezTo>
                  <a:cubicBezTo>
                    <a:pt x="417" y="1032"/>
                    <a:pt x="0" y="2521"/>
                    <a:pt x="667" y="3485"/>
                  </a:cubicBezTo>
                  <a:lnTo>
                    <a:pt x="3262" y="5331"/>
                  </a:lnTo>
                  <a:cubicBezTo>
                    <a:pt x="3465" y="5452"/>
                    <a:pt x="3670" y="5504"/>
                    <a:pt x="3870" y="5504"/>
                  </a:cubicBezTo>
                  <a:cubicBezTo>
                    <a:pt x="4831" y="5504"/>
                    <a:pt x="5688" y="4290"/>
                    <a:pt x="5787" y="3640"/>
                  </a:cubicBezTo>
                  <a:cubicBezTo>
                    <a:pt x="5941" y="2580"/>
                    <a:pt x="5679" y="1342"/>
                    <a:pt x="4727" y="628"/>
                  </a:cubicBezTo>
                  <a:cubicBezTo>
                    <a:pt x="4191" y="213"/>
                    <a:pt x="3543" y="1"/>
                    <a:pt x="28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3276000" y="1661400"/>
              <a:ext cx="342625" cy="298225"/>
            </a:xfrm>
            <a:custGeom>
              <a:avLst/>
              <a:gdLst/>
              <a:ahLst/>
              <a:cxnLst/>
              <a:rect l="l" t="t" r="r" b="b"/>
              <a:pathLst>
                <a:path w="13705" h="11929" extrusionOk="0">
                  <a:moveTo>
                    <a:pt x="7321" y="1"/>
                  </a:moveTo>
                  <a:cubicBezTo>
                    <a:pt x="4201" y="1"/>
                    <a:pt x="0" y="2790"/>
                    <a:pt x="2358" y="7344"/>
                  </a:cubicBezTo>
                  <a:lnTo>
                    <a:pt x="11156" y="11928"/>
                  </a:lnTo>
                  <a:cubicBezTo>
                    <a:pt x="12121" y="11762"/>
                    <a:pt x="12764" y="10809"/>
                    <a:pt x="13085" y="9892"/>
                  </a:cubicBezTo>
                  <a:cubicBezTo>
                    <a:pt x="13704" y="7987"/>
                    <a:pt x="13704" y="5940"/>
                    <a:pt x="13085" y="4046"/>
                  </a:cubicBezTo>
                  <a:cubicBezTo>
                    <a:pt x="12526" y="2153"/>
                    <a:pt x="11228" y="784"/>
                    <a:pt x="8311" y="105"/>
                  </a:cubicBezTo>
                  <a:cubicBezTo>
                    <a:pt x="8001" y="35"/>
                    <a:pt x="7668" y="1"/>
                    <a:pt x="732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3334325" y="1707700"/>
              <a:ext cx="225950" cy="445150"/>
            </a:xfrm>
            <a:custGeom>
              <a:avLst/>
              <a:gdLst/>
              <a:ahLst/>
              <a:cxnLst/>
              <a:rect l="l" t="t" r="r" b="b"/>
              <a:pathLst>
                <a:path w="9038" h="17806" extrusionOk="0">
                  <a:moveTo>
                    <a:pt x="2582" y="1"/>
                  </a:moveTo>
                  <a:cubicBezTo>
                    <a:pt x="981" y="1"/>
                    <a:pt x="24" y="2041"/>
                    <a:pt x="1" y="3671"/>
                  </a:cubicBezTo>
                  <a:cubicBezTo>
                    <a:pt x="1" y="5528"/>
                    <a:pt x="37" y="7790"/>
                    <a:pt x="322" y="9160"/>
                  </a:cubicBezTo>
                  <a:cubicBezTo>
                    <a:pt x="894" y="11864"/>
                    <a:pt x="2960" y="12160"/>
                    <a:pt x="3046" y="12160"/>
                  </a:cubicBezTo>
                  <a:cubicBezTo>
                    <a:pt x="3048" y="12160"/>
                    <a:pt x="3049" y="12160"/>
                    <a:pt x="3049" y="12160"/>
                  </a:cubicBezTo>
                  <a:cubicBezTo>
                    <a:pt x="3049" y="12160"/>
                    <a:pt x="3049" y="12160"/>
                    <a:pt x="3049" y="12160"/>
                  </a:cubicBezTo>
                  <a:cubicBezTo>
                    <a:pt x="3049" y="12160"/>
                    <a:pt x="3097" y="13092"/>
                    <a:pt x="3263" y="15553"/>
                  </a:cubicBezTo>
                  <a:cubicBezTo>
                    <a:pt x="3356" y="16989"/>
                    <a:pt x="3448" y="17805"/>
                    <a:pt x="5008" y="17805"/>
                  </a:cubicBezTo>
                  <a:cubicBezTo>
                    <a:pt x="5053" y="17805"/>
                    <a:pt x="5098" y="17805"/>
                    <a:pt x="5144" y="17804"/>
                  </a:cubicBezTo>
                  <a:cubicBezTo>
                    <a:pt x="6811" y="17756"/>
                    <a:pt x="9038" y="16756"/>
                    <a:pt x="8978" y="15208"/>
                  </a:cubicBezTo>
                  <a:lnTo>
                    <a:pt x="8883" y="1992"/>
                  </a:lnTo>
                  <a:cubicBezTo>
                    <a:pt x="8871" y="1480"/>
                    <a:pt x="8466" y="1075"/>
                    <a:pt x="7954" y="1051"/>
                  </a:cubicBezTo>
                  <a:lnTo>
                    <a:pt x="2692" y="4"/>
                  </a:lnTo>
                  <a:cubicBezTo>
                    <a:pt x="2655" y="2"/>
                    <a:pt x="2619" y="1"/>
                    <a:pt x="258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3353075" y="1833100"/>
              <a:ext cx="17900" cy="17275"/>
            </a:xfrm>
            <a:custGeom>
              <a:avLst/>
              <a:gdLst/>
              <a:ahLst/>
              <a:cxnLst/>
              <a:rect l="l" t="t" r="r" b="b"/>
              <a:pathLst>
                <a:path w="716" h="691" extrusionOk="0">
                  <a:moveTo>
                    <a:pt x="358" y="0"/>
                  </a:moveTo>
                  <a:cubicBezTo>
                    <a:pt x="168" y="0"/>
                    <a:pt x="13" y="143"/>
                    <a:pt x="1" y="334"/>
                  </a:cubicBezTo>
                  <a:cubicBezTo>
                    <a:pt x="1" y="334"/>
                    <a:pt x="1" y="334"/>
                    <a:pt x="1" y="346"/>
                  </a:cubicBezTo>
                  <a:cubicBezTo>
                    <a:pt x="13" y="536"/>
                    <a:pt x="168" y="691"/>
                    <a:pt x="358" y="691"/>
                  </a:cubicBezTo>
                  <a:cubicBezTo>
                    <a:pt x="549" y="691"/>
                    <a:pt x="703" y="548"/>
                    <a:pt x="715" y="357"/>
                  </a:cubicBezTo>
                  <a:cubicBezTo>
                    <a:pt x="715" y="357"/>
                    <a:pt x="715" y="346"/>
                    <a:pt x="715" y="346"/>
                  </a:cubicBezTo>
                  <a:cubicBezTo>
                    <a:pt x="703" y="155"/>
                    <a:pt x="549" y="0"/>
                    <a:pt x="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348025" y="1817875"/>
              <a:ext cx="36625" cy="10575"/>
            </a:xfrm>
            <a:custGeom>
              <a:avLst/>
              <a:gdLst/>
              <a:ahLst/>
              <a:cxnLst/>
              <a:rect l="l" t="t" r="r" b="b"/>
              <a:pathLst>
                <a:path w="1465" h="423" extrusionOk="0">
                  <a:moveTo>
                    <a:pt x="742" y="1"/>
                  </a:moveTo>
                  <a:cubicBezTo>
                    <a:pt x="725" y="1"/>
                    <a:pt x="708" y="1"/>
                    <a:pt x="691" y="2"/>
                  </a:cubicBezTo>
                  <a:cubicBezTo>
                    <a:pt x="489" y="14"/>
                    <a:pt x="298" y="85"/>
                    <a:pt x="143" y="216"/>
                  </a:cubicBezTo>
                  <a:cubicBezTo>
                    <a:pt x="36" y="312"/>
                    <a:pt x="1" y="395"/>
                    <a:pt x="24" y="419"/>
                  </a:cubicBezTo>
                  <a:cubicBezTo>
                    <a:pt x="27" y="422"/>
                    <a:pt x="32" y="423"/>
                    <a:pt x="37" y="423"/>
                  </a:cubicBezTo>
                  <a:cubicBezTo>
                    <a:pt x="103" y="423"/>
                    <a:pt x="353" y="250"/>
                    <a:pt x="703" y="228"/>
                  </a:cubicBezTo>
                  <a:cubicBezTo>
                    <a:pt x="726" y="227"/>
                    <a:pt x="749" y="226"/>
                    <a:pt x="772" y="226"/>
                  </a:cubicBezTo>
                  <a:cubicBezTo>
                    <a:pt x="1077" y="226"/>
                    <a:pt x="1308" y="347"/>
                    <a:pt x="1389" y="347"/>
                  </a:cubicBezTo>
                  <a:cubicBezTo>
                    <a:pt x="1403" y="347"/>
                    <a:pt x="1412" y="344"/>
                    <a:pt x="1417" y="335"/>
                  </a:cubicBezTo>
                  <a:cubicBezTo>
                    <a:pt x="1465" y="288"/>
                    <a:pt x="1394" y="240"/>
                    <a:pt x="1263" y="157"/>
                  </a:cubicBezTo>
                  <a:cubicBezTo>
                    <a:pt x="1110" y="59"/>
                    <a:pt x="927" y="1"/>
                    <a:pt x="74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443275" y="1828625"/>
              <a:ext cx="17575" cy="17300"/>
            </a:xfrm>
            <a:custGeom>
              <a:avLst/>
              <a:gdLst/>
              <a:ahLst/>
              <a:cxnLst/>
              <a:rect l="l" t="t" r="r" b="b"/>
              <a:pathLst>
                <a:path w="703" h="692" extrusionOk="0">
                  <a:moveTo>
                    <a:pt x="346" y="1"/>
                  </a:moveTo>
                  <a:cubicBezTo>
                    <a:pt x="167" y="1"/>
                    <a:pt x="1" y="144"/>
                    <a:pt x="1" y="334"/>
                  </a:cubicBezTo>
                  <a:cubicBezTo>
                    <a:pt x="1" y="334"/>
                    <a:pt x="1" y="334"/>
                    <a:pt x="1" y="346"/>
                  </a:cubicBezTo>
                  <a:cubicBezTo>
                    <a:pt x="1" y="536"/>
                    <a:pt x="167" y="691"/>
                    <a:pt x="358" y="691"/>
                  </a:cubicBezTo>
                  <a:cubicBezTo>
                    <a:pt x="548" y="691"/>
                    <a:pt x="703" y="548"/>
                    <a:pt x="703" y="358"/>
                  </a:cubicBezTo>
                  <a:cubicBezTo>
                    <a:pt x="703" y="346"/>
                    <a:pt x="703" y="346"/>
                    <a:pt x="703" y="346"/>
                  </a:cubicBezTo>
                  <a:cubicBezTo>
                    <a:pt x="703" y="155"/>
                    <a:pt x="536" y="1"/>
                    <a:pt x="34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442075" y="1815200"/>
              <a:ext cx="36650" cy="10350"/>
            </a:xfrm>
            <a:custGeom>
              <a:avLst/>
              <a:gdLst/>
              <a:ahLst/>
              <a:cxnLst/>
              <a:rect l="l" t="t" r="r" b="b"/>
              <a:pathLst>
                <a:path w="1466" h="414" extrusionOk="0">
                  <a:moveTo>
                    <a:pt x="761" y="0"/>
                  </a:moveTo>
                  <a:cubicBezTo>
                    <a:pt x="742" y="0"/>
                    <a:pt x="722" y="1"/>
                    <a:pt x="703" y="2"/>
                  </a:cubicBezTo>
                  <a:cubicBezTo>
                    <a:pt x="501" y="14"/>
                    <a:pt x="310" y="85"/>
                    <a:pt x="156" y="204"/>
                  </a:cubicBezTo>
                  <a:cubicBezTo>
                    <a:pt x="37" y="300"/>
                    <a:pt x="1" y="383"/>
                    <a:pt x="25" y="407"/>
                  </a:cubicBezTo>
                  <a:cubicBezTo>
                    <a:pt x="29" y="411"/>
                    <a:pt x="36" y="414"/>
                    <a:pt x="45" y="414"/>
                  </a:cubicBezTo>
                  <a:cubicBezTo>
                    <a:pt x="126" y="414"/>
                    <a:pt x="372" y="238"/>
                    <a:pt x="715" y="216"/>
                  </a:cubicBezTo>
                  <a:cubicBezTo>
                    <a:pt x="728" y="216"/>
                    <a:pt x="741" y="216"/>
                    <a:pt x="753" y="216"/>
                  </a:cubicBezTo>
                  <a:cubicBezTo>
                    <a:pt x="1071" y="216"/>
                    <a:pt x="1313" y="336"/>
                    <a:pt x="1399" y="336"/>
                  </a:cubicBezTo>
                  <a:cubicBezTo>
                    <a:pt x="1414" y="336"/>
                    <a:pt x="1425" y="332"/>
                    <a:pt x="1430" y="323"/>
                  </a:cubicBezTo>
                  <a:cubicBezTo>
                    <a:pt x="1465" y="276"/>
                    <a:pt x="1394" y="228"/>
                    <a:pt x="1275" y="145"/>
                  </a:cubicBezTo>
                  <a:cubicBezTo>
                    <a:pt x="1114" y="48"/>
                    <a:pt x="934" y="0"/>
                    <a:pt x="76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3386125" y="1818200"/>
              <a:ext cx="25325" cy="80800"/>
            </a:xfrm>
            <a:custGeom>
              <a:avLst/>
              <a:gdLst/>
              <a:ahLst/>
              <a:cxnLst/>
              <a:rect l="l" t="t" r="r" b="b"/>
              <a:pathLst>
                <a:path w="1013" h="3232" extrusionOk="0">
                  <a:moveTo>
                    <a:pt x="1013" y="1"/>
                  </a:moveTo>
                  <a:cubicBezTo>
                    <a:pt x="727" y="620"/>
                    <a:pt x="489" y="1263"/>
                    <a:pt x="310" y="1930"/>
                  </a:cubicBezTo>
                  <a:lnTo>
                    <a:pt x="60" y="2692"/>
                  </a:lnTo>
                  <a:cubicBezTo>
                    <a:pt x="12" y="2811"/>
                    <a:pt x="1" y="2942"/>
                    <a:pt x="36" y="3073"/>
                  </a:cubicBezTo>
                  <a:cubicBezTo>
                    <a:pt x="72" y="3144"/>
                    <a:pt x="131" y="3192"/>
                    <a:pt x="203" y="3204"/>
                  </a:cubicBezTo>
                  <a:cubicBezTo>
                    <a:pt x="262" y="3216"/>
                    <a:pt x="310" y="3228"/>
                    <a:pt x="370" y="3228"/>
                  </a:cubicBezTo>
                  <a:cubicBezTo>
                    <a:pt x="423" y="3230"/>
                    <a:pt x="477" y="3232"/>
                    <a:pt x="530" y="3232"/>
                  </a:cubicBezTo>
                  <a:cubicBezTo>
                    <a:pt x="691" y="3232"/>
                    <a:pt x="852" y="3219"/>
                    <a:pt x="1013" y="3192"/>
                  </a:cubicBezTo>
                  <a:cubicBezTo>
                    <a:pt x="837" y="3150"/>
                    <a:pt x="652" y="3118"/>
                    <a:pt x="458" y="3118"/>
                  </a:cubicBezTo>
                  <a:cubicBezTo>
                    <a:pt x="429" y="3118"/>
                    <a:pt x="399" y="3119"/>
                    <a:pt x="370" y="3120"/>
                  </a:cubicBezTo>
                  <a:cubicBezTo>
                    <a:pt x="274" y="3120"/>
                    <a:pt x="179" y="3097"/>
                    <a:pt x="167" y="3025"/>
                  </a:cubicBezTo>
                  <a:cubicBezTo>
                    <a:pt x="143" y="2930"/>
                    <a:pt x="167" y="2823"/>
                    <a:pt x="215" y="2739"/>
                  </a:cubicBezTo>
                  <a:lnTo>
                    <a:pt x="465" y="1977"/>
                  </a:lnTo>
                  <a:cubicBezTo>
                    <a:pt x="703" y="1334"/>
                    <a:pt x="882" y="668"/>
                    <a:pt x="101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3410525" y="1982225"/>
              <a:ext cx="91700" cy="46000"/>
            </a:xfrm>
            <a:custGeom>
              <a:avLst/>
              <a:gdLst/>
              <a:ahLst/>
              <a:cxnLst/>
              <a:rect l="l" t="t" r="r" b="b"/>
              <a:pathLst>
                <a:path w="3668" h="1840" extrusionOk="0">
                  <a:moveTo>
                    <a:pt x="3668" y="0"/>
                  </a:moveTo>
                  <a:lnTo>
                    <a:pt x="3668" y="0"/>
                  </a:lnTo>
                  <a:cubicBezTo>
                    <a:pt x="2584" y="727"/>
                    <a:pt x="1311" y="1131"/>
                    <a:pt x="1" y="1179"/>
                  </a:cubicBezTo>
                  <a:lnTo>
                    <a:pt x="72" y="1834"/>
                  </a:lnTo>
                  <a:cubicBezTo>
                    <a:pt x="155" y="1837"/>
                    <a:pt x="235" y="1839"/>
                    <a:pt x="314" y="1839"/>
                  </a:cubicBezTo>
                  <a:cubicBezTo>
                    <a:pt x="2905" y="1839"/>
                    <a:pt x="3668" y="0"/>
                    <a:pt x="36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15900" y="1913725"/>
              <a:ext cx="30375" cy="21175"/>
            </a:xfrm>
            <a:custGeom>
              <a:avLst/>
              <a:gdLst/>
              <a:ahLst/>
              <a:cxnLst/>
              <a:rect l="l" t="t" r="r" b="b"/>
              <a:pathLst>
                <a:path w="1215" h="847" extrusionOk="0">
                  <a:moveTo>
                    <a:pt x="607" y="1"/>
                  </a:moveTo>
                  <a:cubicBezTo>
                    <a:pt x="381" y="1"/>
                    <a:pt x="160" y="107"/>
                    <a:pt x="36" y="288"/>
                  </a:cubicBezTo>
                  <a:lnTo>
                    <a:pt x="24" y="299"/>
                  </a:lnTo>
                  <a:cubicBezTo>
                    <a:pt x="0" y="347"/>
                    <a:pt x="0" y="407"/>
                    <a:pt x="24" y="442"/>
                  </a:cubicBezTo>
                  <a:cubicBezTo>
                    <a:pt x="60" y="490"/>
                    <a:pt x="95" y="526"/>
                    <a:pt x="143" y="550"/>
                  </a:cubicBezTo>
                  <a:cubicBezTo>
                    <a:pt x="286" y="680"/>
                    <a:pt x="464" y="764"/>
                    <a:pt x="643" y="823"/>
                  </a:cubicBezTo>
                  <a:cubicBezTo>
                    <a:pt x="689" y="839"/>
                    <a:pt x="736" y="846"/>
                    <a:pt x="783" y="846"/>
                  </a:cubicBezTo>
                  <a:cubicBezTo>
                    <a:pt x="920" y="846"/>
                    <a:pt x="1055" y="784"/>
                    <a:pt x="1143" y="669"/>
                  </a:cubicBezTo>
                  <a:cubicBezTo>
                    <a:pt x="1215" y="526"/>
                    <a:pt x="1191" y="335"/>
                    <a:pt x="1084" y="216"/>
                  </a:cubicBezTo>
                  <a:cubicBezTo>
                    <a:pt x="976" y="85"/>
                    <a:pt x="810" y="14"/>
                    <a:pt x="643" y="2"/>
                  </a:cubicBezTo>
                  <a:cubicBezTo>
                    <a:pt x="631" y="1"/>
                    <a:pt x="619" y="1"/>
                    <a:pt x="6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10825" y="1903350"/>
              <a:ext cx="31275" cy="28675"/>
            </a:xfrm>
            <a:custGeom>
              <a:avLst/>
              <a:gdLst/>
              <a:ahLst/>
              <a:cxnLst/>
              <a:rect l="l" t="t" r="r" b="b"/>
              <a:pathLst>
                <a:path w="1251" h="1147" extrusionOk="0">
                  <a:moveTo>
                    <a:pt x="1168" y="0"/>
                  </a:moveTo>
                  <a:cubicBezTo>
                    <a:pt x="1108" y="0"/>
                    <a:pt x="1120" y="417"/>
                    <a:pt x="787" y="726"/>
                  </a:cubicBezTo>
                  <a:cubicBezTo>
                    <a:pt x="441" y="1048"/>
                    <a:pt x="1" y="1012"/>
                    <a:pt x="1" y="1072"/>
                  </a:cubicBezTo>
                  <a:cubicBezTo>
                    <a:pt x="1" y="1121"/>
                    <a:pt x="75" y="1146"/>
                    <a:pt x="203" y="1146"/>
                  </a:cubicBezTo>
                  <a:cubicBezTo>
                    <a:pt x="229" y="1146"/>
                    <a:pt x="257" y="1145"/>
                    <a:pt x="286" y="1143"/>
                  </a:cubicBezTo>
                  <a:cubicBezTo>
                    <a:pt x="525" y="1131"/>
                    <a:pt x="751" y="1036"/>
                    <a:pt x="929" y="881"/>
                  </a:cubicBezTo>
                  <a:cubicBezTo>
                    <a:pt x="1108" y="726"/>
                    <a:pt x="1215" y="500"/>
                    <a:pt x="1227" y="274"/>
                  </a:cubicBezTo>
                  <a:cubicBezTo>
                    <a:pt x="1251" y="95"/>
                    <a:pt x="1191" y="0"/>
                    <a:pt x="11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37025" y="1800600"/>
              <a:ext cx="44975" cy="11825"/>
            </a:xfrm>
            <a:custGeom>
              <a:avLst/>
              <a:gdLst/>
              <a:ahLst/>
              <a:cxnLst/>
              <a:rect l="l" t="t" r="r" b="b"/>
              <a:pathLst>
                <a:path w="1799" h="473" extrusionOk="0">
                  <a:moveTo>
                    <a:pt x="854" y="0"/>
                  </a:moveTo>
                  <a:cubicBezTo>
                    <a:pt x="647" y="0"/>
                    <a:pt x="450" y="38"/>
                    <a:pt x="262" y="122"/>
                  </a:cubicBezTo>
                  <a:cubicBezTo>
                    <a:pt x="72" y="193"/>
                    <a:pt x="0" y="288"/>
                    <a:pt x="24" y="324"/>
                  </a:cubicBezTo>
                  <a:cubicBezTo>
                    <a:pt x="42" y="377"/>
                    <a:pt x="149" y="386"/>
                    <a:pt x="307" y="386"/>
                  </a:cubicBezTo>
                  <a:cubicBezTo>
                    <a:pt x="386" y="386"/>
                    <a:pt x="477" y="384"/>
                    <a:pt x="577" y="384"/>
                  </a:cubicBezTo>
                  <a:cubicBezTo>
                    <a:pt x="676" y="384"/>
                    <a:pt x="783" y="386"/>
                    <a:pt x="893" y="395"/>
                  </a:cubicBezTo>
                  <a:cubicBezTo>
                    <a:pt x="1203" y="420"/>
                    <a:pt x="1474" y="472"/>
                    <a:pt x="1633" y="472"/>
                  </a:cubicBezTo>
                  <a:cubicBezTo>
                    <a:pt x="1706" y="472"/>
                    <a:pt x="1756" y="461"/>
                    <a:pt x="1775" y="431"/>
                  </a:cubicBezTo>
                  <a:cubicBezTo>
                    <a:pt x="1798" y="383"/>
                    <a:pt x="1727" y="288"/>
                    <a:pt x="1584" y="205"/>
                  </a:cubicBezTo>
                  <a:cubicBezTo>
                    <a:pt x="1382" y="86"/>
                    <a:pt x="1167" y="14"/>
                    <a:pt x="941" y="2"/>
                  </a:cubicBezTo>
                  <a:cubicBezTo>
                    <a:pt x="912" y="1"/>
                    <a:pt x="883" y="0"/>
                    <a:pt x="85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349800" y="1789575"/>
              <a:ext cx="33375" cy="11600"/>
            </a:xfrm>
            <a:custGeom>
              <a:avLst/>
              <a:gdLst/>
              <a:ahLst/>
              <a:cxnLst/>
              <a:rect l="l" t="t" r="r" b="b"/>
              <a:pathLst>
                <a:path w="1335" h="464" extrusionOk="0">
                  <a:moveTo>
                    <a:pt x="702" y="1"/>
                  </a:moveTo>
                  <a:cubicBezTo>
                    <a:pt x="679" y="1"/>
                    <a:pt x="655" y="1"/>
                    <a:pt x="632" y="3"/>
                  </a:cubicBezTo>
                  <a:cubicBezTo>
                    <a:pt x="453" y="15"/>
                    <a:pt x="275" y="86"/>
                    <a:pt x="132" y="205"/>
                  </a:cubicBezTo>
                  <a:cubicBezTo>
                    <a:pt x="25" y="301"/>
                    <a:pt x="1" y="408"/>
                    <a:pt x="25" y="432"/>
                  </a:cubicBezTo>
                  <a:cubicBezTo>
                    <a:pt x="44" y="455"/>
                    <a:pt x="78" y="463"/>
                    <a:pt x="122" y="463"/>
                  </a:cubicBezTo>
                  <a:cubicBezTo>
                    <a:pt x="240" y="463"/>
                    <a:pt x="435" y="404"/>
                    <a:pt x="668" y="396"/>
                  </a:cubicBezTo>
                  <a:cubicBezTo>
                    <a:pt x="989" y="372"/>
                    <a:pt x="1263" y="420"/>
                    <a:pt x="1311" y="324"/>
                  </a:cubicBezTo>
                  <a:cubicBezTo>
                    <a:pt x="1334" y="289"/>
                    <a:pt x="1287" y="193"/>
                    <a:pt x="1168" y="122"/>
                  </a:cubicBezTo>
                  <a:cubicBezTo>
                    <a:pt x="1032" y="38"/>
                    <a:pt x="869" y="1"/>
                    <a:pt x="70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351000" y="1692750"/>
              <a:ext cx="222975" cy="199100"/>
            </a:xfrm>
            <a:custGeom>
              <a:avLst/>
              <a:gdLst/>
              <a:ahLst/>
              <a:cxnLst/>
              <a:rect l="l" t="t" r="r" b="b"/>
              <a:pathLst>
                <a:path w="8919" h="7964" extrusionOk="0">
                  <a:moveTo>
                    <a:pt x="2471" y="0"/>
                  </a:moveTo>
                  <a:cubicBezTo>
                    <a:pt x="2206" y="0"/>
                    <a:pt x="1941" y="18"/>
                    <a:pt x="1679" y="54"/>
                  </a:cubicBezTo>
                  <a:cubicBezTo>
                    <a:pt x="1144" y="125"/>
                    <a:pt x="655" y="387"/>
                    <a:pt x="310" y="792"/>
                  </a:cubicBezTo>
                  <a:lnTo>
                    <a:pt x="143" y="768"/>
                  </a:lnTo>
                  <a:lnTo>
                    <a:pt x="143" y="768"/>
                  </a:lnTo>
                  <a:cubicBezTo>
                    <a:pt x="1" y="1769"/>
                    <a:pt x="441" y="2769"/>
                    <a:pt x="1263" y="3340"/>
                  </a:cubicBezTo>
                  <a:cubicBezTo>
                    <a:pt x="1751" y="3638"/>
                    <a:pt x="2287" y="3840"/>
                    <a:pt x="2846" y="3959"/>
                  </a:cubicBezTo>
                  <a:lnTo>
                    <a:pt x="3906" y="4257"/>
                  </a:lnTo>
                  <a:cubicBezTo>
                    <a:pt x="4680" y="4507"/>
                    <a:pt x="5477" y="4638"/>
                    <a:pt x="6287" y="4674"/>
                  </a:cubicBezTo>
                  <a:cubicBezTo>
                    <a:pt x="6251" y="5579"/>
                    <a:pt x="6144" y="6186"/>
                    <a:pt x="6632" y="6948"/>
                  </a:cubicBezTo>
                  <a:cubicBezTo>
                    <a:pt x="7002" y="7527"/>
                    <a:pt x="7505" y="7963"/>
                    <a:pt x="8141" y="7963"/>
                  </a:cubicBezTo>
                  <a:cubicBezTo>
                    <a:pt x="8264" y="7963"/>
                    <a:pt x="8392" y="7947"/>
                    <a:pt x="8525" y="7912"/>
                  </a:cubicBezTo>
                  <a:cubicBezTo>
                    <a:pt x="8811" y="6126"/>
                    <a:pt x="8918" y="4305"/>
                    <a:pt x="8847" y="2495"/>
                  </a:cubicBezTo>
                  <a:cubicBezTo>
                    <a:pt x="8883" y="2019"/>
                    <a:pt x="8787" y="1554"/>
                    <a:pt x="8573" y="1137"/>
                  </a:cubicBezTo>
                  <a:cubicBezTo>
                    <a:pt x="8156" y="495"/>
                    <a:pt x="7287" y="364"/>
                    <a:pt x="6513" y="304"/>
                  </a:cubicBezTo>
                  <a:lnTo>
                    <a:pt x="3263" y="54"/>
                  </a:lnTo>
                  <a:cubicBezTo>
                    <a:pt x="3001" y="18"/>
                    <a:pt x="2736" y="0"/>
                    <a:pt x="247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68575" y="1688425"/>
              <a:ext cx="247075" cy="121475"/>
            </a:xfrm>
            <a:custGeom>
              <a:avLst/>
              <a:gdLst/>
              <a:ahLst/>
              <a:cxnLst/>
              <a:rect l="l" t="t" r="r" b="b"/>
              <a:pathLst>
                <a:path w="9883" h="4859" extrusionOk="0">
                  <a:moveTo>
                    <a:pt x="24" y="1"/>
                  </a:moveTo>
                  <a:cubicBezTo>
                    <a:pt x="0" y="156"/>
                    <a:pt x="12" y="322"/>
                    <a:pt x="48" y="477"/>
                  </a:cubicBezTo>
                  <a:cubicBezTo>
                    <a:pt x="83" y="656"/>
                    <a:pt x="143" y="834"/>
                    <a:pt x="226" y="1001"/>
                  </a:cubicBezTo>
                  <a:cubicBezTo>
                    <a:pt x="345" y="1215"/>
                    <a:pt x="500" y="1418"/>
                    <a:pt x="667" y="1584"/>
                  </a:cubicBezTo>
                  <a:cubicBezTo>
                    <a:pt x="1131" y="2037"/>
                    <a:pt x="1715" y="2346"/>
                    <a:pt x="2346" y="2477"/>
                  </a:cubicBezTo>
                  <a:cubicBezTo>
                    <a:pt x="2984" y="2597"/>
                    <a:pt x="3639" y="2650"/>
                    <a:pt x="4290" y="2650"/>
                  </a:cubicBezTo>
                  <a:cubicBezTo>
                    <a:pt x="4416" y="2650"/>
                    <a:pt x="4542" y="2648"/>
                    <a:pt x="4667" y="2644"/>
                  </a:cubicBezTo>
                  <a:cubicBezTo>
                    <a:pt x="4783" y="2639"/>
                    <a:pt x="4899" y="2636"/>
                    <a:pt x="5015" y="2636"/>
                  </a:cubicBezTo>
                  <a:cubicBezTo>
                    <a:pt x="5673" y="2636"/>
                    <a:pt x="6326" y="2722"/>
                    <a:pt x="6953" y="2894"/>
                  </a:cubicBezTo>
                  <a:cubicBezTo>
                    <a:pt x="7275" y="2989"/>
                    <a:pt x="7584" y="3120"/>
                    <a:pt x="7858" y="3311"/>
                  </a:cubicBezTo>
                  <a:cubicBezTo>
                    <a:pt x="8108" y="3466"/>
                    <a:pt x="8323" y="3668"/>
                    <a:pt x="8501" y="3894"/>
                  </a:cubicBezTo>
                  <a:cubicBezTo>
                    <a:pt x="8644" y="4097"/>
                    <a:pt x="8799" y="4275"/>
                    <a:pt x="8965" y="4466"/>
                  </a:cubicBezTo>
                  <a:cubicBezTo>
                    <a:pt x="9096" y="4597"/>
                    <a:pt x="9251" y="4704"/>
                    <a:pt x="9418" y="4787"/>
                  </a:cubicBezTo>
                  <a:cubicBezTo>
                    <a:pt x="9525" y="4835"/>
                    <a:pt x="9644" y="4859"/>
                    <a:pt x="9763" y="4859"/>
                  </a:cubicBezTo>
                  <a:lnTo>
                    <a:pt x="9882" y="4859"/>
                  </a:lnTo>
                  <a:cubicBezTo>
                    <a:pt x="9727" y="4859"/>
                    <a:pt x="9573" y="4811"/>
                    <a:pt x="9430" y="4739"/>
                  </a:cubicBezTo>
                  <a:cubicBezTo>
                    <a:pt x="9263" y="4656"/>
                    <a:pt x="9120" y="4549"/>
                    <a:pt x="9001" y="4418"/>
                  </a:cubicBezTo>
                  <a:cubicBezTo>
                    <a:pt x="8858" y="4263"/>
                    <a:pt x="8715" y="4061"/>
                    <a:pt x="8549" y="3847"/>
                  </a:cubicBezTo>
                  <a:cubicBezTo>
                    <a:pt x="8370" y="3608"/>
                    <a:pt x="8156" y="3394"/>
                    <a:pt x="7906" y="3227"/>
                  </a:cubicBezTo>
                  <a:cubicBezTo>
                    <a:pt x="7620" y="3037"/>
                    <a:pt x="7310" y="2894"/>
                    <a:pt x="6989" y="2799"/>
                  </a:cubicBezTo>
                  <a:cubicBezTo>
                    <a:pt x="6311" y="2608"/>
                    <a:pt x="5623" y="2521"/>
                    <a:pt x="4926" y="2521"/>
                  </a:cubicBezTo>
                  <a:cubicBezTo>
                    <a:pt x="4840" y="2521"/>
                    <a:pt x="4754" y="2522"/>
                    <a:pt x="4667" y="2525"/>
                  </a:cubicBezTo>
                  <a:cubicBezTo>
                    <a:pt x="4504" y="2533"/>
                    <a:pt x="4340" y="2536"/>
                    <a:pt x="4176" y="2536"/>
                  </a:cubicBezTo>
                  <a:cubicBezTo>
                    <a:pt x="3574" y="2536"/>
                    <a:pt x="2968" y="2485"/>
                    <a:pt x="2369" y="2382"/>
                  </a:cubicBezTo>
                  <a:cubicBezTo>
                    <a:pt x="1750" y="2263"/>
                    <a:pt x="1179" y="1965"/>
                    <a:pt x="726" y="1525"/>
                  </a:cubicBezTo>
                  <a:cubicBezTo>
                    <a:pt x="560" y="1370"/>
                    <a:pt x="405" y="1180"/>
                    <a:pt x="286" y="965"/>
                  </a:cubicBezTo>
                  <a:cubicBezTo>
                    <a:pt x="202" y="810"/>
                    <a:pt x="131" y="644"/>
                    <a:pt x="83" y="465"/>
                  </a:cubicBezTo>
                  <a:cubicBezTo>
                    <a:pt x="60" y="310"/>
                    <a:pt x="36" y="156"/>
                    <a:pt x="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378375" y="1683975"/>
              <a:ext cx="227150" cy="83650"/>
            </a:xfrm>
            <a:custGeom>
              <a:avLst/>
              <a:gdLst/>
              <a:ahLst/>
              <a:cxnLst/>
              <a:rect l="l" t="t" r="r" b="b"/>
              <a:pathLst>
                <a:path w="9086" h="3346" extrusionOk="0">
                  <a:moveTo>
                    <a:pt x="1" y="0"/>
                  </a:moveTo>
                  <a:cubicBezTo>
                    <a:pt x="1" y="0"/>
                    <a:pt x="2" y="3"/>
                    <a:pt x="5" y="8"/>
                  </a:cubicBezTo>
                  <a:lnTo>
                    <a:pt x="5" y="8"/>
                  </a:lnTo>
                  <a:cubicBezTo>
                    <a:pt x="3" y="5"/>
                    <a:pt x="2" y="3"/>
                    <a:pt x="1" y="0"/>
                  </a:cubicBezTo>
                  <a:close/>
                  <a:moveTo>
                    <a:pt x="5" y="8"/>
                  </a:moveTo>
                  <a:cubicBezTo>
                    <a:pt x="15" y="32"/>
                    <a:pt x="26" y="64"/>
                    <a:pt x="37" y="95"/>
                  </a:cubicBezTo>
                  <a:cubicBezTo>
                    <a:pt x="72" y="191"/>
                    <a:pt x="120" y="274"/>
                    <a:pt x="168" y="369"/>
                  </a:cubicBezTo>
                  <a:cubicBezTo>
                    <a:pt x="382" y="691"/>
                    <a:pt x="644" y="953"/>
                    <a:pt x="965" y="1167"/>
                  </a:cubicBezTo>
                  <a:cubicBezTo>
                    <a:pt x="1442" y="1477"/>
                    <a:pt x="1965" y="1679"/>
                    <a:pt x="2525" y="1774"/>
                  </a:cubicBezTo>
                  <a:cubicBezTo>
                    <a:pt x="2947" y="1835"/>
                    <a:pt x="3379" y="1866"/>
                    <a:pt x="3811" y="1866"/>
                  </a:cubicBezTo>
                  <a:cubicBezTo>
                    <a:pt x="4062" y="1866"/>
                    <a:pt x="4312" y="1856"/>
                    <a:pt x="4561" y="1834"/>
                  </a:cubicBezTo>
                  <a:cubicBezTo>
                    <a:pt x="4900" y="1810"/>
                    <a:pt x="5237" y="1798"/>
                    <a:pt x="5573" y="1798"/>
                  </a:cubicBezTo>
                  <a:cubicBezTo>
                    <a:pt x="5909" y="1798"/>
                    <a:pt x="6246" y="1810"/>
                    <a:pt x="6585" y="1834"/>
                  </a:cubicBezTo>
                  <a:cubicBezTo>
                    <a:pt x="7133" y="1905"/>
                    <a:pt x="7657" y="2048"/>
                    <a:pt x="8169" y="2262"/>
                  </a:cubicBezTo>
                  <a:cubicBezTo>
                    <a:pt x="8514" y="2393"/>
                    <a:pt x="8800" y="2631"/>
                    <a:pt x="8990" y="2953"/>
                  </a:cubicBezTo>
                  <a:cubicBezTo>
                    <a:pt x="9038" y="3072"/>
                    <a:pt x="9062" y="3215"/>
                    <a:pt x="9050" y="3346"/>
                  </a:cubicBezTo>
                  <a:cubicBezTo>
                    <a:pt x="9062" y="3310"/>
                    <a:pt x="9074" y="3286"/>
                    <a:pt x="9074" y="3251"/>
                  </a:cubicBezTo>
                  <a:cubicBezTo>
                    <a:pt x="9085" y="3143"/>
                    <a:pt x="9074" y="3024"/>
                    <a:pt x="9038" y="2929"/>
                  </a:cubicBezTo>
                  <a:cubicBezTo>
                    <a:pt x="8859" y="2584"/>
                    <a:pt x="8562" y="2322"/>
                    <a:pt x="8204" y="2191"/>
                  </a:cubicBezTo>
                  <a:cubicBezTo>
                    <a:pt x="7692" y="1953"/>
                    <a:pt x="7145" y="1798"/>
                    <a:pt x="6597" y="1727"/>
                  </a:cubicBezTo>
                  <a:cubicBezTo>
                    <a:pt x="6258" y="1703"/>
                    <a:pt x="5915" y="1691"/>
                    <a:pt x="5573" y="1691"/>
                  </a:cubicBezTo>
                  <a:cubicBezTo>
                    <a:pt x="5231" y="1691"/>
                    <a:pt x="4888" y="1703"/>
                    <a:pt x="4549" y="1727"/>
                  </a:cubicBezTo>
                  <a:cubicBezTo>
                    <a:pt x="4301" y="1744"/>
                    <a:pt x="4051" y="1754"/>
                    <a:pt x="3801" y="1754"/>
                  </a:cubicBezTo>
                  <a:cubicBezTo>
                    <a:pt x="3379" y="1754"/>
                    <a:pt x="2956" y="1727"/>
                    <a:pt x="2537" y="1667"/>
                  </a:cubicBezTo>
                  <a:cubicBezTo>
                    <a:pt x="1989" y="1584"/>
                    <a:pt x="1477" y="1393"/>
                    <a:pt x="1013" y="1096"/>
                  </a:cubicBezTo>
                  <a:cubicBezTo>
                    <a:pt x="692" y="905"/>
                    <a:pt x="430" y="643"/>
                    <a:pt x="215" y="345"/>
                  </a:cubicBezTo>
                  <a:cubicBezTo>
                    <a:pt x="83" y="162"/>
                    <a:pt x="20" y="39"/>
                    <a:pt x="5" y="8"/>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546550" y="1634250"/>
              <a:ext cx="89925" cy="57875"/>
            </a:xfrm>
            <a:custGeom>
              <a:avLst/>
              <a:gdLst/>
              <a:ahLst/>
              <a:cxnLst/>
              <a:rect l="l" t="t" r="r" b="b"/>
              <a:pathLst>
                <a:path w="3597" h="2315" extrusionOk="0">
                  <a:moveTo>
                    <a:pt x="3537" y="1"/>
                  </a:moveTo>
                  <a:cubicBezTo>
                    <a:pt x="3561" y="239"/>
                    <a:pt x="3513" y="465"/>
                    <a:pt x="3418" y="680"/>
                  </a:cubicBezTo>
                  <a:cubicBezTo>
                    <a:pt x="3156" y="1168"/>
                    <a:pt x="2763" y="1572"/>
                    <a:pt x="2275" y="1846"/>
                  </a:cubicBezTo>
                  <a:cubicBezTo>
                    <a:pt x="2013" y="2001"/>
                    <a:pt x="1739" y="2108"/>
                    <a:pt x="1442" y="2168"/>
                  </a:cubicBezTo>
                  <a:cubicBezTo>
                    <a:pt x="1259" y="2203"/>
                    <a:pt x="1076" y="2225"/>
                    <a:pt x="893" y="2225"/>
                  </a:cubicBezTo>
                  <a:cubicBezTo>
                    <a:pt x="826" y="2225"/>
                    <a:pt x="759" y="2222"/>
                    <a:pt x="692" y="2215"/>
                  </a:cubicBezTo>
                  <a:cubicBezTo>
                    <a:pt x="323" y="2195"/>
                    <a:pt x="77" y="2139"/>
                    <a:pt x="16" y="2139"/>
                  </a:cubicBezTo>
                  <a:cubicBezTo>
                    <a:pt x="6" y="2139"/>
                    <a:pt x="1" y="2141"/>
                    <a:pt x="1" y="2144"/>
                  </a:cubicBezTo>
                  <a:cubicBezTo>
                    <a:pt x="61" y="2168"/>
                    <a:pt x="120" y="2192"/>
                    <a:pt x="180" y="2204"/>
                  </a:cubicBezTo>
                  <a:cubicBezTo>
                    <a:pt x="346" y="2251"/>
                    <a:pt x="513" y="2275"/>
                    <a:pt x="692" y="2299"/>
                  </a:cubicBezTo>
                  <a:cubicBezTo>
                    <a:pt x="795" y="2309"/>
                    <a:pt x="901" y="2314"/>
                    <a:pt x="1007" y="2314"/>
                  </a:cubicBezTo>
                  <a:cubicBezTo>
                    <a:pt x="1157" y="2314"/>
                    <a:pt x="1307" y="2303"/>
                    <a:pt x="1454" y="2275"/>
                  </a:cubicBezTo>
                  <a:cubicBezTo>
                    <a:pt x="1763" y="2215"/>
                    <a:pt x="2061" y="2096"/>
                    <a:pt x="2335" y="1930"/>
                  </a:cubicBezTo>
                  <a:cubicBezTo>
                    <a:pt x="2835" y="1644"/>
                    <a:pt x="3239" y="1215"/>
                    <a:pt x="3490" y="703"/>
                  </a:cubicBezTo>
                  <a:cubicBezTo>
                    <a:pt x="3561" y="537"/>
                    <a:pt x="3597" y="370"/>
                    <a:pt x="3585" y="191"/>
                  </a:cubicBezTo>
                  <a:cubicBezTo>
                    <a:pt x="3585" y="120"/>
                    <a:pt x="3573" y="60"/>
                    <a:pt x="3537"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533775" y="1603600"/>
              <a:ext cx="76500" cy="77050"/>
            </a:xfrm>
            <a:custGeom>
              <a:avLst/>
              <a:gdLst/>
              <a:ahLst/>
              <a:cxnLst/>
              <a:rect l="l" t="t" r="r" b="b"/>
              <a:pathLst>
                <a:path w="3060" h="3082" extrusionOk="0">
                  <a:moveTo>
                    <a:pt x="3048" y="1"/>
                  </a:moveTo>
                  <a:cubicBezTo>
                    <a:pt x="3024" y="1"/>
                    <a:pt x="3012" y="262"/>
                    <a:pt x="2881" y="655"/>
                  </a:cubicBezTo>
                  <a:cubicBezTo>
                    <a:pt x="2536" y="1715"/>
                    <a:pt x="1715" y="2548"/>
                    <a:pt x="655" y="2906"/>
                  </a:cubicBezTo>
                  <a:cubicBezTo>
                    <a:pt x="262" y="3037"/>
                    <a:pt x="0" y="3060"/>
                    <a:pt x="0" y="3072"/>
                  </a:cubicBezTo>
                  <a:cubicBezTo>
                    <a:pt x="30" y="3078"/>
                    <a:pt x="63" y="3081"/>
                    <a:pt x="95" y="3081"/>
                  </a:cubicBezTo>
                  <a:cubicBezTo>
                    <a:pt x="128" y="3081"/>
                    <a:pt x="161" y="3078"/>
                    <a:pt x="191" y="3072"/>
                  </a:cubicBezTo>
                  <a:cubicBezTo>
                    <a:pt x="357" y="3060"/>
                    <a:pt x="524" y="3025"/>
                    <a:pt x="679" y="2977"/>
                  </a:cubicBezTo>
                  <a:cubicBezTo>
                    <a:pt x="1226" y="2822"/>
                    <a:pt x="1715" y="2525"/>
                    <a:pt x="2119" y="2132"/>
                  </a:cubicBezTo>
                  <a:cubicBezTo>
                    <a:pt x="2512" y="1727"/>
                    <a:pt x="2798" y="1227"/>
                    <a:pt x="2953" y="691"/>
                  </a:cubicBezTo>
                  <a:cubicBezTo>
                    <a:pt x="3000" y="524"/>
                    <a:pt x="3036" y="358"/>
                    <a:pt x="3048" y="191"/>
                  </a:cubicBezTo>
                  <a:cubicBezTo>
                    <a:pt x="3060" y="131"/>
                    <a:pt x="3060" y="72"/>
                    <a:pt x="30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352500" y="1711350"/>
              <a:ext cx="251825" cy="192900"/>
            </a:xfrm>
            <a:custGeom>
              <a:avLst/>
              <a:gdLst/>
              <a:ahLst/>
              <a:cxnLst/>
              <a:rect l="l" t="t" r="r" b="b"/>
              <a:pathLst>
                <a:path w="10073" h="7716" extrusionOk="0">
                  <a:moveTo>
                    <a:pt x="12" y="1"/>
                  </a:moveTo>
                  <a:cubicBezTo>
                    <a:pt x="0" y="48"/>
                    <a:pt x="0" y="96"/>
                    <a:pt x="12" y="143"/>
                  </a:cubicBezTo>
                  <a:cubicBezTo>
                    <a:pt x="24" y="286"/>
                    <a:pt x="48" y="429"/>
                    <a:pt x="83" y="560"/>
                  </a:cubicBezTo>
                  <a:cubicBezTo>
                    <a:pt x="214" y="1072"/>
                    <a:pt x="464" y="1536"/>
                    <a:pt x="798" y="1929"/>
                  </a:cubicBezTo>
                  <a:cubicBezTo>
                    <a:pt x="1310" y="2525"/>
                    <a:pt x="1953" y="2977"/>
                    <a:pt x="2679" y="3251"/>
                  </a:cubicBezTo>
                  <a:cubicBezTo>
                    <a:pt x="3560" y="3584"/>
                    <a:pt x="4501" y="3763"/>
                    <a:pt x="5441" y="3787"/>
                  </a:cubicBezTo>
                  <a:cubicBezTo>
                    <a:pt x="6441" y="3822"/>
                    <a:pt x="7406" y="3775"/>
                    <a:pt x="8215" y="4084"/>
                  </a:cubicBezTo>
                  <a:cubicBezTo>
                    <a:pt x="8585" y="4215"/>
                    <a:pt x="8930" y="4454"/>
                    <a:pt x="9204" y="4751"/>
                  </a:cubicBezTo>
                  <a:cubicBezTo>
                    <a:pt x="9430" y="5013"/>
                    <a:pt x="9620" y="5311"/>
                    <a:pt x="9739" y="5644"/>
                  </a:cubicBezTo>
                  <a:cubicBezTo>
                    <a:pt x="9918" y="6132"/>
                    <a:pt x="10013" y="6632"/>
                    <a:pt x="10025" y="7144"/>
                  </a:cubicBezTo>
                  <a:lnTo>
                    <a:pt x="10025" y="7573"/>
                  </a:lnTo>
                  <a:cubicBezTo>
                    <a:pt x="10025" y="7621"/>
                    <a:pt x="10025" y="7668"/>
                    <a:pt x="10025" y="7716"/>
                  </a:cubicBezTo>
                  <a:cubicBezTo>
                    <a:pt x="10025" y="7716"/>
                    <a:pt x="10073" y="7680"/>
                    <a:pt x="10073" y="7585"/>
                  </a:cubicBezTo>
                  <a:lnTo>
                    <a:pt x="10073" y="7156"/>
                  </a:lnTo>
                  <a:cubicBezTo>
                    <a:pt x="10073" y="6632"/>
                    <a:pt x="9989" y="6120"/>
                    <a:pt x="9823" y="5632"/>
                  </a:cubicBezTo>
                  <a:cubicBezTo>
                    <a:pt x="9692" y="5287"/>
                    <a:pt x="9513" y="4965"/>
                    <a:pt x="9275" y="4692"/>
                  </a:cubicBezTo>
                  <a:cubicBezTo>
                    <a:pt x="9001" y="4382"/>
                    <a:pt x="8644" y="4144"/>
                    <a:pt x="8251" y="4001"/>
                  </a:cubicBezTo>
                  <a:cubicBezTo>
                    <a:pt x="7418" y="3680"/>
                    <a:pt x="6441" y="3727"/>
                    <a:pt x="5453" y="3680"/>
                  </a:cubicBezTo>
                  <a:cubicBezTo>
                    <a:pt x="4524" y="3656"/>
                    <a:pt x="3596" y="3489"/>
                    <a:pt x="2727" y="3168"/>
                  </a:cubicBezTo>
                  <a:cubicBezTo>
                    <a:pt x="2012" y="2894"/>
                    <a:pt x="1369" y="2453"/>
                    <a:pt x="869" y="1882"/>
                  </a:cubicBezTo>
                  <a:cubicBezTo>
                    <a:pt x="536" y="1489"/>
                    <a:pt x="274" y="1036"/>
                    <a:pt x="131" y="548"/>
                  </a:cubicBezTo>
                  <a:cubicBezTo>
                    <a:pt x="24" y="203"/>
                    <a:pt x="12" y="1"/>
                    <a:pt x="12"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506975" y="1669975"/>
              <a:ext cx="80400" cy="55700"/>
            </a:xfrm>
            <a:custGeom>
              <a:avLst/>
              <a:gdLst/>
              <a:ahLst/>
              <a:cxnLst/>
              <a:rect l="l" t="t" r="r" b="b"/>
              <a:pathLst>
                <a:path w="3216" h="2228" extrusionOk="0">
                  <a:moveTo>
                    <a:pt x="0" y="1"/>
                  </a:moveTo>
                  <a:lnTo>
                    <a:pt x="0" y="1"/>
                  </a:lnTo>
                  <a:cubicBezTo>
                    <a:pt x="179" y="84"/>
                    <a:pt x="358" y="167"/>
                    <a:pt x="536" y="227"/>
                  </a:cubicBezTo>
                  <a:cubicBezTo>
                    <a:pt x="1405" y="584"/>
                    <a:pt x="2179" y="1120"/>
                    <a:pt x="2810" y="1798"/>
                  </a:cubicBezTo>
                  <a:cubicBezTo>
                    <a:pt x="2941" y="1953"/>
                    <a:pt x="3072" y="2096"/>
                    <a:pt x="3215" y="2227"/>
                  </a:cubicBezTo>
                  <a:cubicBezTo>
                    <a:pt x="3120" y="2060"/>
                    <a:pt x="3013" y="1906"/>
                    <a:pt x="2882" y="1763"/>
                  </a:cubicBezTo>
                  <a:cubicBezTo>
                    <a:pt x="2263" y="1036"/>
                    <a:pt x="1465" y="477"/>
                    <a:pt x="572" y="155"/>
                  </a:cubicBezTo>
                  <a:cubicBezTo>
                    <a:pt x="381" y="72"/>
                    <a:pt x="191" y="24"/>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547150" y="1844775"/>
              <a:ext cx="42475" cy="62700"/>
            </a:xfrm>
            <a:custGeom>
              <a:avLst/>
              <a:gdLst/>
              <a:ahLst/>
              <a:cxnLst/>
              <a:rect l="l" t="t" r="r" b="b"/>
              <a:pathLst>
                <a:path w="1699" h="2508" extrusionOk="0">
                  <a:moveTo>
                    <a:pt x="748" y="1"/>
                  </a:moveTo>
                  <a:cubicBezTo>
                    <a:pt x="405" y="1"/>
                    <a:pt x="89" y="159"/>
                    <a:pt x="72" y="164"/>
                  </a:cubicBezTo>
                  <a:cubicBezTo>
                    <a:pt x="72" y="164"/>
                    <a:pt x="1" y="2426"/>
                    <a:pt x="13" y="2474"/>
                  </a:cubicBezTo>
                  <a:cubicBezTo>
                    <a:pt x="19" y="2484"/>
                    <a:pt x="142" y="2508"/>
                    <a:pt x="317" y="2508"/>
                  </a:cubicBezTo>
                  <a:cubicBezTo>
                    <a:pt x="805" y="2508"/>
                    <a:pt x="1699" y="2319"/>
                    <a:pt x="1620" y="1093"/>
                  </a:cubicBezTo>
                  <a:cubicBezTo>
                    <a:pt x="1569" y="209"/>
                    <a:pt x="1141" y="1"/>
                    <a:pt x="7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3559350" y="1857200"/>
              <a:ext cx="18800" cy="36575"/>
            </a:xfrm>
            <a:custGeom>
              <a:avLst/>
              <a:gdLst/>
              <a:ahLst/>
              <a:cxnLst/>
              <a:rect l="l" t="t" r="r" b="b"/>
              <a:pathLst>
                <a:path w="752" h="1463" extrusionOk="0">
                  <a:moveTo>
                    <a:pt x="263" y="1"/>
                  </a:moveTo>
                  <a:cubicBezTo>
                    <a:pt x="203" y="1"/>
                    <a:pt x="156" y="24"/>
                    <a:pt x="108" y="60"/>
                  </a:cubicBezTo>
                  <a:cubicBezTo>
                    <a:pt x="72" y="84"/>
                    <a:pt x="49" y="120"/>
                    <a:pt x="49" y="167"/>
                  </a:cubicBezTo>
                  <a:cubicBezTo>
                    <a:pt x="37" y="239"/>
                    <a:pt x="60" y="263"/>
                    <a:pt x="72" y="263"/>
                  </a:cubicBezTo>
                  <a:cubicBezTo>
                    <a:pt x="84" y="263"/>
                    <a:pt x="72" y="227"/>
                    <a:pt x="84" y="179"/>
                  </a:cubicBezTo>
                  <a:cubicBezTo>
                    <a:pt x="115" y="117"/>
                    <a:pt x="174" y="82"/>
                    <a:pt x="236" y="82"/>
                  </a:cubicBezTo>
                  <a:cubicBezTo>
                    <a:pt x="245" y="82"/>
                    <a:pt x="254" y="82"/>
                    <a:pt x="263" y="84"/>
                  </a:cubicBezTo>
                  <a:cubicBezTo>
                    <a:pt x="370" y="108"/>
                    <a:pt x="453" y="191"/>
                    <a:pt x="489" y="298"/>
                  </a:cubicBezTo>
                  <a:cubicBezTo>
                    <a:pt x="549" y="417"/>
                    <a:pt x="596" y="560"/>
                    <a:pt x="596" y="703"/>
                  </a:cubicBezTo>
                  <a:cubicBezTo>
                    <a:pt x="620" y="953"/>
                    <a:pt x="501" y="1203"/>
                    <a:pt x="299" y="1346"/>
                  </a:cubicBezTo>
                  <a:cubicBezTo>
                    <a:pt x="263" y="1364"/>
                    <a:pt x="227" y="1373"/>
                    <a:pt x="191" y="1373"/>
                  </a:cubicBezTo>
                  <a:cubicBezTo>
                    <a:pt x="156" y="1373"/>
                    <a:pt x="120" y="1364"/>
                    <a:pt x="84" y="1346"/>
                  </a:cubicBezTo>
                  <a:cubicBezTo>
                    <a:pt x="37" y="1334"/>
                    <a:pt x="1" y="1310"/>
                    <a:pt x="1" y="1310"/>
                  </a:cubicBezTo>
                  <a:lnTo>
                    <a:pt x="1" y="1310"/>
                  </a:lnTo>
                  <a:cubicBezTo>
                    <a:pt x="1" y="1310"/>
                    <a:pt x="1" y="1358"/>
                    <a:pt x="72" y="1417"/>
                  </a:cubicBezTo>
                  <a:cubicBezTo>
                    <a:pt x="116" y="1446"/>
                    <a:pt x="172" y="1462"/>
                    <a:pt x="228" y="1462"/>
                  </a:cubicBezTo>
                  <a:cubicBezTo>
                    <a:pt x="265" y="1462"/>
                    <a:pt x="301" y="1455"/>
                    <a:pt x="334" y="1441"/>
                  </a:cubicBezTo>
                  <a:cubicBezTo>
                    <a:pt x="596" y="1298"/>
                    <a:pt x="751" y="1001"/>
                    <a:pt x="715" y="703"/>
                  </a:cubicBezTo>
                  <a:cubicBezTo>
                    <a:pt x="703" y="536"/>
                    <a:pt x="668" y="382"/>
                    <a:pt x="584" y="239"/>
                  </a:cubicBezTo>
                  <a:cubicBezTo>
                    <a:pt x="525" y="120"/>
                    <a:pt x="406" y="24"/>
                    <a:pt x="26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7950" y="2135100"/>
              <a:ext cx="189925" cy="134675"/>
            </a:xfrm>
            <a:custGeom>
              <a:avLst/>
              <a:gdLst/>
              <a:ahLst/>
              <a:cxnLst/>
              <a:rect l="l" t="t" r="r" b="b"/>
              <a:pathLst>
                <a:path w="7597" h="5387" extrusionOk="0">
                  <a:moveTo>
                    <a:pt x="3251" y="1"/>
                  </a:moveTo>
                  <a:cubicBezTo>
                    <a:pt x="3236" y="1"/>
                    <a:pt x="3224" y="2"/>
                    <a:pt x="3215" y="5"/>
                  </a:cubicBezTo>
                  <a:cubicBezTo>
                    <a:pt x="3001" y="76"/>
                    <a:pt x="1" y="648"/>
                    <a:pt x="358" y="981"/>
                  </a:cubicBezTo>
                  <a:cubicBezTo>
                    <a:pt x="464" y="1085"/>
                    <a:pt x="726" y="1121"/>
                    <a:pt x="1039" y="1121"/>
                  </a:cubicBezTo>
                  <a:cubicBezTo>
                    <a:pt x="1775" y="1121"/>
                    <a:pt x="2798" y="922"/>
                    <a:pt x="2798" y="922"/>
                  </a:cubicBezTo>
                  <a:lnTo>
                    <a:pt x="3084" y="1053"/>
                  </a:lnTo>
                  <a:cubicBezTo>
                    <a:pt x="3084" y="1053"/>
                    <a:pt x="1274" y="1374"/>
                    <a:pt x="893" y="1589"/>
                  </a:cubicBezTo>
                  <a:cubicBezTo>
                    <a:pt x="528" y="1806"/>
                    <a:pt x="656" y="2198"/>
                    <a:pt x="961" y="2198"/>
                  </a:cubicBezTo>
                  <a:cubicBezTo>
                    <a:pt x="974" y="2198"/>
                    <a:pt x="987" y="2197"/>
                    <a:pt x="1001" y="2196"/>
                  </a:cubicBezTo>
                  <a:cubicBezTo>
                    <a:pt x="1311" y="2151"/>
                    <a:pt x="2696" y="1870"/>
                    <a:pt x="2961" y="1870"/>
                  </a:cubicBezTo>
                  <a:cubicBezTo>
                    <a:pt x="2981" y="1870"/>
                    <a:pt x="2994" y="1871"/>
                    <a:pt x="3001" y="1874"/>
                  </a:cubicBezTo>
                  <a:cubicBezTo>
                    <a:pt x="3096" y="1922"/>
                    <a:pt x="1298" y="2315"/>
                    <a:pt x="1108" y="2434"/>
                  </a:cubicBezTo>
                  <a:cubicBezTo>
                    <a:pt x="852" y="2596"/>
                    <a:pt x="823" y="3042"/>
                    <a:pt x="1131" y="3042"/>
                  </a:cubicBezTo>
                  <a:cubicBezTo>
                    <a:pt x="1139" y="3042"/>
                    <a:pt x="1147" y="3042"/>
                    <a:pt x="1155" y="3041"/>
                  </a:cubicBezTo>
                  <a:cubicBezTo>
                    <a:pt x="1346" y="3017"/>
                    <a:pt x="3048" y="2553"/>
                    <a:pt x="3049" y="2553"/>
                  </a:cubicBezTo>
                  <a:lnTo>
                    <a:pt x="3049" y="2553"/>
                  </a:lnTo>
                  <a:cubicBezTo>
                    <a:pt x="2548" y="2743"/>
                    <a:pt x="2060" y="2970"/>
                    <a:pt x="1584" y="3220"/>
                  </a:cubicBezTo>
                  <a:cubicBezTo>
                    <a:pt x="1477" y="3303"/>
                    <a:pt x="1453" y="3458"/>
                    <a:pt x="1548" y="3565"/>
                  </a:cubicBezTo>
                  <a:cubicBezTo>
                    <a:pt x="1598" y="3623"/>
                    <a:pt x="1672" y="3653"/>
                    <a:pt x="1744" y="3653"/>
                  </a:cubicBezTo>
                  <a:cubicBezTo>
                    <a:pt x="1775" y="3653"/>
                    <a:pt x="1805" y="3647"/>
                    <a:pt x="1834" y="3636"/>
                  </a:cubicBezTo>
                  <a:cubicBezTo>
                    <a:pt x="2036" y="3589"/>
                    <a:pt x="2989" y="3113"/>
                    <a:pt x="3251" y="3053"/>
                  </a:cubicBezTo>
                  <a:cubicBezTo>
                    <a:pt x="3251" y="3053"/>
                    <a:pt x="3501" y="3113"/>
                    <a:pt x="3739" y="3625"/>
                  </a:cubicBezTo>
                  <a:cubicBezTo>
                    <a:pt x="3977" y="4137"/>
                    <a:pt x="5644" y="5387"/>
                    <a:pt x="5644" y="5387"/>
                  </a:cubicBezTo>
                  <a:lnTo>
                    <a:pt x="7597" y="3410"/>
                  </a:lnTo>
                  <a:cubicBezTo>
                    <a:pt x="7597" y="3410"/>
                    <a:pt x="6489" y="1219"/>
                    <a:pt x="6204" y="1005"/>
                  </a:cubicBezTo>
                  <a:cubicBezTo>
                    <a:pt x="5929" y="811"/>
                    <a:pt x="3622" y="1"/>
                    <a:pt x="32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31900" y="2182150"/>
              <a:ext cx="88725" cy="42100"/>
            </a:xfrm>
            <a:custGeom>
              <a:avLst/>
              <a:gdLst/>
              <a:ahLst/>
              <a:cxnLst/>
              <a:rect l="l" t="t" r="r" b="b"/>
              <a:pathLst>
                <a:path w="3549" h="1684" extrusionOk="0">
                  <a:moveTo>
                    <a:pt x="240" y="0"/>
                  </a:moveTo>
                  <a:cubicBezTo>
                    <a:pt x="162" y="0"/>
                    <a:pt x="86" y="23"/>
                    <a:pt x="48" y="99"/>
                  </a:cubicBezTo>
                  <a:cubicBezTo>
                    <a:pt x="0" y="195"/>
                    <a:pt x="83" y="290"/>
                    <a:pt x="167" y="361"/>
                  </a:cubicBezTo>
                  <a:cubicBezTo>
                    <a:pt x="762" y="814"/>
                    <a:pt x="1643" y="695"/>
                    <a:pt x="2262" y="1112"/>
                  </a:cubicBezTo>
                  <a:cubicBezTo>
                    <a:pt x="2465" y="1254"/>
                    <a:pt x="2643" y="1445"/>
                    <a:pt x="2858" y="1576"/>
                  </a:cubicBezTo>
                  <a:cubicBezTo>
                    <a:pt x="2959" y="1647"/>
                    <a:pt x="3081" y="1683"/>
                    <a:pt x="3203" y="1683"/>
                  </a:cubicBezTo>
                  <a:cubicBezTo>
                    <a:pt x="3325" y="1683"/>
                    <a:pt x="3447" y="1647"/>
                    <a:pt x="3548" y="1576"/>
                  </a:cubicBezTo>
                  <a:lnTo>
                    <a:pt x="2774" y="16"/>
                  </a:lnTo>
                  <a:lnTo>
                    <a:pt x="298" y="4"/>
                  </a:lnTo>
                  <a:cubicBezTo>
                    <a:pt x="279" y="2"/>
                    <a:pt x="259" y="0"/>
                    <a:pt x="2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30400" y="2180525"/>
              <a:ext cx="90225" cy="45000"/>
            </a:xfrm>
            <a:custGeom>
              <a:avLst/>
              <a:gdLst/>
              <a:ahLst/>
              <a:cxnLst/>
              <a:rect l="l" t="t" r="r" b="b"/>
              <a:pathLst>
                <a:path w="3609" h="1800" extrusionOk="0">
                  <a:moveTo>
                    <a:pt x="341" y="1"/>
                  </a:moveTo>
                  <a:cubicBezTo>
                    <a:pt x="248" y="1"/>
                    <a:pt x="153" y="30"/>
                    <a:pt x="72" y="93"/>
                  </a:cubicBezTo>
                  <a:cubicBezTo>
                    <a:pt x="12" y="153"/>
                    <a:pt x="1" y="248"/>
                    <a:pt x="36" y="319"/>
                  </a:cubicBezTo>
                  <a:cubicBezTo>
                    <a:pt x="60" y="379"/>
                    <a:pt x="108" y="438"/>
                    <a:pt x="167" y="474"/>
                  </a:cubicBezTo>
                  <a:cubicBezTo>
                    <a:pt x="262" y="557"/>
                    <a:pt x="370" y="617"/>
                    <a:pt x="489" y="665"/>
                  </a:cubicBezTo>
                  <a:cubicBezTo>
                    <a:pt x="905" y="807"/>
                    <a:pt x="1334" y="926"/>
                    <a:pt x="1775" y="1010"/>
                  </a:cubicBezTo>
                  <a:cubicBezTo>
                    <a:pt x="1953" y="1057"/>
                    <a:pt x="2120" y="1141"/>
                    <a:pt x="2275" y="1236"/>
                  </a:cubicBezTo>
                  <a:cubicBezTo>
                    <a:pt x="2429" y="1331"/>
                    <a:pt x="2548" y="1450"/>
                    <a:pt x="2668" y="1558"/>
                  </a:cubicBezTo>
                  <a:cubicBezTo>
                    <a:pt x="2837" y="1716"/>
                    <a:pt x="3062" y="1800"/>
                    <a:pt x="3286" y="1800"/>
                  </a:cubicBezTo>
                  <a:cubicBezTo>
                    <a:pt x="3314" y="1800"/>
                    <a:pt x="3342" y="1798"/>
                    <a:pt x="3370" y="1796"/>
                  </a:cubicBezTo>
                  <a:cubicBezTo>
                    <a:pt x="3560" y="1760"/>
                    <a:pt x="3608" y="1653"/>
                    <a:pt x="3608" y="1653"/>
                  </a:cubicBezTo>
                  <a:lnTo>
                    <a:pt x="3608" y="1653"/>
                  </a:lnTo>
                  <a:cubicBezTo>
                    <a:pt x="3537" y="1700"/>
                    <a:pt x="3453" y="1724"/>
                    <a:pt x="3370" y="1736"/>
                  </a:cubicBezTo>
                  <a:cubicBezTo>
                    <a:pt x="3356" y="1737"/>
                    <a:pt x="3342" y="1737"/>
                    <a:pt x="3328" y="1737"/>
                  </a:cubicBezTo>
                  <a:cubicBezTo>
                    <a:pt x="3095" y="1737"/>
                    <a:pt x="2884" y="1643"/>
                    <a:pt x="2727" y="1486"/>
                  </a:cubicBezTo>
                  <a:cubicBezTo>
                    <a:pt x="2596" y="1367"/>
                    <a:pt x="2465" y="1260"/>
                    <a:pt x="2334" y="1165"/>
                  </a:cubicBezTo>
                  <a:cubicBezTo>
                    <a:pt x="2167" y="1046"/>
                    <a:pt x="1989" y="962"/>
                    <a:pt x="1786" y="915"/>
                  </a:cubicBezTo>
                  <a:cubicBezTo>
                    <a:pt x="1370" y="807"/>
                    <a:pt x="953" y="676"/>
                    <a:pt x="548" y="522"/>
                  </a:cubicBezTo>
                  <a:cubicBezTo>
                    <a:pt x="453" y="474"/>
                    <a:pt x="358" y="415"/>
                    <a:pt x="262" y="355"/>
                  </a:cubicBezTo>
                  <a:cubicBezTo>
                    <a:pt x="179" y="295"/>
                    <a:pt x="143" y="200"/>
                    <a:pt x="191" y="164"/>
                  </a:cubicBezTo>
                  <a:cubicBezTo>
                    <a:pt x="227" y="129"/>
                    <a:pt x="346" y="129"/>
                    <a:pt x="453" y="129"/>
                  </a:cubicBezTo>
                  <a:lnTo>
                    <a:pt x="1858" y="129"/>
                  </a:lnTo>
                  <a:cubicBezTo>
                    <a:pt x="2179" y="129"/>
                    <a:pt x="2418" y="129"/>
                    <a:pt x="2584" y="117"/>
                  </a:cubicBezTo>
                  <a:cubicBezTo>
                    <a:pt x="2668" y="117"/>
                    <a:pt x="2751" y="105"/>
                    <a:pt x="2834" y="93"/>
                  </a:cubicBezTo>
                  <a:cubicBezTo>
                    <a:pt x="2773" y="76"/>
                    <a:pt x="2712" y="65"/>
                    <a:pt x="2647" y="65"/>
                  </a:cubicBezTo>
                  <a:cubicBezTo>
                    <a:pt x="2622" y="65"/>
                    <a:pt x="2598" y="66"/>
                    <a:pt x="2572" y="69"/>
                  </a:cubicBezTo>
                  <a:cubicBezTo>
                    <a:pt x="2394" y="69"/>
                    <a:pt x="2144" y="45"/>
                    <a:pt x="1834" y="34"/>
                  </a:cubicBezTo>
                  <a:lnTo>
                    <a:pt x="751" y="10"/>
                  </a:lnTo>
                  <a:lnTo>
                    <a:pt x="429" y="10"/>
                  </a:lnTo>
                  <a:cubicBezTo>
                    <a:pt x="400" y="4"/>
                    <a:pt x="371" y="1"/>
                    <a:pt x="3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756875" y="2155450"/>
              <a:ext cx="93200" cy="13125"/>
            </a:xfrm>
            <a:custGeom>
              <a:avLst/>
              <a:gdLst/>
              <a:ahLst/>
              <a:cxnLst/>
              <a:rect l="l" t="t" r="r" b="b"/>
              <a:pathLst>
                <a:path w="3728" h="525" extrusionOk="0">
                  <a:moveTo>
                    <a:pt x="2453" y="1"/>
                  </a:moveTo>
                  <a:lnTo>
                    <a:pt x="1894" y="84"/>
                  </a:lnTo>
                  <a:lnTo>
                    <a:pt x="1156" y="203"/>
                  </a:lnTo>
                  <a:cubicBezTo>
                    <a:pt x="1060" y="215"/>
                    <a:pt x="962" y="221"/>
                    <a:pt x="862" y="221"/>
                  </a:cubicBezTo>
                  <a:cubicBezTo>
                    <a:pt x="763" y="221"/>
                    <a:pt x="661" y="215"/>
                    <a:pt x="560" y="203"/>
                  </a:cubicBezTo>
                  <a:cubicBezTo>
                    <a:pt x="382" y="191"/>
                    <a:pt x="191" y="179"/>
                    <a:pt x="1" y="179"/>
                  </a:cubicBezTo>
                  <a:cubicBezTo>
                    <a:pt x="179" y="263"/>
                    <a:pt x="358" y="310"/>
                    <a:pt x="548" y="322"/>
                  </a:cubicBezTo>
                  <a:cubicBezTo>
                    <a:pt x="674" y="336"/>
                    <a:pt x="795" y="342"/>
                    <a:pt x="918" y="342"/>
                  </a:cubicBezTo>
                  <a:cubicBezTo>
                    <a:pt x="1004" y="342"/>
                    <a:pt x="1091" y="339"/>
                    <a:pt x="1179" y="334"/>
                  </a:cubicBezTo>
                  <a:cubicBezTo>
                    <a:pt x="1406" y="310"/>
                    <a:pt x="1656" y="263"/>
                    <a:pt x="1918" y="227"/>
                  </a:cubicBezTo>
                  <a:lnTo>
                    <a:pt x="2452" y="136"/>
                  </a:lnTo>
                  <a:lnTo>
                    <a:pt x="2452" y="136"/>
                  </a:lnTo>
                  <a:cubicBezTo>
                    <a:pt x="2866" y="301"/>
                    <a:pt x="3291" y="430"/>
                    <a:pt x="3727" y="525"/>
                  </a:cubicBezTo>
                  <a:cubicBezTo>
                    <a:pt x="3323" y="310"/>
                    <a:pt x="2906" y="144"/>
                    <a:pt x="247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3119725" y="3737800"/>
              <a:ext cx="257800" cy="321475"/>
            </a:xfrm>
            <a:custGeom>
              <a:avLst/>
              <a:gdLst/>
              <a:ahLst/>
              <a:cxnLst/>
              <a:rect l="l" t="t" r="r" b="b"/>
              <a:pathLst>
                <a:path w="10312" h="12859" extrusionOk="0">
                  <a:moveTo>
                    <a:pt x="6418" y="0"/>
                  </a:moveTo>
                  <a:lnTo>
                    <a:pt x="1477" y="2441"/>
                  </a:lnTo>
                  <a:lnTo>
                    <a:pt x="4180" y="7453"/>
                  </a:lnTo>
                  <a:cubicBezTo>
                    <a:pt x="4180" y="7453"/>
                    <a:pt x="0" y="11883"/>
                    <a:pt x="405" y="12859"/>
                  </a:cubicBezTo>
                  <a:lnTo>
                    <a:pt x="10311" y="7989"/>
                  </a:lnTo>
                  <a:lnTo>
                    <a:pt x="6418"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3286125" y="3875475"/>
              <a:ext cx="23225" cy="21125"/>
            </a:xfrm>
            <a:custGeom>
              <a:avLst/>
              <a:gdLst/>
              <a:ahLst/>
              <a:cxnLst/>
              <a:rect l="l" t="t" r="r" b="b"/>
              <a:pathLst>
                <a:path w="929" h="845" extrusionOk="0">
                  <a:moveTo>
                    <a:pt x="451" y="0"/>
                  </a:moveTo>
                  <a:cubicBezTo>
                    <a:pt x="428" y="0"/>
                    <a:pt x="404" y="2"/>
                    <a:pt x="381" y="6"/>
                  </a:cubicBezTo>
                  <a:lnTo>
                    <a:pt x="417" y="6"/>
                  </a:lnTo>
                  <a:cubicBezTo>
                    <a:pt x="179" y="30"/>
                    <a:pt x="0" y="244"/>
                    <a:pt x="24" y="494"/>
                  </a:cubicBezTo>
                  <a:cubicBezTo>
                    <a:pt x="88" y="698"/>
                    <a:pt x="279" y="844"/>
                    <a:pt x="491" y="844"/>
                  </a:cubicBezTo>
                  <a:cubicBezTo>
                    <a:pt x="514" y="844"/>
                    <a:pt x="537" y="843"/>
                    <a:pt x="560" y="839"/>
                  </a:cubicBezTo>
                  <a:cubicBezTo>
                    <a:pt x="786" y="780"/>
                    <a:pt x="929" y="553"/>
                    <a:pt x="881" y="327"/>
                  </a:cubicBezTo>
                  <a:cubicBezTo>
                    <a:pt x="828" y="135"/>
                    <a:pt x="650" y="0"/>
                    <a:pt x="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24775" y="3917275"/>
              <a:ext cx="252750" cy="142000"/>
            </a:xfrm>
            <a:custGeom>
              <a:avLst/>
              <a:gdLst/>
              <a:ahLst/>
              <a:cxnLst/>
              <a:rect l="l" t="t" r="r" b="b"/>
              <a:pathLst>
                <a:path w="10110" h="5680" extrusionOk="0">
                  <a:moveTo>
                    <a:pt x="9669" y="1"/>
                  </a:moveTo>
                  <a:lnTo>
                    <a:pt x="346" y="4989"/>
                  </a:lnTo>
                  <a:cubicBezTo>
                    <a:pt x="346" y="4989"/>
                    <a:pt x="1" y="5394"/>
                    <a:pt x="203" y="5680"/>
                  </a:cubicBezTo>
                  <a:lnTo>
                    <a:pt x="10109" y="810"/>
                  </a:lnTo>
                  <a:lnTo>
                    <a:pt x="9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218925" y="3920125"/>
              <a:ext cx="30900" cy="8450"/>
            </a:xfrm>
            <a:custGeom>
              <a:avLst/>
              <a:gdLst/>
              <a:ahLst/>
              <a:cxnLst/>
              <a:rect l="l" t="t" r="r" b="b"/>
              <a:pathLst>
                <a:path w="1236" h="338" extrusionOk="0">
                  <a:moveTo>
                    <a:pt x="540" y="1"/>
                  </a:moveTo>
                  <a:cubicBezTo>
                    <a:pt x="214" y="1"/>
                    <a:pt x="0" y="153"/>
                    <a:pt x="33" y="196"/>
                  </a:cubicBezTo>
                  <a:cubicBezTo>
                    <a:pt x="38" y="206"/>
                    <a:pt x="53" y="210"/>
                    <a:pt x="77" y="210"/>
                  </a:cubicBezTo>
                  <a:cubicBezTo>
                    <a:pt x="141" y="210"/>
                    <a:pt x="270" y="182"/>
                    <a:pt x="430" y="182"/>
                  </a:cubicBezTo>
                  <a:cubicBezTo>
                    <a:pt x="488" y="182"/>
                    <a:pt x="551" y="186"/>
                    <a:pt x="616" y="196"/>
                  </a:cubicBezTo>
                  <a:cubicBezTo>
                    <a:pt x="890" y="237"/>
                    <a:pt x="1094" y="337"/>
                    <a:pt x="1171" y="337"/>
                  </a:cubicBezTo>
                  <a:cubicBezTo>
                    <a:pt x="1185" y="337"/>
                    <a:pt x="1194" y="334"/>
                    <a:pt x="1200" y="327"/>
                  </a:cubicBezTo>
                  <a:cubicBezTo>
                    <a:pt x="1235" y="291"/>
                    <a:pt x="1021" y="53"/>
                    <a:pt x="640" y="6"/>
                  </a:cubicBezTo>
                  <a:cubicBezTo>
                    <a:pt x="606" y="2"/>
                    <a:pt x="573" y="1"/>
                    <a:pt x="54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198525" y="3946450"/>
              <a:ext cx="26600" cy="13225"/>
            </a:xfrm>
            <a:custGeom>
              <a:avLst/>
              <a:gdLst/>
              <a:ahLst/>
              <a:cxnLst/>
              <a:rect l="l" t="t" r="r" b="b"/>
              <a:pathLst>
                <a:path w="1064" h="529" extrusionOk="0">
                  <a:moveTo>
                    <a:pt x="281" y="0"/>
                  </a:moveTo>
                  <a:cubicBezTo>
                    <a:pt x="113" y="0"/>
                    <a:pt x="0" y="54"/>
                    <a:pt x="15" y="84"/>
                  </a:cubicBezTo>
                  <a:cubicBezTo>
                    <a:pt x="15" y="131"/>
                    <a:pt x="277" y="119"/>
                    <a:pt x="539" y="239"/>
                  </a:cubicBezTo>
                  <a:cubicBezTo>
                    <a:pt x="781" y="348"/>
                    <a:pt x="941" y="528"/>
                    <a:pt x="1002" y="528"/>
                  </a:cubicBezTo>
                  <a:cubicBezTo>
                    <a:pt x="1007" y="528"/>
                    <a:pt x="1012" y="527"/>
                    <a:pt x="1016" y="524"/>
                  </a:cubicBezTo>
                  <a:cubicBezTo>
                    <a:pt x="1063" y="500"/>
                    <a:pt x="956" y="203"/>
                    <a:pt x="623" y="72"/>
                  </a:cubicBezTo>
                  <a:cubicBezTo>
                    <a:pt x="499" y="19"/>
                    <a:pt x="380" y="0"/>
                    <a:pt x="28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179550" y="3970150"/>
              <a:ext cx="21150" cy="16850"/>
            </a:xfrm>
            <a:custGeom>
              <a:avLst/>
              <a:gdLst/>
              <a:ahLst/>
              <a:cxnLst/>
              <a:rect l="l" t="t" r="r" b="b"/>
              <a:pathLst>
                <a:path w="846" h="674" extrusionOk="0">
                  <a:moveTo>
                    <a:pt x="87" y="0"/>
                  </a:moveTo>
                  <a:cubicBezTo>
                    <a:pt x="33" y="0"/>
                    <a:pt x="1" y="12"/>
                    <a:pt x="1" y="29"/>
                  </a:cubicBezTo>
                  <a:cubicBezTo>
                    <a:pt x="1" y="88"/>
                    <a:pt x="215" y="160"/>
                    <a:pt x="429" y="326"/>
                  </a:cubicBezTo>
                  <a:cubicBezTo>
                    <a:pt x="621" y="484"/>
                    <a:pt x="737" y="674"/>
                    <a:pt x="790" y="674"/>
                  </a:cubicBezTo>
                  <a:cubicBezTo>
                    <a:pt x="793" y="674"/>
                    <a:pt x="796" y="673"/>
                    <a:pt x="798" y="672"/>
                  </a:cubicBezTo>
                  <a:cubicBezTo>
                    <a:pt x="846" y="672"/>
                    <a:pt x="798" y="386"/>
                    <a:pt x="536" y="184"/>
                  </a:cubicBezTo>
                  <a:cubicBezTo>
                    <a:pt x="365" y="43"/>
                    <a:pt x="189" y="0"/>
                    <a:pt x="8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206350" y="3881825"/>
              <a:ext cx="27400" cy="12975"/>
            </a:xfrm>
            <a:custGeom>
              <a:avLst/>
              <a:gdLst/>
              <a:ahLst/>
              <a:cxnLst/>
              <a:rect l="l" t="t" r="r" b="b"/>
              <a:pathLst>
                <a:path w="1096" h="519" extrusionOk="0">
                  <a:moveTo>
                    <a:pt x="872" y="1"/>
                  </a:moveTo>
                  <a:cubicBezTo>
                    <a:pt x="765" y="1"/>
                    <a:pt x="630" y="22"/>
                    <a:pt x="488" y="85"/>
                  </a:cubicBezTo>
                  <a:cubicBezTo>
                    <a:pt x="155" y="228"/>
                    <a:pt x="0" y="490"/>
                    <a:pt x="48" y="514"/>
                  </a:cubicBezTo>
                  <a:cubicBezTo>
                    <a:pt x="51" y="517"/>
                    <a:pt x="55" y="518"/>
                    <a:pt x="61" y="518"/>
                  </a:cubicBezTo>
                  <a:cubicBezTo>
                    <a:pt x="118" y="518"/>
                    <a:pt x="299" y="360"/>
                    <a:pt x="560" y="252"/>
                  </a:cubicBezTo>
                  <a:cubicBezTo>
                    <a:pt x="834" y="145"/>
                    <a:pt x="1096" y="121"/>
                    <a:pt x="1096" y="61"/>
                  </a:cubicBezTo>
                  <a:cubicBezTo>
                    <a:pt x="1096" y="35"/>
                    <a:pt x="1006" y="1"/>
                    <a:pt x="87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194075" y="3833050"/>
              <a:ext cx="31925" cy="36925"/>
            </a:xfrm>
            <a:custGeom>
              <a:avLst/>
              <a:gdLst/>
              <a:ahLst/>
              <a:cxnLst/>
              <a:rect l="l" t="t" r="r" b="b"/>
              <a:pathLst>
                <a:path w="1277" h="1477" extrusionOk="0">
                  <a:moveTo>
                    <a:pt x="993" y="190"/>
                  </a:moveTo>
                  <a:cubicBezTo>
                    <a:pt x="1010" y="190"/>
                    <a:pt x="1025" y="194"/>
                    <a:pt x="1039" y="203"/>
                  </a:cubicBezTo>
                  <a:cubicBezTo>
                    <a:pt x="1086" y="226"/>
                    <a:pt x="1063" y="214"/>
                    <a:pt x="1051" y="262"/>
                  </a:cubicBezTo>
                  <a:cubicBezTo>
                    <a:pt x="1039" y="310"/>
                    <a:pt x="1015" y="357"/>
                    <a:pt x="979" y="405"/>
                  </a:cubicBezTo>
                  <a:cubicBezTo>
                    <a:pt x="920" y="500"/>
                    <a:pt x="860" y="595"/>
                    <a:pt x="789" y="679"/>
                  </a:cubicBezTo>
                  <a:cubicBezTo>
                    <a:pt x="682" y="834"/>
                    <a:pt x="551" y="976"/>
                    <a:pt x="408" y="1096"/>
                  </a:cubicBezTo>
                  <a:cubicBezTo>
                    <a:pt x="274" y="1216"/>
                    <a:pt x="160" y="1302"/>
                    <a:pt x="87" y="1359"/>
                  </a:cubicBezTo>
                  <a:lnTo>
                    <a:pt x="87" y="1359"/>
                  </a:lnTo>
                  <a:cubicBezTo>
                    <a:pt x="118" y="1272"/>
                    <a:pt x="164" y="1142"/>
                    <a:pt x="241" y="988"/>
                  </a:cubicBezTo>
                  <a:cubicBezTo>
                    <a:pt x="324" y="822"/>
                    <a:pt x="432" y="655"/>
                    <a:pt x="563" y="524"/>
                  </a:cubicBezTo>
                  <a:cubicBezTo>
                    <a:pt x="634" y="441"/>
                    <a:pt x="717" y="357"/>
                    <a:pt x="801" y="286"/>
                  </a:cubicBezTo>
                  <a:cubicBezTo>
                    <a:pt x="874" y="231"/>
                    <a:pt x="940" y="190"/>
                    <a:pt x="993" y="190"/>
                  </a:cubicBezTo>
                  <a:close/>
                  <a:moveTo>
                    <a:pt x="1009" y="0"/>
                  </a:moveTo>
                  <a:cubicBezTo>
                    <a:pt x="961" y="0"/>
                    <a:pt x="914" y="12"/>
                    <a:pt x="872" y="36"/>
                  </a:cubicBezTo>
                  <a:cubicBezTo>
                    <a:pt x="813" y="60"/>
                    <a:pt x="753" y="95"/>
                    <a:pt x="705" y="143"/>
                  </a:cubicBezTo>
                  <a:cubicBezTo>
                    <a:pt x="610" y="226"/>
                    <a:pt x="527" y="310"/>
                    <a:pt x="444" y="405"/>
                  </a:cubicBezTo>
                  <a:cubicBezTo>
                    <a:pt x="313" y="560"/>
                    <a:pt x="205" y="738"/>
                    <a:pt x="122" y="929"/>
                  </a:cubicBezTo>
                  <a:cubicBezTo>
                    <a:pt x="48" y="1076"/>
                    <a:pt x="12" y="1251"/>
                    <a:pt x="21" y="1413"/>
                  </a:cubicBezTo>
                  <a:lnTo>
                    <a:pt x="21" y="1413"/>
                  </a:lnTo>
                  <a:cubicBezTo>
                    <a:pt x="7" y="1427"/>
                    <a:pt x="0" y="1436"/>
                    <a:pt x="3" y="1441"/>
                  </a:cubicBezTo>
                  <a:cubicBezTo>
                    <a:pt x="10" y="1440"/>
                    <a:pt x="16" y="1438"/>
                    <a:pt x="23" y="1437"/>
                  </a:cubicBezTo>
                  <a:lnTo>
                    <a:pt x="23" y="1437"/>
                  </a:lnTo>
                  <a:cubicBezTo>
                    <a:pt x="24" y="1450"/>
                    <a:pt x="25" y="1463"/>
                    <a:pt x="27" y="1477"/>
                  </a:cubicBezTo>
                  <a:cubicBezTo>
                    <a:pt x="37" y="1477"/>
                    <a:pt x="47" y="1460"/>
                    <a:pt x="60" y="1428"/>
                  </a:cubicBezTo>
                  <a:lnTo>
                    <a:pt x="60" y="1428"/>
                  </a:lnTo>
                  <a:cubicBezTo>
                    <a:pt x="227" y="1388"/>
                    <a:pt x="375" y="1310"/>
                    <a:pt x="503" y="1203"/>
                  </a:cubicBezTo>
                  <a:cubicBezTo>
                    <a:pt x="670" y="1072"/>
                    <a:pt x="813" y="941"/>
                    <a:pt x="944" y="774"/>
                  </a:cubicBezTo>
                  <a:cubicBezTo>
                    <a:pt x="1015" y="691"/>
                    <a:pt x="1086" y="595"/>
                    <a:pt x="1146" y="488"/>
                  </a:cubicBezTo>
                  <a:cubicBezTo>
                    <a:pt x="1194" y="429"/>
                    <a:pt x="1217" y="369"/>
                    <a:pt x="1241" y="298"/>
                  </a:cubicBezTo>
                  <a:cubicBezTo>
                    <a:pt x="1277" y="191"/>
                    <a:pt x="1229" y="84"/>
                    <a:pt x="1146" y="36"/>
                  </a:cubicBezTo>
                  <a:cubicBezTo>
                    <a:pt x="1104" y="12"/>
                    <a:pt x="1057" y="0"/>
                    <a:pt x="10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164375" y="3834900"/>
              <a:ext cx="33050" cy="35100"/>
            </a:xfrm>
            <a:custGeom>
              <a:avLst/>
              <a:gdLst/>
              <a:ahLst/>
              <a:cxnLst/>
              <a:rect l="l" t="t" r="r" b="b"/>
              <a:pathLst>
                <a:path w="1322" h="1404" extrusionOk="0">
                  <a:moveTo>
                    <a:pt x="280" y="1"/>
                  </a:moveTo>
                  <a:cubicBezTo>
                    <a:pt x="235" y="1"/>
                    <a:pt x="188" y="8"/>
                    <a:pt x="143" y="21"/>
                  </a:cubicBezTo>
                  <a:cubicBezTo>
                    <a:pt x="60" y="69"/>
                    <a:pt x="0" y="164"/>
                    <a:pt x="12" y="260"/>
                  </a:cubicBezTo>
                  <a:cubicBezTo>
                    <a:pt x="12" y="331"/>
                    <a:pt x="24" y="402"/>
                    <a:pt x="48" y="462"/>
                  </a:cubicBezTo>
                  <a:cubicBezTo>
                    <a:pt x="84" y="581"/>
                    <a:pt x="143" y="688"/>
                    <a:pt x="215" y="783"/>
                  </a:cubicBezTo>
                  <a:cubicBezTo>
                    <a:pt x="334" y="962"/>
                    <a:pt x="489" y="1105"/>
                    <a:pt x="679" y="1200"/>
                  </a:cubicBezTo>
                  <a:cubicBezTo>
                    <a:pt x="789" y="1276"/>
                    <a:pt x="922" y="1316"/>
                    <a:pt x="1058" y="1316"/>
                  </a:cubicBezTo>
                  <a:cubicBezTo>
                    <a:pt x="1115" y="1316"/>
                    <a:pt x="1171" y="1309"/>
                    <a:pt x="1227" y="1295"/>
                  </a:cubicBezTo>
                  <a:cubicBezTo>
                    <a:pt x="1060" y="1236"/>
                    <a:pt x="905" y="1164"/>
                    <a:pt x="750" y="1081"/>
                  </a:cubicBezTo>
                  <a:cubicBezTo>
                    <a:pt x="584" y="986"/>
                    <a:pt x="453" y="855"/>
                    <a:pt x="358" y="688"/>
                  </a:cubicBezTo>
                  <a:cubicBezTo>
                    <a:pt x="298" y="605"/>
                    <a:pt x="250" y="510"/>
                    <a:pt x="227" y="402"/>
                  </a:cubicBezTo>
                  <a:cubicBezTo>
                    <a:pt x="191" y="295"/>
                    <a:pt x="191" y="188"/>
                    <a:pt x="227" y="176"/>
                  </a:cubicBezTo>
                  <a:cubicBezTo>
                    <a:pt x="240" y="174"/>
                    <a:pt x="255" y="173"/>
                    <a:pt x="269" y="173"/>
                  </a:cubicBezTo>
                  <a:cubicBezTo>
                    <a:pt x="341" y="173"/>
                    <a:pt x="417" y="198"/>
                    <a:pt x="477" y="248"/>
                  </a:cubicBezTo>
                  <a:cubicBezTo>
                    <a:pt x="572" y="319"/>
                    <a:pt x="655" y="379"/>
                    <a:pt x="727" y="462"/>
                  </a:cubicBezTo>
                  <a:cubicBezTo>
                    <a:pt x="870" y="593"/>
                    <a:pt x="977" y="748"/>
                    <a:pt x="1072" y="914"/>
                  </a:cubicBezTo>
                  <a:cubicBezTo>
                    <a:pt x="1222" y="1204"/>
                    <a:pt x="1260" y="1403"/>
                    <a:pt x="1284" y="1403"/>
                  </a:cubicBezTo>
                  <a:cubicBezTo>
                    <a:pt x="1285" y="1403"/>
                    <a:pt x="1286" y="1403"/>
                    <a:pt x="1286" y="1403"/>
                  </a:cubicBezTo>
                  <a:cubicBezTo>
                    <a:pt x="1322" y="1224"/>
                    <a:pt x="1274" y="1022"/>
                    <a:pt x="1179" y="867"/>
                  </a:cubicBezTo>
                  <a:cubicBezTo>
                    <a:pt x="1108" y="676"/>
                    <a:pt x="1000" y="510"/>
                    <a:pt x="858" y="355"/>
                  </a:cubicBezTo>
                  <a:cubicBezTo>
                    <a:pt x="786" y="260"/>
                    <a:pt x="691" y="188"/>
                    <a:pt x="584" y="117"/>
                  </a:cubicBezTo>
                  <a:cubicBezTo>
                    <a:pt x="499" y="41"/>
                    <a:pt x="391" y="1"/>
                    <a:pt x="28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038750" y="3907450"/>
              <a:ext cx="318825" cy="245900"/>
            </a:xfrm>
            <a:custGeom>
              <a:avLst/>
              <a:gdLst/>
              <a:ahLst/>
              <a:cxnLst/>
              <a:rect l="l" t="t" r="r" b="b"/>
              <a:pathLst>
                <a:path w="12753" h="9836" extrusionOk="0">
                  <a:moveTo>
                    <a:pt x="7359" y="1"/>
                  </a:moveTo>
                  <a:lnTo>
                    <a:pt x="6335" y="5597"/>
                  </a:lnTo>
                  <a:cubicBezTo>
                    <a:pt x="6335" y="5597"/>
                    <a:pt x="299" y="6442"/>
                    <a:pt x="1" y="7454"/>
                  </a:cubicBezTo>
                  <a:lnTo>
                    <a:pt x="10800" y="9835"/>
                  </a:lnTo>
                  <a:lnTo>
                    <a:pt x="12753" y="1168"/>
                  </a:lnTo>
                  <a:lnTo>
                    <a:pt x="7359"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266475" y="4053075"/>
              <a:ext cx="23825" cy="21175"/>
            </a:xfrm>
            <a:custGeom>
              <a:avLst/>
              <a:gdLst/>
              <a:ahLst/>
              <a:cxnLst/>
              <a:rect l="l" t="t" r="r" b="b"/>
              <a:pathLst>
                <a:path w="953" h="847" extrusionOk="0">
                  <a:moveTo>
                    <a:pt x="469" y="0"/>
                  </a:moveTo>
                  <a:cubicBezTo>
                    <a:pt x="324" y="0"/>
                    <a:pt x="180" y="74"/>
                    <a:pt x="95" y="212"/>
                  </a:cubicBezTo>
                  <a:cubicBezTo>
                    <a:pt x="0" y="426"/>
                    <a:pt x="84" y="688"/>
                    <a:pt x="298" y="807"/>
                  </a:cubicBezTo>
                  <a:cubicBezTo>
                    <a:pt x="358" y="834"/>
                    <a:pt x="420" y="847"/>
                    <a:pt x="480" y="847"/>
                  </a:cubicBezTo>
                  <a:cubicBezTo>
                    <a:pt x="635" y="847"/>
                    <a:pt x="780" y="763"/>
                    <a:pt x="857" y="617"/>
                  </a:cubicBezTo>
                  <a:cubicBezTo>
                    <a:pt x="953" y="403"/>
                    <a:pt x="869" y="153"/>
                    <a:pt x="667" y="45"/>
                  </a:cubicBezTo>
                  <a:lnTo>
                    <a:pt x="667" y="45"/>
                  </a:lnTo>
                  <a:lnTo>
                    <a:pt x="703" y="69"/>
                  </a:lnTo>
                  <a:cubicBezTo>
                    <a:pt x="631" y="23"/>
                    <a:pt x="550" y="0"/>
                    <a:pt x="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38750" y="4082175"/>
              <a:ext cx="273875" cy="71175"/>
            </a:xfrm>
            <a:custGeom>
              <a:avLst/>
              <a:gdLst/>
              <a:ahLst/>
              <a:cxnLst/>
              <a:rect l="l" t="t" r="r" b="b"/>
              <a:pathLst>
                <a:path w="10955" h="2847" extrusionOk="0">
                  <a:moveTo>
                    <a:pt x="549" y="1"/>
                  </a:moveTo>
                  <a:cubicBezTo>
                    <a:pt x="549" y="1"/>
                    <a:pt x="25" y="96"/>
                    <a:pt x="1" y="453"/>
                  </a:cubicBezTo>
                  <a:lnTo>
                    <a:pt x="10800" y="2846"/>
                  </a:lnTo>
                  <a:lnTo>
                    <a:pt x="10955" y="1965"/>
                  </a:lnTo>
                  <a:lnTo>
                    <a:pt x="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193150" y="4044375"/>
              <a:ext cx="21850" cy="21475"/>
            </a:xfrm>
            <a:custGeom>
              <a:avLst/>
              <a:gdLst/>
              <a:ahLst/>
              <a:cxnLst/>
              <a:rect l="l" t="t" r="r" b="b"/>
              <a:pathLst>
                <a:path w="874" h="859" extrusionOk="0">
                  <a:moveTo>
                    <a:pt x="71" y="1"/>
                  </a:moveTo>
                  <a:cubicBezTo>
                    <a:pt x="26" y="1"/>
                    <a:pt x="1" y="11"/>
                    <a:pt x="4" y="24"/>
                  </a:cubicBezTo>
                  <a:cubicBezTo>
                    <a:pt x="4" y="84"/>
                    <a:pt x="242" y="167"/>
                    <a:pt x="469" y="393"/>
                  </a:cubicBezTo>
                  <a:cubicBezTo>
                    <a:pt x="690" y="614"/>
                    <a:pt x="786" y="858"/>
                    <a:pt x="823" y="858"/>
                  </a:cubicBezTo>
                  <a:cubicBezTo>
                    <a:pt x="824" y="858"/>
                    <a:pt x="825" y="858"/>
                    <a:pt x="826" y="858"/>
                  </a:cubicBezTo>
                  <a:cubicBezTo>
                    <a:pt x="873" y="858"/>
                    <a:pt x="873" y="536"/>
                    <a:pt x="600" y="263"/>
                  </a:cubicBezTo>
                  <a:cubicBezTo>
                    <a:pt x="405" y="60"/>
                    <a:pt x="181" y="1"/>
                    <a:pt x="7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161700" y="4050350"/>
              <a:ext cx="16900" cy="24425"/>
            </a:xfrm>
            <a:custGeom>
              <a:avLst/>
              <a:gdLst/>
              <a:ahLst/>
              <a:cxnLst/>
              <a:rect l="l" t="t" r="r" b="b"/>
              <a:pathLst>
                <a:path w="676" h="977" extrusionOk="0">
                  <a:moveTo>
                    <a:pt x="51" y="0"/>
                  </a:moveTo>
                  <a:cubicBezTo>
                    <a:pt x="35" y="0"/>
                    <a:pt x="26" y="4"/>
                    <a:pt x="24" y="12"/>
                  </a:cubicBezTo>
                  <a:cubicBezTo>
                    <a:pt x="0" y="59"/>
                    <a:pt x="203" y="202"/>
                    <a:pt x="345" y="464"/>
                  </a:cubicBezTo>
                  <a:cubicBezTo>
                    <a:pt x="476" y="714"/>
                    <a:pt x="476" y="964"/>
                    <a:pt x="524" y="976"/>
                  </a:cubicBezTo>
                  <a:cubicBezTo>
                    <a:pt x="525" y="976"/>
                    <a:pt x="526" y="976"/>
                    <a:pt x="527" y="976"/>
                  </a:cubicBezTo>
                  <a:cubicBezTo>
                    <a:pt x="576" y="976"/>
                    <a:pt x="675" y="696"/>
                    <a:pt x="512" y="381"/>
                  </a:cubicBezTo>
                  <a:cubicBezTo>
                    <a:pt x="372" y="110"/>
                    <a:pt x="131"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132525" y="4055875"/>
              <a:ext cx="10400" cy="25150"/>
            </a:xfrm>
            <a:custGeom>
              <a:avLst/>
              <a:gdLst/>
              <a:ahLst/>
              <a:cxnLst/>
              <a:rect l="l" t="t" r="r" b="b"/>
              <a:pathLst>
                <a:path w="416" h="1006" extrusionOk="0">
                  <a:moveTo>
                    <a:pt x="38" y="0"/>
                  </a:moveTo>
                  <a:cubicBezTo>
                    <a:pt x="32" y="0"/>
                    <a:pt x="27" y="2"/>
                    <a:pt x="24" y="5"/>
                  </a:cubicBezTo>
                  <a:cubicBezTo>
                    <a:pt x="0" y="53"/>
                    <a:pt x="119" y="231"/>
                    <a:pt x="167" y="493"/>
                  </a:cubicBezTo>
                  <a:cubicBezTo>
                    <a:pt x="227" y="767"/>
                    <a:pt x="191" y="981"/>
                    <a:pt x="239" y="1005"/>
                  </a:cubicBezTo>
                  <a:cubicBezTo>
                    <a:pt x="240" y="1005"/>
                    <a:pt x="241" y="1005"/>
                    <a:pt x="243" y="1005"/>
                  </a:cubicBezTo>
                  <a:cubicBezTo>
                    <a:pt x="304" y="1005"/>
                    <a:pt x="415" y="771"/>
                    <a:pt x="346" y="457"/>
                  </a:cubicBezTo>
                  <a:cubicBezTo>
                    <a:pt x="281" y="165"/>
                    <a:pt x="97" y="0"/>
                    <a:pt x="3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202250" y="4011325"/>
              <a:ext cx="28825" cy="10575"/>
            </a:xfrm>
            <a:custGeom>
              <a:avLst/>
              <a:gdLst/>
              <a:ahLst/>
              <a:cxnLst/>
              <a:rect l="l" t="t" r="r" b="b"/>
              <a:pathLst>
                <a:path w="1153" h="423" extrusionOk="0">
                  <a:moveTo>
                    <a:pt x="353" y="1"/>
                  </a:moveTo>
                  <a:cubicBezTo>
                    <a:pt x="142" y="1"/>
                    <a:pt x="1" y="70"/>
                    <a:pt x="9" y="96"/>
                  </a:cubicBezTo>
                  <a:cubicBezTo>
                    <a:pt x="9" y="156"/>
                    <a:pt x="283" y="132"/>
                    <a:pt x="569" y="215"/>
                  </a:cubicBezTo>
                  <a:cubicBezTo>
                    <a:pt x="837" y="290"/>
                    <a:pt x="1037" y="423"/>
                    <a:pt x="1100" y="423"/>
                  </a:cubicBezTo>
                  <a:cubicBezTo>
                    <a:pt x="1108" y="423"/>
                    <a:pt x="1113" y="421"/>
                    <a:pt x="1117" y="418"/>
                  </a:cubicBezTo>
                  <a:cubicBezTo>
                    <a:pt x="1152" y="370"/>
                    <a:pt x="974" y="132"/>
                    <a:pt x="617" y="37"/>
                  </a:cubicBezTo>
                  <a:cubicBezTo>
                    <a:pt x="522" y="11"/>
                    <a:pt x="432" y="1"/>
                    <a:pt x="35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208125" y="3971150"/>
              <a:ext cx="45275" cy="17625"/>
            </a:xfrm>
            <a:custGeom>
              <a:avLst/>
              <a:gdLst/>
              <a:ahLst/>
              <a:cxnLst/>
              <a:rect l="l" t="t" r="r" b="b"/>
              <a:pathLst>
                <a:path w="1811" h="705" extrusionOk="0">
                  <a:moveTo>
                    <a:pt x="1358" y="179"/>
                  </a:moveTo>
                  <a:cubicBezTo>
                    <a:pt x="1477" y="179"/>
                    <a:pt x="1584" y="203"/>
                    <a:pt x="1596" y="263"/>
                  </a:cubicBezTo>
                  <a:cubicBezTo>
                    <a:pt x="1608" y="310"/>
                    <a:pt x="1596" y="286"/>
                    <a:pt x="1572" y="310"/>
                  </a:cubicBezTo>
                  <a:cubicBezTo>
                    <a:pt x="1525" y="346"/>
                    <a:pt x="1477" y="370"/>
                    <a:pt x="1429" y="382"/>
                  </a:cubicBezTo>
                  <a:cubicBezTo>
                    <a:pt x="1322" y="417"/>
                    <a:pt x="1215" y="453"/>
                    <a:pt x="1108" y="477"/>
                  </a:cubicBezTo>
                  <a:cubicBezTo>
                    <a:pt x="929" y="536"/>
                    <a:pt x="739" y="572"/>
                    <a:pt x="548" y="584"/>
                  </a:cubicBezTo>
                  <a:cubicBezTo>
                    <a:pt x="459" y="578"/>
                    <a:pt x="367" y="575"/>
                    <a:pt x="274" y="575"/>
                  </a:cubicBezTo>
                  <a:cubicBezTo>
                    <a:pt x="221" y="575"/>
                    <a:pt x="167" y="576"/>
                    <a:pt x="113" y="578"/>
                  </a:cubicBezTo>
                  <a:lnTo>
                    <a:pt x="113" y="578"/>
                  </a:lnTo>
                  <a:cubicBezTo>
                    <a:pt x="194" y="530"/>
                    <a:pt x="320" y="456"/>
                    <a:pt x="489" y="382"/>
                  </a:cubicBezTo>
                  <a:cubicBezTo>
                    <a:pt x="763" y="251"/>
                    <a:pt x="1060" y="179"/>
                    <a:pt x="1358" y="179"/>
                  </a:cubicBezTo>
                  <a:close/>
                  <a:moveTo>
                    <a:pt x="1358" y="1"/>
                  </a:moveTo>
                  <a:cubicBezTo>
                    <a:pt x="1239" y="1"/>
                    <a:pt x="1120" y="13"/>
                    <a:pt x="1001" y="36"/>
                  </a:cubicBezTo>
                  <a:cubicBezTo>
                    <a:pt x="798" y="84"/>
                    <a:pt x="608" y="155"/>
                    <a:pt x="429" y="263"/>
                  </a:cubicBezTo>
                  <a:cubicBezTo>
                    <a:pt x="203" y="385"/>
                    <a:pt x="72" y="513"/>
                    <a:pt x="27" y="582"/>
                  </a:cubicBezTo>
                  <a:lnTo>
                    <a:pt x="27" y="582"/>
                  </a:lnTo>
                  <a:cubicBezTo>
                    <a:pt x="18" y="583"/>
                    <a:pt x="9" y="583"/>
                    <a:pt x="1" y="584"/>
                  </a:cubicBezTo>
                  <a:cubicBezTo>
                    <a:pt x="7" y="587"/>
                    <a:pt x="14" y="591"/>
                    <a:pt x="20" y="594"/>
                  </a:cubicBezTo>
                  <a:lnTo>
                    <a:pt x="20" y="594"/>
                  </a:lnTo>
                  <a:cubicBezTo>
                    <a:pt x="10" y="613"/>
                    <a:pt x="7" y="626"/>
                    <a:pt x="12" y="632"/>
                  </a:cubicBezTo>
                  <a:cubicBezTo>
                    <a:pt x="13" y="632"/>
                    <a:pt x="14" y="632"/>
                    <a:pt x="15" y="632"/>
                  </a:cubicBezTo>
                  <a:cubicBezTo>
                    <a:pt x="21" y="632"/>
                    <a:pt x="35" y="625"/>
                    <a:pt x="58" y="611"/>
                  </a:cubicBezTo>
                  <a:lnTo>
                    <a:pt x="58" y="611"/>
                  </a:lnTo>
                  <a:cubicBezTo>
                    <a:pt x="193" y="670"/>
                    <a:pt x="341" y="705"/>
                    <a:pt x="490" y="705"/>
                  </a:cubicBezTo>
                  <a:cubicBezTo>
                    <a:pt x="509" y="705"/>
                    <a:pt x="529" y="704"/>
                    <a:pt x="548" y="703"/>
                  </a:cubicBezTo>
                  <a:cubicBezTo>
                    <a:pt x="751" y="703"/>
                    <a:pt x="953" y="691"/>
                    <a:pt x="1144" y="655"/>
                  </a:cubicBezTo>
                  <a:cubicBezTo>
                    <a:pt x="1263" y="632"/>
                    <a:pt x="1382" y="596"/>
                    <a:pt x="1489" y="548"/>
                  </a:cubicBezTo>
                  <a:cubicBezTo>
                    <a:pt x="1560" y="536"/>
                    <a:pt x="1632" y="501"/>
                    <a:pt x="1691" y="465"/>
                  </a:cubicBezTo>
                  <a:cubicBezTo>
                    <a:pt x="1775" y="405"/>
                    <a:pt x="1810" y="286"/>
                    <a:pt x="1775" y="191"/>
                  </a:cubicBezTo>
                  <a:cubicBezTo>
                    <a:pt x="1727" y="108"/>
                    <a:pt x="1656" y="36"/>
                    <a:pt x="1572" y="13"/>
                  </a:cubicBezTo>
                  <a:cubicBezTo>
                    <a:pt x="1501" y="1"/>
                    <a:pt x="1429" y="1"/>
                    <a:pt x="135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197125" y="3942725"/>
              <a:ext cx="20550" cy="45125"/>
            </a:xfrm>
            <a:custGeom>
              <a:avLst/>
              <a:gdLst/>
              <a:ahLst/>
              <a:cxnLst/>
              <a:rect l="l" t="t" r="r" b="b"/>
              <a:pathLst>
                <a:path w="822" h="1805" extrusionOk="0">
                  <a:moveTo>
                    <a:pt x="409" y="0"/>
                  </a:moveTo>
                  <a:cubicBezTo>
                    <a:pt x="325" y="0"/>
                    <a:pt x="251" y="43"/>
                    <a:pt x="202" y="102"/>
                  </a:cubicBezTo>
                  <a:cubicBezTo>
                    <a:pt x="155" y="161"/>
                    <a:pt x="131" y="221"/>
                    <a:pt x="95" y="292"/>
                  </a:cubicBezTo>
                  <a:cubicBezTo>
                    <a:pt x="60" y="411"/>
                    <a:pt x="24" y="530"/>
                    <a:pt x="24" y="649"/>
                  </a:cubicBezTo>
                  <a:cubicBezTo>
                    <a:pt x="0" y="864"/>
                    <a:pt x="48" y="1078"/>
                    <a:pt x="131" y="1269"/>
                  </a:cubicBezTo>
                  <a:cubicBezTo>
                    <a:pt x="267" y="1574"/>
                    <a:pt x="467" y="1686"/>
                    <a:pt x="487" y="1686"/>
                  </a:cubicBezTo>
                  <a:cubicBezTo>
                    <a:pt x="488" y="1686"/>
                    <a:pt x="488" y="1686"/>
                    <a:pt x="488" y="1685"/>
                  </a:cubicBezTo>
                  <a:cubicBezTo>
                    <a:pt x="405" y="1531"/>
                    <a:pt x="322" y="1376"/>
                    <a:pt x="250" y="1209"/>
                  </a:cubicBezTo>
                  <a:cubicBezTo>
                    <a:pt x="191" y="1042"/>
                    <a:pt x="179" y="852"/>
                    <a:pt x="191" y="673"/>
                  </a:cubicBezTo>
                  <a:cubicBezTo>
                    <a:pt x="202" y="554"/>
                    <a:pt x="226" y="447"/>
                    <a:pt x="274" y="352"/>
                  </a:cubicBezTo>
                  <a:cubicBezTo>
                    <a:pt x="305" y="247"/>
                    <a:pt x="365" y="169"/>
                    <a:pt x="403" y="169"/>
                  </a:cubicBezTo>
                  <a:cubicBezTo>
                    <a:pt x="408" y="169"/>
                    <a:pt x="413" y="170"/>
                    <a:pt x="417" y="173"/>
                  </a:cubicBezTo>
                  <a:cubicBezTo>
                    <a:pt x="464" y="197"/>
                    <a:pt x="548" y="292"/>
                    <a:pt x="572" y="388"/>
                  </a:cubicBezTo>
                  <a:cubicBezTo>
                    <a:pt x="595" y="495"/>
                    <a:pt x="619" y="602"/>
                    <a:pt x="631" y="709"/>
                  </a:cubicBezTo>
                  <a:cubicBezTo>
                    <a:pt x="667" y="900"/>
                    <a:pt x="667" y="1090"/>
                    <a:pt x="631" y="1281"/>
                  </a:cubicBezTo>
                  <a:cubicBezTo>
                    <a:pt x="572" y="1614"/>
                    <a:pt x="464" y="1792"/>
                    <a:pt x="500" y="1804"/>
                  </a:cubicBezTo>
                  <a:cubicBezTo>
                    <a:pt x="512" y="1804"/>
                    <a:pt x="655" y="1650"/>
                    <a:pt x="750" y="1316"/>
                  </a:cubicBezTo>
                  <a:cubicBezTo>
                    <a:pt x="810" y="1114"/>
                    <a:pt x="822" y="911"/>
                    <a:pt x="810" y="709"/>
                  </a:cubicBezTo>
                  <a:cubicBezTo>
                    <a:pt x="798" y="590"/>
                    <a:pt x="774" y="471"/>
                    <a:pt x="738" y="352"/>
                  </a:cubicBezTo>
                  <a:cubicBezTo>
                    <a:pt x="714" y="197"/>
                    <a:pt x="607" y="66"/>
                    <a:pt x="464" y="7"/>
                  </a:cubicBezTo>
                  <a:cubicBezTo>
                    <a:pt x="445" y="2"/>
                    <a:pt x="427" y="0"/>
                    <a:pt x="4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881300" y="2608200"/>
              <a:ext cx="573600" cy="1337375"/>
            </a:xfrm>
            <a:custGeom>
              <a:avLst/>
              <a:gdLst/>
              <a:ahLst/>
              <a:cxnLst/>
              <a:rect l="l" t="t" r="r" b="b"/>
              <a:pathLst>
                <a:path w="22944" h="53495" extrusionOk="0">
                  <a:moveTo>
                    <a:pt x="22944" y="0"/>
                  </a:moveTo>
                  <a:lnTo>
                    <a:pt x="18610" y="417"/>
                  </a:lnTo>
                  <a:lnTo>
                    <a:pt x="2048" y="21765"/>
                  </a:lnTo>
                  <a:cubicBezTo>
                    <a:pt x="453" y="23812"/>
                    <a:pt x="1" y="26539"/>
                    <a:pt x="834" y="28992"/>
                  </a:cubicBezTo>
                  <a:lnTo>
                    <a:pt x="12835" y="53495"/>
                  </a:lnTo>
                  <a:lnTo>
                    <a:pt x="16860" y="46649"/>
                  </a:lnTo>
                  <a:lnTo>
                    <a:pt x="9978" y="27301"/>
                  </a:lnTo>
                  <a:lnTo>
                    <a:pt x="18955" y="16526"/>
                  </a:lnTo>
                  <a:lnTo>
                    <a:pt x="229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185500" y="2603425"/>
              <a:ext cx="509325" cy="1466275"/>
            </a:xfrm>
            <a:custGeom>
              <a:avLst/>
              <a:gdLst/>
              <a:ahLst/>
              <a:cxnLst/>
              <a:rect l="l" t="t" r="r" b="b"/>
              <a:pathLst>
                <a:path w="20373" h="58651" extrusionOk="0">
                  <a:moveTo>
                    <a:pt x="16884" y="1"/>
                  </a:moveTo>
                  <a:lnTo>
                    <a:pt x="7787" y="477"/>
                  </a:lnTo>
                  <a:lnTo>
                    <a:pt x="7418" y="5108"/>
                  </a:lnTo>
                  <a:lnTo>
                    <a:pt x="1" y="56924"/>
                  </a:lnTo>
                  <a:lnTo>
                    <a:pt x="5632" y="58651"/>
                  </a:lnTo>
                  <a:lnTo>
                    <a:pt x="10728" y="40720"/>
                  </a:lnTo>
                  <a:lnTo>
                    <a:pt x="11931" y="32255"/>
                  </a:lnTo>
                  <a:cubicBezTo>
                    <a:pt x="11931" y="32255"/>
                    <a:pt x="20372" y="11026"/>
                    <a:pt x="20218" y="7990"/>
                  </a:cubicBezTo>
                  <a:cubicBezTo>
                    <a:pt x="20063" y="4954"/>
                    <a:pt x="16884" y="1"/>
                    <a:pt x="16884"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184325" y="2639450"/>
              <a:ext cx="194975" cy="1387100"/>
            </a:xfrm>
            <a:custGeom>
              <a:avLst/>
              <a:gdLst/>
              <a:ahLst/>
              <a:cxnLst/>
              <a:rect l="l" t="t" r="r" b="b"/>
              <a:pathLst>
                <a:path w="7799" h="55484" extrusionOk="0">
                  <a:moveTo>
                    <a:pt x="7763" y="0"/>
                  </a:moveTo>
                  <a:cubicBezTo>
                    <a:pt x="7714" y="0"/>
                    <a:pt x="5940" y="12414"/>
                    <a:pt x="3822" y="27730"/>
                  </a:cubicBezTo>
                  <a:cubicBezTo>
                    <a:pt x="1691" y="43053"/>
                    <a:pt x="0" y="55471"/>
                    <a:pt x="48" y="55483"/>
                  </a:cubicBezTo>
                  <a:cubicBezTo>
                    <a:pt x="48" y="55483"/>
                    <a:pt x="48" y="55483"/>
                    <a:pt x="48" y="55483"/>
                  </a:cubicBezTo>
                  <a:cubicBezTo>
                    <a:pt x="85" y="55483"/>
                    <a:pt x="1858" y="43058"/>
                    <a:pt x="3989" y="27754"/>
                  </a:cubicBezTo>
                  <a:cubicBezTo>
                    <a:pt x="6120" y="12430"/>
                    <a:pt x="7799" y="0"/>
                    <a:pt x="7763" y="0"/>
                  </a:cubicBezTo>
                  <a:cubicBezTo>
                    <a:pt x="7763" y="0"/>
                    <a:pt x="7763" y="0"/>
                    <a:pt x="7763"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3029525" y="3270325"/>
              <a:ext cx="100050" cy="21075"/>
            </a:xfrm>
            <a:custGeom>
              <a:avLst/>
              <a:gdLst/>
              <a:ahLst/>
              <a:cxnLst/>
              <a:rect l="l" t="t" r="r" b="b"/>
              <a:pathLst>
                <a:path w="4002" h="843" extrusionOk="0">
                  <a:moveTo>
                    <a:pt x="1911" y="1"/>
                  </a:moveTo>
                  <a:cubicBezTo>
                    <a:pt x="1437" y="1"/>
                    <a:pt x="962" y="109"/>
                    <a:pt x="525" y="328"/>
                  </a:cubicBezTo>
                  <a:cubicBezTo>
                    <a:pt x="322" y="399"/>
                    <a:pt x="144" y="530"/>
                    <a:pt x="1" y="685"/>
                  </a:cubicBezTo>
                  <a:cubicBezTo>
                    <a:pt x="2" y="687"/>
                    <a:pt x="4" y="688"/>
                    <a:pt x="7" y="688"/>
                  </a:cubicBezTo>
                  <a:cubicBezTo>
                    <a:pt x="43" y="688"/>
                    <a:pt x="241" y="555"/>
                    <a:pt x="560" y="411"/>
                  </a:cubicBezTo>
                  <a:cubicBezTo>
                    <a:pt x="988" y="233"/>
                    <a:pt x="1440" y="145"/>
                    <a:pt x="1889" y="145"/>
                  </a:cubicBezTo>
                  <a:cubicBezTo>
                    <a:pt x="2429" y="145"/>
                    <a:pt x="2966" y="271"/>
                    <a:pt x="3454" y="518"/>
                  </a:cubicBezTo>
                  <a:cubicBezTo>
                    <a:pt x="3775" y="696"/>
                    <a:pt x="3952" y="842"/>
                    <a:pt x="3994" y="842"/>
                  </a:cubicBezTo>
                  <a:cubicBezTo>
                    <a:pt x="3997" y="842"/>
                    <a:pt x="4000" y="841"/>
                    <a:pt x="4001" y="840"/>
                  </a:cubicBezTo>
                  <a:cubicBezTo>
                    <a:pt x="3870" y="673"/>
                    <a:pt x="3704" y="530"/>
                    <a:pt x="3513" y="447"/>
                  </a:cubicBezTo>
                  <a:cubicBezTo>
                    <a:pt x="3024" y="151"/>
                    <a:pt x="2469" y="1"/>
                    <a:pt x="191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3490000" y="2652525"/>
              <a:ext cx="131300" cy="41450"/>
            </a:xfrm>
            <a:custGeom>
              <a:avLst/>
              <a:gdLst/>
              <a:ahLst/>
              <a:cxnLst/>
              <a:rect l="l" t="t" r="r" b="b"/>
              <a:pathLst>
                <a:path w="5252" h="1658" extrusionOk="0">
                  <a:moveTo>
                    <a:pt x="13" y="1"/>
                  </a:moveTo>
                  <a:cubicBezTo>
                    <a:pt x="13" y="1"/>
                    <a:pt x="13" y="1"/>
                    <a:pt x="13" y="1"/>
                  </a:cubicBezTo>
                  <a:cubicBezTo>
                    <a:pt x="1" y="1"/>
                    <a:pt x="48" y="73"/>
                    <a:pt x="132" y="180"/>
                  </a:cubicBezTo>
                  <a:cubicBezTo>
                    <a:pt x="263" y="346"/>
                    <a:pt x="418" y="501"/>
                    <a:pt x="572" y="632"/>
                  </a:cubicBezTo>
                  <a:cubicBezTo>
                    <a:pt x="810" y="835"/>
                    <a:pt x="1072" y="1001"/>
                    <a:pt x="1346" y="1144"/>
                  </a:cubicBezTo>
                  <a:cubicBezTo>
                    <a:pt x="1680" y="1323"/>
                    <a:pt x="2037" y="1454"/>
                    <a:pt x="2406" y="1537"/>
                  </a:cubicBezTo>
                  <a:cubicBezTo>
                    <a:pt x="2748" y="1612"/>
                    <a:pt x="3090" y="1658"/>
                    <a:pt x="3432" y="1658"/>
                  </a:cubicBezTo>
                  <a:cubicBezTo>
                    <a:pt x="3471" y="1658"/>
                    <a:pt x="3510" y="1657"/>
                    <a:pt x="3549" y="1656"/>
                  </a:cubicBezTo>
                  <a:cubicBezTo>
                    <a:pt x="3858" y="1644"/>
                    <a:pt x="4168" y="1608"/>
                    <a:pt x="4466" y="1525"/>
                  </a:cubicBezTo>
                  <a:cubicBezTo>
                    <a:pt x="4668" y="1477"/>
                    <a:pt x="4859" y="1406"/>
                    <a:pt x="5049" y="1323"/>
                  </a:cubicBezTo>
                  <a:cubicBezTo>
                    <a:pt x="5180" y="1251"/>
                    <a:pt x="5251" y="1204"/>
                    <a:pt x="5251" y="1204"/>
                  </a:cubicBezTo>
                  <a:cubicBezTo>
                    <a:pt x="5250" y="1200"/>
                    <a:pt x="5246" y="1198"/>
                    <a:pt x="5238" y="1198"/>
                  </a:cubicBezTo>
                  <a:cubicBezTo>
                    <a:pt x="5173" y="1198"/>
                    <a:pt x="4888" y="1321"/>
                    <a:pt x="4442" y="1406"/>
                  </a:cubicBezTo>
                  <a:cubicBezTo>
                    <a:pt x="4144" y="1466"/>
                    <a:pt x="3847" y="1501"/>
                    <a:pt x="3549" y="1501"/>
                  </a:cubicBezTo>
                  <a:cubicBezTo>
                    <a:pt x="3180" y="1501"/>
                    <a:pt x="2811" y="1454"/>
                    <a:pt x="2453" y="1382"/>
                  </a:cubicBezTo>
                  <a:cubicBezTo>
                    <a:pt x="2096" y="1287"/>
                    <a:pt x="1751" y="1168"/>
                    <a:pt x="1418" y="1013"/>
                  </a:cubicBezTo>
                  <a:cubicBezTo>
                    <a:pt x="1144" y="882"/>
                    <a:pt x="894" y="715"/>
                    <a:pt x="656" y="537"/>
                  </a:cubicBezTo>
                  <a:cubicBezTo>
                    <a:pt x="249" y="235"/>
                    <a:pt x="24" y="1"/>
                    <a:pt x="1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92325" y="3106475"/>
              <a:ext cx="77400" cy="337550"/>
            </a:xfrm>
            <a:custGeom>
              <a:avLst/>
              <a:gdLst/>
              <a:ahLst/>
              <a:cxnLst/>
              <a:rect l="l" t="t" r="r" b="b"/>
              <a:pathLst>
                <a:path w="3096" h="13502" extrusionOk="0">
                  <a:moveTo>
                    <a:pt x="3096" y="0"/>
                  </a:moveTo>
                  <a:cubicBezTo>
                    <a:pt x="3060" y="24"/>
                    <a:pt x="3024" y="60"/>
                    <a:pt x="2989" y="95"/>
                  </a:cubicBezTo>
                  <a:cubicBezTo>
                    <a:pt x="2929" y="167"/>
                    <a:pt x="2822" y="274"/>
                    <a:pt x="2715" y="417"/>
                  </a:cubicBezTo>
                  <a:cubicBezTo>
                    <a:pt x="2477" y="726"/>
                    <a:pt x="2131" y="1131"/>
                    <a:pt x="1750" y="1691"/>
                  </a:cubicBezTo>
                  <a:cubicBezTo>
                    <a:pt x="1286" y="2334"/>
                    <a:pt x="893" y="3024"/>
                    <a:pt x="583" y="3739"/>
                  </a:cubicBezTo>
                  <a:cubicBezTo>
                    <a:pt x="393" y="4179"/>
                    <a:pt x="250" y="4620"/>
                    <a:pt x="143" y="5084"/>
                  </a:cubicBezTo>
                  <a:cubicBezTo>
                    <a:pt x="48" y="5572"/>
                    <a:pt x="0" y="6084"/>
                    <a:pt x="12" y="6584"/>
                  </a:cubicBezTo>
                  <a:cubicBezTo>
                    <a:pt x="36" y="7084"/>
                    <a:pt x="107" y="7584"/>
                    <a:pt x="226" y="8072"/>
                  </a:cubicBezTo>
                  <a:cubicBezTo>
                    <a:pt x="333" y="8525"/>
                    <a:pt x="464" y="8977"/>
                    <a:pt x="619" y="9418"/>
                  </a:cubicBezTo>
                  <a:cubicBezTo>
                    <a:pt x="893" y="10156"/>
                    <a:pt x="1214" y="10870"/>
                    <a:pt x="1560" y="11585"/>
                  </a:cubicBezTo>
                  <a:cubicBezTo>
                    <a:pt x="1857" y="12180"/>
                    <a:pt x="2107" y="12668"/>
                    <a:pt x="2286" y="12990"/>
                  </a:cubicBezTo>
                  <a:cubicBezTo>
                    <a:pt x="2369" y="13168"/>
                    <a:pt x="2465" y="13347"/>
                    <a:pt x="2572" y="13502"/>
                  </a:cubicBezTo>
                  <a:cubicBezTo>
                    <a:pt x="2560" y="13454"/>
                    <a:pt x="2548" y="13406"/>
                    <a:pt x="2524" y="13359"/>
                  </a:cubicBezTo>
                  <a:lnTo>
                    <a:pt x="2346" y="12966"/>
                  </a:lnTo>
                  <a:lnTo>
                    <a:pt x="1667" y="11537"/>
                  </a:lnTo>
                  <a:cubicBezTo>
                    <a:pt x="1393" y="10930"/>
                    <a:pt x="1060" y="10192"/>
                    <a:pt x="762" y="9370"/>
                  </a:cubicBezTo>
                  <a:cubicBezTo>
                    <a:pt x="607" y="8930"/>
                    <a:pt x="476" y="8489"/>
                    <a:pt x="381" y="8037"/>
                  </a:cubicBezTo>
                  <a:cubicBezTo>
                    <a:pt x="262" y="7561"/>
                    <a:pt x="202" y="7072"/>
                    <a:pt x="179" y="6584"/>
                  </a:cubicBezTo>
                  <a:cubicBezTo>
                    <a:pt x="167" y="6096"/>
                    <a:pt x="202" y="5596"/>
                    <a:pt x="310" y="5120"/>
                  </a:cubicBezTo>
                  <a:cubicBezTo>
                    <a:pt x="405" y="4667"/>
                    <a:pt x="548" y="4227"/>
                    <a:pt x="714" y="3810"/>
                  </a:cubicBezTo>
                  <a:cubicBezTo>
                    <a:pt x="1024" y="3084"/>
                    <a:pt x="1405" y="2405"/>
                    <a:pt x="1846" y="1750"/>
                  </a:cubicBezTo>
                  <a:cubicBezTo>
                    <a:pt x="2215" y="1203"/>
                    <a:pt x="2536" y="774"/>
                    <a:pt x="2762" y="464"/>
                  </a:cubicBezTo>
                  <a:cubicBezTo>
                    <a:pt x="2881" y="322"/>
                    <a:pt x="2989" y="155"/>
                    <a:pt x="309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874150" y="2139075"/>
              <a:ext cx="473300" cy="314050"/>
            </a:xfrm>
            <a:custGeom>
              <a:avLst/>
              <a:gdLst/>
              <a:ahLst/>
              <a:cxnLst/>
              <a:rect l="l" t="t" r="r" b="b"/>
              <a:pathLst>
                <a:path w="18932" h="12562" extrusionOk="0">
                  <a:moveTo>
                    <a:pt x="16931" y="1"/>
                  </a:moveTo>
                  <a:lnTo>
                    <a:pt x="10776" y="7085"/>
                  </a:lnTo>
                  <a:lnTo>
                    <a:pt x="2799" y="2668"/>
                  </a:lnTo>
                  <a:lnTo>
                    <a:pt x="1" y="5454"/>
                  </a:lnTo>
                  <a:lnTo>
                    <a:pt x="10371" y="12562"/>
                  </a:lnTo>
                  <a:lnTo>
                    <a:pt x="14991" y="12490"/>
                  </a:lnTo>
                  <a:lnTo>
                    <a:pt x="18932" y="4716"/>
                  </a:lnTo>
                  <a:lnTo>
                    <a:pt x="16931"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241175" y="2037875"/>
              <a:ext cx="486975" cy="592650"/>
            </a:xfrm>
            <a:custGeom>
              <a:avLst/>
              <a:gdLst/>
              <a:ahLst/>
              <a:cxnLst/>
              <a:rect l="l" t="t" r="r" b="b"/>
              <a:pathLst>
                <a:path w="19479" h="23706" extrusionOk="0">
                  <a:moveTo>
                    <a:pt x="12847" y="1"/>
                  </a:moveTo>
                  <a:lnTo>
                    <a:pt x="6787" y="513"/>
                  </a:lnTo>
                  <a:lnTo>
                    <a:pt x="6060" y="2275"/>
                  </a:lnTo>
                  <a:cubicBezTo>
                    <a:pt x="6060" y="2275"/>
                    <a:pt x="1084" y="2632"/>
                    <a:pt x="1191" y="7156"/>
                  </a:cubicBezTo>
                  <a:lnTo>
                    <a:pt x="0" y="9276"/>
                  </a:lnTo>
                  <a:lnTo>
                    <a:pt x="3429" y="23706"/>
                  </a:lnTo>
                  <a:lnTo>
                    <a:pt x="14919" y="22718"/>
                  </a:lnTo>
                  <a:lnTo>
                    <a:pt x="16407" y="11371"/>
                  </a:lnTo>
                  <a:lnTo>
                    <a:pt x="19479" y="6525"/>
                  </a:lnTo>
                  <a:cubicBezTo>
                    <a:pt x="19479" y="6525"/>
                    <a:pt x="18717" y="1965"/>
                    <a:pt x="13669" y="1930"/>
                  </a:cubicBezTo>
                  <a:lnTo>
                    <a:pt x="12847"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301900" y="2484650"/>
              <a:ext cx="323575" cy="96825"/>
            </a:xfrm>
            <a:custGeom>
              <a:avLst/>
              <a:gdLst/>
              <a:ahLst/>
              <a:cxnLst/>
              <a:rect l="l" t="t" r="r" b="b"/>
              <a:pathLst>
                <a:path w="12943" h="3873" extrusionOk="0">
                  <a:moveTo>
                    <a:pt x="4899" y="1"/>
                  </a:moveTo>
                  <a:cubicBezTo>
                    <a:pt x="4496" y="1"/>
                    <a:pt x="4096" y="35"/>
                    <a:pt x="3703" y="120"/>
                  </a:cubicBezTo>
                  <a:cubicBezTo>
                    <a:pt x="2655" y="358"/>
                    <a:pt x="1691" y="977"/>
                    <a:pt x="762" y="1584"/>
                  </a:cubicBezTo>
                  <a:cubicBezTo>
                    <a:pt x="512" y="1715"/>
                    <a:pt x="298" y="1930"/>
                    <a:pt x="179" y="2192"/>
                  </a:cubicBezTo>
                  <a:cubicBezTo>
                    <a:pt x="0" y="2727"/>
                    <a:pt x="536" y="3275"/>
                    <a:pt x="429" y="3835"/>
                  </a:cubicBezTo>
                  <a:lnTo>
                    <a:pt x="476" y="3668"/>
                  </a:lnTo>
                  <a:cubicBezTo>
                    <a:pt x="986" y="3805"/>
                    <a:pt x="1507" y="3872"/>
                    <a:pt x="2025" y="3872"/>
                  </a:cubicBezTo>
                  <a:cubicBezTo>
                    <a:pt x="3309" y="3872"/>
                    <a:pt x="4576" y="3460"/>
                    <a:pt x="5620" y="2680"/>
                  </a:cubicBezTo>
                  <a:cubicBezTo>
                    <a:pt x="5822" y="2501"/>
                    <a:pt x="6048" y="2358"/>
                    <a:pt x="6310" y="2287"/>
                  </a:cubicBezTo>
                  <a:cubicBezTo>
                    <a:pt x="6371" y="2279"/>
                    <a:pt x="6432" y="2275"/>
                    <a:pt x="6494" y="2275"/>
                  </a:cubicBezTo>
                  <a:cubicBezTo>
                    <a:pt x="6709" y="2275"/>
                    <a:pt x="6928" y="2323"/>
                    <a:pt x="7132" y="2406"/>
                  </a:cubicBezTo>
                  <a:cubicBezTo>
                    <a:pt x="8370" y="2787"/>
                    <a:pt x="9644" y="3025"/>
                    <a:pt x="10942" y="3085"/>
                  </a:cubicBezTo>
                  <a:cubicBezTo>
                    <a:pt x="11048" y="3099"/>
                    <a:pt x="11154" y="3105"/>
                    <a:pt x="11260" y="3105"/>
                  </a:cubicBezTo>
                  <a:cubicBezTo>
                    <a:pt x="11605" y="3105"/>
                    <a:pt x="11945" y="3034"/>
                    <a:pt x="12263" y="2906"/>
                  </a:cubicBezTo>
                  <a:cubicBezTo>
                    <a:pt x="12692" y="2727"/>
                    <a:pt x="12942" y="2275"/>
                    <a:pt x="12883" y="1823"/>
                  </a:cubicBezTo>
                  <a:cubicBezTo>
                    <a:pt x="10942" y="1108"/>
                    <a:pt x="8942" y="572"/>
                    <a:pt x="6906" y="215"/>
                  </a:cubicBezTo>
                  <a:cubicBezTo>
                    <a:pt x="6244" y="96"/>
                    <a:pt x="5568" y="1"/>
                    <a:pt x="4899"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467675" y="2183725"/>
              <a:ext cx="356625" cy="357250"/>
            </a:xfrm>
            <a:custGeom>
              <a:avLst/>
              <a:gdLst/>
              <a:ahLst/>
              <a:cxnLst/>
              <a:rect l="l" t="t" r="r" b="b"/>
              <a:pathLst>
                <a:path w="14265" h="14290" extrusionOk="0">
                  <a:moveTo>
                    <a:pt x="10228" y="1"/>
                  </a:moveTo>
                  <a:lnTo>
                    <a:pt x="2465" y="501"/>
                  </a:lnTo>
                  <a:cubicBezTo>
                    <a:pt x="2787" y="798"/>
                    <a:pt x="7073" y="8121"/>
                    <a:pt x="7073" y="8121"/>
                  </a:cubicBezTo>
                  <a:lnTo>
                    <a:pt x="239" y="9621"/>
                  </a:lnTo>
                  <a:lnTo>
                    <a:pt x="1" y="12979"/>
                  </a:lnTo>
                  <a:lnTo>
                    <a:pt x="6716" y="13943"/>
                  </a:lnTo>
                  <a:lnTo>
                    <a:pt x="9740" y="14264"/>
                  </a:lnTo>
                  <a:cubicBezTo>
                    <a:pt x="9886" y="14281"/>
                    <a:pt x="10031" y="14289"/>
                    <a:pt x="10176" y="14289"/>
                  </a:cubicBezTo>
                  <a:cubicBezTo>
                    <a:pt x="11368" y="14289"/>
                    <a:pt x="12508" y="13730"/>
                    <a:pt x="13241" y="12764"/>
                  </a:cubicBezTo>
                  <a:cubicBezTo>
                    <a:pt x="14086" y="11645"/>
                    <a:pt x="14265" y="10169"/>
                    <a:pt x="13717" y="8883"/>
                  </a:cubicBezTo>
                  <a:lnTo>
                    <a:pt x="10228"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3473625" y="2386300"/>
              <a:ext cx="217925" cy="38075"/>
            </a:xfrm>
            <a:custGeom>
              <a:avLst/>
              <a:gdLst/>
              <a:ahLst/>
              <a:cxnLst/>
              <a:rect l="l" t="t" r="r" b="b"/>
              <a:pathLst>
                <a:path w="8717" h="1523" extrusionOk="0">
                  <a:moveTo>
                    <a:pt x="8685" y="1"/>
                  </a:moveTo>
                  <a:cubicBezTo>
                    <a:pt x="8427" y="1"/>
                    <a:pt x="6582" y="286"/>
                    <a:pt x="4347" y="685"/>
                  </a:cubicBezTo>
                  <a:cubicBezTo>
                    <a:pt x="1930" y="1101"/>
                    <a:pt x="1" y="1482"/>
                    <a:pt x="1" y="1518"/>
                  </a:cubicBezTo>
                  <a:cubicBezTo>
                    <a:pt x="2" y="1521"/>
                    <a:pt x="12" y="1523"/>
                    <a:pt x="32" y="1523"/>
                  </a:cubicBezTo>
                  <a:cubicBezTo>
                    <a:pt x="291" y="1523"/>
                    <a:pt x="2135" y="1239"/>
                    <a:pt x="4371" y="851"/>
                  </a:cubicBezTo>
                  <a:cubicBezTo>
                    <a:pt x="6788" y="423"/>
                    <a:pt x="8716" y="54"/>
                    <a:pt x="8716" y="6"/>
                  </a:cubicBezTo>
                  <a:cubicBezTo>
                    <a:pt x="8715" y="3"/>
                    <a:pt x="8705" y="1"/>
                    <a:pt x="868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73350" y="2155450"/>
              <a:ext cx="77725" cy="237550"/>
            </a:xfrm>
            <a:custGeom>
              <a:avLst/>
              <a:gdLst/>
              <a:ahLst/>
              <a:cxnLst/>
              <a:rect l="l" t="t" r="r" b="b"/>
              <a:pathLst>
                <a:path w="3109" h="9502" extrusionOk="0">
                  <a:moveTo>
                    <a:pt x="882" y="1"/>
                  </a:moveTo>
                  <a:cubicBezTo>
                    <a:pt x="846" y="1"/>
                    <a:pt x="810" y="24"/>
                    <a:pt x="786" y="36"/>
                  </a:cubicBezTo>
                  <a:cubicBezTo>
                    <a:pt x="691" y="84"/>
                    <a:pt x="608" y="155"/>
                    <a:pt x="524" y="215"/>
                  </a:cubicBezTo>
                  <a:cubicBezTo>
                    <a:pt x="251" y="489"/>
                    <a:pt x="84" y="846"/>
                    <a:pt x="36" y="1227"/>
                  </a:cubicBezTo>
                  <a:cubicBezTo>
                    <a:pt x="1" y="1787"/>
                    <a:pt x="108" y="2346"/>
                    <a:pt x="334" y="2858"/>
                  </a:cubicBezTo>
                  <a:cubicBezTo>
                    <a:pt x="572" y="3453"/>
                    <a:pt x="822" y="4073"/>
                    <a:pt x="1084" y="4739"/>
                  </a:cubicBezTo>
                  <a:cubicBezTo>
                    <a:pt x="1620" y="6061"/>
                    <a:pt x="2120" y="7263"/>
                    <a:pt x="2477" y="8121"/>
                  </a:cubicBezTo>
                  <a:cubicBezTo>
                    <a:pt x="2656" y="8526"/>
                    <a:pt x="2810" y="8871"/>
                    <a:pt x="2918" y="9133"/>
                  </a:cubicBezTo>
                  <a:cubicBezTo>
                    <a:pt x="2965" y="9264"/>
                    <a:pt x="3037" y="9395"/>
                    <a:pt x="3108" y="9502"/>
                  </a:cubicBezTo>
                  <a:cubicBezTo>
                    <a:pt x="3084" y="9371"/>
                    <a:pt x="3037" y="9228"/>
                    <a:pt x="2977" y="9109"/>
                  </a:cubicBezTo>
                  <a:cubicBezTo>
                    <a:pt x="2882" y="8823"/>
                    <a:pt x="2751" y="8478"/>
                    <a:pt x="2596" y="8061"/>
                  </a:cubicBezTo>
                  <a:cubicBezTo>
                    <a:pt x="2251" y="7192"/>
                    <a:pt x="1775" y="5990"/>
                    <a:pt x="1239" y="4656"/>
                  </a:cubicBezTo>
                  <a:cubicBezTo>
                    <a:pt x="965" y="4001"/>
                    <a:pt x="715" y="3370"/>
                    <a:pt x="477" y="2799"/>
                  </a:cubicBezTo>
                  <a:cubicBezTo>
                    <a:pt x="251" y="2310"/>
                    <a:pt x="143" y="1775"/>
                    <a:pt x="155" y="1227"/>
                  </a:cubicBezTo>
                  <a:cubicBezTo>
                    <a:pt x="191" y="870"/>
                    <a:pt x="334" y="536"/>
                    <a:pt x="584" y="263"/>
                  </a:cubicBezTo>
                  <a:cubicBezTo>
                    <a:pt x="679" y="167"/>
                    <a:pt x="774" y="84"/>
                    <a:pt x="88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467375" y="2508175"/>
              <a:ext cx="271200" cy="33550"/>
            </a:xfrm>
            <a:custGeom>
              <a:avLst/>
              <a:gdLst/>
              <a:ahLst/>
              <a:cxnLst/>
              <a:rect l="l" t="t" r="r" b="b"/>
              <a:pathLst>
                <a:path w="10848" h="1342" extrusionOk="0">
                  <a:moveTo>
                    <a:pt x="1" y="1"/>
                  </a:moveTo>
                  <a:cubicBezTo>
                    <a:pt x="144" y="60"/>
                    <a:pt x="275" y="84"/>
                    <a:pt x="418" y="108"/>
                  </a:cubicBezTo>
                  <a:lnTo>
                    <a:pt x="1573" y="310"/>
                  </a:lnTo>
                  <a:cubicBezTo>
                    <a:pt x="2549" y="477"/>
                    <a:pt x="3882" y="715"/>
                    <a:pt x="5394" y="917"/>
                  </a:cubicBezTo>
                  <a:cubicBezTo>
                    <a:pt x="6895" y="1132"/>
                    <a:pt x="8252" y="1251"/>
                    <a:pt x="9252" y="1310"/>
                  </a:cubicBezTo>
                  <a:cubicBezTo>
                    <a:pt x="9740" y="1334"/>
                    <a:pt x="10145" y="1334"/>
                    <a:pt x="10419" y="1334"/>
                  </a:cubicBezTo>
                  <a:cubicBezTo>
                    <a:pt x="10478" y="1339"/>
                    <a:pt x="10537" y="1342"/>
                    <a:pt x="10596" y="1342"/>
                  </a:cubicBezTo>
                  <a:cubicBezTo>
                    <a:pt x="10680" y="1342"/>
                    <a:pt x="10764" y="1336"/>
                    <a:pt x="10848" y="1322"/>
                  </a:cubicBezTo>
                  <a:cubicBezTo>
                    <a:pt x="10705" y="1298"/>
                    <a:pt x="10550" y="1275"/>
                    <a:pt x="10407" y="1275"/>
                  </a:cubicBezTo>
                  <a:lnTo>
                    <a:pt x="9240" y="1191"/>
                  </a:lnTo>
                  <a:cubicBezTo>
                    <a:pt x="8252" y="1108"/>
                    <a:pt x="6907" y="965"/>
                    <a:pt x="5406" y="751"/>
                  </a:cubicBezTo>
                  <a:cubicBezTo>
                    <a:pt x="3918" y="548"/>
                    <a:pt x="2561" y="334"/>
                    <a:pt x="1596" y="191"/>
                  </a:cubicBezTo>
                  <a:cubicBezTo>
                    <a:pt x="1108" y="120"/>
                    <a:pt x="703" y="72"/>
                    <a:pt x="430" y="36"/>
                  </a:cubicBezTo>
                  <a:cubicBezTo>
                    <a:pt x="299" y="12"/>
                    <a:pt x="144" y="1"/>
                    <a:pt x="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276000" y="2229875"/>
              <a:ext cx="58350" cy="197725"/>
            </a:xfrm>
            <a:custGeom>
              <a:avLst/>
              <a:gdLst/>
              <a:ahLst/>
              <a:cxnLst/>
              <a:rect l="l" t="t" r="r" b="b"/>
              <a:pathLst>
                <a:path w="2334" h="7909" extrusionOk="0">
                  <a:moveTo>
                    <a:pt x="2334" y="0"/>
                  </a:moveTo>
                  <a:cubicBezTo>
                    <a:pt x="2262" y="84"/>
                    <a:pt x="2203" y="179"/>
                    <a:pt x="2143" y="286"/>
                  </a:cubicBezTo>
                  <a:lnTo>
                    <a:pt x="1655" y="1048"/>
                  </a:lnTo>
                  <a:cubicBezTo>
                    <a:pt x="1072" y="1881"/>
                    <a:pt x="584" y="2774"/>
                    <a:pt x="203" y="3715"/>
                  </a:cubicBezTo>
                  <a:cubicBezTo>
                    <a:pt x="107" y="3989"/>
                    <a:pt x="48" y="4275"/>
                    <a:pt x="24" y="4572"/>
                  </a:cubicBezTo>
                  <a:cubicBezTo>
                    <a:pt x="0" y="4846"/>
                    <a:pt x="36" y="5120"/>
                    <a:pt x="107" y="5394"/>
                  </a:cubicBezTo>
                  <a:cubicBezTo>
                    <a:pt x="238" y="5894"/>
                    <a:pt x="405" y="6322"/>
                    <a:pt x="512" y="6692"/>
                  </a:cubicBezTo>
                  <a:cubicBezTo>
                    <a:pt x="631" y="7084"/>
                    <a:pt x="691" y="7501"/>
                    <a:pt x="691" y="7906"/>
                  </a:cubicBezTo>
                  <a:cubicBezTo>
                    <a:pt x="691" y="7908"/>
                    <a:pt x="691" y="7908"/>
                    <a:pt x="691" y="7908"/>
                  </a:cubicBezTo>
                  <a:cubicBezTo>
                    <a:pt x="694" y="7908"/>
                    <a:pt x="704" y="7876"/>
                    <a:pt x="715" y="7835"/>
                  </a:cubicBezTo>
                  <a:cubicBezTo>
                    <a:pt x="726" y="7751"/>
                    <a:pt x="738" y="7668"/>
                    <a:pt x="738" y="7584"/>
                  </a:cubicBezTo>
                  <a:cubicBezTo>
                    <a:pt x="750" y="7275"/>
                    <a:pt x="703" y="6965"/>
                    <a:pt x="631" y="6668"/>
                  </a:cubicBezTo>
                  <a:cubicBezTo>
                    <a:pt x="536" y="6287"/>
                    <a:pt x="369" y="5858"/>
                    <a:pt x="262" y="5370"/>
                  </a:cubicBezTo>
                  <a:cubicBezTo>
                    <a:pt x="191" y="5108"/>
                    <a:pt x="167" y="4858"/>
                    <a:pt x="179" y="4596"/>
                  </a:cubicBezTo>
                  <a:cubicBezTo>
                    <a:pt x="203" y="4310"/>
                    <a:pt x="262" y="4036"/>
                    <a:pt x="357" y="3775"/>
                  </a:cubicBezTo>
                  <a:cubicBezTo>
                    <a:pt x="738" y="2846"/>
                    <a:pt x="1203" y="1965"/>
                    <a:pt x="1750" y="1119"/>
                  </a:cubicBezTo>
                  <a:cubicBezTo>
                    <a:pt x="1953" y="786"/>
                    <a:pt x="2108" y="512"/>
                    <a:pt x="2203" y="322"/>
                  </a:cubicBezTo>
                  <a:cubicBezTo>
                    <a:pt x="2262" y="226"/>
                    <a:pt x="2310" y="119"/>
                    <a:pt x="233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431975" y="2048900"/>
              <a:ext cx="6850" cy="52400"/>
            </a:xfrm>
            <a:custGeom>
              <a:avLst/>
              <a:gdLst/>
              <a:ahLst/>
              <a:cxnLst/>
              <a:rect l="l" t="t" r="r" b="b"/>
              <a:pathLst>
                <a:path w="274" h="2096" extrusionOk="0">
                  <a:moveTo>
                    <a:pt x="202" y="0"/>
                  </a:moveTo>
                  <a:cubicBezTo>
                    <a:pt x="95" y="346"/>
                    <a:pt x="48" y="691"/>
                    <a:pt x="60" y="1048"/>
                  </a:cubicBezTo>
                  <a:cubicBezTo>
                    <a:pt x="0" y="1393"/>
                    <a:pt x="12" y="1750"/>
                    <a:pt x="72" y="2096"/>
                  </a:cubicBezTo>
                  <a:cubicBezTo>
                    <a:pt x="179" y="1750"/>
                    <a:pt x="226" y="1405"/>
                    <a:pt x="226" y="1048"/>
                  </a:cubicBezTo>
                  <a:cubicBezTo>
                    <a:pt x="274" y="703"/>
                    <a:pt x="262" y="346"/>
                    <a:pt x="202"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481975" y="2045025"/>
              <a:ext cx="8950" cy="51225"/>
            </a:xfrm>
            <a:custGeom>
              <a:avLst/>
              <a:gdLst/>
              <a:ahLst/>
              <a:cxnLst/>
              <a:rect l="l" t="t" r="r" b="b"/>
              <a:pathLst>
                <a:path w="358" h="2049" extrusionOk="0">
                  <a:moveTo>
                    <a:pt x="0" y="0"/>
                  </a:moveTo>
                  <a:cubicBezTo>
                    <a:pt x="0" y="691"/>
                    <a:pt x="107" y="1382"/>
                    <a:pt x="322" y="2048"/>
                  </a:cubicBezTo>
                  <a:cubicBezTo>
                    <a:pt x="358" y="1691"/>
                    <a:pt x="334" y="1346"/>
                    <a:pt x="250" y="1001"/>
                  </a:cubicBezTo>
                  <a:cubicBezTo>
                    <a:pt x="227" y="655"/>
                    <a:pt x="143" y="322"/>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526325" y="2044725"/>
              <a:ext cx="12225" cy="42000"/>
            </a:xfrm>
            <a:custGeom>
              <a:avLst/>
              <a:gdLst/>
              <a:ahLst/>
              <a:cxnLst/>
              <a:rect l="l" t="t" r="r" b="b"/>
              <a:pathLst>
                <a:path w="489" h="1680" extrusionOk="0">
                  <a:moveTo>
                    <a:pt x="0" y="1"/>
                  </a:moveTo>
                  <a:lnTo>
                    <a:pt x="0" y="1"/>
                  </a:lnTo>
                  <a:cubicBezTo>
                    <a:pt x="48" y="584"/>
                    <a:pt x="227" y="1155"/>
                    <a:pt x="489" y="1679"/>
                  </a:cubicBezTo>
                  <a:cubicBezTo>
                    <a:pt x="441" y="1096"/>
                    <a:pt x="262" y="524"/>
                    <a:pt x="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579000" y="2221525"/>
              <a:ext cx="68800" cy="179700"/>
            </a:xfrm>
            <a:custGeom>
              <a:avLst/>
              <a:gdLst/>
              <a:ahLst/>
              <a:cxnLst/>
              <a:rect l="l" t="t" r="r" b="b"/>
              <a:pathLst>
                <a:path w="2752" h="7188" extrusionOk="0">
                  <a:moveTo>
                    <a:pt x="1" y="1"/>
                  </a:moveTo>
                  <a:lnTo>
                    <a:pt x="1" y="1"/>
                  </a:lnTo>
                  <a:cubicBezTo>
                    <a:pt x="25" y="2192"/>
                    <a:pt x="417" y="4025"/>
                    <a:pt x="453" y="6216"/>
                  </a:cubicBezTo>
                  <a:cubicBezTo>
                    <a:pt x="441" y="6430"/>
                    <a:pt x="477" y="6645"/>
                    <a:pt x="560" y="6847"/>
                  </a:cubicBezTo>
                  <a:cubicBezTo>
                    <a:pt x="706" y="7124"/>
                    <a:pt x="956" y="7187"/>
                    <a:pt x="1245" y="7187"/>
                  </a:cubicBezTo>
                  <a:cubicBezTo>
                    <a:pt x="1453" y="7187"/>
                    <a:pt x="1682" y="7155"/>
                    <a:pt x="1906" y="7145"/>
                  </a:cubicBezTo>
                  <a:cubicBezTo>
                    <a:pt x="2180" y="7109"/>
                    <a:pt x="2453" y="7049"/>
                    <a:pt x="2715" y="6966"/>
                  </a:cubicBezTo>
                  <a:cubicBezTo>
                    <a:pt x="2751" y="6811"/>
                    <a:pt x="2727" y="6633"/>
                    <a:pt x="2656" y="6490"/>
                  </a:cubicBezTo>
                  <a:cubicBezTo>
                    <a:pt x="1763" y="4204"/>
                    <a:pt x="882" y="2287"/>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972075" y="2317375"/>
              <a:ext cx="445025" cy="220900"/>
            </a:xfrm>
            <a:custGeom>
              <a:avLst/>
              <a:gdLst/>
              <a:ahLst/>
              <a:cxnLst/>
              <a:rect l="l" t="t" r="r" b="b"/>
              <a:pathLst>
                <a:path w="17801" h="8836" extrusionOk="0">
                  <a:moveTo>
                    <a:pt x="10383" y="1"/>
                  </a:moveTo>
                  <a:lnTo>
                    <a:pt x="1" y="513"/>
                  </a:lnTo>
                  <a:lnTo>
                    <a:pt x="3311" y="3703"/>
                  </a:lnTo>
                  <a:lnTo>
                    <a:pt x="8633" y="8835"/>
                  </a:lnTo>
                  <a:lnTo>
                    <a:pt x="17801" y="8383"/>
                  </a:lnTo>
                  <a:lnTo>
                    <a:pt x="10383"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948575" y="2317975"/>
              <a:ext cx="437875" cy="234875"/>
            </a:xfrm>
            <a:custGeom>
              <a:avLst/>
              <a:gdLst/>
              <a:ahLst/>
              <a:cxnLst/>
              <a:rect l="l" t="t" r="r" b="b"/>
              <a:pathLst>
                <a:path w="17515" h="9395" extrusionOk="0">
                  <a:moveTo>
                    <a:pt x="10514" y="0"/>
                  </a:moveTo>
                  <a:lnTo>
                    <a:pt x="2393" y="393"/>
                  </a:lnTo>
                  <a:cubicBezTo>
                    <a:pt x="2393" y="393"/>
                    <a:pt x="0" y="1465"/>
                    <a:pt x="2441" y="3287"/>
                  </a:cubicBezTo>
                  <a:cubicBezTo>
                    <a:pt x="4882" y="5120"/>
                    <a:pt x="8228" y="5811"/>
                    <a:pt x="8728" y="7144"/>
                  </a:cubicBezTo>
                  <a:cubicBezTo>
                    <a:pt x="9037" y="7906"/>
                    <a:pt x="8906" y="8763"/>
                    <a:pt x="8406" y="9394"/>
                  </a:cubicBezTo>
                  <a:lnTo>
                    <a:pt x="15431" y="9073"/>
                  </a:lnTo>
                  <a:cubicBezTo>
                    <a:pt x="15431" y="9073"/>
                    <a:pt x="17514" y="7275"/>
                    <a:pt x="15955" y="5668"/>
                  </a:cubicBezTo>
                  <a:cubicBezTo>
                    <a:pt x="14407" y="4072"/>
                    <a:pt x="10323" y="1774"/>
                    <a:pt x="9847" y="1132"/>
                  </a:cubicBezTo>
                  <a:cubicBezTo>
                    <a:pt x="9371" y="489"/>
                    <a:pt x="10513" y="0"/>
                    <a:pt x="105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56925" y="2311425"/>
              <a:ext cx="94975" cy="14025"/>
            </a:xfrm>
            <a:custGeom>
              <a:avLst/>
              <a:gdLst/>
              <a:ahLst/>
              <a:cxnLst/>
              <a:rect l="l" t="t" r="r" b="b"/>
              <a:pathLst>
                <a:path w="3799" h="561" extrusionOk="0">
                  <a:moveTo>
                    <a:pt x="3798" y="1"/>
                  </a:moveTo>
                  <a:lnTo>
                    <a:pt x="0" y="227"/>
                  </a:lnTo>
                  <a:lnTo>
                    <a:pt x="286" y="560"/>
                  </a:lnTo>
                  <a:lnTo>
                    <a:pt x="3798" y="393"/>
                  </a:lnTo>
                  <a:lnTo>
                    <a:pt x="3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016725" y="2351900"/>
              <a:ext cx="162550" cy="9800"/>
            </a:xfrm>
            <a:custGeom>
              <a:avLst/>
              <a:gdLst/>
              <a:ahLst/>
              <a:cxnLst/>
              <a:rect l="l" t="t" r="r" b="b"/>
              <a:pathLst>
                <a:path w="6502" h="392" extrusionOk="0">
                  <a:moveTo>
                    <a:pt x="6163" y="0"/>
                  </a:moveTo>
                  <a:cubicBezTo>
                    <a:pt x="5959" y="0"/>
                    <a:pt x="5757" y="13"/>
                    <a:pt x="5549" y="37"/>
                  </a:cubicBezTo>
                  <a:lnTo>
                    <a:pt x="3263" y="167"/>
                  </a:lnTo>
                  <a:cubicBezTo>
                    <a:pt x="2370" y="215"/>
                    <a:pt x="1549" y="263"/>
                    <a:pt x="965" y="263"/>
                  </a:cubicBezTo>
                  <a:cubicBezTo>
                    <a:pt x="644" y="263"/>
                    <a:pt x="322" y="275"/>
                    <a:pt x="1" y="310"/>
                  </a:cubicBezTo>
                  <a:cubicBezTo>
                    <a:pt x="269" y="360"/>
                    <a:pt x="537" y="385"/>
                    <a:pt x="805" y="385"/>
                  </a:cubicBezTo>
                  <a:cubicBezTo>
                    <a:pt x="858" y="385"/>
                    <a:pt x="912" y="384"/>
                    <a:pt x="965" y="382"/>
                  </a:cubicBezTo>
                  <a:cubicBezTo>
                    <a:pt x="1125" y="388"/>
                    <a:pt x="1300" y="391"/>
                    <a:pt x="1487" y="391"/>
                  </a:cubicBezTo>
                  <a:cubicBezTo>
                    <a:pt x="2000" y="391"/>
                    <a:pt x="2609" y="369"/>
                    <a:pt x="3263" y="334"/>
                  </a:cubicBezTo>
                  <a:cubicBezTo>
                    <a:pt x="4168" y="287"/>
                    <a:pt x="4978" y="215"/>
                    <a:pt x="5561" y="156"/>
                  </a:cubicBezTo>
                  <a:cubicBezTo>
                    <a:pt x="5883" y="132"/>
                    <a:pt x="6192" y="84"/>
                    <a:pt x="6502" y="13"/>
                  </a:cubicBezTo>
                  <a:cubicBezTo>
                    <a:pt x="6388" y="4"/>
                    <a:pt x="6275" y="0"/>
                    <a:pt x="6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044125" y="2378000"/>
              <a:ext cx="153600" cy="7975"/>
            </a:xfrm>
            <a:custGeom>
              <a:avLst/>
              <a:gdLst/>
              <a:ahLst/>
              <a:cxnLst/>
              <a:rect l="l" t="t" r="r" b="b"/>
              <a:pathLst>
                <a:path w="6144" h="319" extrusionOk="0">
                  <a:moveTo>
                    <a:pt x="5193" y="0"/>
                  </a:moveTo>
                  <a:cubicBezTo>
                    <a:pt x="4486" y="0"/>
                    <a:pt x="3779" y="27"/>
                    <a:pt x="3072" y="76"/>
                  </a:cubicBezTo>
                  <a:cubicBezTo>
                    <a:pt x="2048" y="100"/>
                    <a:pt x="1012" y="171"/>
                    <a:pt x="0" y="302"/>
                  </a:cubicBezTo>
                  <a:cubicBezTo>
                    <a:pt x="317" y="313"/>
                    <a:pt x="634" y="319"/>
                    <a:pt x="951" y="319"/>
                  </a:cubicBezTo>
                  <a:cubicBezTo>
                    <a:pt x="1658" y="319"/>
                    <a:pt x="2365" y="292"/>
                    <a:pt x="3072" y="243"/>
                  </a:cubicBezTo>
                  <a:cubicBezTo>
                    <a:pt x="4108" y="219"/>
                    <a:pt x="5132" y="147"/>
                    <a:pt x="6144" y="16"/>
                  </a:cubicBezTo>
                  <a:cubicBezTo>
                    <a:pt x="5827" y="5"/>
                    <a:pt x="5510" y="0"/>
                    <a:pt x="51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086975" y="2400600"/>
              <a:ext cx="151525" cy="12650"/>
            </a:xfrm>
            <a:custGeom>
              <a:avLst/>
              <a:gdLst/>
              <a:ahLst/>
              <a:cxnLst/>
              <a:rect l="l" t="t" r="r" b="b"/>
              <a:pathLst>
                <a:path w="6061" h="506" extrusionOk="0">
                  <a:moveTo>
                    <a:pt x="5838" y="1"/>
                  </a:moveTo>
                  <a:cubicBezTo>
                    <a:pt x="5615" y="1"/>
                    <a:pt x="5391" y="14"/>
                    <a:pt x="5168" y="41"/>
                  </a:cubicBezTo>
                  <a:lnTo>
                    <a:pt x="3025" y="208"/>
                  </a:lnTo>
                  <a:lnTo>
                    <a:pt x="882" y="374"/>
                  </a:lnTo>
                  <a:cubicBezTo>
                    <a:pt x="584" y="374"/>
                    <a:pt x="286" y="410"/>
                    <a:pt x="1" y="470"/>
                  </a:cubicBezTo>
                  <a:cubicBezTo>
                    <a:pt x="193" y="493"/>
                    <a:pt x="385" y="506"/>
                    <a:pt x="577" y="506"/>
                  </a:cubicBezTo>
                  <a:cubicBezTo>
                    <a:pt x="683" y="506"/>
                    <a:pt x="788" y="502"/>
                    <a:pt x="894" y="494"/>
                  </a:cubicBezTo>
                  <a:cubicBezTo>
                    <a:pt x="1441" y="482"/>
                    <a:pt x="2191" y="446"/>
                    <a:pt x="3049" y="374"/>
                  </a:cubicBezTo>
                  <a:cubicBezTo>
                    <a:pt x="3894" y="315"/>
                    <a:pt x="4632" y="232"/>
                    <a:pt x="5180" y="160"/>
                  </a:cubicBezTo>
                  <a:cubicBezTo>
                    <a:pt x="5478" y="136"/>
                    <a:pt x="5775" y="77"/>
                    <a:pt x="6061" y="5"/>
                  </a:cubicBezTo>
                  <a:cubicBezTo>
                    <a:pt x="5987" y="2"/>
                    <a:pt x="5912"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134600" y="2430625"/>
              <a:ext cx="131600" cy="10650"/>
            </a:xfrm>
            <a:custGeom>
              <a:avLst/>
              <a:gdLst/>
              <a:ahLst/>
              <a:cxnLst/>
              <a:rect l="l" t="t" r="r" b="b"/>
              <a:pathLst>
                <a:path w="5264" h="426" extrusionOk="0">
                  <a:moveTo>
                    <a:pt x="4810" y="1"/>
                  </a:moveTo>
                  <a:cubicBezTo>
                    <a:pt x="4080" y="1"/>
                    <a:pt x="3350" y="47"/>
                    <a:pt x="2620" y="126"/>
                  </a:cubicBezTo>
                  <a:cubicBezTo>
                    <a:pt x="1739" y="174"/>
                    <a:pt x="870" y="269"/>
                    <a:pt x="1" y="424"/>
                  </a:cubicBezTo>
                  <a:cubicBezTo>
                    <a:pt x="90" y="425"/>
                    <a:pt x="179" y="425"/>
                    <a:pt x="268" y="425"/>
                  </a:cubicBezTo>
                  <a:cubicBezTo>
                    <a:pt x="1060" y="425"/>
                    <a:pt x="1851" y="378"/>
                    <a:pt x="2632" y="293"/>
                  </a:cubicBezTo>
                  <a:cubicBezTo>
                    <a:pt x="3513" y="257"/>
                    <a:pt x="4394" y="150"/>
                    <a:pt x="5263" y="7"/>
                  </a:cubicBezTo>
                  <a:cubicBezTo>
                    <a:pt x="5112" y="3"/>
                    <a:pt x="4961" y="1"/>
                    <a:pt x="48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80150" y="2457575"/>
              <a:ext cx="127425" cy="13425"/>
            </a:xfrm>
            <a:custGeom>
              <a:avLst/>
              <a:gdLst/>
              <a:ahLst/>
              <a:cxnLst/>
              <a:rect l="l" t="t" r="r" b="b"/>
              <a:pathLst>
                <a:path w="5097" h="537" extrusionOk="0">
                  <a:moveTo>
                    <a:pt x="5096" y="0"/>
                  </a:moveTo>
                  <a:lnTo>
                    <a:pt x="5096" y="0"/>
                  </a:lnTo>
                  <a:cubicBezTo>
                    <a:pt x="4239" y="12"/>
                    <a:pt x="3382" y="72"/>
                    <a:pt x="2536" y="191"/>
                  </a:cubicBezTo>
                  <a:cubicBezTo>
                    <a:pt x="1679" y="251"/>
                    <a:pt x="834" y="370"/>
                    <a:pt x="0" y="536"/>
                  </a:cubicBezTo>
                  <a:cubicBezTo>
                    <a:pt x="846" y="536"/>
                    <a:pt x="1703" y="477"/>
                    <a:pt x="2548" y="358"/>
                  </a:cubicBezTo>
                  <a:cubicBezTo>
                    <a:pt x="3406" y="298"/>
                    <a:pt x="4251" y="179"/>
                    <a:pt x="509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195625" y="2495400"/>
              <a:ext cx="131300" cy="8400"/>
            </a:xfrm>
            <a:custGeom>
              <a:avLst/>
              <a:gdLst/>
              <a:ahLst/>
              <a:cxnLst/>
              <a:rect l="l" t="t" r="r" b="b"/>
              <a:pathLst>
                <a:path w="5252" h="336" extrusionOk="0">
                  <a:moveTo>
                    <a:pt x="4898" y="1"/>
                  </a:moveTo>
                  <a:cubicBezTo>
                    <a:pt x="4755" y="1"/>
                    <a:pt x="4614" y="10"/>
                    <a:pt x="4477" y="23"/>
                  </a:cubicBezTo>
                  <a:lnTo>
                    <a:pt x="2620" y="131"/>
                  </a:lnTo>
                  <a:lnTo>
                    <a:pt x="774" y="214"/>
                  </a:lnTo>
                  <a:cubicBezTo>
                    <a:pt x="512" y="214"/>
                    <a:pt x="262" y="238"/>
                    <a:pt x="1" y="273"/>
                  </a:cubicBezTo>
                  <a:cubicBezTo>
                    <a:pt x="218" y="313"/>
                    <a:pt x="434" y="336"/>
                    <a:pt x="645" y="336"/>
                  </a:cubicBezTo>
                  <a:cubicBezTo>
                    <a:pt x="688" y="336"/>
                    <a:pt x="732" y="335"/>
                    <a:pt x="774" y="333"/>
                  </a:cubicBezTo>
                  <a:cubicBezTo>
                    <a:pt x="1251" y="333"/>
                    <a:pt x="1906" y="333"/>
                    <a:pt x="2632" y="297"/>
                  </a:cubicBezTo>
                  <a:cubicBezTo>
                    <a:pt x="3358" y="262"/>
                    <a:pt x="4013" y="202"/>
                    <a:pt x="4489" y="142"/>
                  </a:cubicBezTo>
                  <a:cubicBezTo>
                    <a:pt x="4739" y="131"/>
                    <a:pt x="5001" y="83"/>
                    <a:pt x="5251" y="23"/>
                  </a:cubicBezTo>
                  <a:cubicBezTo>
                    <a:pt x="5133" y="7"/>
                    <a:pt x="5015" y="1"/>
                    <a:pt x="4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238500" y="2399400"/>
              <a:ext cx="234275" cy="107600"/>
            </a:xfrm>
            <a:custGeom>
              <a:avLst/>
              <a:gdLst/>
              <a:ahLst/>
              <a:cxnLst/>
              <a:rect l="l" t="t" r="r" b="b"/>
              <a:pathLst>
                <a:path w="9371" h="4304" extrusionOk="0">
                  <a:moveTo>
                    <a:pt x="5501" y="0"/>
                  </a:moveTo>
                  <a:cubicBezTo>
                    <a:pt x="4352" y="0"/>
                    <a:pt x="2703" y="220"/>
                    <a:pt x="2703" y="220"/>
                  </a:cubicBezTo>
                  <a:lnTo>
                    <a:pt x="3739" y="1006"/>
                  </a:lnTo>
                  <a:cubicBezTo>
                    <a:pt x="3739" y="1006"/>
                    <a:pt x="2131" y="1375"/>
                    <a:pt x="1310" y="1935"/>
                  </a:cubicBezTo>
                  <a:cubicBezTo>
                    <a:pt x="762" y="2351"/>
                    <a:pt x="310" y="2887"/>
                    <a:pt x="0" y="3494"/>
                  </a:cubicBezTo>
                  <a:lnTo>
                    <a:pt x="3429" y="3220"/>
                  </a:lnTo>
                  <a:lnTo>
                    <a:pt x="3429" y="3220"/>
                  </a:lnTo>
                  <a:cubicBezTo>
                    <a:pt x="3429" y="3220"/>
                    <a:pt x="1036" y="3816"/>
                    <a:pt x="893" y="3899"/>
                  </a:cubicBezTo>
                  <a:cubicBezTo>
                    <a:pt x="607" y="4090"/>
                    <a:pt x="941" y="4185"/>
                    <a:pt x="941" y="4185"/>
                  </a:cubicBezTo>
                  <a:lnTo>
                    <a:pt x="7430" y="4030"/>
                  </a:lnTo>
                  <a:lnTo>
                    <a:pt x="9180" y="4304"/>
                  </a:lnTo>
                  <a:lnTo>
                    <a:pt x="9370" y="1125"/>
                  </a:lnTo>
                  <a:lnTo>
                    <a:pt x="7501" y="1149"/>
                  </a:lnTo>
                  <a:cubicBezTo>
                    <a:pt x="7501" y="1149"/>
                    <a:pt x="6965" y="542"/>
                    <a:pt x="6537" y="161"/>
                  </a:cubicBezTo>
                  <a:cubicBezTo>
                    <a:pt x="6403" y="42"/>
                    <a:pt x="5999" y="0"/>
                    <a:pt x="55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240275" y="2473850"/>
              <a:ext cx="113725" cy="12250"/>
            </a:xfrm>
            <a:custGeom>
              <a:avLst/>
              <a:gdLst/>
              <a:ahLst/>
              <a:cxnLst/>
              <a:rect l="l" t="t" r="r" b="b"/>
              <a:pathLst>
                <a:path w="4549" h="490" extrusionOk="0">
                  <a:moveTo>
                    <a:pt x="4032" y="0"/>
                  </a:moveTo>
                  <a:cubicBezTo>
                    <a:pt x="3977" y="0"/>
                    <a:pt x="3923" y="2"/>
                    <a:pt x="3870" y="4"/>
                  </a:cubicBezTo>
                  <a:cubicBezTo>
                    <a:pt x="3453" y="4"/>
                    <a:pt x="2894" y="28"/>
                    <a:pt x="2251" y="88"/>
                  </a:cubicBezTo>
                  <a:cubicBezTo>
                    <a:pt x="1608" y="147"/>
                    <a:pt x="1048" y="242"/>
                    <a:pt x="643" y="314"/>
                  </a:cubicBezTo>
                  <a:cubicBezTo>
                    <a:pt x="417" y="338"/>
                    <a:pt x="203" y="397"/>
                    <a:pt x="0" y="481"/>
                  </a:cubicBezTo>
                  <a:cubicBezTo>
                    <a:pt x="0" y="487"/>
                    <a:pt x="17" y="489"/>
                    <a:pt x="48" y="489"/>
                  </a:cubicBezTo>
                  <a:cubicBezTo>
                    <a:pt x="265" y="489"/>
                    <a:pt x="1183" y="358"/>
                    <a:pt x="2275" y="254"/>
                  </a:cubicBezTo>
                  <a:cubicBezTo>
                    <a:pt x="3525" y="135"/>
                    <a:pt x="4549" y="100"/>
                    <a:pt x="4549" y="52"/>
                  </a:cubicBezTo>
                  <a:cubicBezTo>
                    <a:pt x="4385" y="16"/>
                    <a:pt x="4207" y="0"/>
                    <a:pt x="40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251000" y="2454000"/>
              <a:ext cx="98250" cy="14025"/>
            </a:xfrm>
            <a:custGeom>
              <a:avLst/>
              <a:gdLst/>
              <a:ahLst/>
              <a:cxnLst/>
              <a:rect l="l" t="t" r="r" b="b"/>
              <a:pathLst>
                <a:path w="3930" h="561" extrusionOk="0">
                  <a:moveTo>
                    <a:pt x="3929" y="1"/>
                  </a:moveTo>
                  <a:lnTo>
                    <a:pt x="3929" y="1"/>
                  </a:lnTo>
                  <a:cubicBezTo>
                    <a:pt x="3262" y="13"/>
                    <a:pt x="2608" y="72"/>
                    <a:pt x="1953" y="191"/>
                  </a:cubicBezTo>
                  <a:cubicBezTo>
                    <a:pt x="1298" y="263"/>
                    <a:pt x="643" y="382"/>
                    <a:pt x="0" y="560"/>
                  </a:cubicBezTo>
                  <a:cubicBezTo>
                    <a:pt x="667" y="548"/>
                    <a:pt x="1322" y="489"/>
                    <a:pt x="1977" y="358"/>
                  </a:cubicBezTo>
                  <a:cubicBezTo>
                    <a:pt x="2631" y="298"/>
                    <a:pt x="3286" y="179"/>
                    <a:pt x="392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547625" y="2006325"/>
              <a:ext cx="116400" cy="24150"/>
            </a:xfrm>
            <a:custGeom>
              <a:avLst/>
              <a:gdLst/>
              <a:ahLst/>
              <a:cxnLst/>
              <a:rect l="l" t="t" r="r" b="b"/>
              <a:pathLst>
                <a:path w="4656" h="966" extrusionOk="0">
                  <a:moveTo>
                    <a:pt x="298" y="1"/>
                  </a:moveTo>
                  <a:lnTo>
                    <a:pt x="1" y="965"/>
                  </a:lnTo>
                  <a:lnTo>
                    <a:pt x="4656" y="965"/>
                  </a:lnTo>
                  <a:lnTo>
                    <a:pt x="4406" y="310"/>
                  </a:lnTo>
                  <a:lnTo>
                    <a:pt x="2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544050" y="2081050"/>
              <a:ext cx="123850" cy="1500"/>
            </a:xfrm>
            <a:custGeom>
              <a:avLst/>
              <a:gdLst/>
              <a:ahLst/>
              <a:cxnLst/>
              <a:rect l="l" t="t" r="r" b="b"/>
              <a:pathLst>
                <a:path w="4954" h="60" extrusionOk="0">
                  <a:moveTo>
                    <a:pt x="72" y="0"/>
                  </a:moveTo>
                  <a:lnTo>
                    <a:pt x="1" y="60"/>
                  </a:lnTo>
                  <a:lnTo>
                    <a:pt x="4954" y="60"/>
                  </a:lnTo>
                  <a:lnTo>
                    <a:pt x="487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539600" y="2033725"/>
              <a:ext cx="132475" cy="185050"/>
            </a:xfrm>
            <a:custGeom>
              <a:avLst/>
              <a:gdLst/>
              <a:ahLst/>
              <a:cxnLst/>
              <a:rect l="l" t="t" r="r" b="b"/>
              <a:pathLst>
                <a:path w="5299" h="7402" extrusionOk="0">
                  <a:moveTo>
                    <a:pt x="0" y="0"/>
                  </a:moveTo>
                  <a:lnTo>
                    <a:pt x="988" y="7275"/>
                  </a:lnTo>
                  <a:cubicBezTo>
                    <a:pt x="988" y="7275"/>
                    <a:pt x="1888" y="7402"/>
                    <a:pt x="2876" y="7402"/>
                  </a:cubicBezTo>
                  <a:cubicBezTo>
                    <a:pt x="3370" y="7402"/>
                    <a:pt x="3886" y="7370"/>
                    <a:pt x="4322" y="7275"/>
                  </a:cubicBezTo>
                  <a:lnTo>
                    <a:pt x="5298"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538100" y="2023600"/>
              <a:ext cx="135750" cy="13125"/>
            </a:xfrm>
            <a:custGeom>
              <a:avLst/>
              <a:gdLst/>
              <a:ahLst/>
              <a:cxnLst/>
              <a:rect l="l" t="t" r="r" b="b"/>
              <a:pathLst>
                <a:path w="5430" h="525" extrusionOk="0">
                  <a:moveTo>
                    <a:pt x="429" y="0"/>
                  </a:moveTo>
                  <a:cubicBezTo>
                    <a:pt x="191" y="0"/>
                    <a:pt x="1" y="203"/>
                    <a:pt x="1" y="441"/>
                  </a:cubicBezTo>
                  <a:lnTo>
                    <a:pt x="1" y="524"/>
                  </a:lnTo>
                  <a:lnTo>
                    <a:pt x="5430" y="524"/>
                  </a:lnTo>
                  <a:lnTo>
                    <a:pt x="5430" y="441"/>
                  </a:lnTo>
                  <a:cubicBezTo>
                    <a:pt x="5430" y="191"/>
                    <a:pt x="5227" y="0"/>
                    <a:pt x="498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544050" y="2082525"/>
              <a:ext cx="123850" cy="70875"/>
            </a:xfrm>
            <a:custGeom>
              <a:avLst/>
              <a:gdLst/>
              <a:ahLst/>
              <a:cxnLst/>
              <a:rect l="l" t="t" r="r" b="b"/>
              <a:pathLst>
                <a:path w="4954" h="2835" extrusionOk="0">
                  <a:moveTo>
                    <a:pt x="1" y="1"/>
                  </a:moveTo>
                  <a:lnTo>
                    <a:pt x="382" y="2834"/>
                  </a:lnTo>
                  <a:lnTo>
                    <a:pt x="4573" y="2834"/>
                  </a:lnTo>
                  <a:lnTo>
                    <a:pt x="49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574425" y="2091750"/>
              <a:ext cx="56575" cy="52825"/>
            </a:xfrm>
            <a:custGeom>
              <a:avLst/>
              <a:gdLst/>
              <a:ahLst/>
              <a:cxnLst/>
              <a:rect l="l" t="t" r="r" b="b"/>
              <a:pathLst>
                <a:path w="2263" h="2113" extrusionOk="0">
                  <a:moveTo>
                    <a:pt x="1679" y="144"/>
                  </a:moveTo>
                  <a:lnTo>
                    <a:pt x="1679" y="144"/>
                  </a:lnTo>
                  <a:cubicBezTo>
                    <a:pt x="1953" y="798"/>
                    <a:pt x="1369" y="1179"/>
                    <a:pt x="1000" y="1429"/>
                  </a:cubicBezTo>
                  <a:cubicBezTo>
                    <a:pt x="798" y="1549"/>
                    <a:pt x="643" y="1739"/>
                    <a:pt x="548" y="1953"/>
                  </a:cubicBezTo>
                  <a:cubicBezTo>
                    <a:pt x="500" y="1620"/>
                    <a:pt x="643" y="1418"/>
                    <a:pt x="1155" y="1025"/>
                  </a:cubicBezTo>
                  <a:cubicBezTo>
                    <a:pt x="1441" y="822"/>
                    <a:pt x="1631" y="501"/>
                    <a:pt x="1679" y="144"/>
                  </a:cubicBezTo>
                  <a:close/>
                  <a:moveTo>
                    <a:pt x="1383" y="1"/>
                  </a:moveTo>
                  <a:cubicBezTo>
                    <a:pt x="1184" y="1"/>
                    <a:pt x="918" y="78"/>
                    <a:pt x="643" y="382"/>
                  </a:cubicBezTo>
                  <a:cubicBezTo>
                    <a:pt x="203" y="858"/>
                    <a:pt x="0" y="1429"/>
                    <a:pt x="345" y="1858"/>
                  </a:cubicBezTo>
                  <a:cubicBezTo>
                    <a:pt x="490" y="2038"/>
                    <a:pt x="676" y="2112"/>
                    <a:pt x="869" y="2112"/>
                  </a:cubicBezTo>
                  <a:cubicBezTo>
                    <a:pt x="1251" y="2112"/>
                    <a:pt x="1664" y="1825"/>
                    <a:pt x="1846" y="1501"/>
                  </a:cubicBezTo>
                  <a:cubicBezTo>
                    <a:pt x="2119" y="1025"/>
                    <a:pt x="2262" y="429"/>
                    <a:pt x="1727" y="84"/>
                  </a:cubicBezTo>
                  <a:cubicBezTo>
                    <a:pt x="1727" y="84"/>
                    <a:pt x="1591" y="1"/>
                    <a:pt x="138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551200" y="2011400"/>
              <a:ext cx="25025" cy="8050"/>
            </a:xfrm>
            <a:custGeom>
              <a:avLst/>
              <a:gdLst/>
              <a:ahLst/>
              <a:cxnLst/>
              <a:rect l="l" t="t" r="r" b="b"/>
              <a:pathLst>
                <a:path w="1001" h="322" extrusionOk="0">
                  <a:moveTo>
                    <a:pt x="96" y="0"/>
                  </a:moveTo>
                  <a:lnTo>
                    <a:pt x="0" y="322"/>
                  </a:lnTo>
                  <a:lnTo>
                    <a:pt x="1001" y="322"/>
                  </a:lnTo>
                  <a:lnTo>
                    <a:pt x="1001" y="131"/>
                  </a:lnTo>
                  <a:lnTo>
                    <a:pt x="96"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204125" y="2067575"/>
              <a:ext cx="492350" cy="420175"/>
            </a:xfrm>
            <a:custGeom>
              <a:avLst/>
              <a:gdLst/>
              <a:ahLst/>
              <a:cxnLst/>
              <a:rect l="l" t="t" r="r" b="b"/>
              <a:pathLst>
                <a:path w="19694" h="16807" extrusionOk="0">
                  <a:moveTo>
                    <a:pt x="18667" y="1"/>
                  </a:moveTo>
                  <a:cubicBezTo>
                    <a:pt x="18467" y="1"/>
                    <a:pt x="18249" y="107"/>
                    <a:pt x="18086" y="349"/>
                  </a:cubicBezTo>
                  <a:lnTo>
                    <a:pt x="15586" y="2539"/>
                  </a:lnTo>
                  <a:cubicBezTo>
                    <a:pt x="15586" y="2539"/>
                    <a:pt x="7799" y="10374"/>
                    <a:pt x="7109" y="10576"/>
                  </a:cubicBezTo>
                  <a:cubicBezTo>
                    <a:pt x="7109" y="10576"/>
                    <a:pt x="4751" y="5968"/>
                    <a:pt x="4537" y="5802"/>
                  </a:cubicBezTo>
                  <a:lnTo>
                    <a:pt x="1" y="8362"/>
                  </a:lnTo>
                  <a:lnTo>
                    <a:pt x="2656" y="14065"/>
                  </a:lnTo>
                  <a:cubicBezTo>
                    <a:pt x="3301" y="15760"/>
                    <a:pt x="4916" y="16807"/>
                    <a:pt x="6629" y="16807"/>
                  </a:cubicBezTo>
                  <a:cubicBezTo>
                    <a:pt x="7129" y="16807"/>
                    <a:pt x="7638" y="16718"/>
                    <a:pt x="8133" y="16529"/>
                  </a:cubicBezTo>
                  <a:cubicBezTo>
                    <a:pt x="8800" y="16279"/>
                    <a:pt x="9383" y="15862"/>
                    <a:pt x="9847" y="15327"/>
                  </a:cubicBezTo>
                  <a:lnTo>
                    <a:pt x="17503" y="6302"/>
                  </a:lnTo>
                  <a:lnTo>
                    <a:pt x="19039" y="4599"/>
                  </a:lnTo>
                  <a:cubicBezTo>
                    <a:pt x="19348" y="4123"/>
                    <a:pt x="19563" y="3587"/>
                    <a:pt x="19658" y="3039"/>
                  </a:cubicBezTo>
                  <a:cubicBezTo>
                    <a:pt x="19694" y="2682"/>
                    <a:pt x="19682" y="2337"/>
                    <a:pt x="19587" y="1992"/>
                  </a:cubicBezTo>
                  <a:cubicBezTo>
                    <a:pt x="19682" y="1730"/>
                    <a:pt x="19670" y="1444"/>
                    <a:pt x="19551" y="1182"/>
                  </a:cubicBezTo>
                  <a:cubicBezTo>
                    <a:pt x="19456" y="1039"/>
                    <a:pt x="19301" y="944"/>
                    <a:pt x="19134" y="908"/>
                  </a:cubicBezTo>
                  <a:cubicBezTo>
                    <a:pt x="19351" y="367"/>
                    <a:pt x="19039" y="1"/>
                    <a:pt x="186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542275" y="2092150"/>
              <a:ext cx="89625" cy="46075"/>
            </a:xfrm>
            <a:custGeom>
              <a:avLst/>
              <a:gdLst/>
              <a:ahLst/>
              <a:cxnLst/>
              <a:rect l="l" t="t" r="r" b="b"/>
              <a:pathLst>
                <a:path w="3585" h="1843" extrusionOk="0">
                  <a:moveTo>
                    <a:pt x="759" y="1"/>
                  </a:moveTo>
                  <a:cubicBezTo>
                    <a:pt x="77" y="1"/>
                    <a:pt x="0" y="449"/>
                    <a:pt x="0" y="449"/>
                  </a:cubicBezTo>
                  <a:cubicBezTo>
                    <a:pt x="393" y="485"/>
                    <a:pt x="774" y="628"/>
                    <a:pt x="1084" y="878"/>
                  </a:cubicBezTo>
                  <a:cubicBezTo>
                    <a:pt x="1417" y="1116"/>
                    <a:pt x="1667" y="1449"/>
                    <a:pt x="1786" y="1842"/>
                  </a:cubicBezTo>
                  <a:lnTo>
                    <a:pt x="3584" y="1521"/>
                  </a:lnTo>
                  <a:lnTo>
                    <a:pt x="3334" y="449"/>
                  </a:lnTo>
                  <a:cubicBezTo>
                    <a:pt x="3117" y="503"/>
                    <a:pt x="2932" y="526"/>
                    <a:pt x="2769" y="526"/>
                  </a:cubicBezTo>
                  <a:cubicBezTo>
                    <a:pt x="2072" y="526"/>
                    <a:pt x="1767" y="117"/>
                    <a:pt x="1024" y="20"/>
                  </a:cubicBezTo>
                  <a:cubicBezTo>
                    <a:pt x="927" y="7"/>
                    <a:pt x="839" y="1"/>
                    <a:pt x="75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658350" y="2086650"/>
              <a:ext cx="27125" cy="26700"/>
            </a:xfrm>
            <a:custGeom>
              <a:avLst/>
              <a:gdLst/>
              <a:ahLst/>
              <a:cxnLst/>
              <a:rect l="l" t="t" r="r" b="b"/>
              <a:pathLst>
                <a:path w="1085" h="1068" extrusionOk="0">
                  <a:moveTo>
                    <a:pt x="1042" y="1"/>
                  </a:moveTo>
                  <a:cubicBezTo>
                    <a:pt x="985" y="1"/>
                    <a:pt x="810" y="253"/>
                    <a:pt x="537" y="526"/>
                  </a:cubicBezTo>
                  <a:cubicBezTo>
                    <a:pt x="263" y="824"/>
                    <a:pt x="1" y="1014"/>
                    <a:pt x="1" y="1062"/>
                  </a:cubicBezTo>
                  <a:cubicBezTo>
                    <a:pt x="1" y="1065"/>
                    <a:pt x="4" y="1067"/>
                    <a:pt x="10" y="1067"/>
                  </a:cubicBezTo>
                  <a:cubicBezTo>
                    <a:pt x="66" y="1067"/>
                    <a:pt x="374" y="915"/>
                    <a:pt x="644" y="645"/>
                  </a:cubicBezTo>
                  <a:cubicBezTo>
                    <a:pt x="953" y="348"/>
                    <a:pt x="1084" y="26"/>
                    <a:pt x="1048" y="2"/>
                  </a:cubicBezTo>
                  <a:cubicBezTo>
                    <a:pt x="1046" y="1"/>
                    <a:pt x="1044" y="1"/>
                    <a:pt x="104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676525" y="2116700"/>
              <a:ext cx="17875" cy="19875"/>
            </a:xfrm>
            <a:custGeom>
              <a:avLst/>
              <a:gdLst/>
              <a:ahLst/>
              <a:cxnLst/>
              <a:rect l="l" t="t" r="r" b="b"/>
              <a:pathLst>
                <a:path w="715" h="795" extrusionOk="0">
                  <a:moveTo>
                    <a:pt x="670" y="1"/>
                  </a:moveTo>
                  <a:cubicBezTo>
                    <a:pt x="616" y="1"/>
                    <a:pt x="491" y="182"/>
                    <a:pt x="333" y="384"/>
                  </a:cubicBezTo>
                  <a:cubicBezTo>
                    <a:pt x="155" y="586"/>
                    <a:pt x="0" y="753"/>
                    <a:pt x="24" y="789"/>
                  </a:cubicBezTo>
                  <a:cubicBezTo>
                    <a:pt x="27" y="793"/>
                    <a:pt x="32" y="795"/>
                    <a:pt x="40" y="795"/>
                  </a:cubicBezTo>
                  <a:cubicBezTo>
                    <a:pt x="98" y="795"/>
                    <a:pt x="284" y="680"/>
                    <a:pt x="452" y="491"/>
                  </a:cubicBezTo>
                  <a:cubicBezTo>
                    <a:pt x="643" y="265"/>
                    <a:pt x="714" y="3"/>
                    <a:pt x="679" y="3"/>
                  </a:cubicBezTo>
                  <a:cubicBezTo>
                    <a:pt x="676" y="2"/>
                    <a:pt x="673" y="1"/>
                    <a:pt x="67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363975" y="2327500"/>
              <a:ext cx="17275" cy="83075"/>
            </a:xfrm>
            <a:custGeom>
              <a:avLst/>
              <a:gdLst/>
              <a:ahLst/>
              <a:cxnLst/>
              <a:rect l="l" t="t" r="r" b="b"/>
              <a:pathLst>
                <a:path w="691" h="3323" extrusionOk="0">
                  <a:moveTo>
                    <a:pt x="643" y="0"/>
                  </a:moveTo>
                  <a:cubicBezTo>
                    <a:pt x="393" y="512"/>
                    <a:pt x="239" y="1060"/>
                    <a:pt x="167" y="1632"/>
                  </a:cubicBezTo>
                  <a:cubicBezTo>
                    <a:pt x="36" y="2179"/>
                    <a:pt x="0" y="2751"/>
                    <a:pt x="60" y="3322"/>
                  </a:cubicBezTo>
                  <a:cubicBezTo>
                    <a:pt x="120" y="3322"/>
                    <a:pt x="167" y="2572"/>
                    <a:pt x="322" y="1655"/>
                  </a:cubicBezTo>
                  <a:cubicBezTo>
                    <a:pt x="489" y="739"/>
                    <a:pt x="691" y="0"/>
                    <a:pt x="64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58525" y="2020025"/>
              <a:ext cx="116125" cy="24125"/>
            </a:xfrm>
            <a:custGeom>
              <a:avLst/>
              <a:gdLst/>
              <a:ahLst/>
              <a:cxnLst/>
              <a:rect l="l" t="t" r="r" b="b"/>
              <a:pathLst>
                <a:path w="4645" h="965" extrusionOk="0">
                  <a:moveTo>
                    <a:pt x="286" y="0"/>
                  </a:moveTo>
                  <a:lnTo>
                    <a:pt x="1" y="965"/>
                  </a:lnTo>
                  <a:lnTo>
                    <a:pt x="4644" y="965"/>
                  </a:lnTo>
                  <a:lnTo>
                    <a:pt x="4406" y="310"/>
                  </a:lnTo>
                  <a:lnTo>
                    <a:pt x="286"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654650" y="2094425"/>
              <a:ext cx="123850" cy="1825"/>
            </a:xfrm>
            <a:custGeom>
              <a:avLst/>
              <a:gdLst/>
              <a:ahLst/>
              <a:cxnLst/>
              <a:rect l="l" t="t" r="r" b="b"/>
              <a:pathLst>
                <a:path w="4954" h="73" extrusionOk="0">
                  <a:moveTo>
                    <a:pt x="84" y="1"/>
                  </a:moveTo>
                  <a:lnTo>
                    <a:pt x="1" y="72"/>
                  </a:lnTo>
                  <a:lnTo>
                    <a:pt x="4954" y="72"/>
                  </a:lnTo>
                  <a:lnTo>
                    <a:pt x="488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650200" y="2047700"/>
              <a:ext cx="133075" cy="184600"/>
            </a:xfrm>
            <a:custGeom>
              <a:avLst/>
              <a:gdLst/>
              <a:ahLst/>
              <a:cxnLst/>
              <a:rect l="l" t="t" r="r" b="b"/>
              <a:pathLst>
                <a:path w="5323" h="7384" extrusionOk="0">
                  <a:moveTo>
                    <a:pt x="0" y="1"/>
                  </a:moveTo>
                  <a:lnTo>
                    <a:pt x="988" y="7252"/>
                  </a:lnTo>
                  <a:cubicBezTo>
                    <a:pt x="988" y="7252"/>
                    <a:pt x="1888" y="7384"/>
                    <a:pt x="2876" y="7384"/>
                  </a:cubicBezTo>
                  <a:cubicBezTo>
                    <a:pt x="3370" y="7384"/>
                    <a:pt x="3886" y="7351"/>
                    <a:pt x="4322" y="7252"/>
                  </a:cubicBezTo>
                  <a:lnTo>
                    <a:pt x="5322"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648700" y="2037275"/>
              <a:ext cx="135750" cy="13125"/>
            </a:xfrm>
            <a:custGeom>
              <a:avLst/>
              <a:gdLst/>
              <a:ahLst/>
              <a:cxnLst/>
              <a:rect l="l" t="t" r="r" b="b"/>
              <a:pathLst>
                <a:path w="5430" h="525" extrusionOk="0">
                  <a:moveTo>
                    <a:pt x="441" y="1"/>
                  </a:moveTo>
                  <a:cubicBezTo>
                    <a:pt x="203" y="1"/>
                    <a:pt x="1" y="191"/>
                    <a:pt x="1" y="430"/>
                  </a:cubicBezTo>
                  <a:lnTo>
                    <a:pt x="1" y="525"/>
                  </a:lnTo>
                  <a:lnTo>
                    <a:pt x="5430" y="525"/>
                  </a:lnTo>
                  <a:lnTo>
                    <a:pt x="5430" y="430"/>
                  </a:lnTo>
                  <a:cubicBezTo>
                    <a:pt x="5430" y="191"/>
                    <a:pt x="5239" y="1"/>
                    <a:pt x="500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654650" y="2096225"/>
              <a:ext cx="123850" cy="70875"/>
            </a:xfrm>
            <a:custGeom>
              <a:avLst/>
              <a:gdLst/>
              <a:ahLst/>
              <a:cxnLst/>
              <a:rect l="l" t="t" r="r" b="b"/>
              <a:pathLst>
                <a:path w="4954" h="2835" extrusionOk="0">
                  <a:moveTo>
                    <a:pt x="1" y="0"/>
                  </a:moveTo>
                  <a:lnTo>
                    <a:pt x="382" y="2834"/>
                  </a:lnTo>
                  <a:lnTo>
                    <a:pt x="4573" y="2834"/>
                  </a:lnTo>
                  <a:lnTo>
                    <a:pt x="49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1685025" y="2105450"/>
              <a:ext cx="56875" cy="52900"/>
            </a:xfrm>
            <a:custGeom>
              <a:avLst/>
              <a:gdLst/>
              <a:ahLst/>
              <a:cxnLst/>
              <a:rect l="l" t="t" r="r" b="b"/>
              <a:pathLst>
                <a:path w="2275" h="2116" extrusionOk="0">
                  <a:moveTo>
                    <a:pt x="1679" y="155"/>
                  </a:moveTo>
                  <a:lnTo>
                    <a:pt x="1679" y="155"/>
                  </a:lnTo>
                  <a:cubicBezTo>
                    <a:pt x="1953" y="798"/>
                    <a:pt x="1358" y="1179"/>
                    <a:pt x="1000" y="1429"/>
                  </a:cubicBezTo>
                  <a:cubicBezTo>
                    <a:pt x="798" y="1560"/>
                    <a:pt x="643" y="1739"/>
                    <a:pt x="548" y="1965"/>
                  </a:cubicBezTo>
                  <a:cubicBezTo>
                    <a:pt x="500" y="1620"/>
                    <a:pt x="643" y="1429"/>
                    <a:pt x="1155" y="1036"/>
                  </a:cubicBezTo>
                  <a:cubicBezTo>
                    <a:pt x="1441" y="822"/>
                    <a:pt x="1631" y="500"/>
                    <a:pt x="1679" y="155"/>
                  </a:cubicBezTo>
                  <a:close/>
                  <a:moveTo>
                    <a:pt x="1388" y="0"/>
                  </a:moveTo>
                  <a:cubicBezTo>
                    <a:pt x="1190" y="0"/>
                    <a:pt x="924" y="78"/>
                    <a:pt x="643" y="381"/>
                  </a:cubicBezTo>
                  <a:cubicBezTo>
                    <a:pt x="203" y="870"/>
                    <a:pt x="0" y="1429"/>
                    <a:pt x="357" y="1870"/>
                  </a:cubicBezTo>
                  <a:cubicBezTo>
                    <a:pt x="500" y="2044"/>
                    <a:pt x="683" y="2115"/>
                    <a:pt x="874" y="2115"/>
                  </a:cubicBezTo>
                  <a:cubicBezTo>
                    <a:pt x="1257" y="2115"/>
                    <a:pt x="1671" y="1827"/>
                    <a:pt x="1846" y="1501"/>
                  </a:cubicBezTo>
                  <a:cubicBezTo>
                    <a:pt x="2120" y="1024"/>
                    <a:pt x="2274" y="429"/>
                    <a:pt x="1727" y="84"/>
                  </a:cubicBezTo>
                  <a:cubicBezTo>
                    <a:pt x="1727" y="84"/>
                    <a:pt x="1594" y="0"/>
                    <a:pt x="138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1661800" y="2025075"/>
              <a:ext cx="25025" cy="8075"/>
            </a:xfrm>
            <a:custGeom>
              <a:avLst/>
              <a:gdLst/>
              <a:ahLst/>
              <a:cxnLst/>
              <a:rect l="l" t="t" r="r" b="b"/>
              <a:pathLst>
                <a:path w="1001" h="323" extrusionOk="0">
                  <a:moveTo>
                    <a:pt x="96" y="1"/>
                  </a:moveTo>
                  <a:lnTo>
                    <a:pt x="1" y="322"/>
                  </a:lnTo>
                  <a:lnTo>
                    <a:pt x="1001" y="322"/>
                  </a:lnTo>
                  <a:lnTo>
                    <a:pt x="1001" y="132"/>
                  </a:lnTo>
                  <a:lnTo>
                    <a:pt x="96"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42750" y="2146525"/>
              <a:ext cx="157775" cy="353650"/>
            </a:xfrm>
            <a:custGeom>
              <a:avLst/>
              <a:gdLst/>
              <a:ahLst/>
              <a:cxnLst/>
              <a:rect l="l" t="t" r="r" b="b"/>
              <a:pathLst>
                <a:path w="6311" h="14146" extrusionOk="0">
                  <a:moveTo>
                    <a:pt x="3811" y="0"/>
                  </a:moveTo>
                  <a:lnTo>
                    <a:pt x="179" y="1096"/>
                  </a:lnTo>
                  <a:lnTo>
                    <a:pt x="239" y="5275"/>
                  </a:lnTo>
                  <a:cubicBezTo>
                    <a:pt x="1" y="13050"/>
                    <a:pt x="917" y="14145"/>
                    <a:pt x="917" y="14145"/>
                  </a:cubicBezTo>
                  <a:lnTo>
                    <a:pt x="6311" y="14097"/>
                  </a:lnTo>
                  <a:lnTo>
                    <a:pt x="381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65675" y="2104075"/>
              <a:ext cx="116100" cy="70450"/>
            </a:xfrm>
            <a:custGeom>
              <a:avLst/>
              <a:gdLst/>
              <a:ahLst/>
              <a:cxnLst/>
              <a:rect l="l" t="t" r="r" b="b"/>
              <a:pathLst>
                <a:path w="4644" h="2818" extrusionOk="0">
                  <a:moveTo>
                    <a:pt x="3889" y="0"/>
                  </a:moveTo>
                  <a:cubicBezTo>
                    <a:pt x="3812" y="0"/>
                    <a:pt x="3726" y="6"/>
                    <a:pt x="3632" y="20"/>
                  </a:cubicBezTo>
                  <a:cubicBezTo>
                    <a:pt x="2874" y="117"/>
                    <a:pt x="2568" y="532"/>
                    <a:pt x="1866" y="532"/>
                  </a:cubicBezTo>
                  <a:cubicBezTo>
                    <a:pt x="1708" y="532"/>
                    <a:pt x="1530" y="511"/>
                    <a:pt x="1322" y="460"/>
                  </a:cubicBezTo>
                  <a:lnTo>
                    <a:pt x="0" y="2818"/>
                  </a:lnTo>
                  <a:lnTo>
                    <a:pt x="2775" y="1972"/>
                  </a:lnTo>
                  <a:cubicBezTo>
                    <a:pt x="2929" y="1544"/>
                    <a:pt x="3203" y="1163"/>
                    <a:pt x="3572" y="877"/>
                  </a:cubicBezTo>
                  <a:cubicBezTo>
                    <a:pt x="3882" y="627"/>
                    <a:pt x="4251" y="484"/>
                    <a:pt x="4644" y="460"/>
                  </a:cubicBezTo>
                  <a:cubicBezTo>
                    <a:pt x="4644" y="460"/>
                    <a:pt x="4567" y="0"/>
                    <a:pt x="388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621625" y="2078950"/>
              <a:ext cx="83075" cy="121475"/>
            </a:xfrm>
            <a:custGeom>
              <a:avLst/>
              <a:gdLst/>
              <a:ahLst/>
              <a:cxnLst/>
              <a:rect l="l" t="t" r="r" b="b"/>
              <a:pathLst>
                <a:path w="3323" h="4859" extrusionOk="0">
                  <a:moveTo>
                    <a:pt x="1393" y="1"/>
                  </a:moveTo>
                  <a:cubicBezTo>
                    <a:pt x="1393" y="1"/>
                    <a:pt x="429" y="36"/>
                    <a:pt x="786" y="918"/>
                  </a:cubicBezTo>
                  <a:cubicBezTo>
                    <a:pt x="381" y="1072"/>
                    <a:pt x="179" y="1537"/>
                    <a:pt x="346" y="1941"/>
                  </a:cubicBezTo>
                  <a:cubicBezTo>
                    <a:pt x="369" y="1989"/>
                    <a:pt x="393" y="2049"/>
                    <a:pt x="429" y="2096"/>
                  </a:cubicBezTo>
                  <a:cubicBezTo>
                    <a:pt x="429" y="2096"/>
                    <a:pt x="0" y="2394"/>
                    <a:pt x="298" y="3251"/>
                  </a:cubicBezTo>
                  <a:cubicBezTo>
                    <a:pt x="512" y="3811"/>
                    <a:pt x="786" y="4358"/>
                    <a:pt x="1119" y="4859"/>
                  </a:cubicBezTo>
                  <a:lnTo>
                    <a:pt x="3322" y="1656"/>
                  </a:lnTo>
                  <a:cubicBezTo>
                    <a:pt x="3263" y="1501"/>
                    <a:pt x="1393" y="1"/>
                    <a:pt x="139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652875" y="2328100"/>
              <a:ext cx="189925" cy="218975"/>
            </a:xfrm>
            <a:custGeom>
              <a:avLst/>
              <a:gdLst/>
              <a:ahLst/>
              <a:cxnLst/>
              <a:rect l="l" t="t" r="r" b="b"/>
              <a:pathLst>
                <a:path w="7597" h="8759" extrusionOk="0">
                  <a:moveTo>
                    <a:pt x="2584" y="0"/>
                  </a:moveTo>
                  <a:lnTo>
                    <a:pt x="477" y="5037"/>
                  </a:lnTo>
                  <a:cubicBezTo>
                    <a:pt x="0" y="6537"/>
                    <a:pt x="822" y="8132"/>
                    <a:pt x="2322" y="8620"/>
                  </a:cubicBezTo>
                  <a:cubicBezTo>
                    <a:pt x="2614" y="8714"/>
                    <a:pt x="2909" y="8758"/>
                    <a:pt x="3200" y="8758"/>
                  </a:cubicBezTo>
                  <a:cubicBezTo>
                    <a:pt x="4390" y="8758"/>
                    <a:pt x="5494" y="8012"/>
                    <a:pt x="5906" y="6834"/>
                  </a:cubicBezTo>
                  <a:lnTo>
                    <a:pt x="7597" y="1846"/>
                  </a:lnTo>
                  <a:lnTo>
                    <a:pt x="258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669550" y="2330175"/>
              <a:ext cx="45850" cy="113425"/>
            </a:xfrm>
            <a:custGeom>
              <a:avLst/>
              <a:gdLst/>
              <a:ahLst/>
              <a:cxnLst/>
              <a:rect l="l" t="t" r="r" b="b"/>
              <a:pathLst>
                <a:path w="1834" h="4537" extrusionOk="0">
                  <a:moveTo>
                    <a:pt x="1834" y="1"/>
                  </a:moveTo>
                  <a:lnTo>
                    <a:pt x="1834" y="1"/>
                  </a:lnTo>
                  <a:cubicBezTo>
                    <a:pt x="1679" y="191"/>
                    <a:pt x="1560" y="405"/>
                    <a:pt x="1465" y="632"/>
                  </a:cubicBezTo>
                  <a:cubicBezTo>
                    <a:pt x="1274" y="1025"/>
                    <a:pt x="1012" y="1584"/>
                    <a:pt x="750" y="2215"/>
                  </a:cubicBezTo>
                  <a:cubicBezTo>
                    <a:pt x="488" y="2834"/>
                    <a:pt x="298" y="3418"/>
                    <a:pt x="167" y="3834"/>
                  </a:cubicBezTo>
                  <a:cubicBezTo>
                    <a:pt x="84" y="4061"/>
                    <a:pt x="24" y="4299"/>
                    <a:pt x="0" y="4537"/>
                  </a:cubicBezTo>
                  <a:cubicBezTo>
                    <a:pt x="107" y="4323"/>
                    <a:pt x="203" y="4096"/>
                    <a:pt x="262" y="3870"/>
                  </a:cubicBezTo>
                  <a:cubicBezTo>
                    <a:pt x="441" y="3453"/>
                    <a:pt x="655" y="2894"/>
                    <a:pt x="905" y="2263"/>
                  </a:cubicBezTo>
                  <a:cubicBezTo>
                    <a:pt x="1167" y="1632"/>
                    <a:pt x="1405" y="1084"/>
                    <a:pt x="1572" y="667"/>
                  </a:cubicBezTo>
                  <a:cubicBezTo>
                    <a:pt x="1679" y="453"/>
                    <a:pt x="1774" y="227"/>
                    <a:pt x="183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672825" y="2349350"/>
              <a:ext cx="33950" cy="22850"/>
            </a:xfrm>
            <a:custGeom>
              <a:avLst/>
              <a:gdLst/>
              <a:ahLst/>
              <a:cxnLst/>
              <a:rect l="l" t="t" r="r" b="b"/>
              <a:pathLst>
                <a:path w="1358" h="914" extrusionOk="0">
                  <a:moveTo>
                    <a:pt x="1172" y="0"/>
                  </a:moveTo>
                  <a:cubicBezTo>
                    <a:pt x="943" y="0"/>
                    <a:pt x="714" y="84"/>
                    <a:pt x="536" y="234"/>
                  </a:cubicBezTo>
                  <a:cubicBezTo>
                    <a:pt x="131" y="496"/>
                    <a:pt x="0" y="889"/>
                    <a:pt x="48" y="912"/>
                  </a:cubicBezTo>
                  <a:cubicBezTo>
                    <a:pt x="49" y="913"/>
                    <a:pt x="50" y="914"/>
                    <a:pt x="52" y="914"/>
                  </a:cubicBezTo>
                  <a:cubicBezTo>
                    <a:pt x="97" y="914"/>
                    <a:pt x="287" y="606"/>
                    <a:pt x="631" y="365"/>
                  </a:cubicBezTo>
                  <a:cubicBezTo>
                    <a:pt x="1000" y="115"/>
                    <a:pt x="1357" y="67"/>
                    <a:pt x="1357" y="19"/>
                  </a:cubicBezTo>
                  <a:cubicBezTo>
                    <a:pt x="1296" y="7"/>
                    <a:pt x="1234" y="0"/>
                    <a:pt x="117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737100" y="1676825"/>
              <a:ext cx="337275" cy="463025"/>
            </a:xfrm>
            <a:custGeom>
              <a:avLst/>
              <a:gdLst/>
              <a:ahLst/>
              <a:cxnLst/>
              <a:rect l="l" t="t" r="r" b="b"/>
              <a:pathLst>
                <a:path w="13491" h="18521" extrusionOk="0">
                  <a:moveTo>
                    <a:pt x="7740" y="0"/>
                  </a:moveTo>
                  <a:lnTo>
                    <a:pt x="7740" y="0"/>
                  </a:lnTo>
                  <a:cubicBezTo>
                    <a:pt x="7942" y="608"/>
                    <a:pt x="7228" y="1132"/>
                    <a:pt x="6609" y="1263"/>
                  </a:cubicBezTo>
                  <a:cubicBezTo>
                    <a:pt x="5978" y="1405"/>
                    <a:pt x="5216" y="1501"/>
                    <a:pt x="4930" y="2072"/>
                  </a:cubicBezTo>
                  <a:cubicBezTo>
                    <a:pt x="4692" y="2572"/>
                    <a:pt x="4930" y="3203"/>
                    <a:pt x="4716" y="3715"/>
                  </a:cubicBezTo>
                  <a:cubicBezTo>
                    <a:pt x="4287" y="4680"/>
                    <a:pt x="2549" y="4477"/>
                    <a:pt x="2204" y="5477"/>
                  </a:cubicBezTo>
                  <a:cubicBezTo>
                    <a:pt x="1977" y="6156"/>
                    <a:pt x="2620" y="6870"/>
                    <a:pt x="2525" y="7585"/>
                  </a:cubicBezTo>
                  <a:cubicBezTo>
                    <a:pt x="2465" y="8216"/>
                    <a:pt x="1882" y="8632"/>
                    <a:pt x="1394" y="9013"/>
                  </a:cubicBezTo>
                  <a:cubicBezTo>
                    <a:pt x="906" y="9383"/>
                    <a:pt x="370" y="9906"/>
                    <a:pt x="453" y="10526"/>
                  </a:cubicBezTo>
                  <a:cubicBezTo>
                    <a:pt x="537" y="11240"/>
                    <a:pt x="1418" y="11740"/>
                    <a:pt x="1334" y="12454"/>
                  </a:cubicBezTo>
                  <a:cubicBezTo>
                    <a:pt x="1251" y="13169"/>
                    <a:pt x="299" y="13490"/>
                    <a:pt x="168" y="14181"/>
                  </a:cubicBezTo>
                  <a:cubicBezTo>
                    <a:pt x="1" y="15014"/>
                    <a:pt x="1037" y="15538"/>
                    <a:pt x="1370" y="16324"/>
                  </a:cubicBezTo>
                  <a:cubicBezTo>
                    <a:pt x="1632" y="16907"/>
                    <a:pt x="1465" y="17669"/>
                    <a:pt x="1894" y="18146"/>
                  </a:cubicBezTo>
                  <a:cubicBezTo>
                    <a:pt x="2144" y="18430"/>
                    <a:pt x="2523" y="18520"/>
                    <a:pt x="2923" y="18520"/>
                  </a:cubicBezTo>
                  <a:cubicBezTo>
                    <a:pt x="3210" y="18520"/>
                    <a:pt x="3507" y="18474"/>
                    <a:pt x="3775" y="18419"/>
                  </a:cubicBezTo>
                  <a:lnTo>
                    <a:pt x="10205" y="17050"/>
                  </a:lnTo>
                  <a:cubicBezTo>
                    <a:pt x="9776" y="16038"/>
                    <a:pt x="10181" y="14848"/>
                    <a:pt x="10800" y="13931"/>
                  </a:cubicBezTo>
                  <a:cubicBezTo>
                    <a:pt x="11419" y="13014"/>
                    <a:pt x="12252" y="12240"/>
                    <a:pt x="12776" y="11276"/>
                  </a:cubicBezTo>
                  <a:cubicBezTo>
                    <a:pt x="13312" y="10299"/>
                    <a:pt x="13491" y="9002"/>
                    <a:pt x="12776" y="8144"/>
                  </a:cubicBezTo>
                  <a:lnTo>
                    <a:pt x="7740"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177650" y="1764575"/>
              <a:ext cx="36625" cy="81975"/>
            </a:xfrm>
            <a:custGeom>
              <a:avLst/>
              <a:gdLst/>
              <a:ahLst/>
              <a:cxnLst/>
              <a:rect l="l" t="t" r="r" b="b"/>
              <a:pathLst>
                <a:path w="1465" h="3279" extrusionOk="0">
                  <a:moveTo>
                    <a:pt x="798" y="1"/>
                  </a:moveTo>
                  <a:cubicBezTo>
                    <a:pt x="766" y="1"/>
                    <a:pt x="734" y="5"/>
                    <a:pt x="703" y="15"/>
                  </a:cubicBezTo>
                  <a:cubicBezTo>
                    <a:pt x="595" y="62"/>
                    <a:pt x="500" y="146"/>
                    <a:pt x="441" y="253"/>
                  </a:cubicBezTo>
                  <a:cubicBezTo>
                    <a:pt x="0" y="1122"/>
                    <a:pt x="0" y="2158"/>
                    <a:pt x="441" y="3027"/>
                  </a:cubicBezTo>
                  <a:cubicBezTo>
                    <a:pt x="500" y="3134"/>
                    <a:pt x="595" y="3217"/>
                    <a:pt x="703" y="3265"/>
                  </a:cubicBezTo>
                  <a:cubicBezTo>
                    <a:pt x="734" y="3274"/>
                    <a:pt x="766" y="3279"/>
                    <a:pt x="798" y="3279"/>
                  </a:cubicBezTo>
                  <a:cubicBezTo>
                    <a:pt x="888" y="3279"/>
                    <a:pt x="978" y="3243"/>
                    <a:pt x="1048" y="3182"/>
                  </a:cubicBezTo>
                  <a:cubicBezTo>
                    <a:pt x="1179" y="3039"/>
                    <a:pt x="1274" y="2872"/>
                    <a:pt x="1334" y="2694"/>
                  </a:cubicBezTo>
                  <a:cubicBezTo>
                    <a:pt x="1405" y="2444"/>
                    <a:pt x="1441" y="2182"/>
                    <a:pt x="1453" y="1920"/>
                  </a:cubicBezTo>
                  <a:cubicBezTo>
                    <a:pt x="1465" y="1824"/>
                    <a:pt x="1453" y="1729"/>
                    <a:pt x="1429" y="1646"/>
                  </a:cubicBezTo>
                  <a:cubicBezTo>
                    <a:pt x="1381" y="1979"/>
                    <a:pt x="1310" y="2325"/>
                    <a:pt x="1215" y="2658"/>
                  </a:cubicBezTo>
                  <a:cubicBezTo>
                    <a:pt x="1167" y="2813"/>
                    <a:pt x="1072" y="2956"/>
                    <a:pt x="965" y="3075"/>
                  </a:cubicBezTo>
                  <a:cubicBezTo>
                    <a:pt x="922" y="3113"/>
                    <a:pt x="876" y="3131"/>
                    <a:pt x="829" y="3131"/>
                  </a:cubicBezTo>
                  <a:cubicBezTo>
                    <a:pt x="731" y="3131"/>
                    <a:pt x="632" y="3056"/>
                    <a:pt x="560" y="2944"/>
                  </a:cubicBezTo>
                  <a:cubicBezTo>
                    <a:pt x="179" y="2110"/>
                    <a:pt x="179" y="1158"/>
                    <a:pt x="560" y="336"/>
                  </a:cubicBezTo>
                  <a:cubicBezTo>
                    <a:pt x="631" y="218"/>
                    <a:pt x="728" y="147"/>
                    <a:pt x="823" y="147"/>
                  </a:cubicBezTo>
                  <a:cubicBezTo>
                    <a:pt x="872" y="147"/>
                    <a:pt x="920" y="165"/>
                    <a:pt x="965" y="205"/>
                  </a:cubicBezTo>
                  <a:cubicBezTo>
                    <a:pt x="1084" y="324"/>
                    <a:pt x="1167" y="467"/>
                    <a:pt x="1215" y="622"/>
                  </a:cubicBezTo>
                  <a:cubicBezTo>
                    <a:pt x="1310" y="955"/>
                    <a:pt x="1381" y="1301"/>
                    <a:pt x="1429" y="1646"/>
                  </a:cubicBezTo>
                  <a:cubicBezTo>
                    <a:pt x="1453" y="1551"/>
                    <a:pt x="1465" y="1455"/>
                    <a:pt x="1453" y="1360"/>
                  </a:cubicBezTo>
                  <a:cubicBezTo>
                    <a:pt x="1441" y="1098"/>
                    <a:pt x="1405" y="836"/>
                    <a:pt x="1334" y="586"/>
                  </a:cubicBezTo>
                  <a:cubicBezTo>
                    <a:pt x="1274" y="396"/>
                    <a:pt x="1179" y="229"/>
                    <a:pt x="1048" y="98"/>
                  </a:cubicBezTo>
                  <a:cubicBezTo>
                    <a:pt x="978" y="36"/>
                    <a:pt x="888" y="1"/>
                    <a:pt x="79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896650" y="1631250"/>
              <a:ext cx="139925" cy="322425"/>
            </a:xfrm>
            <a:custGeom>
              <a:avLst/>
              <a:gdLst/>
              <a:ahLst/>
              <a:cxnLst/>
              <a:rect l="l" t="t" r="r" b="b"/>
              <a:pathLst>
                <a:path w="5597" h="12897" extrusionOk="0">
                  <a:moveTo>
                    <a:pt x="4057" y="0"/>
                  </a:moveTo>
                  <a:cubicBezTo>
                    <a:pt x="3536" y="0"/>
                    <a:pt x="3012" y="143"/>
                    <a:pt x="2549" y="430"/>
                  </a:cubicBezTo>
                  <a:cubicBezTo>
                    <a:pt x="1632" y="978"/>
                    <a:pt x="1548" y="2073"/>
                    <a:pt x="751" y="2788"/>
                  </a:cubicBezTo>
                  <a:cubicBezTo>
                    <a:pt x="1" y="3478"/>
                    <a:pt x="239" y="4979"/>
                    <a:pt x="382" y="6050"/>
                  </a:cubicBezTo>
                  <a:cubicBezTo>
                    <a:pt x="679" y="8312"/>
                    <a:pt x="1001" y="10932"/>
                    <a:pt x="2168" y="12896"/>
                  </a:cubicBezTo>
                  <a:lnTo>
                    <a:pt x="5597" y="454"/>
                  </a:lnTo>
                  <a:cubicBezTo>
                    <a:pt x="5131" y="152"/>
                    <a:pt x="4595" y="0"/>
                    <a:pt x="405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966300" y="1658725"/>
              <a:ext cx="228625" cy="469350"/>
            </a:xfrm>
            <a:custGeom>
              <a:avLst/>
              <a:gdLst/>
              <a:ahLst/>
              <a:cxnLst/>
              <a:rect l="l" t="t" r="r" b="b"/>
              <a:pathLst>
                <a:path w="9145" h="18774" extrusionOk="0">
                  <a:moveTo>
                    <a:pt x="5013" y="1"/>
                  </a:moveTo>
                  <a:cubicBezTo>
                    <a:pt x="3258" y="1"/>
                    <a:pt x="1510" y="517"/>
                    <a:pt x="1" y="1534"/>
                  </a:cubicBezTo>
                  <a:lnTo>
                    <a:pt x="132" y="10595"/>
                  </a:lnTo>
                  <a:lnTo>
                    <a:pt x="132" y="15476"/>
                  </a:lnTo>
                  <a:cubicBezTo>
                    <a:pt x="132" y="17096"/>
                    <a:pt x="977" y="18631"/>
                    <a:pt x="2608" y="18762"/>
                  </a:cubicBezTo>
                  <a:cubicBezTo>
                    <a:pt x="2696" y="18770"/>
                    <a:pt x="2783" y="18773"/>
                    <a:pt x="2870" y="18773"/>
                  </a:cubicBezTo>
                  <a:cubicBezTo>
                    <a:pt x="4497" y="18773"/>
                    <a:pt x="5877" y="17520"/>
                    <a:pt x="6001" y="15869"/>
                  </a:cubicBezTo>
                  <a:cubicBezTo>
                    <a:pt x="6013" y="15833"/>
                    <a:pt x="6013" y="15786"/>
                    <a:pt x="6013" y="15750"/>
                  </a:cubicBezTo>
                  <a:cubicBezTo>
                    <a:pt x="6085" y="14036"/>
                    <a:pt x="6144" y="12297"/>
                    <a:pt x="6144" y="12297"/>
                  </a:cubicBezTo>
                  <a:cubicBezTo>
                    <a:pt x="6144" y="12297"/>
                    <a:pt x="8752" y="12071"/>
                    <a:pt x="8942" y="9499"/>
                  </a:cubicBezTo>
                  <a:cubicBezTo>
                    <a:pt x="9145" y="6928"/>
                    <a:pt x="9073" y="974"/>
                    <a:pt x="9073" y="974"/>
                  </a:cubicBezTo>
                  <a:cubicBezTo>
                    <a:pt x="7791" y="323"/>
                    <a:pt x="6399" y="1"/>
                    <a:pt x="50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931475" y="1604600"/>
              <a:ext cx="317025" cy="370025"/>
            </a:xfrm>
            <a:custGeom>
              <a:avLst/>
              <a:gdLst/>
              <a:ahLst/>
              <a:cxnLst/>
              <a:rect l="l" t="t" r="r" b="b"/>
              <a:pathLst>
                <a:path w="12681" h="14801" extrusionOk="0">
                  <a:moveTo>
                    <a:pt x="7615" y="0"/>
                  </a:moveTo>
                  <a:cubicBezTo>
                    <a:pt x="7030" y="0"/>
                    <a:pt x="6424" y="200"/>
                    <a:pt x="5894" y="472"/>
                  </a:cubicBezTo>
                  <a:cubicBezTo>
                    <a:pt x="5049" y="901"/>
                    <a:pt x="4299" y="1485"/>
                    <a:pt x="3406" y="1770"/>
                  </a:cubicBezTo>
                  <a:cubicBezTo>
                    <a:pt x="2691" y="2008"/>
                    <a:pt x="1894" y="2032"/>
                    <a:pt x="1263" y="2449"/>
                  </a:cubicBezTo>
                  <a:cubicBezTo>
                    <a:pt x="703" y="2854"/>
                    <a:pt x="322" y="3449"/>
                    <a:pt x="179" y="4140"/>
                  </a:cubicBezTo>
                  <a:cubicBezTo>
                    <a:pt x="48" y="4806"/>
                    <a:pt x="1" y="5497"/>
                    <a:pt x="48" y="6176"/>
                  </a:cubicBezTo>
                  <a:cubicBezTo>
                    <a:pt x="84" y="8081"/>
                    <a:pt x="120" y="9974"/>
                    <a:pt x="144" y="11879"/>
                  </a:cubicBezTo>
                  <a:cubicBezTo>
                    <a:pt x="120" y="12629"/>
                    <a:pt x="346" y="13355"/>
                    <a:pt x="763" y="13974"/>
                  </a:cubicBezTo>
                  <a:cubicBezTo>
                    <a:pt x="1224" y="14623"/>
                    <a:pt x="1275" y="14801"/>
                    <a:pt x="1680" y="14801"/>
                  </a:cubicBezTo>
                  <a:cubicBezTo>
                    <a:pt x="1839" y="14801"/>
                    <a:pt x="2054" y="14773"/>
                    <a:pt x="2370" y="14736"/>
                  </a:cubicBezTo>
                  <a:cubicBezTo>
                    <a:pt x="3501" y="14605"/>
                    <a:pt x="5156" y="14260"/>
                    <a:pt x="5906" y="13426"/>
                  </a:cubicBezTo>
                  <a:cubicBezTo>
                    <a:pt x="6394" y="12903"/>
                    <a:pt x="7478" y="12653"/>
                    <a:pt x="7549" y="12010"/>
                  </a:cubicBezTo>
                  <a:cubicBezTo>
                    <a:pt x="7597" y="11510"/>
                    <a:pt x="7275" y="11045"/>
                    <a:pt x="6775" y="10938"/>
                  </a:cubicBezTo>
                  <a:cubicBezTo>
                    <a:pt x="6240" y="10807"/>
                    <a:pt x="5787" y="10462"/>
                    <a:pt x="5513" y="9974"/>
                  </a:cubicBezTo>
                  <a:cubicBezTo>
                    <a:pt x="5204" y="9319"/>
                    <a:pt x="5418" y="8521"/>
                    <a:pt x="6025" y="8104"/>
                  </a:cubicBezTo>
                  <a:cubicBezTo>
                    <a:pt x="6233" y="7980"/>
                    <a:pt x="6463" y="7920"/>
                    <a:pt x="6691" y="7920"/>
                  </a:cubicBezTo>
                  <a:cubicBezTo>
                    <a:pt x="7114" y="7920"/>
                    <a:pt x="7528" y="8126"/>
                    <a:pt x="7775" y="8497"/>
                  </a:cubicBezTo>
                  <a:lnTo>
                    <a:pt x="7775" y="8521"/>
                  </a:lnTo>
                  <a:cubicBezTo>
                    <a:pt x="8216" y="8509"/>
                    <a:pt x="8252" y="8069"/>
                    <a:pt x="8347" y="7783"/>
                  </a:cubicBezTo>
                  <a:cubicBezTo>
                    <a:pt x="8645" y="6902"/>
                    <a:pt x="8371" y="6271"/>
                    <a:pt x="8406" y="5985"/>
                  </a:cubicBezTo>
                  <a:lnTo>
                    <a:pt x="8406" y="5985"/>
                  </a:lnTo>
                  <a:cubicBezTo>
                    <a:pt x="8807" y="6182"/>
                    <a:pt x="9251" y="6276"/>
                    <a:pt x="9696" y="6276"/>
                  </a:cubicBezTo>
                  <a:cubicBezTo>
                    <a:pt x="10896" y="6276"/>
                    <a:pt x="12109" y="5593"/>
                    <a:pt x="12526" y="4378"/>
                  </a:cubicBezTo>
                  <a:cubicBezTo>
                    <a:pt x="12669" y="3949"/>
                    <a:pt x="12681" y="3497"/>
                    <a:pt x="12538" y="3068"/>
                  </a:cubicBezTo>
                  <a:cubicBezTo>
                    <a:pt x="12145" y="1830"/>
                    <a:pt x="11002" y="1937"/>
                    <a:pt x="10169" y="1461"/>
                  </a:cubicBezTo>
                  <a:cubicBezTo>
                    <a:pt x="9585" y="1127"/>
                    <a:pt x="9192" y="544"/>
                    <a:pt x="8585" y="222"/>
                  </a:cubicBezTo>
                  <a:cubicBezTo>
                    <a:pt x="8281" y="66"/>
                    <a:pt x="7952" y="0"/>
                    <a:pt x="761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089225" y="1825800"/>
              <a:ext cx="25575" cy="37675"/>
            </a:xfrm>
            <a:custGeom>
              <a:avLst/>
              <a:gdLst/>
              <a:ahLst/>
              <a:cxnLst/>
              <a:rect l="l" t="t" r="r" b="b"/>
              <a:pathLst>
                <a:path w="1023" h="1507" extrusionOk="0">
                  <a:moveTo>
                    <a:pt x="766" y="1"/>
                  </a:moveTo>
                  <a:cubicBezTo>
                    <a:pt x="720" y="1"/>
                    <a:pt x="667" y="6"/>
                    <a:pt x="608" y="18"/>
                  </a:cubicBezTo>
                  <a:cubicBezTo>
                    <a:pt x="453" y="54"/>
                    <a:pt x="322" y="137"/>
                    <a:pt x="203" y="245"/>
                  </a:cubicBezTo>
                  <a:cubicBezTo>
                    <a:pt x="72" y="399"/>
                    <a:pt x="1" y="590"/>
                    <a:pt x="13" y="792"/>
                  </a:cubicBezTo>
                  <a:cubicBezTo>
                    <a:pt x="13" y="1173"/>
                    <a:pt x="311" y="1483"/>
                    <a:pt x="680" y="1507"/>
                  </a:cubicBezTo>
                  <a:cubicBezTo>
                    <a:pt x="799" y="1507"/>
                    <a:pt x="894" y="1447"/>
                    <a:pt x="965" y="1364"/>
                  </a:cubicBezTo>
                  <a:cubicBezTo>
                    <a:pt x="1001" y="1304"/>
                    <a:pt x="1001" y="1257"/>
                    <a:pt x="1001" y="1257"/>
                  </a:cubicBezTo>
                  <a:cubicBezTo>
                    <a:pt x="1000" y="1255"/>
                    <a:pt x="999" y="1254"/>
                    <a:pt x="997" y="1254"/>
                  </a:cubicBezTo>
                  <a:cubicBezTo>
                    <a:pt x="976" y="1254"/>
                    <a:pt x="886" y="1376"/>
                    <a:pt x="703" y="1376"/>
                  </a:cubicBezTo>
                  <a:cubicBezTo>
                    <a:pt x="695" y="1376"/>
                    <a:pt x="688" y="1376"/>
                    <a:pt x="680" y="1376"/>
                  </a:cubicBezTo>
                  <a:cubicBezTo>
                    <a:pt x="406" y="1316"/>
                    <a:pt x="203" y="1078"/>
                    <a:pt x="203" y="780"/>
                  </a:cubicBezTo>
                  <a:cubicBezTo>
                    <a:pt x="191" y="495"/>
                    <a:pt x="370" y="233"/>
                    <a:pt x="644" y="137"/>
                  </a:cubicBezTo>
                  <a:cubicBezTo>
                    <a:pt x="858" y="78"/>
                    <a:pt x="1001" y="90"/>
                    <a:pt x="1013" y="78"/>
                  </a:cubicBezTo>
                  <a:cubicBezTo>
                    <a:pt x="1022" y="69"/>
                    <a:pt x="936" y="1"/>
                    <a:pt x="7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126150" y="1802425"/>
              <a:ext cx="87225" cy="14325"/>
            </a:xfrm>
            <a:custGeom>
              <a:avLst/>
              <a:gdLst/>
              <a:ahLst/>
              <a:cxnLst/>
              <a:rect l="l" t="t" r="r" b="b"/>
              <a:pathLst>
                <a:path w="3489" h="573" extrusionOk="0">
                  <a:moveTo>
                    <a:pt x="3489" y="1"/>
                  </a:moveTo>
                  <a:cubicBezTo>
                    <a:pt x="2905" y="13"/>
                    <a:pt x="2310" y="84"/>
                    <a:pt x="1739" y="203"/>
                  </a:cubicBezTo>
                  <a:cubicBezTo>
                    <a:pt x="1143" y="275"/>
                    <a:pt x="560" y="394"/>
                    <a:pt x="0" y="572"/>
                  </a:cubicBezTo>
                  <a:cubicBezTo>
                    <a:pt x="596" y="560"/>
                    <a:pt x="1179" y="489"/>
                    <a:pt x="1762" y="370"/>
                  </a:cubicBezTo>
                  <a:cubicBezTo>
                    <a:pt x="2346" y="299"/>
                    <a:pt x="2929" y="179"/>
                    <a:pt x="348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940100" y="1874475"/>
              <a:ext cx="194700" cy="152100"/>
            </a:xfrm>
            <a:custGeom>
              <a:avLst/>
              <a:gdLst/>
              <a:ahLst/>
              <a:cxnLst/>
              <a:rect l="l" t="t" r="r" b="b"/>
              <a:pathLst>
                <a:path w="7788" h="6084" extrusionOk="0">
                  <a:moveTo>
                    <a:pt x="5537" y="0"/>
                  </a:moveTo>
                  <a:lnTo>
                    <a:pt x="1" y="2358"/>
                  </a:lnTo>
                  <a:lnTo>
                    <a:pt x="644" y="5691"/>
                  </a:lnTo>
                  <a:cubicBezTo>
                    <a:pt x="774" y="5942"/>
                    <a:pt x="1033" y="6084"/>
                    <a:pt x="1305" y="6084"/>
                  </a:cubicBezTo>
                  <a:cubicBezTo>
                    <a:pt x="1382" y="6084"/>
                    <a:pt x="1460" y="6072"/>
                    <a:pt x="1537" y="6049"/>
                  </a:cubicBezTo>
                  <a:cubicBezTo>
                    <a:pt x="1870" y="5929"/>
                    <a:pt x="2168" y="5727"/>
                    <a:pt x="2406" y="5465"/>
                  </a:cubicBezTo>
                  <a:cubicBezTo>
                    <a:pt x="2632" y="5191"/>
                    <a:pt x="2930" y="4989"/>
                    <a:pt x="3263" y="4858"/>
                  </a:cubicBezTo>
                  <a:cubicBezTo>
                    <a:pt x="3401" y="4817"/>
                    <a:pt x="3545" y="4803"/>
                    <a:pt x="3693" y="4803"/>
                  </a:cubicBezTo>
                  <a:cubicBezTo>
                    <a:pt x="4019" y="4803"/>
                    <a:pt x="4361" y="4871"/>
                    <a:pt x="4680" y="4871"/>
                  </a:cubicBezTo>
                  <a:cubicBezTo>
                    <a:pt x="4930" y="4871"/>
                    <a:pt x="5166" y="4829"/>
                    <a:pt x="5371" y="4679"/>
                  </a:cubicBezTo>
                  <a:cubicBezTo>
                    <a:pt x="5895" y="4298"/>
                    <a:pt x="5823" y="3417"/>
                    <a:pt x="6335" y="3024"/>
                  </a:cubicBezTo>
                  <a:cubicBezTo>
                    <a:pt x="6609" y="2798"/>
                    <a:pt x="6978" y="2774"/>
                    <a:pt x="7264" y="2572"/>
                  </a:cubicBezTo>
                  <a:cubicBezTo>
                    <a:pt x="7788" y="2191"/>
                    <a:pt x="7704" y="1322"/>
                    <a:pt x="7264" y="846"/>
                  </a:cubicBezTo>
                  <a:cubicBezTo>
                    <a:pt x="6823" y="369"/>
                    <a:pt x="6168" y="167"/>
                    <a:pt x="553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796350" y="1766425"/>
              <a:ext cx="324475" cy="354525"/>
            </a:xfrm>
            <a:custGeom>
              <a:avLst/>
              <a:gdLst/>
              <a:ahLst/>
              <a:cxnLst/>
              <a:rect l="l" t="t" r="r" b="b"/>
              <a:pathLst>
                <a:path w="12979" h="14181" extrusionOk="0">
                  <a:moveTo>
                    <a:pt x="12978" y="0"/>
                  </a:moveTo>
                  <a:lnTo>
                    <a:pt x="12978" y="0"/>
                  </a:lnTo>
                  <a:cubicBezTo>
                    <a:pt x="12716" y="119"/>
                    <a:pt x="12454" y="203"/>
                    <a:pt x="12168" y="274"/>
                  </a:cubicBezTo>
                  <a:cubicBezTo>
                    <a:pt x="11847" y="334"/>
                    <a:pt x="11514" y="381"/>
                    <a:pt x="11168" y="405"/>
                  </a:cubicBezTo>
                  <a:cubicBezTo>
                    <a:pt x="10728" y="429"/>
                    <a:pt x="10275" y="476"/>
                    <a:pt x="9835" y="560"/>
                  </a:cubicBezTo>
                  <a:cubicBezTo>
                    <a:pt x="9287" y="655"/>
                    <a:pt x="8775" y="929"/>
                    <a:pt x="8382" y="1334"/>
                  </a:cubicBezTo>
                  <a:cubicBezTo>
                    <a:pt x="7977" y="1798"/>
                    <a:pt x="7835" y="2441"/>
                    <a:pt x="7549" y="3013"/>
                  </a:cubicBezTo>
                  <a:cubicBezTo>
                    <a:pt x="7418" y="3310"/>
                    <a:pt x="7215" y="3572"/>
                    <a:pt x="6953" y="3763"/>
                  </a:cubicBezTo>
                  <a:cubicBezTo>
                    <a:pt x="6668" y="3965"/>
                    <a:pt x="6358" y="4120"/>
                    <a:pt x="6025" y="4215"/>
                  </a:cubicBezTo>
                  <a:cubicBezTo>
                    <a:pt x="5370" y="4441"/>
                    <a:pt x="4596" y="4572"/>
                    <a:pt x="3977" y="5084"/>
                  </a:cubicBezTo>
                  <a:cubicBezTo>
                    <a:pt x="3667" y="5346"/>
                    <a:pt x="3465" y="5703"/>
                    <a:pt x="3405" y="6096"/>
                  </a:cubicBezTo>
                  <a:cubicBezTo>
                    <a:pt x="3382" y="6465"/>
                    <a:pt x="3382" y="6834"/>
                    <a:pt x="3405" y="7204"/>
                  </a:cubicBezTo>
                  <a:cubicBezTo>
                    <a:pt x="3441" y="7537"/>
                    <a:pt x="3382" y="7870"/>
                    <a:pt x="3227" y="8180"/>
                  </a:cubicBezTo>
                  <a:cubicBezTo>
                    <a:pt x="3060" y="8454"/>
                    <a:pt x="2822" y="8692"/>
                    <a:pt x="2548" y="8847"/>
                  </a:cubicBezTo>
                  <a:cubicBezTo>
                    <a:pt x="1989" y="9180"/>
                    <a:pt x="1381" y="9370"/>
                    <a:pt x="881" y="9692"/>
                  </a:cubicBezTo>
                  <a:cubicBezTo>
                    <a:pt x="619" y="9847"/>
                    <a:pt x="405" y="10049"/>
                    <a:pt x="238" y="10287"/>
                  </a:cubicBezTo>
                  <a:cubicBezTo>
                    <a:pt x="95" y="10525"/>
                    <a:pt x="12" y="10787"/>
                    <a:pt x="0" y="11061"/>
                  </a:cubicBezTo>
                  <a:cubicBezTo>
                    <a:pt x="0" y="11514"/>
                    <a:pt x="72" y="11954"/>
                    <a:pt x="203" y="12395"/>
                  </a:cubicBezTo>
                  <a:cubicBezTo>
                    <a:pt x="298" y="12716"/>
                    <a:pt x="334" y="13049"/>
                    <a:pt x="322" y="13383"/>
                  </a:cubicBezTo>
                  <a:cubicBezTo>
                    <a:pt x="310" y="13669"/>
                    <a:pt x="226" y="13942"/>
                    <a:pt x="60" y="14181"/>
                  </a:cubicBezTo>
                  <a:cubicBezTo>
                    <a:pt x="119" y="14133"/>
                    <a:pt x="167" y="14073"/>
                    <a:pt x="203" y="14002"/>
                  </a:cubicBezTo>
                  <a:cubicBezTo>
                    <a:pt x="310" y="13823"/>
                    <a:pt x="381" y="13609"/>
                    <a:pt x="393" y="13395"/>
                  </a:cubicBezTo>
                  <a:cubicBezTo>
                    <a:pt x="405" y="13049"/>
                    <a:pt x="381" y="12704"/>
                    <a:pt x="298" y="12371"/>
                  </a:cubicBezTo>
                  <a:cubicBezTo>
                    <a:pt x="179" y="11942"/>
                    <a:pt x="119" y="11502"/>
                    <a:pt x="119" y="11061"/>
                  </a:cubicBezTo>
                  <a:cubicBezTo>
                    <a:pt x="131" y="10811"/>
                    <a:pt x="203" y="10573"/>
                    <a:pt x="346" y="10359"/>
                  </a:cubicBezTo>
                  <a:cubicBezTo>
                    <a:pt x="500" y="10132"/>
                    <a:pt x="703" y="9954"/>
                    <a:pt x="941" y="9811"/>
                  </a:cubicBezTo>
                  <a:cubicBezTo>
                    <a:pt x="1429" y="9501"/>
                    <a:pt x="2036" y="9323"/>
                    <a:pt x="2608" y="8978"/>
                  </a:cubicBezTo>
                  <a:cubicBezTo>
                    <a:pt x="3274" y="8644"/>
                    <a:pt x="3655" y="7930"/>
                    <a:pt x="3572" y="7192"/>
                  </a:cubicBezTo>
                  <a:cubicBezTo>
                    <a:pt x="3548" y="6834"/>
                    <a:pt x="3548" y="6477"/>
                    <a:pt x="3572" y="6120"/>
                  </a:cubicBezTo>
                  <a:cubicBezTo>
                    <a:pt x="3620" y="5763"/>
                    <a:pt x="3810" y="5441"/>
                    <a:pt x="4084" y="5215"/>
                  </a:cubicBezTo>
                  <a:cubicBezTo>
                    <a:pt x="4656" y="4739"/>
                    <a:pt x="5406" y="4596"/>
                    <a:pt x="6084" y="4370"/>
                  </a:cubicBezTo>
                  <a:cubicBezTo>
                    <a:pt x="6418" y="4263"/>
                    <a:pt x="6751" y="4108"/>
                    <a:pt x="7049" y="3894"/>
                  </a:cubicBezTo>
                  <a:cubicBezTo>
                    <a:pt x="7323" y="3679"/>
                    <a:pt x="7537" y="3405"/>
                    <a:pt x="7692" y="3084"/>
                  </a:cubicBezTo>
                  <a:cubicBezTo>
                    <a:pt x="7977" y="2477"/>
                    <a:pt x="8108" y="1858"/>
                    <a:pt x="8489" y="1417"/>
                  </a:cubicBezTo>
                  <a:cubicBezTo>
                    <a:pt x="8847" y="1036"/>
                    <a:pt x="9335" y="774"/>
                    <a:pt x="9847" y="679"/>
                  </a:cubicBezTo>
                  <a:cubicBezTo>
                    <a:pt x="10287" y="584"/>
                    <a:pt x="10728" y="524"/>
                    <a:pt x="11180" y="488"/>
                  </a:cubicBezTo>
                  <a:cubicBezTo>
                    <a:pt x="11514" y="465"/>
                    <a:pt x="11847" y="417"/>
                    <a:pt x="12180" y="334"/>
                  </a:cubicBezTo>
                  <a:cubicBezTo>
                    <a:pt x="12395" y="286"/>
                    <a:pt x="12597" y="215"/>
                    <a:pt x="12788" y="119"/>
                  </a:cubicBezTo>
                  <a:cubicBezTo>
                    <a:pt x="12835" y="95"/>
                    <a:pt x="12883" y="60"/>
                    <a:pt x="12930" y="36"/>
                  </a:cubicBezTo>
                  <a:lnTo>
                    <a:pt x="12978" y="0"/>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898450" y="1789050"/>
              <a:ext cx="184850" cy="258675"/>
            </a:xfrm>
            <a:custGeom>
              <a:avLst/>
              <a:gdLst/>
              <a:ahLst/>
              <a:cxnLst/>
              <a:rect l="l" t="t" r="r" b="b"/>
              <a:pathLst>
                <a:path w="7394" h="10347" extrusionOk="0">
                  <a:moveTo>
                    <a:pt x="7227" y="0"/>
                  </a:moveTo>
                  <a:cubicBezTo>
                    <a:pt x="7084" y="0"/>
                    <a:pt x="6953" y="0"/>
                    <a:pt x="6810" y="36"/>
                  </a:cubicBezTo>
                  <a:cubicBezTo>
                    <a:pt x="6310" y="131"/>
                    <a:pt x="5846" y="381"/>
                    <a:pt x="5501" y="762"/>
                  </a:cubicBezTo>
                  <a:cubicBezTo>
                    <a:pt x="5251" y="1012"/>
                    <a:pt x="5072" y="1322"/>
                    <a:pt x="4953" y="1667"/>
                  </a:cubicBezTo>
                  <a:cubicBezTo>
                    <a:pt x="4858" y="2048"/>
                    <a:pt x="4810" y="2453"/>
                    <a:pt x="4834" y="2858"/>
                  </a:cubicBezTo>
                  <a:cubicBezTo>
                    <a:pt x="4870" y="3286"/>
                    <a:pt x="4798" y="3715"/>
                    <a:pt x="4655" y="4108"/>
                  </a:cubicBezTo>
                  <a:cubicBezTo>
                    <a:pt x="4477" y="4513"/>
                    <a:pt x="4036" y="4703"/>
                    <a:pt x="3596" y="4917"/>
                  </a:cubicBezTo>
                  <a:cubicBezTo>
                    <a:pt x="3370" y="5013"/>
                    <a:pt x="3167" y="5167"/>
                    <a:pt x="3000" y="5346"/>
                  </a:cubicBezTo>
                  <a:cubicBezTo>
                    <a:pt x="2834" y="5548"/>
                    <a:pt x="2750" y="5787"/>
                    <a:pt x="2750" y="6037"/>
                  </a:cubicBezTo>
                  <a:cubicBezTo>
                    <a:pt x="2715" y="6501"/>
                    <a:pt x="2810" y="6941"/>
                    <a:pt x="2619" y="7299"/>
                  </a:cubicBezTo>
                  <a:cubicBezTo>
                    <a:pt x="2441" y="7644"/>
                    <a:pt x="2167" y="7918"/>
                    <a:pt x="1822" y="8108"/>
                  </a:cubicBezTo>
                  <a:cubicBezTo>
                    <a:pt x="1512" y="8299"/>
                    <a:pt x="1203" y="8442"/>
                    <a:pt x="929" y="8620"/>
                  </a:cubicBezTo>
                  <a:cubicBezTo>
                    <a:pt x="679" y="8763"/>
                    <a:pt x="464" y="8965"/>
                    <a:pt x="286" y="9192"/>
                  </a:cubicBezTo>
                  <a:cubicBezTo>
                    <a:pt x="155" y="9370"/>
                    <a:pt x="60" y="9573"/>
                    <a:pt x="24" y="9799"/>
                  </a:cubicBezTo>
                  <a:cubicBezTo>
                    <a:pt x="0" y="9930"/>
                    <a:pt x="0" y="10073"/>
                    <a:pt x="36" y="10204"/>
                  </a:cubicBezTo>
                  <a:cubicBezTo>
                    <a:pt x="48" y="10251"/>
                    <a:pt x="60" y="10299"/>
                    <a:pt x="95" y="10347"/>
                  </a:cubicBezTo>
                  <a:cubicBezTo>
                    <a:pt x="60" y="10168"/>
                    <a:pt x="60" y="9978"/>
                    <a:pt x="95" y="9811"/>
                  </a:cubicBezTo>
                  <a:cubicBezTo>
                    <a:pt x="143" y="9608"/>
                    <a:pt x="238" y="9418"/>
                    <a:pt x="369" y="9251"/>
                  </a:cubicBezTo>
                  <a:cubicBezTo>
                    <a:pt x="548" y="9037"/>
                    <a:pt x="774" y="8858"/>
                    <a:pt x="1012" y="8715"/>
                  </a:cubicBezTo>
                  <a:cubicBezTo>
                    <a:pt x="1286" y="8549"/>
                    <a:pt x="1607" y="8418"/>
                    <a:pt x="1929" y="8227"/>
                  </a:cubicBezTo>
                  <a:cubicBezTo>
                    <a:pt x="2286" y="8025"/>
                    <a:pt x="2584" y="7727"/>
                    <a:pt x="2786" y="7370"/>
                  </a:cubicBezTo>
                  <a:cubicBezTo>
                    <a:pt x="2989" y="6953"/>
                    <a:pt x="2905" y="6477"/>
                    <a:pt x="2929" y="6048"/>
                  </a:cubicBezTo>
                  <a:cubicBezTo>
                    <a:pt x="2941" y="5834"/>
                    <a:pt x="3012" y="5620"/>
                    <a:pt x="3143" y="5453"/>
                  </a:cubicBezTo>
                  <a:cubicBezTo>
                    <a:pt x="3298" y="5286"/>
                    <a:pt x="3489" y="5156"/>
                    <a:pt x="3703" y="5060"/>
                  </a:cubicBezTo>
                  <a:cubicBezTo>
                    <a:pt x="3917" y="4965"/>
                    <a:pt x="4132" y="4858"/>
                    <a:pt x="4346" y="4727"/>
                  </a:cubicBezTo>
                  <a:cubicBezTo>
                    <a:pt x="4548" y="4596"/>
                    <a:pt x="4715" y="4405"/>
                    <a:pt x="4822" y="4179"/>
                  </a:cubicBezTo>
                  <a:cubicBezTo>
                    <a:pt x="4989" y="3762"/>
                    <a:pt x="5048" y="3310"/>
                    <a:pt x="5013" y="2858"/>
                  </a:cubicBezTo>
                  <a:cubicBezTo>
                    <a:pt x="4989" y="2477"/>
                    <a:pt x="5025" y="2084"/>
                    <a:pt x="5120" y="1703"/>
                  </a:cubicBezTo>
                  <a:cubicBezTo>
                    <a:pt x="5215" y="1381"/>
                    <a:pt x="5382" y="1084"/>
                    <a:pt x="5608" y="834"/>
                  </a:cubicBezTo>
                  <a:cubicBezTo>
                    <a:pt x="5941" y="476"/>
                    <a:pt x="6370" y="214"/>
                    <a:pt x="6846" y="95"/>
                  </a:cubicBezTo>
                  <a:cubicBezTo>
                    <a:pt x="7191" y="24"/>
                    <a:pt x="7394" y="36"/>
                    <a:pt x="7394" y="24"/>
                  </a:cubicBezTo>
                  <a:cubicBezTo>
                    <a:pt x="7334" y="0"/>
                    <a:pt x="7287" y="0"/>
                    <a:pt x="7227"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700200" y="2023000"/>
              <a:ext cx="689700" cy="592950"/>
            </a:xfrm>
            <a:custGeom>
              <a:avLst/>
              <a:gdLst/>
              <a:ahLst/>
              <a:cxnLst/>
              <a:rect l="l" t="t" r="r" b="b"/>
              <a:pathLst>
                <a:path w="27588" h="23718" extrusionOk="0">
                  <a:moveTo>
                    <a:pt x="10645" y="0"/>
                  </a:moveTo>
                  <a:cubicBezTo>
                    <a:pt x="10645" y="0"/>
                    <a:pt x="5894" y="0"/>
                    <a:pt x="4108" y="3751"/>
                  </a:cubicBezTo>
                  <a:cubicBezTo>
                    <a:pt x="3906" y="4156"/>
                    <a:pt x="1" y="11966"/>
                    <a:pt x="1" y="11966"/>
                  </a:cubicBezTo>
                  <a:lnTo>
                    <a:pt x="6049" y="14181"/>
                  </a:lnTo>
                  <a:lnTo>
                    <a:pt x="7013" y="11383"/>
                  </a:lnTo>
                  <a:lnTo>
                    <a:pt x="8252" y="17705"/>
                  </a:lnTo>
                  <a:lnTo>
                    <a:pt x="6466" y="22920"/>
                  </a:lnTo>
                  <a:lnTo>
                    <a:pt x="21575" y="23718"/>
                  </a:lnTo>
                  <a:lnTo>
                    <a:pt x="20324" y="16145"/>
                  </a:lnTo>
                  <a:lnTo>
                    <a:pt x="19955" y="11192"/>
                  </a:lnTo>
                  <a:lnTo>
                    <a:pt x="21217" y="13550"/>
                  </a:lnTo>
                  <a:lnTo>
                    <a:pt x="27587" y="11561"/>
                  </a:lnTo>
                  <a:cubicBezTo>
                    <a:pt x="27587" y="11561"/>
                    <a:pt x="23634" y="3918"/>
                    <a:pt x="21896" y="2179"/>
                  </a:cubicBezTo>
                  <a:cubicBezTo>
                    <a:pt x="20645" y="873"/>
                    <a:pt x="18910" y="143"/>
                    <a:pt x="17102" y="143"/>
                  </a:cubicBezTo>
                  <a:cubicBezTo>
                    <a:pt x="16966" y="143"/>
                    <a:pt x="16830" y="147"/>
                    <a:pt x="16693" y="155"/>
                  </a:cubicBezTo>
                  <a:lnTo>
                    <a:pt x="1064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1831475" y="2069725"/>
              <a:ext cx="410475" cy="4200"/>
            </a:xfrm>
            <a:custGeom>
              <a:avLst/>
              <a:gdLst/>
              <a:ahLst/>
              <a:cxnLst/>
              <a:rect l="l" t="t" r="r" b="b"/>
              <a:pathLst>
                <a:path w="16419" h="168" extrusionOk="0">
                  <a:moveTo>
                    <a:pt x="8215" y="1"/>
                  </a:moveTo>
                  <a:cubicBezTo>
                    <a:pt x="3679" y="1"/>
                    <a:pt x="0" y="48"/>
                    <a:pt x="0" y="84"/>
                  </a:cubicBezTo>
                  <a:cubicBezTo>
                    <a:pt x="0" y="132"/>
                    <a:pt x="3679" y="167"/>
                    <a:pt x="8215" y="167"/>
                  </a:cubicBezTo>
                  <a:cubicBezTo>
                    <a:pt x="12740" y="167"/>
                    <a:pt x="16419" y="132"/>
                    <a:pt x="16419" y="84"/>
                  </a:cubicBezTo>
                  <a:cubicBezTo>
                    <a:pt x="16419" y="36"/>
                    <a:pt x="12752" y="1"/>
                    <a:pt x="821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27925" y="2066750"/>
              <a:ext cx="85450" cy="261075"/>
            </a:xfrm>
            <a:custGeom>
              <a:avLst/>
              <a:gdLst/>
              <a:ahLst/>
              <a:cxnLst/>
              <a:rect l="l" t="t" r="r" b="b"/>
              <a:pathLst>
                <a:path w="3418" h="10443" extrusionOk="0">
                  <a:moveTo>
                    <a:pt x="1870" y="1"/>
                  </a:moveTo>
                  <a:cubicBezTo>
                    <a:pt x="1751" y="1"/>
                    <a:pt x="1632" y="24"/>
                    <a:pt x="1525" y="72"/>
                  </a:cubicBezTo>
                  <a:cubicBezTo>
                    <a:pt x="1108" y="227"/>
                    <a:pt x="751" y="513"/>
                    <a:pt x="513" y="894"/>
                  </a:cubicBezTo>
                  <a:cubicBezTo>
                    <a:pt x="156" y="1441"/>
                    <a:pt x="1" y="2108"/>
                    <a:pt x="84" y="2763"/>
                  </a:cubicBezTo>
                  <a:cubicBezTo>
                    <a:pt x="191" y="3549"/>
                    <a:pt x="429" y="4311"/>
                    <a:pt x="799" y="5013"/>
                  </a:cubicBezTo>
                  <a:cubicBezTo>
                    <a:pt x="1501" y="6537"/>
                    <a:pt x="2144" y="7906"/>
                    <a:pt x="2608" y="8871"/>
                  </a:cubicBezTo>
                  <a:cubicBezTo>
                    <a:pt x="2846" y="9335"/>
                    <a:pt x="3037" y="9728"/>
                    <a:pt x="3180" y="10026"/>
                  </a:cubicBezTo>
                  <a:cubicBezTo>
                    <a:pt x="3251" y="10169"/>
                    <a:pt x="3323" y="10311"/>
                    <a:pt x="3418" y="10442"/>
                  </a:cubicBezTo>
                  <a:cubicBezTo>
                    <a:pt x="3370" y="10288"/>
                    <a:pt x="3323" y="10133"/>
                    <a:pt x="3251" y="9990"/>
                  </a:cubicBezTo>
                  <a:lnTo>
                    <a:pt x="2727" y="8811"/>
                  </a:lnTo>
                  <a:cubicBezTo>
                    <a:pt x="2287" y="7835"/>
                    <a:pt x="1668" y="6454"/>
                    <a:pt x="965" y="4954"/>
                  </a:cubicBezTo>
                  <a:cubicBezTo>
                    <a:pt x="608" y="4275"/>
                    <a:pt x="370" y="3537"/>
                    <a:pt x="251" y="2775"/>
                  </a:cubicBezTo>
                  <a:cubicBezTo>
                    <a:pt x="167" y="2156"/>
                    <a:pt x="298" y="1525"/>
                    <a:pt x="632" y="989"/>
                  </a:cubicBezTo>
                  <a:cubicBezTo>
                    <a:pt x="846" y="620"/>
                    <a:pt x="1168" y="334"/>
                    <a:pt x="1549" y="167"/>
                  </a:cubicBezTo>
                  <a:cubicBezTo>
                    <a:pt x="1822" y="48"/>
                    <a:pt x="1989" y="48"/>
                    <a:pt x="1989" y="24"/>
                  </a:cubicBezTo>
                  <a:cubicBezTo>
                    <a:pt x="1989" y="13"/>
                    <a:pt x="1965" y="13"/>
                    <a:pt x="187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1830275" y="2105450"/>
              <a:ext cx="79200" cy="367325"/>
            </a:xfrm>
            <a:custGeom>
              <a:avLst/>
              <a:gdLst/>
              <a:ahLst/>
              <a:cxnLst/>
              <a:rect l="l" t="t" r="r" b="b"/>
              <a:pathLst>
                <a:path w="3168" h="14693" extrusionOk="0">
                  <a:moveTo>
                    <a:pt x="48" y="0"/>
                  </a:moveTo>
                  <a:cubicBezTo>
                    <a:pt x="1" y="12"/>
                    <a:pt x="679" y="3322"/>
                    <a:pt x="1501" y="7370"/>
                  </a:cubicBezTo>
                  <a:cubicBezTo>
                    <a:pt x="2334" y="11430"/>
                    <a:pt x="3060" y="14693"/>
                    <a:pt x="3108" y="14693"/>
                  </a:cubicBezTo>
                  <a:cubicBezTo>
                    <a:pt x="3168" y="14681"/>
                    <a:pt x="2489" y="11395"/>
                    <a:pt x="1656" y="7335"/>
                  </a:cubicBezTo>
                  <a:cubicBezTo>
                    <a:pt x="822" y="3275"/>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926425" y="2349825"/>
              <a:ext cx="209575" cy="129800"/>
            </a:xfrm>
            <a:custGeom>
              <a:avLst/>
              <a:gdLst/>
              <a:ahLst/>
              <a:cxnLst/>
              <a:rect l="l" t="t" r="r" b="b"/>
              <a:pathLst>
                <a:path w="8383" h="5192" extrusionOk="0">
                  <a:moveTo>
                    <a:pt x="8358" y="0"/>
                  </a:moveTo>
                  <a:cubicBezTo>
                    <a:pt x="8287" y="524"/>
                    <a:pt x="8156" y="1048"/>
                    <a:pt x="7954" y="1536"/>
                  </a:cubicBezTo>
                  <a:cubicBezTo>
                    <a:pt x="7418" y="2715"/>
                    <a:pt x="6501" y="3668"/>
                    <a:pt x="5346" y="4251"/>
                  </a:cubicBezTo>
                  <a:cubicBezTo>
                    <a:pt x="4247" y="4778"/>
                    <a:pt x="3052" y="5052"/>
                    <a:pt x="1832" y="5052"/>
                  </a:cubicBezTo>
                  <a:cubicBezTo>
                    <a:pt x="1758" y="5052"/>
                    <a:pt x="1683" y="5051"/>
                    <a:pt x="1608" y="5049"/>
                  </a:cubicBezTo>
                  <a:cubicBezTo>
                    <a:pt x="759" y="5038"/>
                    <a:pt x="183" y="4958"/>
                    <a:pt x="37" y="4958"/>
                  </a:cubicBezTo>
                  <a:cubicBezTo>
                    <a:pt x="13" y="4958"/>
                    <a:pt x="0" y="4960"/>
                    <a:pt x="0" y="4965"/>
                  </a:cubicBezTo>
                  <a:cubicBezTo>
                    <a:pt x="143" y="5013"/>
                    <a:pt x="286" y="5049"/>
                    <a:pt x="429" y="5061"/>
                  </a:cubicBezTo>
                  <a:cubicBezTo>
                    <a:pt x="810" y="5132"/>
                    <a:pt x="1215" y="5168"/>
                    <a:pt x="1608" y="5180"/>
                  </a:cubicBezTo>
                  <a:cubicBezTo>
                    <a:pt x="1748" y="5187"/>
                    <a:pt x="1889" y="5191"/>
                    <a:pt x="2030" y="5191"/>
                  </a:cubicBezTo>
                  <a:cubicBezTo>
                    <a:pt x="3200" y="5191"/>
                    <a:pt x="4367" y="4928"/>
                    <a:pt x="5430" y="4418"/>
                  </a:cubicBezTo>
                  <a:cubicBezTo>
                    <a:pt x="6608" y="3822"/>
                    <a:pt x="7549" y="2810"/>
                    <a:pt x="8073" y="1596"/>
                  </a:cubicBezTo>
                  <a:cubicBezTo>
                    <a:pt x="8227" y="1227"/>
                    <a:pt x="8323" y="834"/>
                    <a:pt x="8358" y="441"/>
                  </a:cubicBezTo>
                  <a:cubicBezTo>
                    <a:pt x="8382" y="298"/>
                    <a:pt x="8382" y="143"/>
                    <a:pt x="835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791275" y="2137600"/>
              <a:ext cx="502175" cy="4475"/>
            </a:xfrm>
            <a:custGeom>
              <a:avLst/>
              <a:gdLst/>
              <a:ahLst/>
              <a:cxnLst/>
              <a:rect l="l" t="t" r="r" b="b"/>
              <a:pathLst>
                <a:path w="20087" h="179" extrusionOk="0">
                  <a:moveTo>
                    <a:pt x="10038" y="0"/>
                  </a:moveTo>
                  <a:cubicBezTo>
                    <a:pt x="4501" y="0"/>
                    <a:pt x="1" y="36"/>
                    <a:pt x="1" y="84"/>
                  </a:cubicBezTo>
                  <a:cubicBezTo>
                    <a:pt x="1" y="131"/>
                    <a:pt x="4501" y="179"/>
                    <a:pt x="10050" y="179"/>
                  </a:cubicBezTo>
                  <a:cubicBezTo>
                    <a:pt x="15586" y="179"/>
                    <a:pt x="20087" y="131"/>
                    <a:pt x="20087" y="84"/>
                  </a:cubicBezTo>
                  <a:cubicBezTo>
                    <a:pt x="20087" y="36"/>
                    <a:pt x="15586" y="0"/>
                    <a:pt x="1003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762400" y="2200700"/>
              <a:ext cx="568250" cy="4200"/>
            </a:xfrm>
            <a:custGeom>
              <a:avLst/>
              <a:gdLst/>
              <a:ahLst/>
              <a:cxnLst/>
              <a:rect l="l" t="t" r="r" b="b"/>
              <a:pathLst>
                <a:path w="22730" h="168" extrusionOk="0">
                  <a:moveTo>
                    <a:pt x="11359" y="0"/>
                  </a:moveTo>
                  <a:cubicBezTo>
                    <a:pt x="5085" y="0"/>
                    <a:pt x="1" y="36"/>
                    <a:pt x="1" y="84"/>
                  </a:cubicBezTo>
                  <a:cubicBezTo>
                    <a:pt x="1" y="131"/>
                    <a:pt x="5097" y="167"/>
                    <a:pt x="11359" y="167"/>
                  </a:cubicBezTo>
                  <a:cubicBezTo>
                    <a:pt x="17634" y="167"/>
                    <a:pt x="22730" y="131"/>
                    <a:pt x="22730" y="84"/>
                  </a:cubicBezTo>
                  <a:cubicBezTo>
                    <a:pt x="22730" y="36"/>
                    <a:pt x="17634" y="0"/>
                    <a:pt x="1135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731750" y="2258750"/>
              <a:ext cx="623925" cy="4175"/>
            </a:xfrm>
            <a:custGeom>
              <a:avLst/>
              <a:gdLst/>
              <a:ahLst/>
              <a:cxnLst/>
              <a:rect l="l" t="t" r="r" b="b"/>
              <a:pathLst>
                <a:path w="24957" h="167" extrusionOk="0">
                  <a:moveTo>
                    <a:pt x="12478" y="0"/>
                  </a:moveTo>
                  <a:cubicBezTo>
                    <a:pt x="5585" y="0"/>
                    <a:pt x="1" y="36"/>
                    <a:pt x="1" y="83"/>
                  </a:cubicBezTo>
                  <a:cubicBezTo>
                    <a:pt x="1" y="131"/>
                    <a:pt x="5585" y="167"/>
                    <a:pt x="12478" y="167"/>
                  </a:cubicBezTo>
                  <a:cubicBezTo>
                    <a:pt x="19360" y="167"/>
                    <a:pt x="24956" y="131"/>
                    <a:pt x="24956" y="83"/>
                  </a:cubicBezTo>
                  <a:cubicBezTo>
                    <a:pt x="24956" y="36"/>
                    <a:pt x="19360" y="0"/>
                    <a:pt x="12478"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716575" y="2292375"/>
              <a:ext cx="147950" cy="39325"/>
            </a:xfrm>
            <a:custGeom>
              <a:avLst/>
              <a:gdLst/>
              <a:ahLst/>
              <a:cxnLst/>
              <a:rect l="l" t="t" r="r" b="b"/>
              <a:pathLst>
                <a:path w="5918" h="1573" extrusionOk="0">
                  <a:moveTo>
                    <a:pt x="0" y="1"/>
                  </a:moveTo>
                  <a:cubicBezTo>
                    <a:pt x="286" y="96"/>
                    <a:pt x="572" y="167"/>
                    <a:pt x="870" y="227"/>
                  </a:cubicBezTo>
                  <a:cubicBezTo>
                    <a:pt x="1405" y="346"/>
                    <a:pt x="2155" y="524"/>
                    <a:pt x="2977" y="739"/>
                  </a:cubicBezTo>
                  <a:cubicBezTo>
                    <a:pt x="3787" y="953"/>
                    <a:pt x="4513" y="1167"/>
                    <a:pt x="5049" y="1334"/>
                  </a:cubicBezTo>
                  <a:cubicBezTo>
                    <a:pt x="5334" y="1429"/>
                    <a:pt x="5620" y="1513"/>
                    <a:pt x="5918" y="1572"/>
                  </a:cubicBezTo>
                  <a:cubicBezTo>
                    <a:pt x="5656" y="1417"/>
                    <a:pt x="5370" y="1310"/>
                    <a:pt x="5084" y="1215"/>
                  </a:cubicBezTo>
                  <a:cubicBezTo>
                    <a:pt x="4560" y="1024"/>
                    <a:pt x="3846" y="786"/>
                    <a:pt x="3013" y="572"/>
                  </a:cubicBezTo>
                  <a:cubicBezTo>
                    <a:pt x="2179" y="358"/>
                    <a:pt x="1441" y="203"/>
                    <a:pt x="893" y="108"/>
                  </a:cubicBezTo>
                  <a:cubicBezTo>
                    <a:pt x="596" y="36"/>
                    <a:pt x="298" y="1"/>
                    <a:pt x="0"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875225" y="2316100"/>
              <a:ext cx="327450" cy="5675"/>
            </a:xfrm>
            <a:custGeom>
              <a:avLst/>
              <a:gdLst/>
              <a:ahLst/>
              <a:cxnLst/>
              <a:rect l="l" t="t" r="r" b="b"/>
              <a:pathLst>
                <a:path w="13098" h="227" extrusionOk="0">
                  <a:moveTo>
                    <a:pt x="5605" y="1"/>
                  </a:moveTo>
                  <a:cubicBezTo>
                    <a:pt x="4175" y="1"/>
                    <a:pt x="2897" y="22"/>
                    <a:pt x="1917" y="52"/>
                  </a:cubicBezTo>
                  <a:cubicBezTo>
                    <a:pt x="1334" y="75"/>
                    <a:pt x="846" y="87"/>
                    <a:pt x="524" y="111"/>
                  </a:cubicBezTo>
                  <a:cubicBezTo>
                    <a:pt x="346" y="111"/>
                    <a:pt x="179" y="123"/>
                    <a:pt x="0" y="147"/>
                  </a:cubicBezTo>
                  <a:cubicBezTo>
                    <a:pt x="131" y="164"/>
                    <a:pt x="255" y="175"/>
                    <a:pt x="383" y="175"/>
                  </a:cubicBezTo>
                  <a:cubicBezTo>
                    <a:pt x="429" y="175"/>
                    <a:pt x="476" y="174"/>
                    <a:pt x="524" y="171"/>
                  </a:cubicBezTo>
                  <a:lnTo>
                    <a:pt x="6549" y="171"/>
                  </a:lnTo>
                  <a:lnTo>
                    <a:pt x="11180" y="218"/>
                  </a:lnTo>
                  <a:lnTo>
                    <a:pt x="12585" y="218"/>
                  </a:lnTo>
                  <a:cubicBezTo>
                    <a:pt x="12654" y="223"/>
                    <a:pt x="12723" y="226"/>
                    <a:pt x="12793" y="226"/>
                  </a:cubicBezTo>
                  <a:cubicBezTo>
                    <a:pt x="12892" y="226"/>
                    <a:pt x="12993" y="220"/>
                    <a:pt x="13097" y="206"/>
                  </a:cubicBezTo>
                  <a:cubicBezTo>
                    <a:pt x="12919" y="183"/>
                    <a:pt x="12752" y="171"/>
                    <a:pt x="12585" y="171"/>
                  </a:cubicBezTo>
                  <a:cubicBezTo>
                    <a:pt x="12252" y="147"/>
                    <a:pt x="11776" y="123"/>
                    <a:pt x="11180" y="99"/>
                  </a:cubicBezTo>
                  <a:cubicBezTo>
                    <a:pt x="9990" y="52"/>
                    <a:pt x="8359" y="16"/>
                    <a:pt x="6549" y="4"/>
                  </a:cubicBezTo>
                  <a:cubicBezTo>
                    <a:pt x="6228" y="2"/>
                    <a:pt x="5913" y="1"/>
                    <a:pt x="5605"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2210975" y="2291850"/>
              <a:ext cx="169300" cy="25250"/>
            </a:xfrm>
            <a:custGeom>
              <a:avLst/>
              <a:gdLst/>
              <a:ahLst/>
              <a:cxnLst/>
              <a:rect l="l" t="t" r="r" b="b"/>
              <a:pathLst>
                <a:path w="6772" h="1010" extrusionOk="0">
                  <a:moveTo>
                    <a:pt x="6607" y="1"/>
                  </a:moveTo>
                  <a:cubicBezTo>
                    <a:pt x="6573" y="1"/>
                    <a:pt x="6537" y="4"/>
                    <a:pt x="6501" y="10"/>
                  </a:cubicBezTo>
                  <a:cubicBezTo>
                    <a:pt x="6335" y="22"/>
                    <a:pt x="6085" y="45"/>
                    <a:pt x="5775" y="81"/>
                  </a:cubicBezTo>
                  <a:cubicBezTo>
                    <a:pt x="5156" y="141"/>
                    <a:pt x="4311" y="260"/>
                    <a:pt x="3382" y="403"/>
                  </a:cubicBezTo>
                  <a:cubicBezTo>
                    <a:pt x="2441" y="545"/>
                    <a:pt x="1596" y="688"/>
                    <a:pt x="989" y="795"/>
                  </a:cubicBezTo>
                  <a:cubicBezTo>
                    <a:pt x="655" y="831"/>
                    <a:pt x="322" y="903"/>
                    <a:pt x="1" y="1010"/>
                  </a:cubicBezTo>
                  <a:cubicBezTo>
                    <a:pt x="346" y="998"/>
                    <a:pt x="679" y="962"/>
                    <a:pt x="1001" y="903"/>
                  </a:cubicBezTo>
                  <a:cubicBezTo>
                    <a:pt x="1620" y="831"/>
                    <a:pt x="2465" y="700"/>
                    <a:pt x="3406" y="569"/>
                  </a:cubicBezTo>
                  <a:cubicBezTo>
                    <a:pt x="4335" y="426"/>
                    <a:pt x="5180" y="283"/>
                    <a:pt x="5787" y="176"/>
                  </a:cubicBezTo>
                  <a:lnTo>
                    <a:pt x="6513" y="57"/>
                  </a:lnTo>
                  <a:lnTo>
                    <a:pt x="6704" y="22"/>
                  </a:lnTo>
                  <a:lnTo>
                    <a:pt x="6740" y="22"/>
                  </a:lnTo>
                  <a:cubicBezTo>
                    <a:pt x="6740" y="22"/>
                    <a:pt x="6761" y="27"/>
                    <a:pt x="6768" y="27"/>
                  </a:cubicBezTo>
                  <a:cubicBezTo>
                    <a:pt x="6771" y="27"/>
                    <a:pt x="6771" y="26"/>
                    <a:pt x="6763" y="22"/>
                  </a:cubicBezTo>
                  <a:cubicBezTo>
                    <a:pt x="6740" y="10"/>
                    <a:pt x="6728" y="10"/>
                    <a:pt x="6704" y="10"/>
                  </a:cubicBezTo>
                  <a:cubicBezTo>
                    <a:pt x="6674" y="4"/>
                    <a:pt x="6641" y="1"/>
                    <a:pt x="660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889500" y="2375125"/>
              <a:ext cx="238750" cy="4200"/>
            </a:xfrm>
            <a:custGeom>
              <a:avLst/>
              <a:gdLst/>
              <a:ahLst/>
              <a:cxnLst/>
              <a:rect l="l" t="t" r="r" b="b"/>
              <a:pathLst>
                <a:path w="9550" h="168" extrusionOk="0">
                  <a:moveTo>
                    <a:pt x="4775" y="0"/>
                  </a:moveTo>
                  <a:cubicBezTo>
                    <a:pt x="2144" y="0"/>
                    <a:pt x="1" y="48"/>
                    <a:pt x="1" y="84"/>
                  </a:cubicBezTo>
                  <a:cubicBezTo>
                    <a:pt x="1" y="131"/>
                    <a:pt x="2144" y="167"/>
                    <a:pt x="4775" y="167"/>
                  </a:cubicBezTo>
                  <a:cubicBezTo>
                    <a:pt x="7418" y="167"/>
                    <a:pt x="9550" y="131"/>
                    <a:pt x="9550" y="84"/>
                  </a:cubicBezTo>
                  <a:cubicBezTo>
                    <a:pt x="9550" y="36"/>
                    <a:pt x="7418" y="0"/>
                    <a:pt x="477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2124075" y="2394250"/>
              <a:ext cx="81575" cy="4625"/>
            </a:xfrm>
            <a:custGeom>
              <a:avLst/>
              <a:gdLst/>
              <a:ahLst/>
              <a:cxnLst/>
              <a:rect l="l" t="t" r="r" b="b"/>
              <a:pathLst>
                <a:path w="3263" h="185" extrusionOk="0">
                  <a:moveTo>
                    <a:pt x="1233" y="1"/>
                  </a:moveTo>
                  <a:cubicBezTo>
                    <a:pt x="818" y="1"/>
                    <a:pt x="406" y="30"/>
                    <a:pt x="0" y="93"/>
                  </a:cubicBezTo>
                  <a:cubicBezTo>
                    <a:pt x="406" y="156"/>
                    <a:pt x="818" y="185"/>
                    <a:pt x="1233" y="185"/>
                  </a:cubicBezTo>
                  <a:cubicBezTo>
                    <a:pt x="1365" y="185"/>
                    <a:pt x="1498" y="182"/>
                    <a:pt x="1631" y="176"/>
                  </a:cubicBezTo>
                  <a:cubicBezTo>
                    <a:pt x="1761" y="182"/>
                    <a:pt x="1892" y="185"/>
                    <a:pt x="2023" y="185"/>
                  </a:cubicBezTo>
                  <a:cubicBezTo>
                    <a:pt x="2433" y="185"/>
                    <a:pt x="2848" y="156"/>
                    <a:pt x="3262" y="93"/>
                  </a:cubicBezTo>
                  <a:cubicBezTo>
                    <a:pt x="2848" y="30"/>
                    <a:pt x="2433" y="1"/>
                    <a:pt x="2023" y="1"/>
                  </a:cubicBezTo>
                  <a:cubicBezTo>
                    <a:pt x="1892" y="1"/>
                    <a:pt x="1761" y="4"/>
                    <a:pt x="1631" y="9"/>
                  </a:cubicBezTo>
                  <a:cubicBezTo>
                    <a:pt x="1498" y="4"/>
                    <a:pt x="1365" y="1"/>
                    <a:pt x="1233"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1904700" y="2442625"/>
              <a:ext cx="171475" cy="7075"/>
            </a:xfrm>
            <a:custGeom>
              <a:avLst/>
              <a:gdLst/>
              <a:ahLst/>
              <a:cxnLst/>
              <a:rect l="l" t="t" r="r" b="b"/>
              <a:pathLst>
                <a:path w="6859" h="283" extrusionOk="0">
                  <a:moveTo>
                    <a:pt x="500" y="0"/>
                  </a:moveTo>
                  <a:cubicBezTo>
                    <a:pt x="333" y="0"/>
                    <a:pt x="167" y="9"/>
                    <a:pt x="0" y="27"/>
                  </a:cubicBezTo>
                  <a:cubicBezTo>
                    <a:pt x="333" y="98"/>
                    <a:pt x="667" y="134"/>
                    <a:pt x="1000" y="146"/>
                  </a:cubicBezTo>
                  <a:cubicBezTo>
                    <a:pt x="1619" y="194"/>
                    <a:pt x="2477" y="241"/>
                    <a:pt x="3429" y="265"/>
                  </a:cubicBezTo>
                  <a:cubicBezTo>
                    <a:pt x="3899" y="277"/>
                    <a:pt x="4349" y="283"/>
                    <a:pt x="4760" y="283"/>
                  </a:cubicBezTo>
                  <a:cubicBezTo>
                    <a:pt x="5170" y="283"/>
                    <a:pt x="5542" y="277"/>
                    <a:pt x="5858" y="265"/>
                  </a:cubicBezTo>
                  <a:cubicBezTo>
                    <a:pt x="6191" y="265"/>
                    <a:pt x="6525" y="241"/>
                    <a:pt x="6858" y="194"/>
                  </a:cubicBezTo>
                  <a:cubicBezTo>
                    <a:pt x="6582" y="154"/>
                    <a:pt x="6306" y="131"/>
                    <a:pt x="6030" y="131"/>
                  </a:cubicBezTo>
                  <a:cubicBezTo>
                    <a:pt x="5972" y="131"/>
                    <a:pt x="5915" y="132"/>
                    <a:pt x="5858" y="134"/>
                  </a:cubicBezTo>
                  <a:lnTo>
                    <a:pt x="3429" y="98"/>
                  </a:lnTo>
                  <a:lnTo>
                    <a:pt x="1000" y="27"/>
                  </a:lnTo>
                  <a:cubicBezTo>
                    <a:pt x="834" y="9"/>
                    <a:pt x="667" y="0"/>
                    <a:pt x="500"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2048150" y="2462125"/>
              <a:ext cx="163750" cy="4625"/>
            </a:xfrm>
            <a:custGeom>
              <a:avLst/>
              <a:gdLst/>
              <a:ahLst/>
              <a:cxnLst/>
              <a:rect l="l" t="t" r="r" b="b"/>
              <a:pathLst>
                <a:path w="6550" h="185" extrusionOk="0">
                  <a:moveTo>
                    <a:pt x="2485" y="0"/>
                  </a:moveTo>
                  <a:cubicBezTo>
                    <a:pt x="1660" y="0"/>
                    <a:pt x="831" y="29"/>
                    <a:pt x="1" y="92"/>
                  </a:cubicBezTo>
                  <a:cubicBezTo>
                    <a:pt x="831" y="155"/>
                    <a:pt x="1660" y="184"/>
                    <a:pt x="2485" y="184"/>
                  </a:cubicBezTo>
                  <a:cubicBezTo>
                    <a:pt x="2749" y="184"/>
                    <a:pt x="3012" y="181"/>
                    <a:pt x="3275" y="176"/>
                  </a:cubicBezTo>
                  <a:cubicBezTo>
                    <a:pt x="3541" y="181"/>
                    <a:pt x="3807" y="184"/>
                    <a:pt x="4072" y="184"/>
                  </a:cubicBezTo>
                  <a:cubicBezTo>
                    <a:pt x="4901" y="184"/>
                    <a:pt x="5729" y="155"/>
                    <a:pt x="6549" y="92"/>
                  </a:cubicBezTo>
                  <a:cubicBezTo>
                    <a:pt x="5729" y="29"/>
                    <a:pt x="4901" y="0"/>
                    <a:pt x="4072" y="0"/>
                  </a:cubicBezTo>
                  <a:cubicBezTo>
                    <a:pt x="3807" y="0"/>
                    <a:pt x="3541" y="3"/>
                    <a:pt x="3275" y="9"/>
                  </a:cubicBezTo>
                  <a:cubicBezTo>
                    <a:pt x="3012" y="3"/>
                    <a:pt x="2749" y="0"/>
                    <a:pt x="2485"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1889500" y="2512125"/>
              <a:ext cx="334600" cy="12275"/>
            </a:xfrm>
            <a:custGeom>
              <a:avLst/>
              <a:gdLst/>
              <a:ahLst/>
              <a:cxnLst/>
              <a:rect l="l" t="t" r="r" b="b"/>
              <a:pathLst>
                <a:path w="13384" h="491" extrusionOk="0">
                  <a:moveTo>
                    <a:pt x="269" y="0"/>
                  </a:moveTo>
                  <a:cubicBezTo>
                    <a:pt x="179" y="0"/>
                    <a:pt x="90" y="3"/>
                    <a:pt x="1" y="9"/>
                  </a:cubicBezTo>
                  <a:cubicBezTo>
                    <a:pt x="179" y="45"/>
                    <a:pt x="358" y="69"/>
                    <a:pt x="525" y="69"/>
                  </a:cubicBezTo>
                  <a:cubicBezTo>
                    <a:pt x="870" y="104"/>
                    <a:pt x="1358" y="140"/>
                    <a:pt x="1965" y="176"/>
                  </a:cubicBezTo>
                  <a:cubicBezTo>
                    <a:pt x="3156" y="247"/>
                    <a:pt x="4847" y="331"/>
                    <a:pt x="6692" y="390"/>
                  </a:cubicBezTo>
                  <a:cubicBezTo>
                    <a:pt x="8538" y="438"/>
                    <a:pt x="10216" y="485"/>
                    <a:pt x="11431" y="485"/>
                  </a:cubicBezTo>
                  <a:lnTo>
                    <a:pt x="12860" y="485"/>
                  </a:lnTo>
                  <a:cubicBezTo>
                    <a:pt x="12907" y="489"/>
                    <a:pt x="12955" y="490"/>
                    <a:pt x="13003" y="490"/>
                  </a:cubicBezTo>
                  <a:cubicBezTo>
                    <a:pt x="13133" y="490"/>
                    <a:pt x="13261" y="479"/>
                    <a:pt x="13384" y="462"/>
                  </a:cubicBezTo>
                  <a:cubicBezTo>
                    <a:pt x="13217" y="438"/>
                    <a:pt x="13038" y="426"/>
                    <a:pt x="12860" y="426"/>
                  </a:cubicBezTo>
                  <a:lnTo>
                    <a:pt x="11431" y="366"/>
                  </a:lnTo>
                  <a:lnTo>
                    <a:pt x="6704" y="212"/>
                  </a:lnTo>
                  <a:lnTo>
                    <a:pt x="1965" y="57"/>
                  </a:lnTo>
                  <a:lnTo>
                    <a:pt x="537" y="9"/>
                  </a:lnTo>
                  <a:cubicBezTo>
                    <a:pt x="447" y="3"/>
                    <a:pt x="358" y="0"/>
                    <a:pt x="269"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1871650" y="2570175"/>
              <a:ext cx="363750" cy="21000"/>
            </a:xfrm>
            <a:custGeom>
              <a:avLst/>
              <a:gdLst/>
              <a:ahLst/>
              <a:cxnLst/>
              <a:rect l="l" t="t" r="r" b="b"/>
              <a:pathLst>
                <a:path w="14550" h="840" extrusionOk="0">
                  <a:moveTo>
                    <a:pt x="286" y="0"/>
                  </a:moveTo>
                  <a:cubicBezTo>
                    <a:pt x="191" y="0"/>
                    <a:pt x="96" y="3"/>
                    <a:pt x="1" y="9"/>
                  </a:cubicBezTo>
                  <a:cubicBezTo>
                    <a:pt x="191" y="45"/>
                    <a:pt x="382" y="68"/>
                    <a:pt x="572" y="80"/>
                  </a:cubicBezTo>
                  <a:lnTo>
                    <a:pt x="2132" y="188"/>
                  </a:lnTo>
                  <a:cubicBezTo>
                    <a:pt x="3453" y="295"/>
                    <a:pt x="5263" y="402"/>
                    <a:pt x="7275" y="509"/>
                  </a:cubicBezTo>
                  <a:cubicBezTo>
                    <a:pt x="9287" y="628"/>
                    <a:pt x="11097" y="711"/>
                    <a:pt x="12419" y="771"/>
                  </a:cubicBezTo>
                  <a:lnTo>
                    <a:pt x="13978" y="830"/>
                  </a:lnTo>
                  <a:cubicBezTo>
                    <a:pt x="14074" y="836"/>
                    <a:pt x="14169" y="839"/>
                    <a:pt x="14264" y="839"/>
                  </a:cubicBezTo>
                  <a:cubicBezTo>
                    <a:pt x="14359" y="839"/>
                    <a:pt x="14455" y="836"/>
                    <a:pt x="14550" y="830"/>
                  </a:cubicBezTo>
                  <a:cubicBezTo>
                    <a:pt x="14359" y="795"/>
                    <a:pt x="14169" y="771"/>
                    <a:pt x="13967" y="771"/>
                  </a:cubicBezTo>
                  <a:lnTo>
                    <a:pt x="12419" y="664"/>
                  </a:lnTo>
                  <a:cubicBezTo>
                    <a:pt x="11097" y="557"/>
                    <a:pt x="9275" y="449"/>
                    <a:pt x="7275" y="342"/>
                  </a:cubicBezTo>
                  <a:cubicBezTo>
                    <a:pt x="5263" y="223"/>
                    <a:pt x="3441" y="128"/>
                    <a:pt x="2132" y="80"/>
                  </a:cubicBezTo>
                  <a:lnTo>
                    <a:pt x="572" y="9"/>
                  </a:lnTo>
                  <a:cubicBezTo>
                    <a:pt x="477" y="3"/>
                    <a:pt x="382" y="0"/>
                    <a:pt x="286" y="0"/>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1914225" y="2348200"/>
              <a:ext cx="219375" cy="128850"/>
            </a:xfrm>
            <a:custGeom>
              <a:avLst/>
              <a:gdLst/>
              <a:ahLst/>
              <a:cxnLst/>
              <a:rect l="l" t="t" r="r" b="b"/>
              <a:pathLst>
                <a:path w="8775" h="5154" extrusionOk="0">
                  <a:moveTo>
                    <a:pt x="7615" y="0"/>
                  </a:moveTo>
                  <a:cubicBezTo>
                    <a:pt x="7581" y="0"/>
                    <a:pt x="7547" y="2"/>
                    <a:pt x="7513" y="6"/>
                  </a:cubicBezTo>
                  <a:cubicBezTo>
                    <a:pt x="6787" y="101"/>
                    <a:pt x="6441" y="911"/>
                    <a:pt x="6084" y="1554"/>
                  </a:cubicBezTo>
                  <a:cubicBezTo>
                    <a:pt x="5081" y="3335"/>
                    <a:pt x="3207" y="4403"/>
                    <a:pt x="1211" y="4403"/>
                  </a:cubicBezTo>
                  <a:cubicBezTo>
                    <a:pt x="885" y="4403"/>
                    <a:pt x="555" y="4374"/>
                    <a:pt x="226" y="4316"/>
                  </a:cubicBezTo>
                  <a:cubicBezTo>
                    <a:pt x="226" y="4316"/>
                    <a:pt x="0" y="4423"/>
                    <a:pt x="203" y="4578"/>
                  </a:cubicBezTo>
                  <a:cubicBezTo>
                    <a:pt x="777" y="5013"/>
                    <a:pt x="1493" y="5154"/>
                    <a:pt x="2243" y="5154"/>
                  </a:cubicBezTo>
                  <a:cubicBezTo>
                    <a:pt x="2969" y="5154"/>
                    <a:pt x="3726" y="5022"/>
                    <a:pt x="4417" y="4899"/>
                  </a:cubicBezTo>
                  <a:cubicBezTo>
                    <a:pt x="5834" y="4697"/>
                    <a:pt x="7132" y="3983"/>
                    <a:pt x="8084" y="2911"/>
                  </a:cubicBezTo>
                  <a:cubicBezTo>
                    <a:pt x="8525" y="2447"/>
                    <a:pt x="8775" y="1828"/>
                    <a:pt x="8763" y="1185"/>
                  </a:cubicBezTo>
                  <a:cubicBezTo>
                    <a:pt x="8707" y="576"/>
                    <a:pt x="8203" y="0"/>
                    <a:pt x="7615" y="0"/>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2135375" y="2154550"/>
              <a:ext cx="75625" cy="297100"/>
            </a:xfrm>
            <a:custGeom>
              <a:avLst/>
              <a:gdLst/>
              <a:ahLst/>
              <a:cxnLst/>
              <a:rect l="l" t="t" r="r" b="b"/>
              <a:pathLst>
                <a:path w="3025" h="11884" extrusionOk="0">
                  <a:moveTo>
                    <a:pt x="0" y="1"/>
                  </a:moveTo>
                  <a:cubicBezTo>
                    <a:pt x="358" y="2858"/>
                    <a:pt x="822" y="5192"/>
                    <a:pt x="1417" y="8014"/>
                  </a:cubicBezTo>
                  <a:cubicBezTo>
                    <a:pt x="1703" y="9395"/>
                    <a:pt x="2060" y="10848"/>
                    <a:pt x="3025" y="11883"/>
                  </a:cubicBezTo>
                  <a:lnTo>
                    <a:pt x="2477" y="5549"/>
                  </a:lnTo>
                  <a:lnTo>
                    <a:pt x="0" y="1"/>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1884150" y="1965850"/>
              <a:ext cx="112550" cy="212550"/>
            </a:xfrm>
            <a:custGeom>
              <a:avLst/>
              <a:gdLst/>
              <a:ahLst/>
              <a:cxnLst/>
              <a:rect l="l" t="t" r="r" b="b"/>
              <a:pathLst>
                <a:path w="4502" h="8502" extrusionOk="0">
                  <a:moveTo>
                    <a:pt x="3668" y="0"/>
                  </a:moveTo>
                  <a:lnTo>
                    <a:pt x="1941" y="1584"/>
                  </a:lnTo>
                  <a:cubicBezTo>
                    <a:pt x="882" y="1989"/>
                    <a:pt x="358" y="3179"/>
                    <a:pt x="763" y="4239"/>
                  </a:cubicBezTo>
                  <a:cubicBezTo>
                    <a:pt x="822" y="4382"/>
                    <a:pt x="894" y="4525"/>
                    <a:pt x="977" y="4644"/>
                  </a:cubicBezTo>
                  <a:cubicBezTo>
                    <a:pt x="1132" y="4811"/>
                    <a:pt x="1215" y="5001"/>
                    <a:pt x="1239" y="5215"/>
                  </a:cubicBezTo>
                  <a:cubicBezTo>
                    <a:pt x="1215" y="5727"/>
                    <a:pt x="393" y="5739"/>
                    <a:pt x="132" y="6180"/>
                  </a:cubicBezTo>
                  <a:cubicBezTo>
                    <a:pt x="1" y="6501"/>
                    <a:pt x="84" y="6882"/>
                    <a:pt x="358" y="7108"/>
                  </a:cubicBezTo>
                  <a:cubicBezTo>
                    <a:pt x="620" y="7311"/>
                    <a:pt x="905" y="7501"/>
                    <a:pt x="1203" y="7668"/>
                  </a:cubicBezTo>
                  <a:cubicBezTo>
                    <a:pt x="1501" y="7847"/>
                    <a:pt x="1703" y="8156"/>
                    <a:pt x="1727" y="8501"/>
                  </a:cubicBezTo>
                  <a:cubicBezTo>
                    <a:pt x="2013" y="8501"/>
                    <a:pt x="2179" y="8144"/>
                    <a:pt x="2132" y="7859"/>
                  </a:cubicBezTo>
                  <a:cubicBezTo>
                    <a:pt x="2060" y="7573"/>
                    <a:pt x="1941" y="7311"/>
                    <a:pt x="1787" y="7073"/>
                  </a:cubicBezTo>
                  <a:cubicBezTo>
                    <a:pt x="1620" y="6823"/>
                    <a:pt x="1608" y="6513"/>
                    <a:pt x="1751" y="6251"/>
                  </a:cubicBezTo>
                  <a:cubicBezTo>
                    <a:pt x="1941" y="5989"/>
                    <a:pt x="2322" y="5977"/>
                    <a:pt x="2620" y="5858"/>
                  </a:cubicBezTo>
                  <a:cubicBezTo>
                    <a:pt x="3227" y="5596"/>
                    <a:pt x="3513" y="4894"/>
                    <a:pt x="3263" y="4287"/>
                  </a:cubicBezTo>
                  <a:cubicBezTo>
                    <a:pt x="3084" y="3870"/>
                    <a:pt x="2656" y="3453"/>
                    <a:pt x="2858" y="3048"/>
                  </a:cubicBezTo>
                  <a:cubicBezTo>
                    <a:pt x="2977" y="2834"/>
                    <a:pt x="3251" y="2727"/>
                    <a:pt x="3465" y="2620"/>
                  </a:cubicBezTo>
                  <a:cubicBezTo>
                    <a:pt x="4227" y="2203"/>
                    <a:pt x="4501" y="1239"/>
                    <a:pt x="4084" y="477"/>
                  </a:cubicBezTo>
                  <a:cubicBezTo>
                    <a:pt x="3977" y="298"/>
                    <a:pt x="3846" y="131"/>
                    <a:pt x="366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1741875" y="3227900"/>
              <a:ext cx="239625" cy="863825"/>
            </a:xfrm>
            <a:custGeom>
              <a:avLst/>
              <a:gdLst/>
              <a:ahLst/>
              <a:cxnLst/>
              <a:rect l="l" t="t" r="r" b="b"/>
              <a:pathLst>
                <a:path w="9585" h="34553" extrusionOk="0">
                  <a:moveTo>
                    <a:pt x="1798" y="1"/>
                  </a:moveTo>
                  <a:lnTo>
                    <a:pt x="0" y="33219"/>
                  </a:lnTo>
                  <a:lnTo>
                    <a:pt x="5477" y="34553"/>
                  </a:lnTo>
                  <a:lnTo>
                    <a:pt x="9585" y="703"/>
                  </a:lnTo>
                  <a:lnTo>
                    <a:pt x="179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1714500" y="4055400"/>
              <a:ext cx="164325" cy="102400"/>
            </a:xfrm>
            <a:custGeom>
              <a:avLst/>
              <a:gdLst/>
              <a:ahLst/>
              <a:cxnLst/>
              <a:rect l="l" t="t" r="r" b="b"/>
              <a:pathLst>
                <a:path w="6573" h="4096" extrusionOk="0">
                  <a:moveTo>
                    <a:pt x="929" y="0"/>
                  </a:moveTo>
                  <a:lnTo>
                    <a:pt x="0" y="4096"/>
                  </a:lnTo>
                  <a:lnTo>
                    <a:pt x="6310" y="4096"/>
                  </a:lnTo>
                  <a:lnTo>
                    <a:pt x="6572" y="1429"/>
                  </a:lnTo>
                  <a:lnTo>
                    <a:pt x="929" y="0"/>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1718650" y="4137725"/>
              <a:ext cx="156600" cy="6775"/>
            </a:xfrm>
            <a:custGeom>
              <a:avLst/>
              <a:gdLst/>
              <a:ahLst/>
              <a:cxnLst/>
              <a:rect l="l" t="t" r="r" b="b"/>
              <a:pathLst>
                <a:path w="6264" h="271" extrusionOk="0">
                  <a:moveTo>
                    <a:pt x="710" y="1"/>
                  </a:moveTo>
                  <a:cubicBezTo>
                    <a:pt x="474" y="1"/>
                    <a:pt x="237" y="16"/>
                    <a:pt x="1" y="53"/>
                  </a:cubicBezTo>
                  <a:cubicBezTo>
                    <a:pt x="310" y="112"/>
                    <a:pt x="620" y="136"/>
                    <a:pt x="917" y="136"/>
                  </a:cubicBezTo>
                  <a:lnTo>
                    <a:pt x="3132" y="219"/>
                  </a:lnTo>
                  <a:cubicBezTo>
                    <a:pt x="4001" y="267"/>
                    <a:pt x="4787" y="267"/>
                    <a:pt x="5347" y="267"/>
                  </a:cubicBezTo>
                  <a:cubicBezTo>
                    <a:pt x="5401" y="269"/>
                    <a:pt x="5456" y="270"/>
                    <a:pt x="5511" y="270"/>
                  </a:cubicBezTo>
                  <a:cubicBezTo>
                    <a:pt x="5765" y="270"/>
                    <a:pt x="6018" y="249"/>
                    <a:pt x="6263" y="219"/>
                  </a:cubicBezTo>
                  <a:cubicBezTo>
                    <a:pt x="6015" y="170"/>
                    <a:pt x="5759" y="145"/>
                    <a:pt x="5501" y="145"/>
                  </a:cubicBezTo>
                  <a:cubicBezTo>
                    <a:pt x="5450" y="145"/>
                    <a:pt x="5398" y="146"/>
                    <a:pt x="5347" y="148"/>
                  </a:cubicBezTo>
                  <a:lnTo>
                    <a:pt x="3144" y="53"/>
                  </a:lnTo>
                  <a:cubicBezTo>
                    <a:pt x="2275" y="5"/>
                    <a:pt x="1489" y="5"/>
                    <a:pt x="929" y="5"/>
                  </a:cubicBezTo>
                  <a:cubicBezTo>
                    <a:pt x="856" y="2"/>
                    <a:pt x="783" y="1"/>
                    <a:pt x="71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1802600" y="4075325"/>
              <a:ext cx="7450" cy="66100"/>
            </a:xfrm>
            <a:custGeom>
              <a:avLst/>
              <a:gdLst/>
              <a:ahLst/>
              <a:cxnLst/>
              <a:rect l="l" t="t" r="r" b="b"/>
              <a:pathLst>
                <a:path w="298" h="2644" extrusionOk="0">
                  <a:moveTo>
                    <a:pt x="238" y="1"/>
                  </a:moveTo>
                  <a:cubicBezTo>
                    <a:pt x="119" y="429"/>
                    <a:pt x="60" y="870"/>
                    <a:pt x="60" y="1322"/>
                  </a:cubicBezTo>
                  <a:cubicBezTo>
                    <a:pt x="0" y="1763"/>
                    <a:pt x="0" y="2203"/>
                    <a:pt x="60" y="2644"/>
                  </a:cubicBezTo>
                  <a:cubicBezTo>
                    <a:pt x="179" y="2215"/>
                    <a:pt x="238" y="1775"/>
                    <a:pt x="238" y="1334"/>
                  </a:cubicBezTo>
                  <a:cubicBezTo>
                    <a:pt x="298" y="894"/>
                    <a:pt x="298" y="441"/>
                    <a:pt x="238"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1714500" y="4139025"/>
              <a:ext cx="159250" cy="18775"/>
            </a:xfrm>
            <a:custGeom>
              <a:avLst/>
              <a:gdLst/>
              <a:ahLst/>
              <a:cxnLst/>
              <a:rect l="l" t="t" r="r" b="b"/>
              <a:pathLst>
                <a:path w="6370" h="751" extrusionOk="0">
                  <a:moveTo>
                    <a:pt x="119" y="1"/>
                  </a:moveTo>
                  <a:lnTo>
                    <a:pt x="0" y="691"/>
                  </a:lnTo>
                  <a:lnTo>
                    <a:pt x="0" y="751"/>
                  </a:lnTo>
                  <a:lnTo>
                    <a:pt x="6310" y="751"/>
                  </a:lnTo>
                  <a:lnTo>
                    <a:pt x="6370" y="167"/>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2282425" y="3864300"/>
              <a:ext cx="154500" cy="250350"/>
            </a:xfrm>
            <a:custGeom>
              <a:avLst/>
              <a:gdLst/>
              <a:ahLst/>
              <a:cxnLst/>
              <a:rect l="l" t="t" r="r" b="b"/>
              <a:pathLst>
                <a:path w="6180" h="10014" extrusionOk="0">
                  <a:moveTo>
                    <a:pt x="0" y="0"/>
                  </a:moveTo>
                  <a:lnTo>
                    <a:pt x="1334" y="10013"/>
                  </a:lnTo>
                  <a:lnTo>
                    <a:pt x="6179" y="9680"/>
                  </a:lnTo>
                  <a:lnTo>
                    <a:pt x="5156" y="48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2313675" y="4079200"/>
              <a:ext cx="262850" cy="78300"/>
            </a:xfrm>
            <a:custGeom>
              <a:avLst/>
              <a:gdLst/>
              <a:ahLst/>
              <a:cxnLst/>
              <a:rect l="l" t="t" r="r" b="b"/>
              <a:pathLst>
                <a:path w="10514" h="3132" extrusionOk="0">
                  <a:moveTo>
                    <a:pt x="4977" y="1"/>
                  </a:moveTo>
                  <a:cubicBezTo>
                    <a:pt x="4001" y="420"/>
                    <a:pt x="2947" y="638"/>
                    <a:pt x="1892" y="638"/>
                  </a:cubicBezTo>
                  <a:cubicBezTo>
                    <a:pt x="1390" y="638"/>
                    <a:pt x="888" y="588"/>
                    <a:pt x="393" y="489"/>
                  </a:cubicBezTo>
                  <a:lnTo>
                    <a:pt x="0" y="417"/>
                  </a:lnTo>
                  <a:lnTo>
                    <a:pt x="96" y="3132"/>
                  </a:lnTo>
                  <a:lnTo>
                    <a:pt x="10514" y="2834"/>
                  </a:lnTo>
                  <a:cubicBezTo>
                    <a:pt x="10442" y="1846"/>
                    <a:pt x="4977" y="1"/>
                    <a:pt x="4977" y="1"/>
                  </a:cubicBez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2336050" y="4101125"/>
              <a:ext cx="22000" cy="20025"/>
            </a:xfrm>
            <a:custGeom>
              <a:avLst/>
              <a:gdLst/>
              <a:ahLst/>
              <a:cxnLst/>
              <a:rect l="l" t="t" r="r" b="b"/>
              <a:pathLst>
                <a:path w="880" h="801" extrusionOk="0">
                  <a:moveTo>
                    <a:pt x="446" y="0"/>
                  </a:moveTo>
                  <a:cubicBezTo>
                    <a:pt x="396" y="0"/>
                    <a:pt x="345" y="9"/>
                    <a:pt x="296" y="28"/>
                  </a:cubicBezTo>
                  <a:lnTo>
                    <a:pt x="305" y="26"/>
                  </a:lnTo>
                  <a:lnTo>
                    <a:pt x="305" y="26"/>
                  </a:lnTo>
                  <a:cubicBezTo>
                    <a:pt x="118" y="95"/>
                    <a:pt x="0" y="300"/>
                    <a:pt x="46" y="505"/>
                  </a:cubicBezTo>
                  <a:cubicBezTo>
                    <a:pt x="97" y="679"/>
                    <a:pt x="263" y="800"/>
                    <a:pt x="445" y="800"/>
                  </a:cubicBezTo>
                  <a:cubicBezTo>
                    <a:pt x="474" y="800"/>
                    <a:pt x="504" y="797"/>
                    <a:pt x="534" y="790"/>
                  </a:cubicBezTo>
                  <a:cubicBezTo>
                    <a:pt x="748" y="719"/>
                    <a:pt x="879" y="493"/>
                    <a:pt x="832" y="267"/>
                  </a:cubicBezTo>
                  <a:cubicBezTo>
                    <a:pt x="768" y="102"/>
                    <a:pt x="612"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2316050" y="4136350"/>
              <a:ext cx="261675" cy="21150"/>
            </a:xfrm>
            <a:custGeom>
              <a:avLst/>
              <a:gdLst/>
              <a:ahLst/>
              <a:cxnLst/>
              <a:rect l="l" t="t" r="r" b="b"/>
              <a:pathLst>
                <a:path w="10467" h="846" extrusionOk="0">
                  <a:moveTo>
                    <a:pt x="1" y="1"/>
                  </a:moveTo>
                  <a:lnTo>
                    <a:pt x="1" y="846"/>
                  </a:lnTo>
                  <a:lnTo>
                    <a:pt x="10419" y="548"/>
                  </a:lnTo>
                  <a:cubicBezTo>
                    <a:pt x="10466" y="215"/>
                    <a:pt x="9990" y="36"/>
                    <a:pt x="9990" y="3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2418150" y="4076675"/>
              <a:ext cx="24125" cy="16600"/>
            </a:xfrm>
            <a:custGeom>
              <a:avLst/>
              <a:gdLst/>
              <a:ahLst/>
              <a:cxnLst/>
              <a:rect l="l" t="t" r="r" b="b"/>
              <a:pathLst>
                <a:path w="965" h="664" extrusionOk="0">
                  <a:moveTo>
                    <a:pt x="819" y="1"/>
                  </a:moveTo>
                  <a:cubicBezTo>
                    <a:pt x="705" y="1"/>
                    <a:pt x="537" y="35"/>
                    <a:pt x="369" y="149"/>
                  </a:cubicBezTo>
                  <a:cubicBezTo>
                    <a:pt x="72" y="340"/>
                    <a:pt x="0" y="649"/>
                    <a:pt x="48" y="661"/>
                  </a:cubicBezTo>
                  <a:cubicBezTo>
                    <a:pt x="50" y="662"/>
                    <a:pt x="53" y="663"/>
                    <a:pt x="56" y="663"/>
                  </a:cubicBezTo>
                  <a:cubicBezTo>
                    <a:pt x="108" y="663"/>
                    <a:pt x="228" y="461"/>
                    <a:pt x="465" y="292"/>
                  </a:cubicBezTo>
                  <a:cubicBezTo>
                    <a:pt x="715" y="125"/>
                    <a:pt x="965" y="90"/>
                    <a:pt x="965" y="42"/>
                  </a:cubicBezTo>
                  <a:cubicBezTo>
                    <a:pt x="965" y="21"/>
                    <a:pt x="908" y="1"/>
                    <a:pt x="819"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2451775" y="4087700"/>
              <a:ext cx="18200" cy="20700"/>
            </a:xfrm>
            <a:custGeom>
              <a:avLst/>
              <a:gdLst/>
              <a:ahLst/>
              <a:cxnLst/>
              <a:rect l="l" t="t" r="r" b="b"/>
              <a:pathLst>
                <a:path w="728" h="828" extrusionOk="0">
                  <a:moveTo>
                    <a:pt x="683" y="0"/>
                  </a:moveTo>
                  <a:cubicBezTo>
                    <a:pt x="592" y="0"/>
                    <a:pt x="379" y="70"/>
                    <a:pt x="215" y="280"/>
                  </a:cubicBezTo>
                  <a:cubicBezTo>
                    <a:pt x="1" y="542"/>
                    <a:pt x="48" y="827"/>
                    <a:pt x="96" y="827"/>
                  </a:cubicBezTo>
                  <a:cubicBezTo>
                    <a:pt x="144" y="827"/>
                    <a:pt x="191" y="601"/>
                    <a:pt x="358" y="387"/>
                  </a:cubicBezTo>
                  <a:cubicBezTo>
                    <a:pt x="525" y="161"/>
                    <a:pt x="727" y="65"/>
                    <a:pt x="727" y="18"/>
                  </a:cubicBezTo>
                  <a:cubicBezTo>
                    <a:pt x="727" y="7"/>
                    <a:pt x="711" y="0"/>
                    <a:pt x="68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2483325" y="4098300"/>
              <a:ext cx="13125" cy="22300"/>
            </a:xfrm>
            <a:custGeom>
              <a:avLst/>
              <a:gdLst/>
              <a:ahLst/>
              <a:cxnLst/>
              <a:rect l="l" t="t" r="r" b="b"/>
              <a:pathLst>
                <a:path w="525" h="892" extrusionOk="0">
                  <a:moveTo>
                    <a:pt x="479" y="0"/>
                  </a:moveTo>
                  <a:cubicBezTo>
                    <a:pt x="414" y="0"/>
                    <a:pt x="232" y="123"/>
                    <a:pt x="120" y="368"/>
                  </a:cubicBezTo>
                  <a:cubicBezTo>
                    <a:pt x="1" y="642"/>
                    <a:pt x="72" y="892"/>
                    <a:pt x="120" y="892"/>
                  </a:cubicBezTo>
                  <a:cubicBezTo>
                    <a:pt x="168" y="880"/>
                    <a:pt x="191" y="665"/>
                    <a:pt x="287" y="439"/>
                  </a:cubicBezTo>
                  <a:cubicBezTo>
                    <a:pt x="382" y="201"/>
                    <a:pt x="525" y="46"/>
                    <a:pt x="501" y="11"/>
                  </a:cubicBezTo>
                  <a:cubicBezTo>
                    <a:pt x="498" y="4"/>
                    <a:pt x="490" y="0"/>
                    <a:pt x="47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2398800" y="4056750"/>
              <a:ext cx="40500" cy="21275"/>
            </a:xfrm>
            <a:custGeom>
              <a:avLst/>
              <a:gdLst/>
              <a:ahLst/>
              <a:cxnLst/>
              <a:rect l="l" t="t" r="r" b="b"/>
              <a:pathLst>
                <a:path w="1620" h="851" extrusionOk="0">
                  <a:moveTo>
                    <a:pt x="312" y="169"/>
                  </a:moveTo>
                  <a:cubicBezTo>
                    <a:pt x="348" y="169"/>
                    <a:pt x="392" y="174"/>
                    <a:pt x="441" y="184"/>
                  </a:cubicBezTo>
                  <a:cubicBezTo>
                    <a:pt x="536" y="208"/>
                    <a:pt x="643" y="232"/>
                    <a:pt x="739" y="268"/>
                  </a:cubicBezTo>
                  <a:cubicBezTo>
                    <a:pt x="905" y="327"/>
                    <a:pt x="1072" y="410"/>
                    <a:pt x="1215" y="518"/>
                  </a:cubicBezTo>
                  <a:cubicBezTo>
                    <a:pt x="1370" y="628"/>
                    <a:pt x="1479" y="730"/>
                    <a:pt x="1542" y="788"/>
                  </a:cubicBezTo>
                  <a:lnTo>
                    <a:pt x="1542" y="788"/>
                  </a:lnTo>
                  <a:cubicBezTo>
                    <a:pt x="1407" y="744"/>
                    <a:pt x="1259" y="714"/>
                    <a:pt x="1120" y="684"/>
                  </a:cubicBezTo>
                  <a:cubicBezTo>
                    <a:pt x="941" y="637"/>
                    <a:pt x="774" y="577"/>
                    <a:pt x="608" y="506"/>
                  </a:cubicBezTo>
                  <a:cubicBezTo>
                    <a:pt x="512" y="458"/>
                    <a:pt x="417" y="410"/>
                    <a:pt x="322" y="363"/>
                  </a:cubicBezTo>
                  <a:cubicBezTo>
                    <a:pt x="286" y="327"/>
                    <a:pt x="239" y="303"/>
                    <a:pt x="203" y="268"/>
                  </a:cubicBezTo>
                  <a:cubicBezTo>
                    <a:pt x="203" y="244"/>
                    <a:pt x="179" y="268"/>
                    <a:pt x="203" y="208"/>
                  </a:cubicBezTo>
                  <a:cubicBezTo>
                    <a:pt x="224" y="180"/>
                    <a:pt x="261" y="169"/>
                    <a:pt x="312" y="169"/>
                  </a:cubicBezTo>
                  <a:close/>
                  <a:moveTo>
                    <a:pt x="335" y="1"/>
                  </a:moveTo>
                  <a:cubicBezTo>
                    <a:pt x="315" y="1"/>
                    <a:pt x="295" y="2"/>
                    <a:pt x="274" y="6"/>
                  </a:cubicBezTo>
                  <a:cubicBezTo>
                    <a:pt x="191" y="6"/>
                    <a:pt x="108" y="53"/>
                    <a:pt x="60" y="125"/>
                  </a:cubicBezTo>
                  <a:cubicBezTo>
                    <a:pt x="0" y="208"/>
                    <a:pt x="24" y="315"/>
                    <a:pt x="84" y="387"/>
                  </a:cubicBezTo>
                  <a:cubicBezTo>
                    <a:pt x="131" y="446"/>
                    <a:pt x="191" y="482"/>
                    <a:pt x="251" y="506"/>
                  </a:cubicBezTo>
                  <a:cubicBezTo>
                    <a:pt x="346" y="565"/>
                    <a:pt x="453" y="613"/>
                    <a:pt x="560" y="660"/>
                  </a:cubicBezTo>
                  <a:cubicBezTo>
                    <a:pt x="727" y="732"/>
                    <a:pt x="917" y="780"/>
                    <a:pt x="1108" y="815"/>
                  </a:cubicBezTo>
                  <a:cubicBezTo>
                    <a:pt x="1191" y="839"/>
                    <a:pt x="1277" y="851"/>
                    <a:pt x="1364" y="851"/>
                  </a:cubicBezTo>
                  <a:cubicBezTo>
                    <a:pt x="1438" y="851"/>
                    <a:pt x="1511" y="842"/>
                    <a:pt x="1583" y="825"/>
                  </a:cubicBezTo>
                  <a:lnTo>
                    <a:pt x="1583" y="825"/>
                  </a:lnTo>
                  <a:cubicBezTo>
                    <a:pt x="1595" y="834"/>
                    <a:pt x="1602" y="840"/>
                    <a:pt x="1606" y="840"/>
                  </a:cubicBezTo>
                  <a:cubicBezTo>
                    <a:pt x="1607" y="840"/>
                    <a:pt x="1607" y="840"/>
                    <a:pt x="1608" y="839"/>
                  </a:cubicBezTo>
                  <a:cubicBezTo>
                    <a:pt x="1610" y="837"/>
                    <a:pt x="1609" y="830"/>
                    <a:pt x="1605" y="819"/>
                  </a:cubicBezTo>
                  <a:lnTo>
                    <a:pt x="1605" y="819"/>
                  </a:lnTo>
                  <a:cubicBezTo>
                    <a:pt x="1610" y="818"/>
                    <a:pt x="1615" y="817"/>
                    <a:pt x="1620" y="815"/>
                  </a:cubicBezTo>
                  <a:cubicBezTo>
                    <a:pt x="1614" y="813"/>
                    <a:pt x="1607" y="811"/>
                    <a:pt x="1601" y="808"/>
                  </a:cubicBezTo>
                  <a:lnTo>
                    <a:pt x="1601" y="808"/>
                  </a:lnTo>
                  <a:cubicBezTo>
                    <a:pt x="1575" y="746"/>
                    <a:pt x="1481" y="599"/>
                    <a:pt x="1286" y="422"/>
                  </a:cubicBezTo>
                  <a:cubicBezTo>
                    <a:pt x="1143" y="303"/>
                    <a:pt x="977" y="196"/>
                    <a:pt x="798" y="125"/>
                  </a:cubicBezTo>
                  <a:cubicBezTo>
                    <a:pt x="691" y="77"/>
                    <a:pt x="584" y="41"/>
                    <a:pt x="477" y="18"/>
                  </a:cubicBezTo>
                  <a:cubicBezTo>
                    <a:pt x="426" y="9"/>
                    <a:pt x="382" y="1"/>
                    <a:pt x="335"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2433625" y="4037225"/>
              <a:ext cx="20275" cy="41700"/>
            </a:xfrm>
            <a:custGeom>
              <a:avLst/>
              <a:gdLst/>
              <a:ahLst/>
              <a:cxnLst/>
              <a:rect l="l" t="t" r="r" b="b"/>
              <a:pathLst>
                <a:path w="811" h="1668" extrusionOk="0">
                  <a:moveTo>
                    <a:pt x="512" y="1"/>
                  </a:moveTo>
                  <a:cubicBezTo>
                    <a:pt x="370" y="25"/>
                    <a:pt x="251" y="132"/>
                    <a:pt x="191" y="275"/>
                  </a:cubicBezTo>
                  <a:cubicBezTo>
                    <a:pt x="143" y="382"/>
                    <a:pt x="108" y="489"/>
                    <a:pt x="72" y="596"/>
                  </a:cubicBezTo>
                  <a:cubicBezTo>
                    <a:pt x="24" y="787"/>
                    <a:pt x="1" y="977"/>
                    <a:pt x="12" y="1168"/>
                  </a:cubicBezTo>
                  <a:cubicBezTo>
                    <a:pt x="12" y="1346"/>
                    <a:pt x="72" y="1525"/>
                    <a:pt x="167" y="1668"/>
                  </a:cubicBezTo>
                  <a:cubicBezTo>
                    <a:pt x="191" y="1668"/>
                    <a:pt x="131" y="1477"/>
                    <a:pt x="131" y="1156"/>
                  </a:cubicBezTo>
                  <a:cubicBezTo>
                    <a:pt x="131" y="977"/>
                    <a:pt x="155" y="810"/>
                    <a:pt x="215" y="632"/>
                  </a:cubicBezTo>
                  <a:cubicBezTo>
                    <a:pt x="239" y="537"/>
                    <a:pt x="286" y="441"/>
                    <a:pt x="334" y="346"/>
                  </a:cubicBezTo>
                  <a:cubicBezTo>
                    <a:pt x="370" y="263"/>
                    <a:pt x="477" y="191"/>
                    <a:pt x="512" y="168"/>
                  </a:cubicBezTo>
                  <a:cubicBezTo>
                    <a:pt x="515" y="167"/>
                    <a:pt x="517" y="167"/>
                    <a:pt x="519" y="167"/>
                  </a:cubicBezTo>
                  <a:cubicBezTo>
                    <a:pt x="554" y="167"/>
                    <a:pt x="597" y="257"/>
                    <a:pt x="620" y="358"/>
                  </a:cubicBezTo>
                  <a:cubicBezTo>
                    <a:pt x="632" y="453"/>
                    <a:pt x="643" y="560"/>
                    <a:pt x="632" y="656"/>
                  </a:cubicBezTo>
                  <a:cubicBezTo>
                    <a:pt x="620" y="834"/>
                    <a:pt x="572" y="1001"/>
                    <a:pt x="489" y="1156"/>
                  </a:cubicBezTo>
                  <a:cubicBezTo>
                    <a:pt x="393" y="1287"/>
                    <a:pt x="286" y="1418"/>
                    <a:pt x="179" y="1549"/>
                  </a:cubicBezTo>
                  <a:cubicBezTo>
                    <a:pt x="179" y="1551"/>
                    <a:pt x="182" y="1553"/>
                    <a:pt x="188" y="1553"/>
                  </a:cubicBezTo>
                  <a:cubicBezTo>
                    <a:pt x="229" y="1553"/>
                    <a:pt x="416" y="1469"/>
                    <a:pt x="584" y="1227"/>
                  </a:cubicBezTo>
                  <a:cubicBezTo>
                    <a:pt x="703" y="1060"/>
                    <a:pt x="774" y="870"/>
                    <a:pt x="798" y="679"/>
                  </a:cubicBezTo>
                  <a:cubicBezTo>
                    <a:pt x="810" y="560"/>
                    <a:pt x="810" y="441"/>
                    <a:pt x="798" y="322"/>
                  </a:cubicBezTo>
                  <a:cubicBezTo>
                    <a:pt x="786" y="263"/>
                    <a:pt x="763" y="203"/>
                    <a:pt x="739" y="144"/>
                  </a:cubicBezTo>
                  <a:cubicBezTo>
                    <a:pt x="691" y="48"/>
                    <a:pt x="608" y="1"/>
                    <a:pt x="512"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1741275" y="2595975"/>
              <a:ext cx="705475" cy="1466000"/>
            </a:xfrm>
            <a:custGeom>
              <a:avLst/>
              <a:gdLst/>
              <a:ahLst/>
              <a:cxnLst/>
              <a:rect l="l" t="t" r="r" b="b"/>
              <a:pathLst>
                <a:path w="28219" h="58640" extrusionOk="0">
                  <a:moveTo>
                    <a:pt x="4823" y="1"/>
                  </a:moveTo>
                  <a:cubicBezTo>
                    <a:pt x="4823" y="1"/>
                    <a:pt x="965" y="6430"/>
                    <a:pt x="965" y="10264"/>
                  </a:cubicBezTo>
                  <a:lnTo>
                    <a:pt x="1" y="57079"/>
                  </a:lnTo>
                  <a:lnTo>
                    <a:pt x="6644" y="58044"/>
                  </a:lnTo>
                  <a:lnTo>
                    <a:pt x="11323" y="12312"/>
                  </a:lnTo>
                  <a:cubicBezTo>
                    <a:pt x="11323" y="12312"/>
                    <a:pt x="21968" y="58639"/>
                    <a:pt x="22325" y="58639"/>
                  </a:cubicBezTo>
                  <a:cubicBezTo>
                    <a:pt x="22682" y="58639"/>
                    <a:pt x="28218" y="57651"/>
                    <a:pt x="28218" y="57651"/>
                  </a:cubicBezTo>
                  <a:lnTo>
                    <a:pt x="19836" y="215"/>
                  </a:lnTo>
                  <a:lnTo>
                    <a:pt x="4823" y="1"/>
                  </a:lnTo>
                  <a:close/>
                </a:path>
              </a:pathLst>
            </a:custGeom>
            <a:solidFill>
              <a:srgbClr val="F26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1904400" y="2874500"/>
              <a:ext cx="225950" cy="55275"/>
            </a:xfrm>
            <a:custGeom>
              <a:avLst/>
              <a:gdLst/>
              <a:ahLst/>
              <a:cxnLst/>
              <a:rect l="l" t="t" r="r" b="b"/>
              <a:pathLst>
                <a:path w="9038" h="2211" extrusionOk="0">
                  <a:moveTo>
                    <a:pt x="41" y="1"/>
                  </a:moveTo>
                  <a:cubicBezTo>
                    <a:pt x="31" y="1"/>
                    <a:pt x="25" y="2"/>
                    <a:pt x="24" y="4"/>
                  </a:cubicBezTo>
                  <a:cubicBezTo>
                    <a:pt x="0" y="52"/>
                    <a:pt x="2012" y="588"/>
                    <a:pt x="4501" y="1195"/>
                  </a:cubicBezTo>
                  <a:cubicBezTo>
                    <a:pt x="6869" y="1773"/>
                    <a:pt x="8827" y="2210"/>
                    <a:pt x="9011" y="2210"/>
                  </a:cubicBezTo>
                  <a:cubicBezTo>
                    <a:pt x="9020" y="2210"/>
                    <a:pt x="9025" y="2209"/>
                    <a:pt x="9025" y="2207"/>
                  </a:cubicBezTo>
                  <a:cubicBezTo>
                    <a:pt x="9037" y="2147"/>
                    <a:pt x="7037" y="1623"/>
                    <a:pt x="4548" y="1016"/>
                  </a:cubicBezTo>
                  <a:cubicBezTo>
                    <a:pt x="2180" y="438"/>
                    <a:pt x="244" y="1"/>
                    <a:pt x="41"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1807350" y="2887100"/>
              <a:ext cx="116125" cy="1133775"/>
            </a:xfrm>
            <a:custGeom>
              <a:avLst/>
              <a:gdLst/>
              <a:ahLst/>
              <a:cxnLst/>
              <a:rect l="l" t="t" r="r" b="b"/>
              <a:pathLst>
                <a:path w="4645" h="45351" extrusionOk="0">
                  <a:moveTo>
                    <a:pt x="4644" y="0"/>
                  </a:moveTo>
                  <a:lnTo>
                    <a:pt x="4644" y="0"/>
                  </a:lnTo>
                  <a:cubicBezTo>
                    <a:pt x="4620" y="84"/>
                    <a:pt x="4608" y="203"/>
                    <a:pt x="4573" y="345"/>
                  </a:cubicBezTo>
                  <a:cubicBezTo>
                    <a:pt x="4513" y="655"/>
                    <a:pt x="4430" y="1096"/>
                    <a:pt x="4335" y="1655"/>
                  </a:cubicBezTo>
                  <a:cubicBezTo>
                    <a:pt x="4132" y="2798"/>
                    <a:pt x="3846" y="4453"/>
                    <a:pt x="3525" y="6501"/>
                  </a:cubicBezTo>
                  <a:cubicBezTo>
                    <a:pt x="2870" y="10597"/>
                    <a:pt x="2084" y="16276"/>
                    <a:pt x="1441" y="22574"/>
                  </a:cubicBezTo>
                  <a:cubicBezTo>
                    <a:pt x="798" y="28885"/>
                    <a:pt x="417" y="34612"/>
                    <a:pt x="227" y="38755"/>
                  </a:cubicBezTo>
                  <a:cubicBezTo>
                    <a:pt x="120" y="40827"/>
                    <a:pt x="60" y="42505"/>
                    <a:pt x="36" y="43660"/>
                  </a:cubicBezTo>
                  <a:cubicBezTo>
                    <a:pt x="1" y="44232"/>
                    <a:pt x="1" y="44672"/>
                    <a:pt x="1" y="44994"/>
                  </a:cubicBezTo>
                  <a:lnTo>
                    <a:pt x="1" y="45351"/>
                  </a:lnTo>
                  <a:lnTo>
                    <a:pt x="25" y="44994"/>
                  </a:lnTo>
                  <a:lnTo>
                    <a:pt x="84" y="43660"/>
                  </a:lnTo>
                  <a:cubicBezTo>
                    <a:pt x="132" y="42505"/>
                    <a:pt x="215" y="40827"/>
                    <a:pt x="322" y="38755"/>
                  </a:cubicBezTo>
                  <a:cubicBezTo>
                    <a:pt x="537" y="34623"/>
                    <a:pt x="941" y="28885"/>
                    <a:pt x="1596" y="22598"/>
                  </a:cubicBezTo>
                  <a:cubicBezTo>
                    <a:pt x="2239" y="16300"/>
                    <a:pt x="3013" y="10621"/>
                    <a:pt x="3632" y="6525"/>
                  </a:cubicBezTo>
                  <a:cubicBezTo>
                    <a:pt x="3942" y="4465"/>
                    <a:pt x="4204" y="2810"/>
                    <a:pt x="4382" y="1667"/>
                  </a:cubicBezTo>
                  <a:cubicBezTo>
                    <a:pt x="4478" y="1096"/>
                    <a:pt x="4549" y="667"/>
                    <a:pt x="4597" y="345"/>
                  </a:cubicBezTo>
                  <a:lnTo>
                    <a:pt x="4644"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162750" y="2903475"/>
              <a:ext cx="205125" cy="1147775"/>
            </a:xfrm>
            <a:custGeom>
              <a:avLst/>
              <a:gdLst/>
              <a:ahLst/>
              <a:cxnLst/>
              <a:rect l="l" t="t" r="r" b="b"/>
              <a:pathLst>
                <a:path w="8205" h="45911" extrusionOk="0">
                  <a:moveTo>
                    <a:pt x="48" y="0"/>
                  </a:moveTo>
                  <a:lnTo>
                    <a:pt x="48" y="0"/>
                  </a:lnTo>
                  <a:cubicBezTo>
                    <a:pt x="1" y="12"/>
                    <a:pt x="1775" y="10287"/>
                    <a:pt x="4025" y="22967"/>
                  </a:cubicBezTo>
                  <a:cubicBezTo>
                    <a:pt x="6262" y="35640"/>
                    <a:pt x="8119" y="45910"/>
                    <a:pt x="8157" y="45910"/>
                  </a:cubicBezTo>
                  <a:cubicBezTo>
                    <a:pt x="8157" y="45910"/>
                    <a:pt x="8157" y="45910"/>
                    <a:pt x="8157" y="45910"/>
                  </a:cubicBezTo>
                  <a:cubicBezTo>
                    <a:pt x="8204" y="45910"/>
                    <a:pt x="6430" y="35612"/>
                    <a:pt x="4180" y="22943"/>
                  </a:cubicBezTo>
                  <a:cubicBezTo>
                    <a:pt x="1942" y="10263"/>
                    <a:pt x="96" y="0"/>
                    <a:pt x="48"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1740075" y="1936375"/>
              <a:ext cx="49750" cy="202900"/>
            </a:xfrm>
            <a:custGeom>
              <a:avLst/>
              <a:gdLst/>
              <a:ahLst/>
              <a:cxnLst/>
              <a:rect l="l" t="t" r="r" b="b"/>
              <a:pathLst>
                <a:path w="1990" h="8116" extrusionOk="0">
                  <a:moveTo>
                    <a:pt x="441" y="1"/>
                  </a:moveTo>
                  <a:lnTo>
                    <a:pt x="441" y="1"/>
                  </a:lnTo>
                  <a:cubicBezTo>
                    <a:pt x="489" y="108"/>
                    <a:pt x="549" y="215"/>
                    <a:pt x="620" y="322"/>
                  </a:cubicBezTo>
                  <a:cubicBezTo>
                    <a:pt x="787" y="596"/>
                    <a:pt x="942" y="894"/>
                    <a:pt x="1049" y="1203"/>
                  </a:cubicBezTo>
                  <a:cubicBezTo>
                    <a:pt x="1215" y="1644"/>
                    <a:pt x="1144" y="2144"/>
                    <a:pt x="870" y="2537"/>
                  </a:cubicBezTo>
                  <a:cubicBezTo>
                    <a:pt x="727" y="2763"/>
                    <a:pt x="525" y="2977"/>
                    <a:pt x="334" y="3215"/>
                  </a:cubicBezTo>
                  <a:cubicBezTo>
                    <a:pt x="132" y="3477"/>
                    <a:pt x="13" y="3787"/>
                    <a:pt x="1" y="4120"/>
                  </a:cubicBezTo>
                  <a:cubicBezTo>
                    <a:pt x="1" y="4454"/>
                    <a:pt x="96" y="4775"/>
                    <a:pt x="263" y="5049"/>
                  </a:cubicBezTo>
                  <a:cubicBezTo>
                    <a:pt x="418" y="5299"/>
                    <a:pt x="584" y="5537"/>
                    <a:pt x="775" y="5763"/>
                  </a:cubicBezTo>
                  <a:cubicBezTo>
                    <a:pt x="930" y="5966"/>
                    <a:pt x="1061" y="6180"/>
                    <a:pt x="1168" y="6406"/>
                  </a:cubicBezTo>
                  <a:cubicBezTo>
                    <a:pt x="1263" y="6609"/>
                    <a:pt x="1311" y="6835"/>
                    <a:pt x="1311" y="7049"/>
                  </a:cubicBezTo>
                  <a:cubicBezTo>
                    <a:pt x="1323" y="7240"/>
                    <a:pt x="1346" y="7442"/>
                    <a:pt x="1394" y="7621"/>
                  </a:cubicBezTo>
                  <a:cubicBezTo>
                    <a:pt x="1442" y="7764"/>
                    <a:pt x="1525" y="7895"/>
                    <a:pt x="1632" y="7990"/>
                  </a:cubicBezTo>
                  <a:cubicBezTo>
                    <a:pt x="1761" y="8096"/>
                    <a:pt x="1870" y="8115"/>
                    <a:pt x="1933" y="8115"/>
                  </a:cubicBezTo>
                  <a:cubicBezTo>
                    <a:pt x="1969" y="8115"/>
                    <a:pt x="1989" y="8109"/>
                    <a:pt x="1989" y="8109"/>
                  </a:cubicBezTo>
                  <a:cubicBezTo>
                    <a:pt x="1858" y="8085"/>
                    <a:pt x="1751" y="8025"/>
                    <a:pt x="1668" y="7942"/>
                  </a:cubicBezTo>
                  <a:cubicBezTo>
                    <a:pt x="1573" y="7847"/>
                    <a:pt x="1501" y="7728"/>
                    <a:pt x="1465" y="7597"/>
                  </a:cubicBezTo>
                  <a:cubicBezTo>
                    <a:pt x="1430" y="7418"/>
                    <a:pt x="1418" y="7228"/>
                    <a:pt x="1418" y="7049"/>
                  </a:cubicBezTo>
                  <a:cubicBezTo>
                    <a:pt x="1418" y="6811"/>
                    <a:pt x="1370" y="6573"/>
                    <a:pt x="1287" y="6359"/>
                  </a:cubicBezTo>
                  <a:cubicBezTo>
                    <a:pt x="1180" y="6109"/>
                    <a:pt x="1037" y="5882"/>
                    <a:pt x="882" y="5668"/>
                  </a:cubicBezTo>
                  <a:cubicBezTo>
                    <a:pt x="703" y="5430"/>
                    <a:pt x="537" y="5204"/>
                    <a:pt x="394" y="4954"/>
                  </a:cubicBezTo>
                  <a:cubicBezTo>
                    <a:pt x="239" y="4704"/>
                    <a:pt x="156" y="4406"/>
                    <a:pt x="144" y="4108"/>
                  </a:cubicBezTo>
                  <a:cubicBezTo>
                    <a:pt x="168" y="3823"/>
                    <a:pt x="287" y="3537"/>
                    <a:pt x="465" y="3311"/>
                  </a:cubicBezTo>
                  <a:cubicBezTo>
                    <a:pt x="644" y="3072"/>
                    <a:pt x="846" y="2870"/>
                    <a:pt x="1013" y="2620"/>
                  </a:cubicBezTo>
                  <a:cubicBezTo>
                    <a:pt x="1168" y="2394"/>
                    <a:pt x="1263" y="2132"/>
                    <a:pt x="1275" y="1858"/>
                  </a:cubicBezTo>
                  <a:cubicBezTo>
                    <a:pt x="1287" y="1620"/>
                    <a:pt x="1251" y="1382"/>
                    <a:pt x="1168" y="1156"/>
                  </a:cubicBezTo>
                  <a:cubicBezTo>
                    <a:pt x="1037" y="846"/>
                    <a:pt x="882" y="548"/>
                    <a:pt x="680" y="286"/>
                  </a:cubicBezTo>
                  <a:cubicBezTo>
                    <a:pt x="608" y="179"/>
                    <a:pt x="537" y="84"/>
                    <a:pt x="44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 name="Google Shape;1030;p44"/>
          <p:cNvSpPr txBox="1">
            <a:spLocks noGrp="1"/>
          </p:cNvSpPr>
          <p:nvPr>
            <p:ph type="title"/>
          </p:nvPr>
        </p:nvSpPr>
        <p:spPr>
          <a:xfrm>
            <a:off x="724800" y="951325"/>
            <a:ext cx="3128682" cy="9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Dữ liệu về khí thải CO2 và khí nhà kính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8"/>
          <p:cNvSpPr/>
          <p:nvPr/>
        </p:nvSpPr>
        <p:spPr>
          <a:xfrm rot="-5400000" flipH="1">
            <a:off x="2812769" y="1902663"/>
            <a:ext cx="3594988" cy="2451092"/>
          </a:xfrm>
          <a:prstGeom prst="homePlate">
            <a:avLst>
              <a:gd name="adj" fmla="val 2913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rot="-5400000" flipH="1">
            <a:off x="5462025" y="1958100"/>
            <a:ext cx="3592200" cy="2343000"/>
          </a:xfrm>
          <a:prstGeom prst="homePlate">
            <a:avLst>
              <a:gd name="adj" fmla="val 2913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rot="-5400000" flipH="1">
            <a:off x="147510" y="1958100"/>
            <a:ext cx="3592200" cy="2343000"/>
          </a:xfrm>
          <a:prstGeom prst="homePlate">
            <a:avLst>
              <a:gd name="adj" fmla="val 2913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txBox="1">
            <a:spLocks noGrp="1"/>
          </p:cNvSpPr>
          <p:nvPr>
            <p:ph type="ctrTitle"/>
          </p:nvPr>
        </p:nvSpPr>
        <p:spPr>
          <a:xfrm flipH="1">
            <a:off x="784550" y="1605121"/>
            <a:ext cx="2195400" cy="3195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CÁC LOẠI KHÍ THẢI</a:t>
            </a:r>
            <a:endParaRPr/>
          </a:p>
        </p:txBody>
      </p:sp>
      <p:sp>
        <p:nvSpPr>
          <p:cNvPr id="1204" name="Google Shape;1204;p48"/>
          <p:cNvSpPr txBox="1">
            <a:spLocks noGrp="1"/>
          </p:cNvSpPr>
          <p:nvPr>
            <p:ph type="subTitle" idx="1"/>
          </p:nvPr>
        </p:nvSpPr>
        <p:spPr>
          <a:xfrm flipH="1">
            <a:off x="784550" y="2284325"/>
            <a:ext cx="2195400" cy="764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CO2, COAL_CO2 OIL_CO2, GAS_CO2, CEMENT_CO2, FLARING_CO2, METHANE, NITROUS_OXIDE,…</a:t>
            </a:r>
          </a:p>
        </p:txBody>
      </p:sp>
      <p:sp>
        <p:nvSpPr>
          <p:cNvPr id="1205" name="Google Shape;1205;p48"/>
          <p:cNvSpPr txBox="1">
            <a:spLocks noGrp="1"/>
          </p:cNvSpPr>
          <p:nvPr>
            <p:ph type="ctrTitle" idx="2"/>
          </p:nvPr>
        </p:nvSpPr>
        <p:spPr>
          <a:xfrm flipH="1">
            <a:off x="3396088" y="1192086"/>
            <a:ext cx="2451093" cy="975319"/>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PHÁT THẢI C02 DƯA TRÊN SẢN XUẤT</a:t>
            </a:r>
            <a:endParaRPr/>
          </a:p>
        </p:txBody>
      </p:sp>
      <p:sp>
        <p:nvSpPr>
          <p:cNvPr id="1206" name="Google Shape;1206;p48"/>
          <p:cNvSpPr txBox="1">
            <a:spLocks noGrp="1"/>
          </p:cNvSpPr>
          <p:nvPr>
            <p:ph type="subTitle" idx="3"/>
          </p:nvPr>
        </p:nvSpPr>
        <p:spPr>
          <a:xfrm flipH="1">
            <a:off x="3296369" y="2195522"/>
            <a:ext cx="2627787" cy="2125833"/>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CO2_PER_CAPITA, CO2_PER_GDP, CO2_GROWTH_ABS, CO2_PER_UNIT_ENEGRY, </a:t>
            </a:r>
          </a:p>
          <a:p>
            <a:pPr marL="0" lvl="0" indent="0" algn="ctr" rtl="0">
              <a:spcBef>
                <a:spcPts val="0"/>
              </a:spcBef>
              <a:spcAft>
                <a:spcPts val="0"/>
              </a:spcAft>
              <a:buNone/>
            </a:pPr>
            <a:r>
              <a:rPr lang="en-US"/>
              <a:t>GAS_CO2_PER_CAPITA,</a:t>
            </a:r>
          </a:p>
          <a:p>
            <a:pPr marL="0" lvl="0" indent="0" algn="ctr" rtl="0">
              <a:spcBef>
                <a:spcPts val="0"/>
              </a:spcBef>
              <a:spcAft>
                <a:spcPts val="0"/>
              </a:spcAft>
              <a:buNone/>
            </a:pPr>
            <a:r>
              <a:rPr lang="en-US"/>
              <a:t>OIL_C02_PER_CAPITA,</a:t>
            </a:r>
          </a:p>
          <a:p>
            <a:pPr marL="0" lvl="0" indent="0" algn="ctr" rtl="0">
              <a:spcBef>
                <a:spcPts val="0"/>
              </a:spcBef>
              <a:spcAft>
                <a:spcPts val="0"/>
              </a:spcAft>
              <a:buNone/>
            </a:pPr>
            <a:r>
              <a:rPr lang="en-US"/>
              <a:t>OITHER_C02_PER_CAPITA ,…</a:t>
            </a:r>
            <a:endParaRPr/>
          </a:p>
        </p:txBody>
      </p:sp>
      <p:sp>
        <p:nvSpPr>
          <p:cNvPr id="1207" name="Google Shape;1207;p48"/>
          <p:cNvSpPr txBox="1">
            <a:spLocks noGrp="1"/>
          </p:cNvSpPr>
          <p:nvPr>
            <p:ph type="ctrTitle" idx="4"/>
          </p:nvPr>
        </p:nvSpPr>
        <p:spPr>
          <a:xfrm flipH="1">
            <a:off x="5952167" y="1126655"/>
            <a:ext cx="2505069" cy="104075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PHÁT THẢI C02 DỰA TRÊN MỨC TIÊU THỤ</a:t>
            </a:r>
            <a:endParaRPr/>
          </a:p>
        </p:txBody>
      </p:sp>
      <p:sp>
        <p:nvSpPr>
          <p:cNvPr id="1208" name="Google Shape;1208;p48"/>
          <p:cNvSpPr txBox="1">
            <a:spLocks noGrp="1"/>
          </p:cNvSpPr>
          <p:nvPr>
            <p:ph type="subTitle" idx="5"/>
          </p:nvPr>
        </p:nvSpPr>
        <p:spPr>
          <a:xfrm flipH="1">
            <a:off x="6086624" y="2276335"/>
            <a:ext cx="2272826" cy="1964209"/>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CONSUMPTION_CO2,</a:t>
            </a:r>
          </a:p>
          <a:p>
            <a:pPr marL="0" lvl="0" indent="0" algn="ctr" rtl="0">
              <a:spcBef>
                <a:spcPts val="0"/>
              </a:spcBef>
              <a:spcAft>
                <a:spcPts val="0"/>
              </a:spcAft>
              <a:buNone/>
            </a:pPr>
            <a:r>
              <a:rPr lang="en"/>
              <a:t>CONSUMPTION_CO2_PER_CAPITA,</a:t>
            </a:r>
          </a:p>
          <a:p>
            <a:pPr marL="0" lvl="0" indent="0" algn="ctr" rtl="0">
              <a:spcBef>
                <a:spcPts val="0"/>
              </a:spcBef>
              <a:spcAft>
                <a:spcPts val="0"/>
              </a:spcAft>
              <a:buNone/>
            </a:pPr>
            <a:r>
              <a:rPr lang="en"/>
              <a:t>CONSUMPTION_CO2_PER_GDP,</a:t>
            </a:r>
          </a:p>
          <a:p>
            <a:pPr marL="0" lvl="0" indent="0" algn="ctr" rtl="0">
              <a:spcBef>
                <a:spcPts val="0"/>
              </a:spcBef>
              <a:spcAft>
                <a:spcPts val="0"/>
              </a:spcAft>
              <a:buNone/>
            </a:pPr>
            <a:r>
              <a:rPr lang="en"/>
              <a:t>ENERGY_PER_CAPITA,</a:t>
            </a:r>
          </a:p>
          <a:p>
            <a:pPr marL="0" lvl="0" indent="0" algn="ctr" rtl="0">
              <a:spcBef>
                <a:spcPts val="0"/>
              </a:spcBef>
              <a:spcAft>
                <a:spcPts val="0"/>
              </a:spcAft>
              <a:buNone/>
            </a:pPr>
            <a:r>
              <a:rPr lang="en"/>
              <a:t>ENERGY_PER_GDP</a:t>
            </a:r>
            <a:endParaRPr/>
          </a:p>
        </p:txBody>
      </p:sp>
      <p:sp>
        <p:nvSpPr>
          <p:cNvPr id="1209" name="Google Shape;1209;p48"/>
          <p:cNvSpPr txBox="1">
            <a:spLocks noGrp="1"/>
          </p:cNvSpPr>
          <p:nvPr>
            <p:ph type="title" idx="6"/>
          </p:nvPr>
        </p:nvSpPr>
        <p:spPr>
          <a:xfrm>
            <a:off x="1165200" y="445025"/>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MỘT SỐ THUỘC TÍNH CỦA DỮ LIỆU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9"/>
          <p:cNvSpPr txBox="1">
            <a:spLocks noGrp="1"/>
          </p:cNvSpPr>
          <p:nvPr>
            <p:ph type="title"/>
          </p:nvPr>
        </p:nvSpPr>
        <p:spPr>
          <a:xfrm>
            <a:off x="1365240" y="512835"/>
            <a:ext cx="7123440" cy="57682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2800"/>
              <a:t>NHỮNG CÂU HỎI VÀ VẤN ĐỀ MÀ NHÓM MUỐN TÌM HIỂU TRÊN BỘ DỮ LIỆU</a:t>
            </a:r>
            <a:endParaRPr sz="2800"/>
          </a:p>
        </p:txBody>
      </p:sp>
      <p:sp>
        <p:nvSpPr>
          <p:cNvPr id="1234" name="Google Shape;1234;p49"/>
          <p:cNvSpPr txBox="1">
            <a:spLocks noGrp="1"/>
          </p:cNvSpPr>
          <p:nvPr>
            <p:ph type="subTitle" idx="1"/>
          </p:nvPr>
        </p:nvSpPr>
        <p:spPr>
          <a:xfrm>
            <a:off x="1005840" y="1344689"/>
            <a:ext cx="7200900" cy="3285975"/>
          </a:xfrm>
          <a:prstGeom prst="rect">
            <a:avLst/>
          </a:prstGeom>
        </p:spPr>
        <p:txBody>
          <a:bodyPr spcFirstLastPara="1" wrap="square" lIns="91425" tIns="0" rIns="91425" bIns="91425" anchor="t" anchorCtr="0">
            <a:noAutofit/>
          </a:bodyPr>
          <a:lstStyle/>
          <a:p>
            <a:pPr algn="just">
              <a:buFont typeface="+mj-lt"/>
              <a:buAutoNum type="arabicPeriod"/>
            </a:pPr>
            <a:r>
              <a:rPr lang="vi-VN" sz="1600" b="1" i="0" u="sng">
                <a:solidFill>
                  <a:schemeClr val="bg1">
                    <a:lumMod val="10000"/>
                  </a:schemeClr>
                </a:solidFill>
                <a:effectLst/>
                <a:latin typeface="+mj-lt"/>
              </a:rPr>
              <a:t>Khí thải CO</a:t>
            </a:r>
            <a:r>
              <a:rPr lang="vi-VN" sz="1600" b="1" i="0" u="sng" baseline="-25000">
                <a:solidFill>
                  <a:schemeClr val="bg1">
                    <a:lumMod val="10000"/>
                  </a:schemeClr>
                </a:solidFill>
                <a:effectLst/>
                <a:latin typeface="+mj-lt"/>
              </a:rPr>
              <a:t>2</a:t>
            </a:r>
            <a:r>
              <a:rPr lang="vi-VN" sz="1600" b="0" i="0" u="sng">
                <a:solidFill>
                  <a:schemeClr val="bg1">
                    <a:lumMod val="10000"/>
                  </a:schemeClr>
                </a:solidFill>
                <a:effectLst/>
                <a:latin typeface="+mj-lt"/>
              </a:rPr>
              <a:t> </a:t>
            </a:r>
            <a:r>
              <a:rPr lang="vi-VN" sz="1600" b="1" i="0">
                <a:solidFill>
                  <a:schemeClr val="bg1">
                    <a:lumMod val="10000"/>
                  </a:schemeClr>
                </a:solidFill>
                <a:effectLst/>
                <a:latin typeface="+mj-lt"/>
              </a:rPr>
              <a:t>:</a:t>
            </a:r>
            <a:r>
              <a:rPr lang="vi-VN" sz="1600" b="0" i="0">
                <a:solidFill>
                  <a:schemeClr val="bg1">
                    <a:lumMod val="10000"/>
                  </a:schemeClr>
                </a:solidFill>
                <a:effectLst/>
                <a:latin typeface="+mj-lt"/>
              </a:rPr>
              <a:t> Một quốc gia thải ra bao nhiêu mỗi năm? Lượng khí thải trung bình mỗi người là bao nhiêu? Nó đã phát ra bao nhiêu theo thời gian? Làm thế nào để so sánh lượng khí thải khi chúng ta điều chỉnh cho thương mại?</a:t>
            </a:r>
          </a:p>
          <a:p>
            <a:pPr algn="just">
              <a:buFont typeface="+mj-lt"/>
              <a:buAutoNum type="arabicPeriod"/>
            </a:pPr>
            <a:r>
              <a:rPr lang="vi-VN" sz="1600" b="1" i="0" u="sng">
                <a:solidFill>
                  <a:schemeClr val="bg1">
                    <a:lumMod val="10000"/>
                  </a:schemeClr>
                </a:solidFill>
                <a:effectLst/>
                <a:latin typeface="+mj-lt"/>
              </a:rPr>
              <a:t>Than, dầu, khí đốt, xi măng</a:t>
            </a:r>
            <a:r>
              <a:rPr lang="vi-VN" sz="1600" b="1" i="0">
                <a:solidFill>
                  <a:schemeClr val="bg1">
                    <a:lumMod val="10000"/>
                  </a:schemeClr>
                </a:solidFill>
                <a:effectLst/>
                <a:latin typeface="+mj-lt"/>
              </a:rPr>
              <a:t>:</a:t>
            </a:r>
            <a:r>
              <a:rPr lang="vi-VN" sz="1600" b="0" i="0">
                <a:solidFill>
                  <a:schemeClr val="bg1">
                    <a:lumMod val="10000"/>
                  </a:schemeClr>
                </a:solidFill>
                <a:effectLst/>
                <a:latin typeface="+mj-lt"/>
              </a:rPr>
              <a:t> Bao nhiêu CO</a:t>
            </a:r>
            <a:r>
              <a:rPr lang="vi-VN" sz="1600" b="0" i="0" baseline="-25000">
                <a:solidFill>
                  <a:schemeClr val="bg1">
                    <a:lumMod val="10000"/>
                  </a:schemeClr>
                </a:solidFill>
                <a:effectLst/>
                <a:latin typeface="+mj-lt"/>
              </a:rPr>
              <a:t>2</a:t>
            </a:r>
            <a:r>
              <a:rPr lang="vi-VN" sz="1600" b="0" i="0">
                <a:solidFill>
                  <a:schemeClr val="bg1">
                    <a:lumMod val="10000"/>
                  </a:schemeClr>
                </a:solidFill>
                <a:effectLst/>
                <a:latin typeface="+mj-lt"/>
              </a:rPr>
              <a:t> đến từ sản xuất than, dầu, khí, đốt lò hoặc xi măng?</a:t>
            </a:r>
          </a:p>
          <a:p>
            <a:pPr algn="just">
              <a:buFont typeface="+mj-lt"/>
              <a:buAutoNum type="arabicPeriod"/>
            </a:pPr>
            <a:r>
              <a:rPr lang="vi-VN" sz="1600" b="1" i="0" u="sng">
                <a:solidFill>
                  <a:schemeClr val="bg1">
                    <a:lumMod val="10000"/>
                  </a:schemeClr>
                </a:solidFill>
                <a:effectLst/>
                <a:latin typeface="+mj-lt"/>
              </a:rPr>
              <a:t>Các loại khí nhà kính khác</a:t>
            </a:r>
            <a:r>
              <a:rPr lang="vi-VN" sz="1600" b="1" i="0">
                <a:solidFill>
                  <a:schemeClr val="bg1">
                    <a:lumMod val="10000"/>
                  </a:schemeClr>
                </a:solidFill>
                <a:effectLst/>
                <a:latin typeface="+mj-lt"/>
              </a:rPr>
              <a:t>:</a:t>
            </a:r>
            <a:r>
              <a:rPr lang="vi-VN" sz="1600" b="0" i="0">
                <a:solidFill>
                  <a:schemeClr val="bg1">
                    <a:lumMod val="10000"/>
                  </a:schemeClr>
                </a:solidFill>
                <a:effectLst/>
                <a:latin typeface="+mj-lt"/>
              </a:rPr>
              <a:t> Mỗi quốc gia thải ra bao nhiêu tổng lượng khí nhà kính? Bao nhiêu khí mê-tan và oxit nitơ được thải ra?</a:t>
            </a:r>
          </a:p>
          <a:p>
            <a:pPr algn="just">
              <a:buFont typeface="+mj-lt"/>
              <a:buAutoNum type="arabicPeriod"/>
            </a:pPr>
            <a:r>
              <a:rPr lang="vi-VN" sz="1600" b="1" i="0" u="sng">
                <a:solidFill>
                  <a:schemeClr val="bg1">
                    <a:lumMod val="10000"/>
                  </a:schemeClr>
                </a:solidFill>
                <a:effectLst/>
                <a:latin typeface="+mj-lt"/>
              </a:rPr>
              <a:t>Phát thải theo ngành</a:t>
            </a:r>
            <a:r>
              <a:rPr lang="vi-VN" sz="1600" b="1" i="0">
                <a:solidFill>
                  <a:schemeClr val="bg1">
                    <a:lumMod val="10000"/>
                  </a:schemeClr>
                </a:solidFill>
                <a:effectLst/>
                <a:latin typeface="+mj-lt"/>
              </a:rPr>
              <a:t>:</a:t>
            </a:r>
            <a:r>
              <a:rPr lang="en-US" sz="1600">
                <a:solidFill>
                  <a:schemeClr val="bg1">
                    <a:lumMod val="10000"/>
                  </a:schemeClr>
                </a:solidFill>
                <a:latin typeface="+mj-lt"/>
              </a:rPr>
              <a:t> </a:t>
            </a:r>
            <a:r>
              <a:rPr lang="en-US" sz="1600" b="0" i="0" err="1">
                <a:solidFill>
                  <a:schemeClr val="bg1">
                    <a:lumMod val="10000"/>
                  </a:schemeClr>
                </a:solidFill>
                <a:effectLst/>
                <a:latin typeface="Times New Roman" panose="02020603050405020304" pitchFamily="18" charset="0"/>
                <a:cs typeface="Times New Roman" panose="02020603050405020304" pitchFamily="18" charset="0"/>
              </a:rPr>
              <a:t>Ngành</a:t>
            </a:r>
            <a:r>
              <a:rPr lang="en-US" sz="1600" b="0" i="0">
                <a:solidFill>
                  <a:schemeClr val="bg1">
                    <a:lumMod val="10000"/>
                  </a:schemeClr>
                </a:solidFill>
                <a:effectLst/>
                <a:latin typeface="+mj-lt"/>
                <a:cs typeface="Times New Roman" panose="02020603050405020304" pitchFamily="18" charset="0"/>
              </a:rPr>
              <a:t> </a:t>
            </a:r>
            <a:r>
              <a:rPr lang="vi-VN" sz="1600" b="0" i="0">
                <a:solidFill>
                  <a:schemeClr val="bg1">
                    <a:lumMod val="10000"/>
                  </a:schemeClr>
                </a:solidFill>
                <a:effectLst/>
                <a:latin typeface="+mj-lt"/>
              </a:rPr>
              <a:t>nào đóng góp nhiều nhất vào lượng khí thải? Giao thông đóng góp nhiều hay ít hơn điện năng; phát thải nông nghiệp và sử dụng đất lớn như thế nào?</a:t>
            </a:r>
          </a:p>
          <a:p>
            <a:pPr algn="just">
              <a:buFont typeface="+mj-lt"/>
              <a:buAutoNum type="arabicPeriod"/>
            </a:pPr>
            <a:r>
              <a:rPr lang="vi-VN" sz="1600" b="1" i="0" u="sng">
                <a:solidFill>
                  <a:schemeClr val="bg1">
                    <a:lumMod val="10000"/>
                  </a:schemeClr>
                </a:solidFill>
                <a:effectLst/>
                <a:latin typeface="+mj-lt"/>
              </a:rPr>
              <a:t>Carbon và hiệu quả năng lượng</a:t>
            </a:r>
            <a:r>
              <a:rPr lang="vi-VN" sz="1600" b="1" i="0">
                <a:solidFill>
                  <a:schemeClr val="bg1">
                    <a:lumMod val="10000"/>
                  </a:schemeClr>
                </a:solidFill>
                <a:effectLst/>
                <a:latin typeface="+mj-lt"/>
              </a:rPr>
              <a:t>:</a:t>
            </a:r>
            <a:r>
              <a:rPr lang="vi-VN" sz="1600" b="0" i="0">
                <a:solidFill>
                  <a:schemeClr val="bg1">
                    <a:lumMod val="10000"/>
                  </a:schemeClr>
                </a:solidFill>
                <a:effectLst/>
                <a:latin typeface="+mj-lt"/>
              </a:rPr>
              <a:t> Chúng ta sử dụng bao nhiêu năng lượng trên một đơn vị GDP? Chúng ta thải ra bao nhiêu carbon trên mỗi đơn vị năng lượng?</a:t>
            </a:r>
          </a:p>
          <a:p>
            <a:pPr marL="0" lvl="0" indent="0" algn="just" rtl="0">
              <a:spcBef>
                <a:spcPts val="0"/>
              </a:spcBef>
              <a:spcAft>
                <a:spcPts val="0"/>
              </a:spcAft>
              <a:buNone/>
            </a:pPr>
            <a:endParaRPr sz="160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cxnSp>
        <p:nvCxnSpPr>
          <p:cNvPr id="1785" name="Google Shape;1785;p60"/>
          <p:cNvCxnSpPr>
            <a:cxnSpLocks/>
            <a:stCxn id="1786" idx="3"/>
          </p:cNvCxnSpPr>
          <p:nvPr/>
        </p:nvCxnSpPr>
        <p:spPr>
          <a:xfrm flipV="1">
            <a:off x="5485671" y="2153249"/>
            <a:ext cx="7" cy="1359300"/>
          </a:xfrm>
          <a:prstGeom prst="straightConnector1">
            <a:avLst/>
          </a:prstGeom>
          <a:noFill/>
          <a:ln w="19050" cap="flat" cmpd="sng">
            <a:solidFill>
              <a:schemeClr val="accent5"/>
            </a:solidFill>
            <a:prstDash val="solid"/>
            <a:round/>
            <a:headEnd type="none" w="med" len="med"/>
            <a:tailEnd type="none" w="med" len="med"/>
          </a:ln>
        </p:spPr>
      </p:cxnSp>
      <p:cxnSp>
        <p:nvCxnSpPr>
          <p:cNvPr id="1787" name="Google Shape;1787;p60"/>
          <p:cNvCxnSpPr>
            <a:stCxn id="1788" idx="0"/>
          </p:cNvCxnSpPr>
          <p:nvPr/>
        </p:nvCxnSpPr>
        <p:spPr>
          <a:xfrm>
            <a:off x="7315681" y="2366849"/>
            <a:ext cx="0" cy="1353000"/>
          </a:xfrm>
          <a:prstGeom prst="straightConnector1">
            <a:avLst/>
          </a:prstGeom>
          <a:noFill/>
          <a:ln w="19050" cap="flat" cmpd="sng">
            <a:solidFill>
              <a:schemeClr val="accent1"/>
            </a:solidFill>
            <a:prstDash val="solid"/>
            <a:round/>
            <a:headEnd type="none" w="med" len="med"/>
            <a:tailEnd type="none" w="med" len="med"/>
          </a:ln>
        </p:spPr>
      </p:cxnSp>
      <p:sp>
        <p:nvSpPr>
          <p:cNvPr id="1789" name="Google Shape;1789;p60"/>
          <p:cNvSpPr txBox="1"/>
          <p:nvPr/>
        </p:nvSpPr>
        <p:spPr>
          <a:xfrm>
            <a:off x="2867199" y="3866630"/>
            <a:ext cx="1540457"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lt2"/>
                </a:solidFill>
                <a:latin typeface="Oswald Medium"/>
                <a:ea typeface="Oswald Medium"/>
                <a:cs typeface="Oswald Medium"/>
                <a:sym typeface="Oswald Medium"/>
              </a:rPr>
              <a:t>THÊM CÁC ĐIỀU KHIỂN</a:t>
            </a:r>
            <a:endParaRPr sz="2000">
              <a:solidFill>
                <a:schemeClr val="lt2"/>
              </a:solidFill>
              <a:latin typeface="Oswald Medium"/>
              <a:ea typeface="Oswald Medium"/>
              <a:cs typeface="Oswald Medium"/>
              <a:sym typeface="Oswald Medium"/>
            </a:endParaRPr>
          </a:p>
        </p:txBody>
      </p:sp>
      <p:sp>
        <p:nvSpPr>
          <p:cNvPr id="1790" name="Google Shape;1790;p60"/>
          <p:cNvSpPr txBox="1"/>
          <p:nvPr/>
        </p:nvSpPr>
        <p:spPr>
          <a:xfrm>
            <a:off x="2370714" y="3798026"/>
            <a:ext cx="222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solidFill>
                <a:schemeClr val="dk1"/>
              </a:solidFill>
              <a:latin typeface="Roboto"/>
              <a:ea typeface="Roboto"/>
              <a:cs typeface="Roboto"/>
              <a:sym typeface="Roboto"/>
            </a:endParaRPr>
          </a:p>
        </p:txBody>
      </p:sp>
      <p:sp>
        <p:nvSpPr>
          <p:cNvPr id="1791" name="Google Shape;1791;p60"/>
          <p:cNvSpPr txBox="1"/>
          <p:nvPr/>
        </p:nvSpPr>
        <p:spPr>
          <a:xfrm>
            <a:off x="6490890" y="3866630"/>
            <a:ext cx="1649581"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Oswald Medium"/>
                <a:ea typeface="Oswald Medium"/>
                <a:cs typeface="Oswald Medium"/>
                <a:sym typeface="Oswald Medium"/>
              </a:rPr>
              <a:t>TẠO DASHBOARD</a:t>
            </a:r>
            <a:endParaRPr sz="2000">
              <a:solidFill>
                <a:schemeClr val="lt2"/>
              </a:solidFill>
              <a:latin typeface="Oswald Medium"/>
              <a:ea typeface="Oswald Medium"/>
              <a:cs typeface="Oswald Medium"/>
              <a:sym typeface="Oswald Medium"/>
            </a:endParaRPr>
          </a:p>
        </p:txBody>
      </p:sp>
      <p:sp>
        <p:nvSpPr>
          <p:cNvPr id="1793" name="Google Shape;1793;p60"/>
          <p:cNvSpPr txBox="1"/>
          <p:nvPr/>
        </p:nvSpPr>
        <p:spPr>
          <a:xfrm>
            <a:off x="1201562" y="1497486"/>
            <a:ext cx="1248300"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Oswald Medium"/>
                <a:ea typeface="Oswald Medium"/>
                <a:cs typeface="Oswald Medium"/>
                <a:sym typeface="Oswald Medium"/>
              </a:rPr>
              <a:t>XỬ LÝ DỮ LIỆU</a:t>
            </a:r>
            <a:endParaRPr sz="2000">
              <a:solidFill>
                <a:schemeClr val="lt2"/>
              </a:solidFill>
              <a:latin typeface="Oswald Medium"/>
              <a:ea typeface="Oswald Medium"/>
              <a:cs typeface="Oswald Medium"/>
              <a:sym typeface="Oswald Medium"/>
            </a:endParaRPr>
          </a:p>
        </p:txBody>
      </p:sp>
      <p:sp>
        <p:nvSpPr>
          <p:cNvPr id="1794" name="Google Shape;1794;p60"/>
          <p:cNvSpPr txBox="1"/>
          <p:nvPr/>
        </p:nvSpPr>
        <p:spPr>
          <a:xfrm>
            <a:off x="716012" y="1526254"/>
            <a:ext cx="2219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solidFill>
                <a:schemeClr val="dk1"/>
              </a:solidFill>
              <a:latin typeface="Roboto"/>
              <a:ea typeface="Roboto"/>
              <a:cs typeface="Roboto"/>
              <a:sym typeface="Roboto"/>
            </a:endParaRPr>
          </a:p>
        </p:txBody>
      </p:sp>
      <p:sp>
        <p:nvSpPr>
          <p:cNvPr id="1795" name="Google Shape;1795;p60"/>
          <p:cNvSpPr txBox="1"/>
          <p:nvPr/>
        </p:nvSpPr>
        <p:spPr>
          <a:xfrm>
            <a:off x="4753193" y="1377662"/>
            <a:ext cx="1464944"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Oswald Medium"/>
                <a:ea typeface="Oswald Medium"/>
                <a:cs typeface="Oswald Medium"/>
                <a:sym typeface="Oswald Medium"/>
              </a:rPr>
              <a:t>THỰC QUAN HÓA DỮ DIỆU</a:t>
            </a:r>
            <a:endParaRPr sz="2000">
              <a:solidFill>
                <a:schemeClr val="lt2"/>
              </a:solidFill>
              <a:latin typeface="Oswald Medium"/>
              <a:ea typeface="Oswald Medium"/>
              <a:cs typeface="Oswald Medium"/>
              <a:sym typeface="Oswald Medium"/>
            </a:endParaRPr>
          </a:p>
        </p:txBody>
      </p:sp>
      <p:sp>
        <p:nvSpPr>
          <p:cNvPr id="1796" name="Google Shape;1796;p60"/>
          <p:cNvSpPr txBox="1"/>
          <p:nvPr/>
        </p:nvSpPr>
        <p:spPr>
          <a:xfrm>
            <a:off x="4374615" y="1459125"/>
            <a:ext cx="222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solidFill>
                <a:schemeClr val="dk1"/>
              </a:solidFill>
              <a:latin typeface="Roboto"/>
              <a:ea typeface="Roboto"/>
              <a:cs typeface="Roboto"/>
              <a:sym typeface="Roboto"/>
            </a:endParaRPr>
          </a:p>
        </p:txBody>
      </p:sp>
      <p:cxnSp>
        <p:nvCxnSpPr>
          <p:cNvPr id="1797" name="Google Shape;1797;p60"/>
          <p:cNvCxnSpPr>
            <a:stCxn id="1798" idx="0"/>
          </p:cNvCxnSpPr>
          <p:nvPr/>
        </p:nvCxnSpPr>
        <p:spPr>
          <a:xfrm>
            <a:off x="3663451" y="2291122"/>
            <a:ext cx="0" cy="1353000"/>
          </a:xfrm>
          <a:prstGeom prst="straightConnector1">
            <a:avLst/>
          </a:prstGeom>
          <a:noFill/>
          <a:ln w="19050" cap="flat" cmpd="sng">
            <a:solidFill>
              <a:schemeClr val="lt2"/>
            </a:solidFill>
            <a:prstDash val="solid"/>
            <a:round/>
            <a:headEnd type="none" w="med" len="med"/>
            <a:tailEnd type="none" w="med" len="med"/>
          </a:ln>
        </p:spPr>
      </p:cxnSp>
      <p:cxnSp>
        <p:nvCxnSpPr>
          <p:cNvPr id="1799" name="Google Shape;1799;p60"/>
          <p:cNvCxnSpPr/>
          <p:nvPr/>
        </p:nvCxnSpPr>
        <p:spPr>
          <a:xfrm>
            <a:off x="2137912" y="2939807"/>
            <a:ext cx="5077800" cy="0"/>
          </a:xfrm>
          <a:prstGeom prst="straightConnector1">
            <a:avLst/>
          </a:prstGeom>
          <a:noFill/>
          <a:ln w="19050" cap="flat" cmpd="sng">
            <a:solidFill>
              <a:schemeClr val="dk1"/>
            </a:solidFill>
            <a:prstDash val="solid"/>
            <a:round/>
            <a:headEnd type="none" w="med" len="med"/>
            <a:tailEnd type="none" w="med" len="med"/>
          </a:ln>
        </p:spPr>
      </p:cxnSp>
      <p:cxnSp>
        <p:nvCxnSpPr>
          <p:cNvPr id="1800" name="Google Shape;1800;p60"/>
          <p:cNvCxnSpPr>
            <a:stCxn id="1801" idx="3"/>
          </p:cNvCxnSpPr>
          <p:nvPr/>
        </p:nvCxnSpPr>
        <p:spPr>
          <a:xfrm rot="10800000">
            <a:off x="1825713" y="2153249"/>
            <a:ext cx="0" cy="1359300"/>
          </a:xfrm>
          <a:prstGeom prst="straightConnector1">
            <a:avLst/>
          </a:prstGeom>
          <a:noFill/>
          <a:ln w="19050" cap="flat" cmpd="sng">
            <a:solidFill>
              <a:schemeClr val="dk2"/>
            </a:solidFill>
            <a:prstDash val="solid"/>
            <a:round/>
            <a:headEnd type="none" w="med" len="med"/>
            <a:tailEnd type="none" w="med" len="med"/>
          </a:ln>
        </p:spPr>
      </p:cxnSp>
      <p:sp>
        <p:nvSpPr>
          <p:cNvPr id="1801" name="Google Shape;1801;p60"/>
          <p:cNvSpPr/>
          <p:nvPr/>
        </p:nvSpPr>
        <p:spPr>
          <a:xfrm rot="-5400000">
            <a:off x="1252863" y="2444249"/>
            <a:ext cx="1145700" cy="990900"/>
          </a:xfrm>
          <a:prstGeom prst="hexagon">
            <a:avLst>
              <a:gd name="adj" fmla="val 26563"/>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rot="-5400000">
            <a:off x="3090601" y="2368522"/>
            <a:ext cx="1145700" cy="990900"/>
          </a:xfrm>
          <a:prstGeom prst="hexagon">
            <a:avLst>
              <a:gd name="adj" fmla="val 26563"/>
              <a:gd name="vf" fmla="val 1154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rot="-5400000">
            <a:off x="4912821" y="2444256"/>
            <a:ext cx="1145700" cy="990886"/>
          </a:xfrm>
          <a:prstGeom prst="hexagon">
            <a:avLst>
              <a:gd name="adj" fmla="val 26563"/>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rot="-5400000">
            <a:off x="6742831" y="2444249"/>
            <a:ext cx="1145700" cy="990900"/>
          </a:xfrm>
          <a:prstGeom prst="hexagon">
            <a:avLst>
              <a:gd name="adj" fmla="val 26563"/>
              <a:gd name="vf" fmla="val 1154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txBox="1">
            <a:spLocks noGrp="1"/>
          </p:cNvSpPr>
          <p:nvPr>
            <p:ph type="title"/>
          </p:nvPr>
        </p:nvSpPr>
        <p:spPr>
          <a:xfrm>
            <a:off x="1068557" y="323227"/>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KẾT QUẢ THỰC HIỆN</a:t>
            </a:r>
            <a:endParaRPr/>
          </a:p>
        </p:txBody>
      </p:sp>
      <p:grpSp>
        <p:nvGrpSpPr>
          <p:cNvPr id="1818" name="Google Shape;1818;p60"/>
          <p:cNvGrpSpPr/>
          <p:nvPr/>
        </p:nvGrpSpPr>
        <p:grpSpPr>
          <a:xfrm>
            <a:off x="7059618" y="2683648"/>
            <a:ext cx="512126" cy="512102"/>
            <a:chOff x="-1835326" y="3000375"/>
            <a:chExt cx="512126" cy="512102"/>
          </a:xfrm>
        </p:grpSpPr>
        <p:sp>
          <p:nvSpPr>
            <p:cNvPr id="1819" name="Google Shape;1819;p60"/>
            <p:cNvSpPr/>
            <p:nvPr/>
          </p:nvSpPr>
          <p:spPr>
            <a:xfrm>
              <a:off x="-1835326" y="3000375"/>
              <a:ext cx="512126" cy="512102"/>
            </a:xfrm>
            <a:custGeom>
              <a:avLst/>
              <a:gdLst/>
              <a:ahLst/>
              <a:cxnLst/>
              <a:rect l="l" t="t" r="r" b="b"/>
              <a:pathLst>
                <a:path w="50781" h="50603" extrusionOk="0">
                  <a:moveTo>
                    <a:pt x="35731" y="1489"/>
                  </a:moveTo>
                  <a:lnTo>
                    <a:pt x="35731" y="6347"/>
                  </a:lnTo>
                  <a:lnTo>
                    <a:pt x="26135" y="6347"/>
                  </a:lnTo>
                  <a:lnTo>
                    <a:pt x="26135" y="1489"/>
                  </a:lnTo>
                  <a:close/>
                  <a:moveTo>
                    <a:pt x="32981" y="7823"/>
                  </a:moveTo>
                  <a:lnTo>
                    <a:pt x="30088" y="9109"/>
                  </a:lnTo>
                  <a:lnTo>
                    <a:pt x="30088" y="7823"/>
                  </a:lnTo>
                  <a:close/>
                  <a:moveTo>
                    <a:pt x="41815" y="4656"/>
                  </a:moveTo>
                  <a:lnTo>
                    <a:pt x="39910" y="6561"/>
                  </a:lnTo>
                  <a:cubicBezTo>
                    <a:pt x="39625" y="6847"/>
                    <a:pt x="39625" y="7323"/>
                    <a:pt x="39910" y="7609"/>
                  </a:cubicBezTo>
                  <a:lnTo>
                    <a:pt x="41815" y="9514"/>
                  </a:lnTo>
                  <a:lnTo>
                    <a:pt x="32850" y="9514"/>
                  </a:lnTo>
                  <a:lnTo>
                    <a:pt x="36767" y="7764"/>
                  </a:lnTo>
                  <a:cubicBezTo>
                    <a:pt x="37041" y="7657"/>
                    <a:pt x="37220" y="7371"/>
                    <a:pt x="37220" y="7073"/>
                  </a:cubicBezTo>
                  <a:lnTo>
                    <a:pt x="37220" y="4656"/>
                  </a:lnTo>
                  <a:close/>
                  <a:moveTo>
                    <a:pt x="10347" y="25432"/>
                  </a:moveTo>
                  <a:lnTo>
                    <a:pt x="12550" y="29969"/>
                  </a:lnTo>
                  <a:lnTo>
                    <a:pt x="10335" y="32171"/>
                  </a:lnTo>
                  <a:lnTo>
                    <a:pt x="8168" y="30004"/>
                  </a:lnTo>
                  <a:lnTo>
                    <a:pt x="10347" y="25432"/>
                  </a:lnTo>
                  <a:close/>
                  <a:moveTo>
                    <a:pt x="25385" y="18313"/>
                  </a:moveTo>
                  <a:lnTo>
                    <a:pt x="32671" y="33600"/>
                  </a:lnTo>
                  <a:lnTo>
                    <a:pt x="31719" y="34553"/>
                  </a:lnTo>
                  <a:lnTo>
                    <a:pt x="29076" y="31909"/>
                  </a:lnTo>
                  <a:cubicBezTo>
                    <a:pt x="28933" y="31761"/>
                    <a:pt x="28745" y="31686"/>
                    <a:pt x="28556" y="31686"/>
                  </a:cubicBezTo>
                  <a:cubicBezTo>
                    <a:pt x="28367" y="31686"/>
                    <a:pt x="28177" y="31761"/>
                    <a:pt x="28028" y="31909"/>
                  </a:cubicBezTo>
                  <a:lnTo>
                    <a:pt x="25385" y="34553"/>
                  </a:lnTo>
                  <a:lnTo>
                    <a:pt x="22742" y="31909"/>
                  </a:lnTo>
                  <a:cubicBezTo>
                    <a:pt x="22599" y="31767"/>
                    <a:pt x="22408" y="31695"/>
                    <a:pt x="22218" y="31695"/>
                  </a:cubicBezTo>
                  <a:cubicBezTo>
                    <a:pt x="22027" y="31695"/>
                    <a:pt x="21837" y="31767"/>
                    <a:pt x="21694" y="31909"/>
                  </a:cubicBezTo>
                  <a:lnTo>
                    <a:pt x="19051" y="34553"/>
                  </a:lnTo>
                  <a:lnTo>
                    <a:pt x="18110" y="33600"/>
                  </a:lnTo>
                  <a:lnTo>
                    <a:pt x="25385" y="18313"/>
                  </a:lnTo>
                  <a:close/>
                  <a:moveTo>
                    <a:pt x="42018" y="30088"/>
                  </a:moveTo>
                  <a:lnTo>
                    <a:pt x="44078" y="34076"/>
                  </a:lnTo>
                  <a:lnTo>
                    <a:pt x="42018" y="36136"/>
                  </a:lnTo>
                  <a:lnTo>
                    <a:pt x="39958" y="34065"/>
                  </a:lnTo>
                  <a:lnTo>
                    <a:pt x="42018" y="30088"/>
                  </a:lnTo>
                  <a:close/>
                  <a:moveTo>
                    <a:pt x="25385" y="1"/>
                  </a:moveTo>
                  <a:cubicBezTo>
                    <a:pt x="24980" y="1"/>
                    <a:pt x="24647" y="334"/>
                    <a:pt x="24647" y="751"/>
                  </a:cubicBezTo>
                  <a:lnTo>
                    <a:pt x="24647" y="16419"/>
                  </a:lnTo>
                  <a:lnTo>
                    <a:pt x="16217" y="34124"/>
                  </a:lnTo>
                  <a:lnTo>
                    <a:pt x="11002" y="23397"/>
                  </a:lnTo>
                  <a:cubicBezTo>
                    <a:pt x="10871" y="23123"/>
                    <a:pt x="10603" y="22986"/>
                    <a:pt x="10335" y="22986"/>
                  </a:cubicBezTo>
                  <a:cubicBezTo>
                    <a:pt x="10067" y="22986"/>
                    <a:pt x="9799" y="23123"/>
                    <a:pt x="9668" y="23397"/>
                  </a:cubicBezTo>
                  <a:lnTo>
                    <a:pt x="167" y="43363"/>
                  </a:lnTo>
                  <a:cubicBezTo>
                    <a:pt x="1" y="43709"/>
                    <a:pt x="132" y="44137"/>
                    <a:pt x="465" y="44328"/>
                  </a:cubicBezTo>
                  <a:cubicBezTo>
                    <a:pt x="578" y="44393"/>
                    <a:pt x="703" y="44424"/>
                    <a:pt x="826" y="44424"/>
                  </a:cubicBezTo>
                  <a:cubicBezTo>
                    <a:pt x="1105" y="44424"/>
                    <a:pt x="1377" y="44267"/>
                    <a:pt x="1501" y="43994"/>
                  </a:cubicBezTo>
                  <a:lnTo>
                    <a:pt x="7490" y="31421"/>
                  </a:lnTo>
                  <a:lnTo>
                    <a:pt x="9811" y="33743"/>
                  </a:lnTo>
                  <a:cubicBezTo>
                    <a:pt x="9954" y="33886"/>
                    <a:pt x="10145" y="33957"/>
                    <a:pt x="10335" y="33957"/>
                  </a:cubicBezTo>
                  <a:cubicBezTo>
                    <a:pt x="10526" y="33957"/>
                    <a:pt x="10716" y="33886"/>
                    <a:pt x="10859" y="33743"/>
                  </a:cubicBezTo>
                  <a:lnTo>
                    <a:pt x="13228" y="31386"/>
                  </a:lnTo>
                  <a:lnTo>
                    <a:pt x="15395" y="35850"/>
                  </a:lnTo>
                  <a:lnTo>
                    <a:pt x="9073" y="49114"/>
                  </a:lnTo>
                  <a:lnTo>
                    <a:pt x="834" y="49114"/>
                  </a:lnTo>
                  <a:cubicBezTo>
                    <a:pt x="429" y="49114"/>
                    <a:pt x="96" y="49447"/>
                    <a:pt x="96" y="49852"/>
                  </a:cubicBezTo>
                  <a:cubicBezTo>
                    <a:pt x="96" y="50269"/>
                    <a:pt x="429" y="50602"/>
                    <a:pt x="834" y="50602"/>
                  </a:cubicBezTo>
                  <a:lnTo>
                    <a:pt x="31374" y="50602"/>
                  </a:lnTo>
                  <a:cubicBezTo>
                    <a:pt x="31790" y="50602"/>
                    <a:pt x="32124" y="50269"/>
                    <a:pt x="32124" y="49852"/>
                  </a:cubicBezTo>
                  <a:cubicBezTo>
                    <a:pt x="32124" y="49447"/>
                    <a:pt x="31790" y="49114"/>
                    <a:pt x="31374" y="49114"/>
                  </a:cubicBezTo>
                  <a:lnTo>
                    <a:pt x="10728" y="49114"/>
                  </a:lnTo>
                  <a:lnTo>
                    <a:pt x="17431" y="35029"/>
                  </a:lnTo>
                  <a:lnTo>
                    <a:pt x="18527" y="36124"/>
                  </a:lnTo>
                  <a:cubicBezTo>
                    <a:pt x="18670" y="36267"/>
                    <a:pt x="18860" y="36339"/>
                    <a:pt x="19051" y="36339"/>
                  </a:cubicBezTo>
                  <a:cubicBezTo>
                    <a:pt x="19241" y="36339"/>
                    <a:pt x="19432" y="36267"/>
                    <a:pt x="19574" y="36124"/>
                  </a:cubicBezTo>
                  <a:lnTo>
                    <a:pt x="22218" y="33481"/>
                  </a:lnTo>
                  <a:lnTo>
                    <a:pt x="24861" y="36124"/>
                  </a:lnTo>
                  <a:cubicBezTo>
                    <a:pt x="25010" y="36267"/>
                    <a:pt x="25200" y="36339"/>
                    <a:pt x="25389" y="36339"/>
                  </a:cubicBezTo>
                  <a:cubicBezTo>
                    <a:pt x="25578" y="36339"/>
                    <a:pt x="25766" y="36267"/>
                    <a:pt x="25909" y="36124"/>
                  </a:cubicBezTo>
                  <a:lnTo>
                    <a:pt x="28552" y="33481"/>
                  </a:lnTo>
                  <a:lnTo>
                    <a:pt x="31195" y="36124"/>
                  </a:lnTo>
                  <a:cubicBezTo>
                    <a:pt x="31338" y="36267"/>
                    <a:pt x="31531" y="36339"/>
                    <a:pt x="31725" y="36339"/>
                  </a:cubicBezTo>
                  <a:cubicBezTo>
                    <a:pt x="31918" y="36339"/>
                    <a:pt x="32112" y="36267"/>
                    <a:pt x="32255" y="36124"/>
                  </a:cubicBezTo>
                  <a:lnTo>
                    <a:pt x="33350" y="35029"/>
                  </a:lnTo>
                  <a:lnTo>
                    <a:pt x="40053" y="49114"/>
                  </a:lnTo>
                  <a:lnTo>
                    <a:pt x="34993" y="49114"/>
                  </a:lnTo>
                  <a:cubicBezTo>
                    <a:pt x="34576" y="49114"/>
                    <a:pt x="34255" y="49447"/>
                    <a:pt x="34255" y="49852"/>
                  </a:cubicBezTo>
                  <a:cubicBezTo>
                    <a:pt x="34255" y="50269"/>
                    <a:pt x="34576" y="50602"/>
                    <a:pt x="34993" y="50602"/>
                  </a:cubicBezTo>
                  <a:lnTo>
                    <a:pt x="49947" y="50602"/>
                  </a:lnTo>
                  <a:cubicBezTo>
                    <a:pt x="50352" y="50602"/>
                    <a:pt x="50686" y="50269"/>
                    <a:pt x="50686" y="49852"/>
                  </a:cubicBezTo>
                  <a:cubicBezTo>
                    <a:pt x="50686" y="49447"/>
                    <a:pt x="50352" y="49114"/>
                    <a:pt x="49947" y="49114"/>
                  </a:cubicBezTo>
                  <a:lnTo>
                    <a:pt x="41696" y="49114"/>
                  </a:lnTo>
                  <a:lnTo>
                    <a:pt x="37124" y="39518"/>
                  </a:lnTo>
                  <a:cubicBezTo>
                    <a:pt x="37136" y="39518"/>
                    <a:pt x="37136" y="39506"/>
                    <a:pt x="37136" y="39506"/>
                  </a:cubicBezTo>
                  <a:lnTo>
                    <a:pt x="39244" y="35446"/>
                  </a:lnTo>
                  <a:lnTo>
                    <a:pt x="41494" y="37708"/>
                  </a:lnTo>
                  <a:cubicBezTo>
                    <a:pt x="41637" y="37851"/>
                    <a:pt x="41827" y="37922"/>
                    <a:pt x="42018" y="37922"/>
                  </a:cubicBezTo>
                  <a:cubicBezTo>
                    <a:pt x="42208" y="37922"/>
                    <a:pt x="42399" y="37851"/>
                    <a:pt x="42542" y="37708"/>
                  </a:cubicBezTo>
                  <a:lnTo>
                    <a:pt x="44792" y="35458"/>
                  </a:lnTo>
                  <a:lnTo>
                    <a:pt x="49281" y="44149"/>
                  </a:lnTo>
                  <a:cubicBezTo>
                    <a:pt x="49416" y="44403"/>
                    <a:pt x="49683" y="44546"/>
                    <a:pt x="49952" y="44546"/>
                  </a:cubicBezTo>
                  <a:cubicBezTo>
                    <a:pt x="50086" y="44546"/>
                    <a:pt x="50221" y="44510"/>
                    <a:pt x="50340" y="44435"/>
                  </a:cubicBezTo>
                  <a:cubicBezTo>
                    <a:pt x="50662" y="44232"/>
                    <a:pt x="50781" y="43804"/>
                    <a:pt x="50602" y="43470"/>
                  </a:cubicBezTo>
                  <a:lnTo>
                    <a:pt x="42685" y="28123"/>
                  </a:lnTo>
                  <a:cubicBezTo>
                    <a:pt x="42548" y="27861"/>
                    <a:pt x="42286" y="27730"/>
                    <a:pt x="42024" y="27730"/>
                  </a:cubicBezTo>
                  <a:cubicBezTo>
                    <a:pt x="41762" y="27730"/>
                    <a:pt x="41500" y="27861"/>
                    <a:pt x="41363" y="28123"/>
                  </a:cubicBezTo>
                  <a:lnTo>
                    <a:pt x="36327" y="37839"/>
                  </a:lnTo>
                  <a:lnTo>
                    <a:pt x="26135" y="16419"/>
                  </a:lnTo>
                  <a:lnTo>
                    <a:pt x="26135" y="7823"/>
                  </a:lnTo>
                  <a:lnTo>
                    <a:pt x="28611" y="7823"/>
                  </a:lnTo>
                  <a:lnTo>
                    <a:pt x="28611" y="10252"/>
                  </a:lnTo>
                  <a:cubicBezTo>
                    <a:pt x="28611" y="10454"/>
                    <a:pt x="28695" y="10657"/>
                    <a:pt x="28849" y="10800"/>
                  </a:cubicBezTo>
                  <a:cubicBezTo>
                    <a:pt x="29016" y="10955"/>
                    <a:pt x="29230" y="10990"/>
                    <a:pt x="29445" y="10990"/>
                  </a:cubicBezTo>
                  <a:lnTo>
                    <a:pt x="43601" y="10990"/>
                  </a:lnTo>
                  <a:cubicBezTo>
                    <a:pt x="44256" y="10990"/>
                    <a:pt x="44590" y="10181"/>
                    <a:pt x="44125" y="9728"/>
                  </a:cubicBezTo>
                  <a:lnTo>
                    <a:pt x="41482" y="7085"/>
                  </a:lnTo>
                  <a:lnTo>
                    <a:pt x="44125" y="4442"/>
                  </a:lnTo>
                  <a:cubicBezTo>
                    <a:pt x="44590" y="3977"/>
                    <a:pt x="44256" y="3168"/>
                    <a:pt x="43601" y="3168"/>
                  </a:cubicBezTo>
                  <a:lnTo>
                    <a:pt x="37220" y="3168"/>
                  </a:lnTo>
                  <a:lnTo>
                    <a:pt x="37220" y="751"/>
                  </a:lnTo>
                  <a:cubicBezTo>
                    <a:pt x="37220" y="334"/>
                    <a:pt x="36886" y="1"/>
                    <a:pt x="3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1690681" y="3024476"/>
              <a:ext cx="56567" cy="119173"/>
            </a:xfrm>
            <a:custGeom>
              <a:avLst/>
              <a:gdLst/>
              <a:ahLst/>
              <a:cxnLst/>
              <a:rect l="l" t="t" r="r" b="b"/>
              <a:pathLst>
                <a:path w="5609" h="11776" extrusionOk="0">
                  <a:moveTo>
                    <a:pt x="2799" y="0"/>
                  </a:moveTo>
                  <a:cubicBezTo>
                    <a:pt x="2394" y="0"/>
                    <a:pt x="2060" y="333"/>
                    <a:pt x="2060" y="738"/>
                  </a:cubicBezTo>
                  <a:lnTo>
                    <a:pt x="2060" y="1595"/>
                  </a:lnTo>
                  <a:cubicBezTo>
                    <a:pt x="894" y="1822"/>
                    <a:pt x="1" y="2846"/>
                    <a:pt x="1" y="4084"/>
                  </a:cubicBezTo>
                  <a:cubicBezTo>
                    <a:pt x="1" y="5489"/>
                    <a:pt x="1144" y="6632"/>
                    <a:pt x="2549" y="6632"/>
                  </a:cubicBezTo>
                  <a:lnTo>
                    <a:pt x="3061" y="6632"/>
                  </a:lnTo>
                  <a:cubicBezTo>
                    <a:pt x="3644" y="6632"/>
                    <a:pt x="4120" y="7108"/>
                    <a:pt x="4120" y="7691"/>
                  </a:cubicBezTo>
                  <a:cubicBezTo>
                    <a:pt x="4120" y="8275"/>
                    <a:pt x="3644" y="8751"/>
                    <a:pt x="3061" y="8751"/>
                  </a:cubicBezTo>
                  <a:lnTo>
                    <a:pt x="2287" y="8751"/>
                  </a:lnTo>
                  <a:cubicBezTo>
                    <a:pt x="1846" y="8751"/>
                    <a:pt x="1489" y="8394"/>
                    <a:pt x="1489" y="7953"/>
                  </a:cubicBezTo>
                  <a:cubicBezTo>
                    <a:pt x="1489" y="7537"/>
                    <a:pt x="1156" y="7203"/>
                    <a:pt x="739" y="7203"/>
                  </a:cubicBezTo>
                  <a:cubicBezTo>
                    <a:pt x="334" y="7203"/>
                    <a:pt x="1" y="7537"/>
                    <a:pt x="1" y="7953"/>
                  </a:cubicBezTo>
                  <a:cubicBezTo>
                    <a:pt x="1" y="9132"/>
                    <a:pt x="906" y="10108"/>
                    <a:pt x="2060" y="10227"/>
                  </a:cubicBezTo>
                  <a:lnTo>
                    <a:pt x="2060" y="11037"/>
                  </a:lnTo>
                  <a:cubicBezTo>
                    <a:pt x="2060" y="11454"/>
                    <a:pt x="2394" y="11775"/>
                    <a:pt x="2799" y="11775"/>
                  </a:cubicBezTo>
                  <a:cubicBezTo>
                    <a:pt x="3215" y="11775"/>
                    <a:pt x="3549" y="11454"/>
                    <a:pt x="3549" y="11037"/>
                  </a:cubicBezTo>
                  <a:lnTo>
                    <a:pt x="3549" y="10192"/>
                  </a:lnTo>
                  <a:cubicBezTo>
                    <a:pt x="4716" y="9966"/>
                    <a:pt x="5608" y="8930"/>
                    <a:pt x="5608" y="7691"/>
                  </a:cubicBezTo>
                  <a:cubicBezTo>
                    <a:pt x="5608" y="6287"/>
                    <a:pt x="4465" y="5144"/>
                    <a:pt x="3061" y="5144"/>
                  </a:cubicBezTo>
                  <a:lnTo>
                    <a:pt x="2549" y="5144"/>
                  </a:lnTo>
                  <a:cubicBezTo>
                    <a:pt x="1965" y="5144"/>
                    <a:pt x="1489" y="4667"/>
                    <a:pt x="1489" y="4084"/>
                  </a:cubicBezTo>
                  <a:cubicBezTo>
                    <a:pt x="1489" y="3500"/>
                    <a:pt x="1965" y="3024"/>
                    <a:pt x="2549" y="3024"/>
                  </a:cubicBezTo>
                  <a:lnTo>
                    <a:pt x="3322" y="3024"/>
                  </a:lnTo>
                  <a:cubicBezTo>
                    <a:pt x="3763" y="3024"/>
                    <a:pt x="4120" y="3393"/>
                    <a:pt x="4120" y="3834"/>
                  </a:cubicBezTo>
                  <a:lnTo>
                    <a:pt x="4120" y="4346"/>
                  </a:lnTo>
                  <a:cubicBezTo>
                    <a:pt x="4120" y="4751"/>
                    <a:pt x="4454" y="5084"/>
                    <a:pt x="4858" y="5084"/>
                  </a:cubicBezTo>
                  <a:cubicBezTo>
                    <a:pt x="5275" y="5084"/>
                    <a:pt x="5608" y="4751"/>
                    <a:pt x="5608" y="4346"/>
                  </a:cubicBezTo>
                  <a:lnTo>
                    <a:pt x="5608" y="3834"/>
                  </a:lnTo>
                  <a:cubicBezTo>
                    <a:pt x="5608" y="2643"/>
                    <a:pt x="4704" y="1667"/>
                    <a:pt x="3549" y="1560"/>
                  </a:cubicBezTo>
                  <a:lnTo>
                    <a:pt x="3549" y="738"/>
                  </a:lnTo>
                  <a:cubicBezTo>
                    <a:pt x="3549" y="333"/>
                    <a:pt x="3215" y="0"/>
                    <a:pt x="2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1820082" y="3128669"/>
              <a:ext cx="56567" cy="119183"/>
            </a:xfrm>
            <a:custGeom>
              <a:avLst/>
              <a:gdLst/>
              <a:ahLst/>
              <a:cxnLst/>
              <a:rect l="l" t="t" r="r" b="b"/>
              <a:pathLst>
                <a:path w="5609" h="11777" extrusionOk="0">
                  <a:moveTo>
                    <a:pt x="2811" y="1"/>
                  </a:moveTo>
                  <a:cubicBezTo>
                    <a:pt x="2394" y="1"/>
                    <a:pt x="2060" y="334"/>
                    <a:pt x="2060" y="739"/>
                  </a:cubicBezTo>
                  <a:lnTo>
                    <a:pt x="2060" y="1584"/>
                  </a:lnTo>
                  <a:cubicBezTo>
                    <a:pt x="894" y="1811"/>
                    <a:pt x="1" y="2847"/>
                    <a:pt x="1" y="4085"/>
                  </a:cubicBezTo>
                  <a:cubicBezTo>
                    <a:pt x="1" y="5490"/>
                    <a:pt x="1144" y="6633"/>
                    <a:pt x="2549" y="6633"/>
                  </a:cubicBezTo>
                  <a:lnTo>
                    <a:pt x="3061" y="6633"/>
                  </a:lnTo>
                  <a:cubicBezTo>
                    <a:pt x="3644" y="6633"/>
                    <a:pt x="4120" y="7109"/>
                    <a:pt x="4120" y="7692"/>
                  </a:cubicBezTo>
                  <a:cubicBezTo>
                    <a:pt x="4120" y="8276"/>
                    <a:pt x="3644" y="8752"/>
                    <a:pt x="3061" y="8752"/>
                  </a:cubicBezTo>
                  <a:lnTo>
                    <a:pt x="2299" y="8752"/>
                  </a:lnTo>
                  <a:cubicBezTo>
                    <a:pt x="1846" y="8752"/>
                    <a:pt x="1489" y="8395"/>
                    <a:pt x="1489" y="7942"/>
                  </a:cubicBezTo>
                  <a:cubicBezTo>
                    <a:pt x="1489" y="7538"/>
                    <a:pt x="1156" y="7204"/>
                    <a:pt x="751" y="7204"/>
                  </a:cubicBezTo>
                  <a:cubicBezTo>
                    <a:pt x="334" y="7204"/>
                    <a:pt x="1" y="7538"/>
                    <a:pt x="1" y="7942"/>
                  </a:cubicBezTo>
                  <a:cubicBezTo>
                    <a:pt x="1" y="9133"/>
                    <a:pt x="906" y="10109"/>
                    <a:pt x="2060" y="10228"/>
                  </a:cubicBezTo>
                  <a:lnTo>
                    <a:pt x="2060" y="11038"/>
                  </a:lnTo>
                  <a:cubicBezTo>
                    <a:pt x="2060" y="11443"/>
                    <a:pt x="2394" y="11776"/>
                    <a:pt x="2811" y="11776"/>
                  </a:cubicBezTo>
                  <a:cubicBezTo>
                    <a:pt x="3215" y="11776"/>
                    <a:pt x="3549" y="11443"/>
                    <a:pt x="3549" y="11038"/>
                  </a:cubicBezTo>
                  <a:lnTo>
                    <a:pt x="3549" y="10193"/>
                  </a:lnTo>
                  <a:cubicBezTo>
                    <a:pt x="4727" y="9966"/>
                    <a:pt x="5609" y="8931"/>
                    <a:pt x="5609" y="7692"/>
                  </a:cubicBezTo>
                  <a:cubicBezTo>
                    <a:pt x="5609" y="6287"/>
                    <a:pt x="4466" y="5144"/>
                    <a:pt x="3061" y="5144"/>
                  </a:cubicBezTo>
                  <a:lnTo>
                    <a:pt x="2549" y="5144"/>
                  </a:lnTo>
                  <a:cubicBezTo>
                    <a:pt x="1965" y="5144"/>
                    <a:pt x="1489" y="4668"/>
                    <a:pt x="1489" y="4085"/>
                  </a:cubicBezTo>
                  <a:cubicBezTo>
                    <a:pt x="1489" y="3501"/>
                    <a:pt x="1965" y="3025"/>
                    <a:pt x="2549" y="3025"/>
                  </a:cubicBezTo>
                  <a:lnTo>
                    <a:pt x="3323" y="3025"/>
                  </a:lnTo>
                  <a:cubicBezTo>
                    <a:pt x="3763" y="3025"/>
                    <a:pt x="4120" y="3382"/>
                    <a:pt x="4120" y="3835"/>
                  </a:cubicBezTo>
                  <a:lnTo>
                    <a:pt x="4120" y="4347"/>
                  </a:lnTo>
                  <a:cubicBezTo>
                    <a:pt x="4120" y="4752"/>
                    <a:pt x="4454" y="5085"/>
                    <a:pt x="4870" y="5085"/>
                  </a:cubicBezTo>
                  <a:cubicBezTo>
                    <a:pt x="5275" y="5085"/>
                    <a:pt x="5609" y="4752"/>
                    <a:pt x="5609" y="4347"/>
                  </a:cubicBezTo>
                  <a:lnTo>
                    <a:pt x="5609" y="3835"/>
                  </a:lnTo>
                  <a:cubicBezTo>
                    <a:pt x="5609" y="2644"/>
                    <a:pt x="4704" y="1668"/>
                    <a:pt x="3549" y="1549"/>
                  </a:cubicBezTo>
                  <a:lnTo>
                    <a:pt x="3549" y="739"/>
                  </a:lnTo>
                  <a:cubicBezTo>
                    <a:pt x="3549" y="334"/>
                    <a:pt x="3215" y="1"/>
                    <a:pt x="2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1483013" y="3160713"/>
              <a:ext cx="56446" cy="119183"/>
            </a:xfrm>
            <a:custGeom>
              <a:avLst/>
              <a:gdLst/>
              <a:ahLst/>
              <a:cxnLst/>
              <a:rect l="l" t="t" r="r" b="b"/>
              <a:pathLst>
                <a:path w="5597" h="11777" extrusionOk="0">
                  <a:moveTo>
                    <a:pt x="2798" y="1"/>
                  </a:moveTo>
                  <a:cubicBezTo>
                    <a:pt x="2394" y="1"/>
                    <a:pt x="2060" y="334"/>
                    <a:pt x="2060" y="739"/>
                  </a:cubicBezTo>
                  <a:lnTo>
                    <a:pt x="2060" y="1596"/>
                  </a:lnTo>
                  <a:cubicBezTo>
                    <a:pt x="882" y="1823"/>
                    <a:pt x="0" y="2847"/>
                    <a:pt x="0" y="4085"/>
                  </a:cubicBezTo>
                  <a:cubicBezTo>
                    <a:pt x="0" y="5490"/>
                    <a:pt x="1143" y="6633"/>
                    <a:pt x="2536" y="6633"/>
                  </a:cubicBezTo>
                  <a:lnTo>
                    <a:pt x="3060" y="6633"/>
                  </a:lnTo>
                  <a:cubicBezTo>
                    <a:pt x="3644" y="6633"/>
                    <a:pt x="4120" y="7109"/>
                    <a:pt x="4120" y="7692"/>
                  </a:cubicBezTo>
                  <a:cubicBezTo>
                    <a:pt x="4120" y="8276"/>
                    <a:pt x="3644" y="8752"/>
                    <a:pt x="3060" y="8752"/>
                  </a:cubicBezTo>
                  <a:lnTo>
                    <a:pt x="2286" y="8752"/>
                  </a:lnTo>
                  <a:cubicBezTo>
                    <a:pt x="1846" y="8752"/>
                    <a:pt x="1489" y="8395"/>
                    <a:pt x="1489" y="7954"/>
                  </a:cubicBezTo>
                  <a:cubicBezTo>
                    <a:pt x="1489" y="7538"/>
                    <a:pt x="1155" y="7204"/>
                    <a:pt x="739" y="7204"/>
                  </a:cubicBezTo>
                  <a:cubicBezTo>
                    <a:pt x="334" y="7204"/>
                    <a:pt x="0" y="7538"/>
                    <a:pt x="0" y="7954"/>
                  </a:cubicBezTo>
                  <a:cubicBezTo>
                    <a:pt x="0" y="9133"/>
                    <a:pt x="905" y="10109"/>
                    <a:pt x="2060" y="10228"/>
                  </a:cubicBezTo>
                  <a:lnTo>
                    <a:pt x="2060" y="11038"/>
                  </a:lnTo>
                  <a:cubicBezTo>
                    <a:pt x="2060" y="11443"/>
                    <a:pt x="2394" y="11776"/>
                    <a:pt x="2798" y="11776"/>
                  </a:cubicBezTo>
                  <a:cubicBezTo>
                    <a:pt x="3215" y="11776"/>
                    <a:pt x="3537" y="11443"/>
                    <a:pt x="3537" y="11038"/>
                  </a:cubicBezTo>
                  <a:lnTo>
                    <a:pt x="3537" y="10193"/>
                  </a:lnTo>
                  <a:cubicBezTo>
                    <a:pt x="4715" y="9966"/>
                    <a:pt x="5596" y="8931"/>
                    <a:pt x="5596" y="7692"/>
                  </a:cubicBezTo>
                  <a:cubicBezTo>
                    <a:pt x="5596" y="6287"/>
                    <a:pt x="4465" y="5144"/>
                    <a:pt x="3060" y="5144"/>
                  </a:cubicBezTo>
                  <a:lnTo>
                    <a:pt x="2536" y="5144"/>
                  </a:lnTo>
                  <a:cubicBezTo>
                    <a:pt x="1953" y="5144"/>
                    <a:pt x="1489" y="4668"/>
                    <a:pt x="1489" y="4085"/>
                  </a:cubicBezTo>
                  <a:cubicBezTo>
                    <a:pt x="1489" y="3501"/>
                    <a:pt x="1953" y="3025"/>
                    <a:pt x="2536" y="3025"/>
                  </a:cubicBezTo>
                  <a:lnTo>
                    <a:pt x="3310" y="3025"/>
                  </a:lnTo>
                  <a:cubicBezTo>
                    <a:pt x="3751" y="3025"/>
                    <a:pt x="4120" y="3382"/>
                    <a:pt x="4120" y="3835"/>
                  </a:cubicBezTo>
                  <a:lnTo>
                    <a:pt x="4120" y="4347"/>
                  </a:lnTo>
                  <a:cubicBezTo>
                    <a:pt x="4120" y="4752"/>
                    <a:pt x="4453" y="5085"/>
                    <a:pt x="4858" y="5085"/>
                  </a:cubicBezTo>
                  <a:cubicBezTo>
                    <a:pt x="5275" y="5085"/>
                    <a:pt x="5596" y="4752"/>
                    <a:pt x="5596" y="4347"/>
                  </a:cubicBezTo>
                  <a:lnTo>
                    <a:pt x="5596" y="3835"/>
                  </a:lnTo>
                  <a:cubicBezTo>
                    <a:pt x="5596" y="2644"/>
                    <a:pt x="4692" y="1668"/>
                    <a:pt x="3537" y="1561"/>
                  </a:cubicBezTo>
                  <a:lnTo>
                    <a:pt x="3537" y="739"/>
                  </a:lnTo>
                  <a:cubicBezTo>
                    <a:pt x="3537" y="334"/>
                    <a:pt x="3215" y="1"/>
                    <a:pt x="2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803;p71">
            <a:extLst>
              <a:ext uri="{FF2B5EF4-FFF2-40B4-BE49-F238E27FC236}">
                <a16:creationId xmlns:a16="http://schemas.microsoft.com/office/drawing/2014/main" id="{C6F9B998-7681-2AB4-497E-1A35AD501593}"/>
              </a:ext>
            </a:extLst>
          </p:cNvPr>
          <p:cNvGrpSpPr/>
          <p:nvPr/>
        </p:nvGrpSpPr>
        <p:grpSpPr>
          <a:xfrm>
            <a:off x="5175518" y="2607798"/>
            <a:ext cx="676584" cy="658927"/>
            <a:chOff x="343649" y="1692750"/>
            <a:chExt cx="1816015" cy="2450975"/>
          </a:xfrm>
        </p:grpSpPr>
        <p:sp>
          <p:nvSpPr>
            <p:cNvPr id="4" name="Google Shape;2804;p71">
              <a:extLst>
                <a:ext uri="{FF2B5EF4-FFF2-40B4-BE49-F238E27FC236}">
                  <a16:creationId xmlns:a16="http://schemas.microsoft.com/office/drawing/2014/main" id="{10F0FF56-0454-F9D3-F735-CC5DE9468FC3}"/>
                </a:ext>
              </a:extLst>
            </p:cNvPr>
            <p:cNvSpPr/>
            <p:nvPr/>
          </p:nvSpPr>
          <p:spPr>
            <a:xfrm>
              <a:off x="343649" y="4140601"/>
              <a:ext cx="1816015" cy="3124"/>
            </a:xfrm>
            <a:custGeom>
              <a:avLst/>
              <a:gdLst/>
              <a:ahLst/>
              <a:cxnLst/>
              <a:rect l="l" t="t" r="r" b="b"/>
              <a:pathLst>
                <a:path w="49412" h="85" extrusionOk="0">
                  <a:moveTo>
                    <a:pt x="24706" y="1"/>
                  </a:moveTo>
                  <a:cubicBezTo>
                    <a:pt x="11061" y="1"/>
                    <a:pt x="1" y="13"/>
                    <a:pt x="1" y="36"/>
                  </a:cubicBezTo>
                  <a:cubicBezTo>
                    <a:pt x="1" y="72"/>
                    <a:pt x="11061" y="84"/>
                    <a:pt x="24706" y="84"/>
                  </a:cubicBezTo>
                  <a:cubicBezTo>
                    <a:pt x="38351" y="84"/>
                    <a:pt x="49411" y="72"/>
                    <a:pt x="49411" y="36"/>
                  </a:cubicBezTo>
                  <a:cubicBezTo>
                    <a:pt x="49411" y="25"/>
                    <a:pt x="38351" y="1"/>
                    <a:pt x="2470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05;p71">
              <a:extLst>
                <a:ext uri="{FF2B5EF4-FFF2-40B4-BE49-F238E27FC236}">
                  <a16:creationId xmlns:a16="http://schemas.microsoft.com/office/drawing/2014/main" id="{03C510E2-4172-687E-9BAE-4B481EC145B3}"/>
                </a:ext>
              </a:extLst>
            </p:cNvPr>
            <p:cNvSpPr/>
            <p:nvPr/>
          </p:nvSpPr>
          <p:spPr>
            <a:xfrm>
              <a:off x="1264349" y="1692750"/>
              <a:ext cx="857693" cy="677422"/>
            </a:xfrm>
            <a:custGeom>
              <a:avLst/>
              <a:gdLst/>
              <a:ahLst/>
              <a:cxnLst/>
              <a:rect l="l" t="t" r="r" b="b"/>
              <a:pathLst>
                <a:path w="23337" h="18432" extrusionOk="0">
                  <a:moveTo>
                    <a:pt x="22658" y="0"/>
                  </a:moveTo>
                  <a:lnTo>
                    <a:pt x="643" y="572"/>
                  </a:lnTo>
                  <a:cubicBezTo>
                    <a:pt x="286" y="584"/>
                    <a:pt x="0" y="881"/>
                    <a:pt x="0" y="1239"/>
                  </a:cubicBezTo>
                  <a:lnTo>
                    <a:pt x="0" y="17764"/>
                  </a:lnTo>
                  <a:cubicBezTo>
                    <a:pt x="0" y="18133"/>
                    <a:pt x="298" y="18431"/>
                    <a:pt x="667" y="18431"/>
                  </a:cubicBezTo>
                  <a:lnTo>
                    <a:pt x="22682" y="18431"/>
                  </a:lnTo>
                  <a:cubicBezTo>
                    <a:pt x="23039" y="18431"/>
                    <a:pt x="23337" y="18133"/>
                    <a:pt x="23337" y="17764"/>
                  </a:cubicBezTo>
                  <a:lnTo>
                    <a:pt x="23337" y="667"/>
                  </a:lnTo>
                  <a:cubicBezTo>
                    <a:pt x="23337" y="298"/>
                    <a:pt x="23039" y="0"/>
                    <a:pt x="22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06;p71">
              <a:extLst>
                <a:ext uri="{FF2B5EF4-FFF2-40B4-BE49-F238E27FC236}">
                  <a16:creationId xmlns:a16="http://schemas.microsoft.com/office/drawing/2014/main" id="{4355CEE9-5181-22D6-FB0B-CB0224F002E9}"/>
                </a:ext>
              </a:extLst>
            </p:cNvPr>
            <p:cNvSpPr/>
            <p:nvPr/>
          </p:nvSpPr>
          <p:spPr>
            <a:xfrm>
              <a:off x="1313782" y="1820613"/>
              <a:ext cx="736042" cy="158771"/>
            </a:xfrm>
            <a:custGeom>
              <a:avLst/>
              <a:gdLst/>
              <a:ahLst/>
              <a:cxnLst/>
              <a:rect l="l" t="t" r="r" b="b"/>
              <a:pathLst>
                <a:path w="20027" h="4320" extrusionOk="0">
                  <a:moveTo>
                    <a:pt x="17543" y="0"/>
                  </a:moveTo>
                  <a:cubicBezTo>
                    <a:pt x="17315" y="0"/>
                    <a:pt x="17086" y="15"/>
                    <a:pt x="16860" y="46"/>
                  </a:cubicBezTo>
                  <a:cubicBezTo>
                    <a:pt x="16312" y="129"/>
                    <a:pt x="15788" y="284"/>
                    <a:pt x="15288" y="522"/>
                  </a:cubicBezTo>
                  <a:cubicBezTo>
                    <a:pt x="14717" y="819"/>
                    <a:pt x="14205" y="1189"/>
                    <a:pt x="13729" y="1617"/>
                  </a:cubicBezTo>
                  <a:cubicBezTo>
                    <a:pt x="13229" y="2058"/>
                    <a:pt x="12728" y="2558"/>
                    <a:pt x="12169" y="3010"/>
                  </a:cubicBezTo>
                  <a:cubicBezTo>
                    <a:pt x="11609" y="3486"/>
                    <a:pt x="10954" y="3844"/>
                    <a:pt x="10240" y="4046"/>
                  </a:cubicBezTo>
                  <a:cubicBezTo>
                    <a:pt x="10002" y="4106"/>
                    <a:pt x="9760" y="4135"/>
                    <a:pt x="9519" y="4135"/>
                  </a:cubicBezTo>
                  <a:cubicBezTo>
                    <a:pt x="9036" y="4135"/>
                    <a:pt x="8557" y="4018"/>
                    <a:pt x="8121" y="3796"/>
                  </a:cubicBezTo>
                  <a:cubicBezTo>
                    <a:pt x="7502" y="3475"/>
                    <a:pt x="6906" y="3129"/>
                    <a:pt x="6335" y="2748"/>
                  </a:cubicBezTo>
                  <a:cubicBezTo>
                    <a:pt x="5799" y="2391"/>
                    <a:pt x="5216" y="2141"/>
                    <a:pt x="4585" y="1986"/>
                  </a:cubicBezTo>
                  <a:cubicBezTo>
                    <a:pt x="4204" y="1898"/>
                    <a:pt x="3817" y="1854"/>
                    <a:pt x="3431" y="1854"/>
                  </a:cubicBezTo>
                  <a:cubicBezTo>
                    <a:pt x="2464" y="1854"/>
                    <a:pt x="1505" y="2129"/>
                    <a:pt x="679" y="2665"/>
                  </a:cubicBezTo>
                  <a:cubicBezTo>
                    <a:pt x="501" y="2784"/>
                    <a:pt x="322" y="2915"/>
                    <a:pt x="167" y="3058"/>
                  </a:cubicBezTo>
                  <a:cubicBezTo>
                    <a:pt x="108" y="3105"/>
                    <a:pt x="48" y="3165"/>
                    <a:pt x="1" y="3213"/>
                  </a:cubicBezTo>
                  <a:cubicBezTo>
                    <a:pt x="1" y="3214"/>
                    <a:pt x="2" y="3214"/>
                    <a:pt x="4" y="3214"/>
                  </a:cubicBezTo>
                  <a:cubicBezTo>
                    <a:pt x="35" y="3214"/>
                    <a:pt x="262" y="2996"/>
                    <a:pt x="715" y="2724"/>
                  </a:cubicBezTo>
                  <a:cubicBezTo>
                    <a:pt x="1394" y="2320"/>
                    <a:pt x="2156" y="2070"/>
                    <a:pt x="2942" y="2010"/>
                  </a:cubicBezTo>
                  <a:cubicBezTo>
                    <a:pt x="3092" y="1997"/>
                    <a:pt x="3243" y="1990"/>
                    <a:pt x="3394" y="1990"/>
                  </a:cubicBezTo>
                  <a:cubicBezTo>
                    <a:pt x="3782" y="1990"/>
                    <a:pt x="4172" y="2035"/>
                    <a:pt x="4549" y="2129"/>
                  </a:cubicBezTo>
                  <a:cubicBezTo>
                    <a:pt x="5156" y="2284"/>
                    <a:pt x="5728" y="2546"/>
                    <a:pt x="6251" y="2891"/>
                  </a:cubicBezTo>
                  <a:cubicBezTo>
                    <a:pt x="6823" y="3284"/>
                    <a:pt x="7430" y="3641"/>
                    <a:pt x="8049" y="3963"/>
                  </a:cubicBezTo>
                  <a:cubicBezTo>
                    <a:pt x="8395" y="4129"/>
                    <a:pt x="8752" y="4236"/>
                    <a:pt x="9121" y="4296"/>
                  </a:cubicBezTo>
                  <a:cubicBezTo>
                    <a:pt x="9252" y="4312"/>
                    <a:pt x="9383" y="4320"/>
                    <a:pt x="9513" y="4320"/>
                  </a:cubicBezTo>
                  <a:cubicBezTo>
                    <a:pt x="9774" y="4320"/>
                    <a:pt x="10034" y="4288"/>
                    <a:pt x="10288" y="4225"/>
                  </a:cubicBezTo>
                  <a:cubicBezTo>
                    <a:pt x="11014" y="4010"/>
                    <a:pt x="11693" y="3641"/>
                    <a:pt x="12276" y="3153"/>
                  </a:cubicBezTo>
                  <a:cubicBezTo>
                    <a:pt x="12848" y="2689"/>
                    <a:pt x="13336" y="2201"/>
                    <a:pt x="13836" y="1760"/>
                  </a:cubicBezTo>
                  <a:cubicBezTo>
                    <a:pt x="14288" y="1331"/>
                    <a:pt x="14800" y="962"/>
                    <a:pt x="15348" y="665"/>
                  </a:cubicBezTo>
                  <a:cubicBezTo>
                    <a:pt x="15824" y="415"/>
                    <a:pt x="16348" y="248"/>
                    <a:pt x="16884" y="165"/>
                  </a:cubicBezTo>
                  <a:cubicBezTo>
                    <a:pt x="17142" y="125"/>
                    <a:pt x="17404" y="105"/>
                    <a:pt x="17666" y="105"/>
                  </a:cubicBezTo>
                  <a:cubicBezTo>
                    <a:pt x="18191" y="105"/>
                    <a:pt x="18717" y="184"/>
                    <a:pt x="19217" y="343"/>
                  </a:cubicBezTo>
                  <a:cubicBezTo>
                    <a:pt x="19719" y="499"/>
                    <a:pt x="19991" y="655"/>
                    <a:pt x="20024" y="655"/>
                  </a:cubicBezTo>
                  <a:cubicBezTo>
                    <a:pt x="20026" y="655"/>
                    <a:pt x="20027" y="654"/>
                    <a:pt x="20027" y="653"/>
                  </a:cubicBezTo>
                  <a:cubicBezTo>
                    <a:pt x="19967" y="605"/>
                    <a:pt x="19908" y="569"/>
                    <a:pt x="19837" y="534"/>
                  </a:cubicBezTo>
                  <a:cubicBezTo>
                    <a:pt x="19646" y="438"/>
                    <a:pt x="19444" y="355"/>
                    <a:pt x="19241" y="284"/>
                  </a:cubicBezTo>
                  <a:cubicBezTo>
                    <a:pt x="18695" y="96"/>
                    <a:pt x="18119" y="0"/>
                    <a:pt x="1754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07;p71">
              <a:extLst>
                <a:ext uri="{FF2B5EF4-FFF2-40B4-BE49-F238E27FC236}">
                  <a16:creationId xmlns:a16="http://schemas.microsoft.com/office/drawing/2014/main" id="{928EAF50-B49F-0A0E-2DD7-213E10248E97}"/>
                </a:ext>
              </a:extLst>
            </p:cNvPr>
            <p:cNvSpPr/>
            <p:nvPr/>
          </p:nvSpPr>
          <p:spPr>
            <a:xfrm>
              <a:off x="1455134" y="1987251"/>
              <a:ext cx="79238" cy="214010"/>
            </a:xfrm>
            <a:custGeom>
              <a:avLst/>
              <a:gdLst/>
              <a:ahLst/>
              <a:cxnLst/>
              <a:rect l="l" t="t" r="r" b="b"/>
              <a:pathLst>
                <a:path w="2156" h="5823" extrusionOk="0">
                  <a:moveTo>
                    <a:pt x="0" y="0"/>
                  </a:moveTo>
                  <a:lnTo>
                    <a:pt x="0" y="5822"/>
                  </a:lnTo>
                  <a:lnTo>
                    <a:pt x="2155" y="5822"/>
                  </a:lnTo>
                  <a:lnTo>
                    <a:pt x="2155"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08;p71">
              <a:extLst>
                <a:ext uri="{FF2B5EF4-FFF2-40B4-BE49-F238E27FC236}">
                  <a16:creationId xmlns:a16="http://schemas.microsoft.com/office/drawing/2014/main" id="{B1EAF016-6A4C-6A00-EB16-0AAEC7AF7A88}"/>
                </a:ext>
              </a:extLst>
            </p:cNvPr>
            <p:cNvSpPr/>
            <p:nvPr/>
          </p:nvSpPr>
          <p:spPr>
            <a:xfrm>
              <a:off x="1791204" y="1987251"/>
              <a:ext cx="79238" cy="214010"/>
            </a:xfrm>
            <a:custGeom>
              <a:avLst/>
              <a:gdLst/>
              <a:ahLst/>
              <a:cxnLst/>
              <a:rect l="l" t="t" r="r" b="b"/>
              <a:pathLst>
                <a:path w="2156" h="5823" extrusionOk="0">
                  <a:moveTo>
                    <a:pt x="0" y="0"/>
                  </a:moveTo>
                  <a:lnTo>
                    <a:pt x="0" y="5822"/>
                  </a:lnTo>
                  <a:lnTo>
                    <a:pt x="2155" y="5822"/>
                  </a:lnTo>
                  <a:lnTo>
                    <a:pt x="2155" y="0"/>
                  </a:ln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09;p71">
              <a:extLst>
                <a:ext uri="{FF2B5EF4-FFF2-40B4-BE49-F238E27FC236}">
                  <a16:creationId xmlns:a16="http://schemas.microsoft.com/office/drawing/2014/main" id="{E879AE4A-AD71-F7D1-B390-37F1F2E7344E}"/>
                </a:ext>
              </a:extLst>
            </p:cNvPr>
            <p:cNvSpPr/>
            <p:nvPr/>
          </p:nvSpPr>
          <p:spPr>
            <a:xfrm>
              <a:off x="1903227" y="1861666"/>
              <a:ext cx="78797" cy="339593"/>
            </a:xfrm>
            <a:custGeom>
              <a:avLst/>
              <a:gdLst/>
              <a:ahLst/>
              <a:cxnLst/>
              <a:rect l="l" t="t" r="r" b="b"/>
              <a:pathLst>
                <a:path w="2144" h="9240" extrusionOk="0">
                  <a:moveTo>
                    <a:pt x="0" y="0"/>
                  </a:moveTo>
                  <a:lnTo>
                    <a:pt x="0" y="9239"/>
                  </a:lnTo>
                  <a:lnTo>
                    <a:pt x="2144" y="9239"/>
                  </a:lnTo>
                  <a:lnTo>
                    <a:pt x="2144" y="0"/>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10;p71">
              <a:extLst>
                <a:ext uri="{FF2B5EF4-FFF2-40B4-BE49-F238E27FC236}">
                  <a16:creationId xmlns:a16="http://schemas.microsoft.com/office/drawing/2014/main" id="{F2FFC8C1-3891-5CA8-FDB4-73EA405849E3}"/>
                </a:ext>
              </a:extLst>
            </p:cNvPr>
            <p:cNvSpPr/>
            <p:nvPr/>
          </p:nvSpPr>
          <p:spPr>
            <a:xfrm>
              <a:off x="1352740" y="2133821"/>
              <a:ext cx="79238" cy="72255"/>
            </a:xfrm>
            <a:custGeom>
              <a:avLst/>
              <a:gdLst/>
              <a:ahLst/>
              <a:cxnLst/>
              <a:rect l="l" t="t" r="r" b="b"/>
              <a:pathLst>
                <a:path w="2156" h="1966" extrusionOk="0">
                  <a:moveTo>
                    <a:pt x="0" y="1"/>
                  </a:moveTo>
                  <a:lnTo>
                    <a:pt x="0" y="1965"/>
                  </a:lnTo>
                  <a:lnTo>
                    <a:pt x="2155" y="1965"/>
                  </a:lnTo>
                  <a:lnTo>
                    <a:pt x="2155" y="1"/>
                  </a:ln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11;p71">
              <a:extLst>
                <a:ext uri="{FF2B5EF4-FFF2-40B4-BE49-F238E27FC236}">
                  <a16:creationId xmlns:a16="http://schemas.microsoft.com/office/drawing/2014/main" id="{E8593F55-2487-B58B-8324-D9FC8F81C7DD}"/>
                </a:ext>
              </a:extLst>
            </p:cNvPr>
            <p:cNvSpPr/>
            <p:nvPr/>
          </p:nvSpPr>
          <p:spPr>
            <a:xfrm>
              <a:off x="1567157" y="2083947"/>
              <a:ext cx="79238" cy="117314"/>
            </a:xfrm>
            <a:custGeom>
              <a:avLst/>
              <a:gdLst/>
              <a:ahLst/>
              <a:cxnLst/>
              <a:rect l="l" t="t" r="r" b="b"/>
              <a:pathLst>
                <a:path w="2156" h="3192" extrusionOk="0">
                  <a:moveTo>
                    <a:pt x="0" y="0"/>
                  </a:moveTo>
                  <a:lnTo>
                    <a:pt x="0" y="3191"/>
                  </a:lnTo>
                  <a:lnTo>
                    <a:pt x="2155" y="3191"/>
                  </a:lnTo>
                  <a:lnTo>
                    <a:pt x="2155"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12;p71">
              <a:extLst>
                <a:ext uri="{FF2B5EF4-FFF2-40B4-BE49-F238E27FC236}">
                  <a16:creationId xmlns:a16="http://schemas.microsoft.com/office/drawing/2014/main" id="{934F930B-FF51-D535-FC80-673F99E7F65F}"/>
                </a:ext>
              </a:extLst>
            </p:cNvPr>
            <p:cNvSpPr/>
            <p:nvPr/>
          </p:nvSpPr>
          <p:spPr>
            <a:xfrm>
              <a:off x="1679180" y="2057265"/>
              <a:ext cx="79238" cy="143996"/>
            </a:xfrm>
            <a:custGeom>
              <a:avLst/>
              <a:gdLst/>
              <a:ahLst/>
              <a:cxnLst/>
              <a:rect l="l" t="t" r="r" b="b"/>
              <a:pathLst>
                <a:path w="2156" h="3918" extrusionOk="0">
                  <a:moveTo>
                    <a:pt x="0" y="0"/>
                  </a:moveTo>
                  <a:lnTo>
                    <a:pt x="0" y="3917"/>
                  </a:lnTo>
                  <a:lnTo>
                    <a:pt x="2155" y="3917"/>
                  </a:lnTo>
                  <a:lnTo>
                    <a:pt x="2155" y="0"/>
                  </a:lnTo>
                  <a:close/>
                </a:path>
              </a:pathLst>
            </a:custGeom>
            <a:solidFill>
              <a:srgbClr val="F68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3;p71">
              <a:extLst>
                <a:ext uri="{FF2B5EF4-FFF2-40B4-BE49-F238E27FC236}">
                  <a16:creationId xmlns:a16="http://schemas.microsoft.com/office/drawing/2014/main" id="{170273C2-777E-58E3-3D16-9F6251FAB772}"/>
                </a:ext>
              </a:extLst>
            </p:cNvPr>
            <p:cNvSpPr/>
            <p:nvPr/>
          </p:nvSpPr>
          <p:spPr>
            <a:xfrm>
              <a:off x="1452083" y="2223535"/>
              <a:ext cx="85780" cy="6174"/>
            </a:xfrm>
            <a:custGeom>
              <a:avLst/>
              <a:gdLst/>
              <a:ahLst/>
              <a:cxnLst/>
              <a:rect l="l" t="t" r="r" b="b"/>
              <a:pathLst>
                <a:path w="2334" h="168" extrusionOk="0">
                  <a:moveTo>
                    <a:pt x="1167" y="1"/>
                  </a:moveTo>
                  <a:cubicBezTo>
                    <a:pt x="524" y="1"/>
                    <a:pt x="0" y="36"/>
                    <a:pt x="0" y="84"/>
                  </a:cubicBezTo>
                  <a:cubicBezTo>
                    <a:pt x="0" y="131"/>
                    <a:pt x="524" y="167"/>
                    <a:pt x="1167" y="167"/>
                  </a:cubicBezTo>
                  <a:cubicBezTo>
                    <a:pt x="1810" y="167"/>
                    <a:pt x="2334" y="131"/>
                    <a:pt x="2334" y="84"/>
                  </a:cubicBezTo>
                  <a:cubicBezTo>
                    <a:pt x="2334" y="36"/>
                    <a:pt x="1810" y="1"/>
                    <a:pt x="116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4;p71">
              <a:extLst>
                <a:ext uri="{FF2B5EF4-FFF2-40B4-BE49-F238E27FC236}">
                  <a16:creationId xmlns:a16="http://schemas.microsoft.com/office/drawing/2014/main" id="{1B3CA695-3DAA-D2D6-4F6B-7A8045821177}"/>
                </a:ext>
              </a:extLst>
            </p:cNvPr>
            <p:cNvSpPr/>
            <p:nvPr/>
          </p:nvSpPr>
          <p:spPr>
            <a:xfrm>
              <a:off x="1353622" y="2223535"/>
              <a:ext cx="85780" cy="6174"/>
            </a:xfrm>
            <a:custGeom>
              <a:avLst/>
              <a:gdLst/>
              <a:ahLst/>
              <a:cxnLst/>
              <a:rect l="l" t="t" r="r" b="b"/>
              <a:pathLst>
                <a:path w="2334" h="168" extrusionOk="0">
                  <a:moveTo>
                    <a:pt x="1167" y="1"/>
                  </a:moveTo>
                  <a:cubicBezTo>
                    <a:pt x="524" y="1"/>
                    <a:pt x="0" y="36"/>
                    <a:pt x="0" y="84"/>
                  </a:cubicBezTo>
                  <a:cubicBezTo>
                    <a:pt x="0" y="131"/>
                    <a:pt x="524" y="167"/>
                    <a:pt x="1167" y="167"/>
                  </a:cubicBezTo>
                  <a:cubicBezTo>
                    <a:pt x="1810" y="167"/>
                    <a:pt x="2334" y="131"/>
                    <a:pt x="2334" y="84"/>
                  </a:cubicBezTo>
                  <a:cubicBezTo>
                    <a:pt x="2334" y="36"/>
                    <a:pt x="1810" y="1"/>
                    <a:pt x="116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15;p71">
              <a:extLst>
                <a:ext uri="{FF2B5EF4-FFF2-40B4-BE49-F238E27FC236}">
                  <a16:creationId xmlns:a16="http://schemas.microsoft.com/office/drawing/2014/main" id="{7C6458E9-EBF8-FDB5-D71A-349A19AB4C90}"/>
                </a:ext>
              </a:extLst>
            </p:cNvPr>
            <p:cNvSpPr/>
            <p:nvPr/>
          </p:nvSpPr>
          <p:spPr>
            <a:xfrm>
              <a:off x="1901022" y="2223535"/>
              <a:ext cx="96769" cy="6174"/>
            </a:xfrm>
            <a:custGeom>
              <a:avLst/>
              <a:gdLst/>
              <a:ahLst/>
              <a:cxnLst/>
              <a:rect l="l" t="t" r="r" b="b"/>
              <a:pathLst>
                <a:path w="2633" h="168" extrusionOk="0">
                  <a:moveTo>
                    <a:pt x="1322" y="1"/>
                  </a:moveTo>
                  <a:cubicBezTo>
                    <a:pt x="596" y="1"/>
                    <a:pt x="1" y="36"/>
                    <a:pt x="1" y="84"/>
                  </a:cubicBezTo>
                  <a:cubicBezTo>
                    <a:pt x="1" y="131"/>
                    <a:pt x="596" y="167"/>
                    <a:pt x="1322" y="167"/>
                  </a:cubicBezTo>
                  <a:cubicBezTo>
                    <a:pt x="2049" y="167"/>
                    <a:pt x="2632" y="131"/>
                    <a:pt x="2632" y="84"/>
                  </a:cubicBezTo>
                  <a:cubicBezTo>
                    <a:pt x="2632" y="36"/>
                    <a:pt x="2049" y="1"/>
                    <a:pt x="132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6;p71">
              <a:extLst>
                <a:ext uri="{FF2B5EF4-FFF2-40B4-BE49-F238E27FC236}">
                  <a16:creationId xmlns:a16="http://schemas.microsoft.com/office/drawing/2014/main" id="{42451A7F-8300-5AD7-701E-5C1338AD8AE2}"/>
                </a:ext>
              </a:extLst>
            </p:cNvPr>
            <p:cNvSpPr/>
            <p:nvPr/>
          </p:nvSpPr>
          <p:spPr>
            <a:xfrm>
              <a:off x="1783338" y="2223535"/>
              <a:ext cx="96733" cy="6174"/>
            </a:xfrm>
            <a:custGeom>
              <a:avLst/>
              <a:gdLst/>
              <a:ahLst/>
              <a:cxnLst/>
              <a:rect l="l" t="t" r="r" b="b"/>
              <a:pathLst>
                <a:path w="2632" h="168" extrusionOk="0">
                  <a:moveTo>
                    <a:pt x="1322" y="1"/>
                  </a:moveTo>
                  <a:cubicBezTo>
                    <a:pt x="595" y="1"/>
                    <a:pt x="0" y="36"/>
                    <a:pt x="0" y="84"/>
                  </a:cubicBezTo>
                  <a:cubicBezTo>
                    <a:pt x="0" y="131"/>
                    <a:pt x="595" y="167"/>
                    <a:pt x="1322" y="167"/>
                  </a:cubicBezTo>
                  <a:cubicBezTo>
                    <a:pt x="2048" y="167"/>
                    <a:pt x="2631" y="131"/>
                    <a:pt x="2631" y="84"/>
                  </a:cubicBezTo>
                  <a:cubicBezTo>
                    <a:pt x="2631" y="36"/>
                    <a:pt x="2048" y="1"/>
                    <a:pt x="1322"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17;p71">
              <a:extLst>
                <a:ext uri="{FF2B5EF4-FFF2-40B4-BE49-F238E27FC236}">
                  <a16:creationId xmlns:a16="http://schemas.microsoft.com/office/drawing/2014/main" id="{B06B4FB9-B44F-55FC-D3CB-B0F5B9BA7588}"/>
                </a:ext>
              </a:extLst>
            </p:cNvPr>
            <p:cNvSpPr/>
            <p:nvPr/>
          </p:nvSpPr>
          <p:spPr>
            <a:xfrm>
              <a:off x="1673043" y="2223535"/>
              <a:ext cx="85376" cy="6174"/>
            </a:xfrm>
            <a:custGeom>
              <a:avLst/>
              <a:gdLst/>
              <a:ahLst/>
              <a:cxnLst/>
              <a:rect l="l" t="t" r="r" b="b"/>
              <a:pathLst>
                <a:path w="2323" h="168" extrusionOk="0">
                  <a:moveTo>
                    <a:pt x="1156" y="1"/>
                  </a:moveTo>
                  <a:cubicBezTo>
                    <a:pt x="513" y="1"/>
                    <a:pt x="1" y="36"/>
                    <a:pt x="1" y="84"/>
                  </a:cubicBezTo>
                  <a:cubicBezTo>
                    <a:pt x="1" y="131"/>
                    <a:pt x="513" y="167"/>
                    <a:pt x="1156" y="167"/>
                  </a:cubicBezTo>
                  <a:cubicBezTo>
                    <a:pt x="1799" y="167"/>
                    <a:pt x="2322" y="131"/>
                    <a:pt x="2322" y="84"/>
                  </a:cubicBezTo>
                  <a:cubicBezTo>
                    <a:pt x="2322" y="36"/>
                    <a:pt x="1799" y="1"/>
                    <a:pt x="115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8;p71">
              <a:extLst>
                <a:ext uri="{FF2B5EF4-FFF2-40B4-BE49-F238E27FC236}">
                  <a16:creationId xmlns:a16="http://schemas.microsoft.com/office/drawing/2014/main" id="{1820DF3D-BA70-F818-DA31-91473C205426}"/>
                </a:ext>
              </a:extLst>
            </p:cNvPr>
            <p:cNvSpPr/>
            <p:nvPr/>
          </p:nvSpPr>
          <p:spPr>
            <a:xfrm>
              <a:off x="1557087" y="2223535"/>
              <a:ext cx="85817" cy="6174"/>
            </a:xfrm>
            <a:custGeom>
              <a:avLst/>
              <a:gdLst/>
              <a:ahLst/>
              <a:cxnLst/>
              <a:rect l="l" t="t" r="r" b="b"/>
              <a:pathLst>
                <a:path w="2335" h="168" extrusionOk="0">
                  <a:moveTo>
                    <a:pt x="1167" y="1"/>
                  </a:moveTo>
                  <a:cubicBezTo>
                    <a:pt x="524" y="1"/>
                    <a:pt x="1" y="36"/>
                    <a:pt x="1" y="84"/>
                  </a:cubicBezTo>
                  <a:cubicBezTo>
                    <a:pt x="1" y="131"/>
                    <a:pt x="524" y="167"/>
                    <a:pt x="1167" y="167"/>
                  </a:cubicBezTo>
                  <a:cubicBezTo>
                    <a:pt x="1810" y="167"/>
                    <a:pt x="2334" y="131"/>
                    <a:pt x="2334" y="84"/>
                  </a:cubicBezTo>
                  <a:cubicBezTo>
                    <a:pt x="2334" y="36"/>
                    <a:pt x="1810" y="1"/>
                    <a:pt x="116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19;p71">
              <a:extLst>
                <a:ext uri="{FF2B5EF4-FFF2-40B4-BE49-F238E27FC236}">
                  <a16:creationId xmlns:a16="http://schemas.microsoft.com/office/drawing/2014/main" id="{77B5101A-142F-8F34-477B-ABB99A519F1B}"/>
                </a:ext>
              </a:extLst>
            </p:cNvPr>
            <p:cNvSpPr/>
            <p:nvPr/>
          </p:nvSpPr>
          <p:spPr>
            <a:xfrm>
              <a:off x="955403" y="4037325"/>
              <a:ext cx="226248" cy="105369"/>
            </a:xfrm>
            <a:custGeom>
              <a:avLst/>
              <a:gdLst/>
              <a:ahLst/>
              <a:cxnLst/>
              <a:rect l="l" t="t" r="r" b="b"/>
              <a:pathLst>
                <a:path w="6156" h="2867" extrusionOk="0">
                  <a:moveTo>
                    <a:pt x="36" y="1"/>
                  </a:moveTo>
                  <a:lnTo>
                    <a:pt x="0" y="2763"/>
                  </a:lnTo>
                  <a:lnTo>
                    <a:pt x="215" y="2775"/>
                  </a:lnTo>
                  <a:cubicBezTo>
                    <a:pt x="752" y="2810"/>
                    <a:pt x="2290" y="2867"/>
                    <a:pt x="3577" y="2867"/>
                  </a:cubicBezTo>
                  <a:cubicBezTo>
                    <a:pt x="4457" y="2867"/>
                    <a:pt x="5219" y="2840"/>
                    <a:pt x="5465" y="2763"/>
                  </a:cubicBezTo>
                  <a:cubicBezTo>
                    <a:pt x="6156" y="2549"/>
                    <a:pt x="3346" y="1870"/>
                    <a:pt x="3346" y="1870"/>
                  </a:cubicBezTo>
                  <a:lnTo>
                    <a:pt x="3346" y="25"/>
                  </a:lnTo>
                  <a:lnTo>
                    <a:pt x="36"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0;p71">
              <a:extLst>
                <a:ext uri="{FF2B5EF4-FFF2-40B4-BE49-F238E27FC236}">
                  <a16:creationId xmlns:a16="http://schemas.microsoft.com/office/drawing/2014/main" id="{0960EA55-378E-A44A-3896-E15C543B7011}"/>
                </a:ext>
              </a:extLst>
            </p:cNvPr>
            <p:cNvSpPr/>
            <p:nvPr/>
          </p:nvSpPr>
          <p:spPr>
            <a:xfrm>
              <a:off x="955844" y="4130531"/>
              <a:ext cx="203499" cy="3969"/>
            </a:xfrm>
            <a:custGeom>
              <a:avLst/>
              <a:gdLst/>
              <a:ahLst/>
              <a:cxnLst/>
              <a:rect l="l" t="t" r="r" b="b"/>
              <a:pathLst>
                <a:path w="5537" h="108" extrusionOk="0">
                  <a:moveTo>
                    <a:pt x="2775" y="1"/>
                  </a:moveTo>
                  <a:cubicBezTo>
                    <a:pt x="1239" y="1"/>
                    <a:pt x="0" y="25"/>
                    <a:pt x="0" y="60"/>
                  </a:cubicBezTo>
                  <a:cubicBezTo>
                    <a:pt x="0" y="84"/>
                    <a:pt x="1239" y="108"/>
                    <a:pt x="2775" y="108"/>
                  </a:cubicBezTo>
                  <a:cubicBezTo>
                    <a:pt x="4299" y="108"/>
                    <a:pt x="5537" y="84"/>
                    <a:pt x="5537" y="60"/>
                  </a:cubicBezTo>
                  <a:cubicBezTo>
                    <a:pt x="5537" y="25"/>
                    <a:pt x="4299" y="1"/>
                    <a:pt x="277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1;p71">
              <a:extLst>
                <a:ext uri="{FF2B5EF4-FFF2-40B4-BE49-F238E27FC236}">
                  <a16:creationId xmlns:a16="http://schemas.microsoft.com/office/drawing/2014/main" id="{4A44D841-4F92-90C2-0F6F-0E61751E2DE0}"/>
                </a:ext>
              </a:extLst>
            </p:cNvPr>
            <p:cNvSpPr/>
            <p:nvPr/>
          </p:nvSpPr>
          <p:spPr>
            <a:xfrm>
              <a:off x="1079224" y="4107560"/>
              <a:ext cx="10989" cy="12569"/>
            </a:xfrm>
            <a:custGeom>
              <a:avLst/>
              <a:gdLst/>
              <a:ahLst/>
              <a:cxnLst/>
              <a:rect l="l" t="t" r="r" b="b"/>
              <a:pathLst>
                <a:path w="299" h="342" extrusionOk="0">
                  <a:moveTo>
                    <a:pt x="258" y="1"/>
                  </a:moveTo>
                  <a:cubicBezTo>
                    <a:pt x="223" y="1"/>
                    <a:pt x="155" y="47"/>
                    <a:pt x="96" y="126"/>
                  </a:cubicBezTo>
                  <a:cubicBezTo>
                    <a:pt x="37" y="221"/>
                    <a:pt x="1" y="328"/>
                    <a:pt x="37" y="340"/>
                  </a:cubicBezTo>
                  <a:cubicBezTo>
                    <a:pt x="38" y="341"/>
                    <a:pt x="40" y="341"/>
                    <a:pt x="43" y="341"/>
                  </a:cubicBezTo>
                  <a:cubicBezTo>
                    <a:pt x="69" y="341"/>
                    <a:pt x="125" y="274"/>
                    <a:pt x="191" y="197"/>
                  </a:cubicBezTo>
                  <a:cubicBezTo>
                    <a:pt x="251" y="102"/>
                    <a:pt x="299" y="19"/>
                    <a:pt x="275" y="7"/>
                  </a:cubicBezTo>
                  <a:cubicBezTo>
                    <a:pt x="271" y="3"/>
                    <a:pt x="265" y="1"/>
                    <a:pt x="258"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2;p71">
              <a:extLst>
                <a:ext uri="{FF2B5EF4-FFF2-40B4-BE49-F238E27FC236}">
                  <a16:creationId xmlns:a16="http://schemas.microsoft.com/office/drawing/2014/main" id="{7DC7A8FE-9F5A-A879-4557-67477989083B}"/>
                </a:ext>
              </a:extLst>
            </p:cNvPr>
            <p:cNvSpPr/>
            <p:nvPr/>
          </p:nvSpPr>
          <p:spPr>
            <a:xfrm>
              <a:off x="1087126" y="4109508"/>
              <a:ext cx="10511" cy="14995"/>
            </a:xfrm>
            <a:custGeom>
              <a:avLst/>
              <a:gdLst/>
              <a:ahLst/>
              <a:cxnLst/>
              <a:rect l="l" t="t" r="r" b="b"/>
              <a:pathLst>
                <a:path w="286" h="408" extrusionOk="0">
                  <a:moveTo>
                    <a:pt x="254" y="0"/>
                  </a:moveTo>
                  <a:cubicBezTo>
                    <a:pt x="214" y="0"/>
                    <a:pt x="139" y="69"/>
                    <a:pt x="84" y="168"/>
                  </a:cubicBezTo>
                  <a:cubicBezTo>
                    <a:pt x="12" y="287"/>
                    <a:pt x="0" y="394"/>
                    <a:pt x="24" y="406"/>
                  </a:cubicBezTo>
                  <a:cubicBezTo>
                    <a:pt x="26" y="407"/>
                    <a:pt x="29" y="407"/>
                    <a:pt x="31" y="407"/>
                  </a:cubicBezTo>
                  <a:cubicBezTo>
                    <a:pt x="67" y="407"/>
                    <a:pt x="123" y="328"/>
                    <a:pt x="179" y="228"/>
                  </a:cubicBezTo>
                  <a:cubicBezTo>
                    <a:pt x="238" y="120"/>
                    <a:pt x="286" y="13"/>
                    <a:pt x="262" y="1"/>
                  </a:cubicBezTo>
                  <a:cubicBezTo>
                    <a:pt x="260" y="0"/>
                    <a:pt x="257" y="0"/>
                    <a:pt x="25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3;p71">
              <a:extLst>
                <a:ext uri="{FF2B5EF4-FFF2-40B4-BE49-F238E27FC236}">
                  <a16:creationId xmlns:a16="http://schemas.microsoft.com/office/drawing/2014/main" id="{D0D7B618-5415-C58D-9CBC-F1349653126F}"/>
                </a:ext>
              </a:extLst>
            </p:cNvPr>
            <p:cNvSpPr/>
            <p:nvPr/>
          </p:nvSpPr>
          <p:spPr>
            <a:xfrm>
              <a:off x="956726" y="4108222"/>
              <a:ext cx="36348" cy="24146"/>
            </a:xfrm>
            <a:custGeom>
              <a:avLst/>
              <a:gdLst/>
              <a:ahLst/>
              <a:cxnLst/>
              <a:rect l="l" t="t" r="r" b="b"/>
              <a:pathLst>
                <a:path w="989" h="657" extrusionOk="0">
                  <a:moveTo>
                    <a:pt x="191" y="1"/>
                  </a:moveTo>
                  <a:cubicBezTo>
                    <a:pt x="72" y="13"/>
                    <a:pt x="0" y="60"/>
                    <a:pt x="12" y="72"/>
                  </a:cubicBezTo>
                  <a:cubicBezTo>
                    <a:pt x="24" y="78"/>
                    <a:pt x="45" y="78"/>
                    <a:pt x="75" y="78"/>
                  </a:cubicBezTo>
                  <a:cubicBezTo>
                    <a:pt x="104" y="78"/>
                    <a:pt x="143" y="78"/>
                    <a:pt x="191" y="84"/>
                  </a:cubicBezTo>
                  <a:cubicBezTo>
                    <a:pt x="322" y="108"/>
                    <a:pt x="453" y="155"/>
                    <a:pt x="560" y="239"/>
                  </a:cubicBezTo>
                  <a:cubicBezTo>
                    <a:pt x="655" y="334"/>
                    <a:pt x="762" y="429"/>
                    <a:pt x="846" y="536"/>
                  </a:cubicBezTo>
                  <a:cubicBezTo>
                    <a:pt x="911" y="602"/>
                    <a:pt x="956" y="657"/>
                    <a:pt x="973" y="657"/>
                  </a:cubicBezTo>
                  <a:cubicBezTo>
                    <a:pt x="974" y="657"/>
                    <a:pt x="975" y="656"/>
                    <a:pt x="977" y="655"/>
                  </a:cubicBezTo>
                  <a:cubicBezTo>
                    <a:pt x="988" y="644"/>
                    <a:pt x="965" y="584"/>
                    <a:pt x="905" y="489"/>
                  </a:cubicBezTo>
                  <a:cubicBezTo>
                    <a:pt x="834" y="358"/>
                    <a:pt x="738" y="239"/>
                    <a:pt x="619" y="155"/>
                  </a:cubicBezTo>
                  <a:cubicBezTo>
                    <a:pt x="500" y="60"/>
                    <a:pt x="345" y="1"/>
                    <a:pt x="19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4;p71">
              <a:extLst>
                <a:ext uri="{FF2B5EF4-FFF2-40B4-BE49-F238E27FC236}">
                  <a16:creationId xmlns:a16="http://schemas.microsoft.com/office/drawing/2014/main" id="{C4796B5D-4E24-E9B0-27BA-ED952ACDE705}"/>
                </a:ext>
              </a:extLst>
            </p:cNvPr>
            <p:cNvSpPr/>
            <p:nvPr/>
          </p:nvSpPr>
          <p:spPr>
            <a:xfrm>
              <a:off x="1069190" y="4106678"/>
              <a:ext cx="12275" cy="5880"/>
            </a:xfrm>
            <a:custGeom>
              <a:avLst/>
              <a:gdLst/>
              <a:ahLst/>
              <a:cxnLst/>
              <a:rect l="l" t="t" r="r" b="b"/>
              <a:pathLst>
                <a:path w="334" h="160" extrusionOk="0">
                  <a:moveTo>
                    <a:pt x="275" y="1"/>
                  </a:moveTo>
                  <a:cubicBezTo>
                    <a:pt x="244" y="1"/>
                    <a:pt x="196" y="16"/>
                    <a:pt x="143" y="31"/>
                  </a:cubicBezTo>
                  <a:cubicBezTo>
                    <a:pt x="60" y="66"/>
                    <a:pt x="0" y="102"/>
                    <a:pt x="0" y="126"/>
                  </a:cubicBezTo>
                  <a:cubicBezTo>
                    <a:pt x="0" y="147"/>
                    <a:pt x="28" y="159"/>
                    <a:pt x="71" y="159"/>
                  </a:cubicBezTo>
                  <a:cubicBezTo>
                    <a:pt x="101" y="159"/>
                    <a:pt x="139" y="153"/>
                    <a:pt x="179" y="138"/>
                  </a:cubicBezTo>
                  <a:cubicBezTo>
                    <a:pt x="274" y="102"/>
                    <a:pt x="333" y="43"/>
                    <a:pt x="310" y="19"/>
                  </a:cubicBezTo>
                  <a:cubicBezTo>
                    <a:pt x="305" y="6"/>
                    <a:pt x="293" y="1"/>
                    <a:pt x="275"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5;p71">
              <a:extLst>
                <a:ext uri="{FF2B5EF4-FFF2-40B4-BE49-F238E27FC236}">
                  <a16:creationId xmlns:a16="http://schemas.microsoft.com/office/drawing/2014/main" id="{D54DBC7B-2C33-1737-2B09-A18802C94D31}"/>
                </a:ext>
              </a:extLst>
            </p:cNvPr>
            <p:cNvSpPr/>
            <p:nvPr/>
          </p:nvSpPr>
          <p:spPr>
            <a:xfrm>
              <a:off x="1064376" y="4098592"/>
              <a:ext cx="14480" cy="4410"/>
            </a:xfrm>
            <a:custGeom>
              <a:avLst/>
              <a:gdLst/>
              <a:ahLst/>
              <a:cxnLst/>
              <a:rect l="l" t="t" r="r" b="b"/>
              <a:pathLst>
                <a:path w="394" h="120" extrusionOk="0">
                  <a:moveTo>
                    <a:pt x="191" y="1"/>
                  </a:moveTo>
                  <a:cubicBezTo>
                    <a:pt x="83" y="1"/>
                    <a:pt x="0" y="25"/>
                    <a:pt x="0" y="60"/>
                  </a:cubicBezTo>
                  <a:cubicBezTo>
                    <a:pt x="0" y="96"/>
                    <a:pt x="83" y="120"/>
                    <a:pt x="191" y="120"/>
                  </a:cubicBezTo>
                  <a:cubicBezTo>
                    <a:pt x="310" y="108"/>
                    <a:pt x="393" y="84"/>
                    <a:pt x="393" y="60"/>
                  </a:cubicBezTo>
                  <a:cubicBezTo>
                    <a:pt x="393" y="25"/>
                    <a:pt x="298" y="1"/>
                    <a:pt x="19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6;p71">
              <a:extLst>
                <a:ext uri="{FF2B5EF4-FFF2-40B4-BE49-F238E27FC236}">
                  <a16:creationId xmlns:a16="http://schemas.microsoft.com/office/drawing/2014/main" id="{4FD4DED4-52A5-AC97-D5B2-6806CB22FCF6}"/>
                </a:ext>
              </a:extLst>
            </p:cNvPr>
            <p:cNvSpPr/>
            <p:nvPr/>
          </p:nvSpPr>
          <p:spPr>
            <a:xfrm>
              <a:off x="1420108" y="1949322"/>
              <a:ext cx="120842" cy="170091"/>
            </a:xfrm>
            <a:custGeom>
              <a:avLst/>
              <a:gdLst/>
              <a:ahLst/>
              <a:cxnLst/>
              <a:rect l="l" t="t" r="r" b="b"/>
              <a:pathLst>
                <a:path w="3288" h="4628" extrusionOk="0">
                  <a:moveTo>
                    <a:pt x="299" y="3580"/>
                  </a:moveTo>
                  <a:lnTo>
                    <a:pt x="299" y="3616"/>
                  </a:lnTo>
                  <a:lnTo>
                    <a:pt x="301" y="3582"/>
                  </a:lnTo>
                  <a:lnTo>
                    <a:pt x="301" y="3582"/>
                  </a:lnTo>
                  <a:lnTo>
                    <a:pt x="299" y="3580"/>
                  </a:lnTo>
                  <a:close/>
                  <a:moveTo>
                    <a:pt x="2315" y="1"/>
                  </a:moveTo>
                  <a:cubicBezTo>
                    <a:pt x="2299" y="1"/>
                    <a:pt x="2281" y="3"/>
                    <a:pt x="2263" y="8"/>
                  </a:cubicBezTo>
                  <a:cubicBezTo>
                    <a:pt x="2144" y="32"/>
                    <a:pt x="1656" y="937"/>
                    <a:pt x="1513" y="1235"/>
                  </a:cubicBezTo>
                  <a:cubicBezTo>
                    <a:pt x="1405" y="1460"/>
                    <a:pt x="1166" y="1995"/>
                    <a:pt x="989" y="1995"/>
                  </a:cubicBezTo>
                  <a:cubicBezTo>
                    <a:pt x="933" y="1995"/>
                    <a:pt x="884" y="1941"/>
                    <a:pt x="846" y="1806"/>
                  </a:cubicBezTo>
                  <a:cubicBezTo>
                    <a:pt x="703" y="1246"/>
                    <a:pt x="382" y="877"/>
                    <a:pt x="227" y="830"/>
                  </a:cubicBezTo>
                  <a:cubicBezTo>
                    <a:pt x="217" y="828"/>
                    <a:pt x="206" y="827"/>
                    <a:pt x="196" y="827"/>
                  </a:cubicBezTo>
                  <a:cubicBezTo>
                    <a:pt x="147" y="827"/>
                    <a:pt x="102" y="848"/>
                    <a:pt x="72" y="877"/>
                  </a:cubicBezTo>
                  <a:cubicBezTo>
                    <a:pt x="1" y="949"/>
                    <a:pt x="1" y="1068"/>
                    <a:pt x="72" y="1139"/>
                  </a:cubicBezTo>
                  <a:cubicBezTo>
                    <a:pt x="180" y="1294"/>
                    <a:pt x="263" y="1473"/>
                    <a:pt x="322" y="1663"/>
                  </a:cubicBezTo>
                  <a:cubicBezTo>
                    <a:pt x="370" y="1806"/>
                    <a:pt x="394" y="1961"/>
                    <a:pt x="394" y="2116"/>
                  </a:cubicBezTo>
                  <a:cubicBezTo>
                    <a:pt x="406" y="2425"/>
                    <a:pt x="382" y="2747"/>
                    <a:pt x="334" y="3056"/>
                  </a:cubicBezTo>
                  <a:lnTo>
                    <a:pt x="301" y="3582"/>
                  </a:lnTo>
                  <a:lnTo>
                    <a:pt x="301" y="3582"/>
                  </a:lnTo>
                  <a:lnTo>
                    <a:pt x="1596" y="4628"/>
                  </a:lnTo>
                  <a:cubicBezTo>
                    <a:pt x="2132" y="4033"/>
                    <a:pt x="2632" y="3413"/>
                    <a:pt x="3085" y="2759"/>
                  </a:cubicBezTo>
                  <a:cubicBezTo>
                    <a:pt x="3085" y="2759"/>
                    <a:pt x="3287" y="2485"/>
                    <a:pt x="3097" y="2366"/>
                  </a:cubicBezTo>
                  <a:cubicBezTo>
                    <a:pt x="3072" y="2348"/>
                    <a:pt x="3040" y="2342"/>
                    <a:pt x="3008" y="2342"/>
                  </a:cubicBezTo>
                  <a:cubicBezTo>
                    <a:pt x="2930" y="2342"/>
                    <a:pt x="2847" y="2378"/>
                    <a:pt x="2847" y="2378"/>
                  </a:cubicBezTo>
                  <a:cubicBezTo>
                    <a:pt x="2835" y="2270"/>
                    <a:pt x="2811" y="2175"/>
                    <a:pt x="2763" y="2068"/>
                  </a:cubicBezTo>
                  <a:cubicBezTo>
                    <a:pt x="2744" y="2030"/>
                    <a:pt x="2696" y="2018"/>
                    <a:pt x="2646" y="2018"/>
                  </a:cubicBezTo>
                  <a:cubicBezTo>
                    <a:pt x="2571" y="2018"/>
                    <a:pt x="2489" y="2044"/>
                    <a:pt x="2489" y="2044"/>
                  </a:cubicBezTo>
                  <a:cubicBezTo>
                    <a:pt x="2466" y="1961"/>
                    <a:pt x="2442" y="1877"/>
                    <a:pt x="2442" y="1794"/>
                  </a:cubicBezTo>
                  <a:cubicBezTo>
                    <a:pt x="2430" y="1747"/>
                    <a:pt x="2406" y="1723"/>
                    <a:pt x="2370" y="1711"/>
                  </a:cubicBezTo>
                  <a:cubicBezTo>
                    <a:pt x="2325" y="1702"/>
                    <a:pt x="2278" y="1698"/>
                    <a:pt x="2231" y="1698"/>
                  </a:cubicBezTo>
                  <a:cubicBezTo>
                    <a:pt x="2155" y="1698"/>
                    <a:pt x="2079" y="1708"/>
                    <a:pt x="2013" y="1723"/>
                  </a:cubicBezTo>
                  <a:cubicBezTo>
                    <a:pt x="1846" y="1663"/>
                    <a:pt x="2227" y="746"/>
                    <a:pt x="2382" y="449"/>
                  </a:cubicBezTo>
                  <a:cubicBezTo>
                    <a:pt x="2521" y="182"/>
                    <a:pt x="2459" y="1"/>
                    <a:pt x="2315"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7;p71">
              <a:extLst>
                <a:ext uri="{FF2B5EF4-FFF2-40B4-BE49-F238E27FC236}">
                  <a16:creationId xmlns:a16="http://schemas.microsoft.com/office/drawing/2014/main" id="{DB8C2CD6-DA1D-1DD0-5766-F97475898333}"/>
                </a:ext>
              </a:extLst>
            </p:cNvPr>
            <p:cNvSpPr/>
            <p:nvPr/>
          </p:nvSpPr>
          <p:spPr>
            <a:xfrm>
              <a:off x="845989" y="2048518"/>
              <a:ext cx="172038" cy="299312"/>
            </a:xfrm>
            <a:custGeom>
              <a:avLst/>
              <a:gdLst/>
              <a:ahLst/>
              <a:cxnLst/>
              <a:rect l="l" t="t" r="r" b="b"/>
              <a:pathLst>
                <a:path w="4681" h="8144" extrusionOk="0">
                  <a:moveTo>
                    <a:pt x="4644" y="0"/>
                  </a:moveTo>
                  <a:lnTo>
                    <a:pt x="25" y="881"/>
                  </a:lnTo>
                  <a:lnTo>
                    <a:pt x="1" y="8013"/>
                  </a:lnTo>
                  <a:lnTo>
                    <a:pt x="3049" y="8144"/>
                  </a:lnTo>
                  <a:lnTo>
                    <a:pt x="3132" y="6417"/>
                  </a:lnTo>
                  <a:cubicBezTo>
                    <a:pt x="3132" y="6417"/>
                    <a:pt x="3229" y="6436"/>
                    <a:pt x="3373" y="6436"/>
                  </a:cubicBezTo>
                  <a:cubicBezTo>
                    <a:pt x="3711" y="6436"/>
                    <a:pt x="4309" y="6331"/>
                    <a:pt x="4501" y="5620"/>
                  </a:cubicBezTo>
                  <a:cubicBezTo>
                    <a:pt x="4680" y="4977"/>
                    <a:pt x="4644" y="0"/>
                    <a:pt x="4644"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8;p71">
              <a:extLst>
                <a:ext uri="{FF2B5EF4-FFF2-40B4-BE49-F238E27FC236}">
                  <a16:creationId xmlns:a16="http://schemas.microsoft.com/office/drawing/2014/main" id="{29251CB9-3253-707A-B46C-5D4FAA1ACD9E}"/>
                </a:ext>
              </a:extLst>
            </p:cNvPr>
            <p:cNvSpPr/>
            <p:nvPr/>
          </p:nvSpPr>
          <p:spPr>
            <a:xfrm>
              <a:off x="796997" y="2006472"/>
              <a:ext cx="247675" cy="259399"/>
            </a:xfrm>
            <a:custGeom>
              <a:avLst/>
              <a:gdLst/>
              <a:ahLst/>
              <a:cxnLst/>
              <a:rect l="l" t="t" r="r" b="b"/>
              <a:pathLst>
                <a:path w="6739" h="7058" extrusionOk="0">
                  <a:moveTo>
                    <a:pt x="6021" y="1"/>
                  </a:moveTo>
                  <a:cubicBezTo>
                    <a:pt x="5957" y="1"/>
                    <a:pt x="5887" y="12"/>
                    <a:pt x="5811" y="37"/>
                  </a:cubicBezTo>
                  <a:cubicBezTo>
                    <a:pt x="4882" y="334"/>
                    <a:pt x="4656" y="442"/>
                    <a:pt x="4239" y="477"/>
                  </a:cubicBezTo>
                  <a:cubicBezTo>
                    <a:pt x="3822" y="501"/>
                    <a:pt x="989" y="513"/>
                    <a:pt x="727" y="2108"/>
                  </a:cubicBezTo>
                  <a:cubicBezTo>
                    <a:pt x="691" y="2025"/>
                    <a:pt x="667" y="1954"/>
                    <a:pt x="655" y="1870"/>
                  </a:cubicBezTo>
                  <a:cubicBezTo>
                    <a:pt x="631" y="1716"/>
                    <a:pt x="620" y="1561"/>
                    <a:pt x="620" y="1406"/>
                  </a:cubicBezTo>
                  <a:cubicBezTo>
                    <a:pt x="524" y="1549"/>
                    <a:pt x="500" y="1727"/>
                    <a:pt x="560" y="1894"/>
                  </a:cubicBezTo>
                  <a:cubicBezTo>
                    <a:pt x="572" y="1930"/>
                    <a:pt x="584" y="1966"/>
                    <a:pt x="596" y="1989"/>
                  </a:cubicBezTo>
                  <a:cubicBezTo>
                    <a:pt x="572" y="1977"/>
                    <a:pt x="560" y="1954"/>
                    <a:pt x="536" y="1942"/>
                  </a:cubicBezTo>
                  <a:cubicBezTo>
                    <a:pt x="429" y="1846"/>
                    <a:pt x="310" y="1787"/>
                    <a:pt x="179" y="1751"/>
                  </a:cubicBezTo>
                  <a:cubicBezTo>
                    <a:pt x="125" y="1739"/>
                    <a:pt x="84" y="1733"/>
                    <a:pt x="54" y="1733"/>
                  </a:cubicBezTo>
                  <a:cubicBezTo>
                    <a:pt x="24" y="1733"/>
                    <a:pt x="6" y="1739"/>
                    <a:pt x="0" y="1751"/>
                  </a:cubicBezTo>
                  <a:cubicBezTo>
                    <a:pt x="167" y="1823"/>
                    <a:pt x="322" y="1906"/>
                    <a:pt x="465" y="2013"/>
                  </a:cubicBezTo>
                  <a:cubicBezTo>
                    <a:pt x="560" y="2097"/>
                    <a:pt x="643" y="2192"/>
                    <a:pt x="703" y="2299"/>
                  </a:cubicBezTo>
                  <a:lnTo>
                    <a:pt x="703" y="2323"/>
                  </a:lnTo>
                  <a:cubicBezTo>
                    <a:pt x="703" y="2323"/>
                    <a:pt x="703" y="2323"/>
                    <a:pt x="702" y="2323"/>
                  </a:cubicBezTo>
                  <a:cubicBezTo>
                    <a:pt x="694" y="2323"/>
                    <a:pt x="634" y="2301"/>
                    <a:pt x="559" y="2301"/>
                  </a:cubicBezTo>
                  <a:cubicBezTo>
                    <a:pt x="391" y="2301"/>
                    <a:pt x="150" y="2415"/>
                    <a:pt x="262" y="3156"/>
                  </a:cubicBezTo>
                  <a:cubicBezTo>
                    <a:pt x="417" y="4263"/>
                    <a:pt x="1143" y="5204"/>
                    <a:pt x="1227" y="7014"/>
                  </a:cubicBezTo>
                  <a:cubicBezTo>
                    <a:pt x="1227" y="7014"/>
                    <a:pt x="1594" y="7057"/>
                    <a:pt x="2074" y="7057"/>
                  </a:cubicBezTo>
                  <a:cubicBezTo>
                    <a:pt x="2852" y="7057"/>
                    <a:pt x="3924" y="6943"/>
                    <a:pt x="4203" y="6347"/>
                  </a:cubicBezTo>
                  <a:lnTo>
                    <a:pt x="4584" y="5228"/>
                  </a:lnTo>
                  <a:cubicBezTo>
                    <a:pt x="4584" y="5228"/>
                    <a:pt x="3977" y="5133"/>
                    <a:pt x="4049" y="4644"/>
                  </a:cubicBezTo>
                  <a:cubicBezTo>
                    <a:pt x="4107" y="4231"/>
                    <a:pt x="4324" y="4061"/>
                    <a:pt x="4571" y="4061"/>
                  </a:cubicBezTo>
                  <a:cubicBezTo>
                    <a:pt x="4729" y="4061"/>
                    <a:pt x="4900" y="4131"/>
                    <a:pt x="5049" y="4252"/>
                  </a:cubicBezTo>
                  <a:lnTo>
                    <a:pt x="5489" y="3061"/>
                  </a:lnTo>
                  <a:cubicBezTo>
                    <a:pt x="5489" y="3061"/>
                    <a:pt x="6608" y="2323"/>
                    <a:pt x="6680" y="1858"/>
                  </a:cubicBezTo>
                  <a:cubicBezTo>
                    <a:pt x="6734" y="1421"/>
                    <a:pt x="6739" y="1"/>
                    <a:pt x="602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29;p71">
              <a:extLst>
                <a:ext uri="{FF2B5EF4-FFF2-40B4-BE49-F238E27FC236}">
                  <a16:creationId xmlns:a16="http://schemas.microsoft.com/office/drawing/2014/main" id="{F12167CB-4B83-65D6-D65D-7E76E19B94EA}"/>
                </a:ext>
              </a:extLst>
            </p:cNvPr>
            <p:cNvSpPr/>
            <p:nvPr/>
          </p:nvSpPr>
          <p:spPr>
            <a:xfrm>
              <a:off x="519108" y="4055261"/>
              <a:ext cx="117755" cy="87581"/>
            </a:xfrm>
            <a:custGeom>
              <a:avLst/>
              <a:gdLst/>
              <a:ahLst/>
              <a:cxnLst/>
              <a:rect l="l" t="t" r="r" b="b"/>
              <a:pathLst>
                <a:path w="3204" h="2383" extrusionOk="0">
                  <a:moveTo>
                    <a:pt x="453" y="1"/>
                  </a:moveTo>
                  <a:lnTo>
                    <a:pt x="1" y="2001"/>
                  </a:lnTo>
                  <a:lnTo>
                    <a:pt x="3097" y="2382"/>
                  </a:lnTo>
                  <a:lnTo>
                    <a:pt x="3204" y="406"/>
                  </a:lnTo>
                  <a:lnTo>
                    <a:pt x="45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0;p71">
              <a:extLst>
                <a:ext uri="{FF2B5EF4-FFF2-40B4-BE49-F238E27FC236}">
                  <a16:creationId xmlns:a16="http://schemas.microsoft.com/office/drawing/2014/main" id="{D80A5AC8-8181-5FC5-AAAD-752624712E8A}"/>
                </a:ext>
              </a:extLst>
            </p:cNvPr>
            <p:cNvSpPr/>
            <p:nvPr/>
          </p:nvSpPr>
          <p:spPr>
            <a:xfrm>
              <a:off x="576001" y="4058789"/>
              <a:ext cx="10989" cy="66522"/>
            </a:xfrm>
            <a:custGeom>
              <a:avLst/>
              <a:gdLst/>
              <a:ahLst/>
              <a:cxnLst/>
              <a:rect l="l" t="t" r="r" b="b"/>
              <a:pathLst>
                <a:path w="299" h="1810" extrusionOk="0">
                  <a:moveTo>
                    <a:pt x="298" y="0"/>
                  </a:moveTo>
                  <a:lnTo>
                    <a:pt x="298" y="0"/>
                  </a:lnTo>
                  <a:cubicBezTo>
                    <a:pt x="144" y="596"/>
                    <a:pt x="36" y="1203"/>
                    <a:pt x="1" y="1810"/>
                  </a:cubicBezTo>
                  <a:cubicBezTo>
                    <a:pt x="96" y="1524"/>
                    <a:pt x="167" y="1227"/>
                    <a:pt x="203" y="917"/>
                  </a:cubicBezTo>
                  <a:cubicBezTo>
                    <a:pt x="263" y="619"/>
                    <a:pt x="298" y="310"/>
                    <a:pt x="298"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1;p71">
              <a:extLst>
                <a:ext uri="{FF2B5EF4-FFF2-40B4-BE49-F238E27FC236}">
                  <a16:creationId xmlns:a16="http://schemas.microsoft.com/office/drawing/2014/main" id="{7447C94E-0C43-DE22-9EFA-3279CFF1DF55}"/>
                </a:ext>
              </a:extLst>
            </p:cNvPr>
            <p:cNvSpPr/>
            <p:nvPr/>
          </p:nvSpPr>
          <p:spPr>
            <a:xfrm>
              <a:off x="522195" y="4114359"/>
              <a:ext cx="111176" cy="20581"/>
            </a:xfrm>
            <a:custGeom>
              <a:avLst/>
              <a:gdLst/>
              <a:ahLst/>
              <a:cxnLst/>
              <a:rect l="l" t="t" r="r" b="b"/>
              <a:pathLst>
                <a:path w="3025" h="560" extrusionOk="0">
                  <a:moveTo>
                    <a:pt x="0" y="0"/>
                  </a:moveTo>
                  <a:cubicBezTo>
                    <a:pt x="131" y="60"/>
                    <a:pt x="286" y="96"/>
                    <a:pt x="429" y="119"/>
                  </a:cubicBezTo>
                  <a:cubicBezTo>
                    <a:pt x="703" y="191"/>
                    <a:pt x="1084" y="250"/>
                    <a:pt x="1500" y="322"/>
                  </a:cubicBezTo>
                  <a:lnTo>
                    <a:pt x="2572" y="500"/>
                  </a:lnTo>
                  <a:cubicBezTo>
                    <a:pt x="2727" y="536"/>
                    <a:pt x="2870" y="560"/>
                    <a:pt x="3024" y="560"/>
                  </a:cubicBezTo>
                  <a:cubicBezTo>
                    <a:pt x="2882" y="500"/>
                    <a:pt x="2739" y="465"/>
                    <a:pt x="2584" y="441"/>
                  </a:cubicBezTo>
                  <a:cubicBezTo>
                    <a:pt x="2310" y="381"/>
                    <a:pt x="1929" y="310"/>
                    <a:pt x="1512" y="238"/>
                  </a:cubicBezTo>
                  <a:lnTo>
                    <a:pt x="441" y="60"/>
                  </a:lnTo>
                  <a:cubicBezTo>
                    <a:pt x="298" y="24"/>
                    <a:pt x="143" y="12"/>
                    <a:pt x="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2;p71">
              <a:extLst>
                <a:ext uri="{FF2B5EF4-FFF2-40B4-BE49-F238E27FC236}">
                  <a16:creationId xmlns:a16="http://schemas.microsoft.com/office/drawing/2014/main" id="{D5224727-9EB2-5EF0-CFE5-52EB8E016579}"/>
                </a:ext>
              </a:extLst>
            </p:cNvPr>
            <p:cNvSpPr/>
            <p:nvPr/>
          </p:nvSpPr>
          <p:spPr>
            <a:xfrm>
              <a:off x="493748" y="2888247"/>
              <a:ext cx="619206" cy="1205114"/>
            </a:xfrm>
            <a:custGeom>
              <a:avLst/>
              <a:gdLst/>
              <a:ahLst/>
              <a:cxnLst/>
              <a:rect l="l" t="t" r="r" b="b"/>
              <a:pathLst>
                <a:path w="16848" h="32790" extrusionOk="0">
                  <a:moveTo>
                    <a:pt x="16181" y="0"/>
                  </a:moveTo>
                  <a:cubicBezTo>
                    <a:pt x="16181" y="0"/>
                    <a:pt x="16181" y="0"/>
                    <a:pt x="16181" y="0"/>
                  </a:cubicBezTo>
                  <a:lnTo>
                    <a:pt x="16181" y="0"/>
                  </a:lnTo>
                  <a:lnTo>
                    <a:pt x="16181" y="0"/>
                  </a:lnTo>
                  <a:close/>
                  <a:moveTo>
                    <a:pt x="16181" y="0"/>
                  </a:moveTo>
                  <a:lnTo>
                    <a:pt x="5727" y="405"/>
                  </a:lnTo>
                  <a:lnTo>
                    <a:pt x="0" y="32516"/>
                  </a:lnTo>
                  <a:lnTo>
                    <a:pt x="4894" y="32790"/>
                  </a:lnTo>
                  <a:cubicBezTo>
                    <a:pt x="4894" y="32790"/>
                    <a:pt x="10097" y="5108"/>
                    <a:pt x="10859" y="5048"/>
                  </a:cubicBezTo>
                  <a:cubicBezTo>
                    <a:pt x="10859" y="5048"/>
                    <a:pt x="10859" y="5048"/>
                    <a:pt x="10860" y="5048"/>
                  </a:cubicBezTo>
                  <a:cubicBezTo>
                    <a:pt x="11180" y="5048"/>
                    <a:pt x="11311" y="32516"/>
                    <a:pt x="11561" y="32516"/>
                  </a:cubicBezTo>
                  <a:cubicBezTo>
                    <a:pt x="11561" y="32516"/>
                    <a:pt x="11561" y="32516"/>
                    <a:pt x="11561" y="32516"/>
                  </a:cubicBezTo>
                  <a:cubicBezTo>
                    <a:pt x="11599" y="32509"/>
                    <a:pt x="11733" y="32506"/>
                    <a:pt x="11937" y="32506"/>
                  </a:cubicBezTo>
                  <a:cubicBezTo>
                    <a:pt x="13156" y="32506"/>
                    <a:pt x="16848" y="32611"/>
                    <a:pt x="16848" y="32611"/>
                  </a:cubicBezTo>
                  <a:cubicBezTo>
                    <a:pt x="16848" y="32611"/>
                    <a:pt x="16169" y="1"/>
                    <a:pt x="1618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3;p71">
              <a:extLst>
                <a:ext uri="{FF2B5EF4-FFF2-40B4-BE49-F238E27FC236}">
                  <a16:creationId xmlns:a16="http://schemas.microsoft.com/office/drawing/2014/main" id="{7306749C-4482-59A5-FF08-D2E5363DA8DE}"/>
                </a:ext>
              </a:extLst>
            </p:cNvPr>
            <p:cNvSpPr/>
            <p:nvPr/>
          </p:nvSpPr>
          <p:spPr>
            <a:xfrm>
              <a:off x="829377" y="3048747"/>
              <a:ext cx="140505" cy="29953"/>
            </a:xfrm>
            <a:custGeom>
              <a:avLst/>
              <a:gdLst/>
              <a:ahLst/>
              <a:cxnLst/>
              <a:rect l="l" t="t" r="r" b="b"/>
              <a:pathLst>
                <a:path w="3823" h="815" extrusionOk="0">
                  <a:moveTo>
                    <a:pt x="3808" y="0"/>
                  </a:moveTo>
                  <a:cubicBezTo>
                    <a:pt x="3693" y="0"/>
                    <a:pt x="2882" y="149"/>
                    <a:pt x="1905" y="360"/>
                  </a:cubicBezTo>
                  <a:cubicBezTo>
                    <a:pt x="858" y="586"/>
                    <a:pt x="0" y="777"/>
                    <a:pt x="12" y="812"/>
                  </a:cubicBezTo>
                  <a:cubicBezTo>
                    <a:pt x="12" y="814"/>
                    <a:pt x="16" y="815"/>
                    <a:pt x="23" y="815"/>
                  </a:cubicBezTo>
                  <a:cubicBezTo>
                    <a:pt x="123" y="815"/>
                    <a:pt x="937" y="656"/>
                    <a:pt x="1929" y="455"/>
                  </a:cubicBezTo>
                  <a:cubicBezTo>
                    <a:pt x="2977" y="229"/>
                    <a:pt x="3822" y="26"/>
                    <a:pt x="3822" y="3"/>
                  </a:cubicBezTo>
                  <a:cubicBezTo>
                    <a:pt x="3822" y="1"/>
                    <a:pt x="3817" y="0"/>
                    <a:pt x="380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4;p71">
              <a:extLst>
                <a:ext uri="{FF2B5EF4-FFF2-40B4-BE49-F238E27FC236}">
                  <a16:creationId xmlns:a16="http://schemas.microsoft.com/office/drawing/2014/main" id="{DDF44F04-CC6A-748F-1C92-0CDFFC618BD4}"/>
                </a:ext>
              </a:extLst>
            </p:cNvPr>
            <p:cNvSpPr/>
            <p:nvPr/>
          </p:nvSpPr>
          <p:spPr>
            <a:xfrm>
              <a:off x="505546" y="4018067"/>
              <a:ext cx="181631" cy="6652"/>
            </a:xfrm>
            <a:custGeom>
              <a:avLst/>
              <a:gdLst/>
              <a:ahLst/>
              <a:cxnLst/>
              <a:rect l="l" t="t" r="r" b="b"/>
              <a:pathLst>
                <a:path w="4942" h="181" extrusionOk="0">
                  <a:moveTo>
                    <a:pt x="338" y="1"/>
                  </a:moveTo>
                  <a:cubicBezTo>
                    <a:pt x="124" y="1"/>
                    <a:pt x="1" y="5"/>
                    <a:pt x="1" y="13"/>
                  </a:cubicBezTo>
                  <a:cubicBezTo>
                    <a:pt x="1" y="37"/>
                    <a:pt x="1108" y="96"/>
                    <a:pt x="2465" y="144"/>
                  </a:cubicBezTo>
                  <a:cubicBezTo>
                    <a:pt x="3350" y="167"/>
                    <a:pt x="4125" y="180"/>
                    <a:pt x="4563" y="180"/>
                  </a:cubicBezTo>
                  <a:cubicBezTo>
                    <a:pt x="4803" y="180"/>
                    <a:pt x="4942" y="176"/>
                    <a:pt x="4942" y="168"/>
                  </a:cubicBezTo>
                  <a:cubicBezTo>
                    <a:pt x="4942" y="144"/>
                    <a:pt x="3835" y="84"/>
                    <a:pt x="2465" y="49"/>
                  </a:cubicBezTo>
                  <a:cubicBezTo>
                    <a:pt x="1561" y="17"/>
                    <a:pt x="767" y="1"/>
                    <a:pt x="33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5;p71">
              <a:extLst>
                <a:ext uri="{FF2B5EF4-FFF2-40B4-BE49-F238E27FC236}">
                  <a16:creationId xmlns:a16="http://schemas.microsoft.com/office/drawing/2014/main" id="{851146C3-4B25-9F95-B8FB-89CFE3AA9CD7}"/>
                </a:ext>
              </a:extLst>
            </p:cNvPr>
            <p:cNvSpPr/>
            <p:nvPr/>
          </p:nvSpPr>
          <p:spPr>
            <a:xfrm>
              <a:off x="916004" y="4018067"/>
              <a:ext cx="196075" cy="6836"/>
            </a:xfrm>
            <a:custGeom>
              <a:avLst/>
              <a:gdLst/>
              <a:ahLst/>
              <a:cxnLst/>
              <a:rect l="l" t="t" r="r" b="b"/>
              <a:pathLst>
                <a:path w="5335" h="186" extrusionOk="0">
                  <a:moveTo>
                    <a:pt x="364" y="1"/>
                  </a:moveTo>
                  <a:cubicBezTo>
                    <a:pt x="133" y="1"/>
                    <a:pt x="1" y="5"/>
                    <a:pt x="1" y="13"/>
                  </a:cubicBezTo>
                  <a:cubicBezTo>
                    <a:pt x="1" y="37"/>
                    <a:pt x="1192" y="96"/>
                    <a:pt x="2668" y="144"/>
                  </a:cubicBezTo>
                  <a:cubicBezTo>
                    <a:pt x="3622" y="167"/>
                    <a:pt x="4465" y="185"/>
                    <a:pt x="4936" y="185"/>
                  </a:cubicBezTo>
                  <a:cubicBezTo>
                    <a:pt x="5189" y="185"/>
                    <a:pt x="5335" y="180"/>
                    <a:pt x="5335" y="168"/>
                  </a:cubicBezTo>
                  <a:cubicBezTo>
                    <a:pt x="5335" y="144"/>
                    <a:pt x="4132" y="84"/>
                    <a:pt x="2668" y="49"/>
                  </a:cubicBezTo>
                  <a:cubicBezTo>
                    <a:pt x="1684" y="17"/>
                    <a:pt x="826" y="1"/>
                    <a:pt x="36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36;p71">
              <a:extLst>
                <a:ext uri="{FF2B5EF4-FFF2-40B4-BE49-F238E27FC236}">
                  <a16:creationId xmlns:a16="http://schemas.microsoft.com/office/drawing/2014/main" id="{883445F9-62AA-B5DF-B80B-CD7DA2CFA104}"/>
                </a:ext>
              </a:extLst>
            </p:cNvPr>
            <p:cNvSpPr/>
            <p:nvPr/>
          </p:nvSpPr>
          <p:spPr>
            <a:xfrm>
              <a:off x="590886" y="3081641"/>
              <a:ext cx="203940" cy="939541"/>
            </a:xfrm>
            <a:custGeom>
              <a:avLst/>
              <a:gdLst/>
              <a:ahLst/>
              <a:cxnLst/>
              <a:rect l="l" t="t" r="r" b="b"/>
              <a:pathLst>
                <a:path w="5549" h="25564" extrusionOk="0">
                  <a:moveTo>
                    <a:pt x="5525" y="1"/>
                  </a:moveTo>
                  <a:cubicBezTo>
                    <a:pt x="5499" y="1"/>
                    <a:pt x="4250" y="5711"/>
                    <a:pt x="2727" y="12776"/>
                  </a:cubicBezTo>
                  <a:cubicBezTo>
                    <a:pt x="1203" y="19836"/>
                    <a:pt x="1" y="25563"/>
                    <a:pt x="24" y="25563"/>
                  </a:cubicBezTo>
                  <a:cubicBezTo>
                    <a:pt x="24" y="25563"/>
                    <a:pt x="24" y="25563"/>
                    <a:pt x="24" y="25563"/>
                  </a:cubicBezTo>
                  <a:cubicBezTo>
                    <a:pt x="51" y="25563"/>
                    <a:pt x="1300" y="19841"/>
                    <a:pt x="2822" y="12788"/>
                  </a:cubicBezTo>
                  <a:cubicBezTo>
                    <a:pt x="4334" y="5728"/>
                    <a:pt x="5549" y="1"/>
                    <a:pt x="5525" y="1"/>
                  </a:cubicBezTo>
                  <a:cubicBezTo>
                    <a:pt x="5525" y="1"/>
                    <a:pt x="5525" y="1"/>
                    <a:pt x="552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37;p71">
              <a:extLst>
                <a:ext uri="{FF2B5EF4-FFF2-40B4-BE49-F238E27FC236}">
                  <a16:creationId xmlns:a16="http://schemas.microsoft.com/office/drawing/2014/main" id="{CF9200EE-549C-E9BD-9502-768C62C1F56F}"/>
                </a:ext>
              </a:extLst>
            </p:cNvPr>
            <p:cNvSpPr/>
            <p:nvPr/>
          </p:nvSpPr>
          <p:spPr>
            <a:xfrm>
              <a:off x="1003549" y="3076385"/>
              <a:ext cx="11393" cy="945238"/>
            </a:xfrm>
            <a:custGeom>
              <a:avLst/>
              <a:gdLst/>
              <a:ahLst/>
              <a:cxnLst/>
              <a:rect l="l" t="t" r="r" b="b"/>
              <a:pathLst>
                <a:path w="310" h="25719" extrusionOk="0">
                  <a:moveTo>
                    <a:pt x="167" y="1"/>
                  </a:moveTo>
                  <a:cubicBezTo>
                    <a:pt x="167" y="25"/>
                    <a:pt x="167" y="48"/>
                    <a:pt x="167" y="72"/>
                  </a:cubicBezTo>
                  <a:cubicBezTo>
                    <a:pt x="179" y="48"/>
                    <a:pt x="179" y="25"/>
                    <a:pt x="167" y="1"/>
                  </a:cubicBezTo>
                  <a:close/>
                  <a:moveTo>
                    <a:pt x="167" y="263"/>
                  </a:moveTo>
                  <a:cubicBezTo>
                    <a:pt x="167" y="441"/>
                    <a:pt x="155" y="691"/>
                    <a:pt x="143" y="1013"/>
                  </a:cubicBezTo>
                  <a:cubicBezTo>
                    <a:pt x="131" y="1668"/>
                    <a:pt x="107" y="2608"/>
                    <a:pt x="84" y="3763"/>
                  </a:cubicBezTo>
                  <a:cubicBezTo>
                    <a:pt x="36" y="6097"/>
                    <a:pt x="0" y="9311"/>
                    <a:pt x="12" y="12859"/>
                  </a:cubicBezTo>
                  <a:cubicBezTo>
                    <a:pt x="36" y="16408"/>
                    <a:pt x="95" y="19622"/>
                    <a:pt x="167" y="21944"/>
                  </a:cubicBezTo>
                  <a:cubicBezTo>
                    <a:pt x="203" y="23111"/>
                    <a:pt x="238" y="24051"/>
                    <a:pt x="262" y="24706"/>
                  </a:cubicBezTo>
                  <a:cubicBezTo>
                    <a:pt x="274" y="25028"/>
                    <a:pt x="286" y="25278"/>
                    <a:pt x="286" y="25456"/>
                  </a:cubicBezTo>
                  <a:cubicBezTo>
                    <a:pt x="298" y="25540"/>
                    <a:pt x="298" y="25599"/>
                    <a:pt x="298" y="25647"/>
                  </a:cubicBezTo>
                  <a:lnTo>
                    <a:pt x="298" y="25456"/>
                  </a:lnTo>
                  <a:cubicBezTo>
                    <a:pt x="298" y="25278"/>
                    <a:pt x="286" y="25028"/>
                    <a:pt x="286" y="24706"/>
                  </a:cubicBezTo>
                  <a:cubicBezTo>
                    <a:pt x="274" y="24051"/>
                    <a:pt x="250" y="23111"/>
                    <a:pt x="226" y="21944"/>
                  </a:cubicBezTo>
                  <a:cubicBezTo>
                    <a:pt x="167" y="19622"/>
                    <a:pt x="119" y="16408"/>
                    <a:pt x="95" y="12859"/>
                  </a:cubicBezTo>
                  <a:cubicBezTo>
                    <a:pt x="84" y="9311"/>
                    <a:pt x="107" y="6097"/>
                    <a:pt x="131" y="3763"/>
                  </a:cubicBezTo>
                  <a:cubicBezTo>
                    <a:pt x="155" y="2608"/>
                    <a:pt x="167" y="1668"/>
                    <a:pt x="167" y="1013"/>
                  </a:cubicBezTo>
                  <a:lnTo>
                    <a:pt x="167" y="263"/>
                  </a:lnTo>
                  <a:close/>
                  <a:moveTo>
                    <a:pt x="298" y="25647"/>
                  </a:moveTo>
                  <a:cubicBezTo>
                    <a:pt x="298" y="25671"/>
                    <a:pt x="298" y="25694"/>
                    <a:pt x="298" y="25718"/>
                  </a:cubicBezTo>
                  <a:cubicBezTo>
                    <a:pt x="310" y="25694"/>
                    <a:pt x="310" y="25671"/>
                    <a:pt x="298" y="25647"/>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38;p71">
              <a:extLst>
                <a:ext uri="{FF2B5EF4-FFF2-40B4-BE49-F238E27FC236}">
                  <a16:creationId xmlns:a16="http://schemas.microsoft.com/office/drawing/2014/main" id="{C2294418-0A08-90CD-140F-73802EB5F3A6}"/>
                </a:ext>
              </a:extLst>
            </p:cNvPr>
            <p:cNvSpPr/>
            <p:nvPr/>
          </p:nvSpPr>
          <p:spPr>
            <a:xfrm>
              <a:off x="530942" y="2076082"/>
              <a:ext cx="971038" cy="837112"/>
            </a:xfrm>
            <a:custGeom>
              <a:avLst/>
              <a:gdLst/>
              <a:ahLst/>
              <a:cxnLst/>
              <a:rect l="l" t="t" r="r" b="b"/>
              <a:pathLst>
                <a:path w="26421" h="22777" extrusionOk="0">
                  <a:moveTo>
                    <a:pt x="23980" y="0"/>
                  </a:moveTo>
                  <a:cubicBezTo>
                    <a:pt x="23980" y="0"/>
                    <a:pt x="20193" y="5727"/>
                    <a:pt x="19872" y="6037"/>
                  </a:cubicBezTo>
                  <a:cubicBezTo>
                    <a:pt x="19550" y="6358"/>
                    <a:pt x="13609" y="6989"/>
                    <a:pt x="13609" y="6989"/>
                  </a:cubicBezTo>
                  <a:cubicBezTo>
                    <a:pt x="12954" y="6839"/>
                    <a:pt x="11770" y="6762"/>
                    <a:pt x="10473" y="6762"/>
                  </a:cubicBezTo>
                  <a:cubicBezTo>
                    <a:pt x="8165" y="6762"/>
                    <a:pt x="5495" y="7007"/>
                    <a:pt x="4787" y="7525"/>
                  </a:cubicBezTo>
                  <a:cubicBezTo>
                    <a:pt x="3822" y="8061"/>
                    <a:pt x="2656" y="9311"/>
                    <a:pt x="2048" y="12264"/>
                  </a:cubicBezTo>
                  <a:cubicBezTo>
                    <a:pt x="1024" y="17324"/>
                    <a:pt x="0" y="19181"/>
                    <a:pt x="2048" y="19884"/>
                  </a:cubicBezTo>
                  <a:cubicBezTo>
                    <a:pt x="2870" y="20169"/>
                    <a:pt x="3715" y="20372"/>
                    <a:pt x="4584" y="20491"/>
                  </a:cubicBezTo>
                  <a:lnTo>
                    <a:pt x="4525" y="22777"/>
                  </a:lnTo>
                  <a:lnTo>
                    <a:pt x="15181" y="22110"/>
                  </a:lnTo>
                  <a:lnTo>
                    <a:pt x="14645" y="16431"/>
                  </a:lnTo>
                  <a:cubicBezTo>
                    <a:pt x="14574" y="14835"/>
                    <a:pt x="14550" y="13168"/>
                    <a:pt x="14502" y="11704"/>
                  </a:cubicBezTo>
                  <a:cubicBezTo>
                    <a:pt x="15169" y="11442"/>
                    <a:pt x="21372" y="9096"/>
                    <a:pt x="21789" y="9037"/>
                  </a:cubicBezTo>
                  <a:cubicBezTo>
                    <a:pt x="22217" y="8977"/>
                    <a:pt x="26301" y="1476"/>
                    <a:pt x="26301" y="1476"/>
                  </a:cubicBezTo>
                  <a:cubicBezTo>
                    <a:pt x="26420" y="584"/>
                    <a:pt x="23980" y="0"/>
                    <a:pt x="2398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39;p71">
              <a:extLst>
                <a:ext uri="{FF2B5EF4-FFF2-40B4-BE49-F238E27FC236}">
                  <a16:creationId xmlns:a16="http://schemas.microsoft.com/office/drawing/2014/main" id="{88E55F4B-8DB5-2A61-30ED-665C9AA059BD}"/>
                </a:ext>
              </a:extLst>
            </p:cNvPr>
            <p:cNvSpPr/>
            <p:nvPr/>
          </p:nvSpPr>
          <p:spPr>
            <a:xfrm>
              <a:off x="696331" y="2456328"/>
              <a:ext cx="14480" cy="456870"/>
            </a:xfrm>
            <a:custGeom>
              <a:avLst/>
              <a:gdLst/>
              <a:ahLst/>
              <a:cxnLst/>
              <a:rect l="l" t="t" r="r" b="b"/>
              <a:pathLst>
                <a:path w="394" h="12431" extrusionOk="0">
                  <a:moveTo>
                    <a:pt x="370" y="1"/>
                  </a:moveTo>
                  <a:cubicBezTo>
                    <a:pt x="346" y="1"/>
                    <a:pt x="251" y="2787"/>
                    <a:pt x="156" y="6216"/>
                  </a:cubicBezTo>
                  <a:cubicBezTo>
                    <a:pt x="61" y="9645"/>
                    <a:pt x="1" y="12431"/>
                    <a:pt x="25" y="12431"/>
                  </a:cubicBezTo>
                  <a:cubicBezTo>
                    <a:pt x="49" y="12431"/>
                    <a:pt x="156" y="9657"/>
                    <a:pt x="251" y="6216"/>
                  </a:cubicBezTo>
                  <a:cubicBezTo>
                    <a:pt x="346" y="2787"/>
                    <a:pt x="394" y="1"/>
                    <a:pt x="37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0;p71">
              <a:extLst>
                <a:ext uri="{FF2B5EF4-FFF2-40B4-BE49-F238E27FC236}">
                  <a16:creationId xmlns:a16="http://schemas.microsoft.com/office/drawing/2014/main" id="{774A6579-516B-A0D4-1057-BC5B521CD29D}"/>
                </a:ext>
              </a:extLst>
            </p:cNvPr>
            <p:cNvSpPr/>
            <p:nvPr/>
          </p:nvSpPr>
          <p:spPr>
            <a:xfrm>
              <a:off x="1261262" y="2297923"/>
              <a:ext cx="19736" cy="47300"/>
            </a:xfrm>
            <a:custGeom>
              <a:avLst/>
              <a:gdLst/>
              <a:ahLst/>
              <a:cxnLst/>
              <a:rect l="l" t="t" r="r" b="b"/>
              <a:pathLst>
                <a:path w="537" h="1287" extrusionOk="0">
                  <a:moveTo>
                    <a:pt x="1" y="1"/>
                  </a:moveTo>
                  <a:lnTo>
                    <a:pt x="1" y="1"/>
                  </a:lnTo>
                  <a:cubicBezTo>
                    <a:pt x="60" y="227"/>
                    <a:pt x="132" y="453"/>
                    <a:pt x="215" y="667"/>
                  </a:cubicBezTo>
                  <a:cubicBezTo>
                    <a:pt x="287" y="894"/>
                    <a:pt x="394" y="1108"/>
                    <a:pt x="537" y="1286"/>
                  </a:cubicBezTo>
                  <a:cubicBezTo>
                    <a:pt x="477" y="1072"/>
                    <a:pt x="394" y="846"/>
                    <a:pt x="311" y="632"/>
                  </a:cubicBezTo>
                  <a:cubicBezTo>
                    <a:pt x="239" y="405"/>
                    <a:pt x="144" y="191"/>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1;p71">
              <a:extLst>
                <a:ext uri="{FF2B5EF4-FFF2-40B4-BE49-F238E27FC236}">
                  <a16:creationId xmlns:a16="http://schemas.microsoft.com/office/drawing/2014/main" id="{B18112CF-DF27-B2AF-C3C9-91583D068F95}"/>
                </a:ext>
              </a:extLst>
            </p:cNvPr>
            <p:cNvSpPr/>
            <p:nvPr/>
          </p:nvSpPr>
          <p:spPr>
            <a:xfrm>
              <a:off x="1261262" y="2298364"/>
              <a:ext cx="35062" cy="29365"/>
            </a:xfrm>
            <a:custGeom>
              <a:avLst/>
              <a:gdLst/>
              <a:ahLst/>
              <a:cxnLst/>
              <a:rect l="l" t="t" r="r" b="b"/>
              <a:pathLst>
                <a:path w="954" h="799" extrusionOk="0">
                  <a:moveTo>
                    <a:pt x="1" y="0"/>
                  </a:moveTo>
                  <a:lnTo>
                    <a:pt x="1" y="0"/>
                  </a:lnTo>
                  <a:cubicBezTo>
                    <a:pt x="120" y="179"/>
                    <a:pt x="275" y="322"/>
                    <a:pt x="453" y="441"/>
                  </a:cubicBezTo>
                  <a:cubicBezTo>
                    <a:pt x="608" y="572"/>
                    <a:pt x="775" y="691"/>
                    <a:pt x="953" y="798"/>
                  </a:cubicBezTo>
                  <a:cubicBezTo>
                    <a:pt x="834" y="620"/>
                    <a:pt x="680" y="477"/>
                    <a:pt x="501" y="358"/>
                  </a:cubicBezTo>
                  <a:cubicBezTo>
                    <a:pt x="346" y="227"/>
                    <a:pt x="180" y="108"/>
                    <a:pt x="1"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2;p71">
              <a:extLst>
                <a:ext uri="{FF2B5EF4-FFF2-40B4-BE49-F238E27FC236}">
                  <a16:creationId xmlns:a16="http://schemas.microsoft.com/office/drawing/2014/main" id="{E1A8AA4F-46BF-62A9-AAAE-708F5236F602}"/>
                </a:ext>
              </a:extLst>
            </p:cNvPr>
            <p:cNvSpPr/>
            <p:nvPr/>
          </p:nvSpPr>
          <p:spPr>
            <a:xfrm>
              <a:off x="1397358" y="2097509"/>
              <a:ext cx="92359" cy="49469"/>
            </a:xfrm>
            <a:custGeom>
              <a:avLst/>
              <a:gdLst/>
              <a:ahLst/>
              <a:cxnLst/>
              <a:rect l="l" t="t" r="r" b="b"/>
              <a:pathLst>
                <a:path w="2513" h="1346" extrusionOk="0">
                  <a:moveTo>
                    <a:pt x="1" y="1"/>
                  </a:moveTo>
                  <a:lnTo>
                    <a:pt x="1" y="1"/>
                  </a:lnTo>
                  <a:cubicBezTo>
                    <a:pt x="120" y="72"/>
                    <a:pt x="251" y="131"/>
                    <a:pt x="382" y="179"/>
                  </a:cubicBezTo>
                  <a:cubicBezTo>
                    <a:pt x="620" y="286"/>
                    <a:pt x="941" y="441"/>
                    <a:pt x="1287" y="620"/>
                  </a:cubicBezTo>
                  <a:cubicBezTo>
                    <a:pt x="1632" y="810"/>
                    <a:pt x="1942" y="989"/>
                    <a:pt x="2156" y="1132"/>
                  </a:cubicBezTo>
                  <a:cubicBezTo>
                    <a:pt x="2263" y="1215"/>
                    <a:pt x="2382" y="1286"/>
                    <a:pt x="2513" y="1346"/>
                  </a:cubicBezTo>
                  <a:cubicBezTo>
                    <a:pt x="2418" y="1239"/>
                    <a:pt x="2311" y="1155"/>
                    <a:pt x="2192" y="1084"/>
                  </a:cubicBezTo>
                  <a:cubicBezTo>
                    <a:pt x="1644" y="679"/>
                    <a:pt x="1049" y="358"/>
                    <a:pt x="406" y="120"/>
                  </a:cubicBezTo>
                  <a:cubicBezTo>
                    <a:pt x="275" y="72"/>
                    <a:pt x="144" y="24"/>
                    <a:pt x="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3;p71">
              <a:extLst>
                <a:ext uri="{FF2B5EF4-FFF2-40B4-BE49-F238E27FC236}">
                  <a16:creationId xmlns:a16="http://schemas.microsoft.com/office/drawing/2014/main" id="{04A4E06E-4E86-A732-7FB3-CAA11C87C963}"/>
                </a:ext>
              </a:extLst>
            </p:cNvPr>
            <p:cNvSpPr/>
            <p:nvPr/>
          </p:nvSpPr>
          <p:spPr>
            <a:xfrm>
              <a:off x="657850" y="2675558"/>
              <a:ext cx="47705" cy="10658"/>
            </a:xfrm>
            <a:custGeom>
              <a:avLst/>
              <a:gdLst/>
              <a:ahLst/>
              <a:cxnLst/>
              <a:rect l="l" t="t" r="r" b="b"/>
              <a:pathLst>
                <a:path w="1298" h="290" extrusionOk="0">
                  <a:moveTo>
                    <a:pt x="0" y="1"/>
                  </a:moveTo>
                  <a:cubicBezTo>
                    <a:pt x="203" y="108"/>
                    <a:pt x="417" y="179"/>
                    <a:pt x="631" y="215"/>
                  </a:cubicBezTo>
                  <a:cubicBezTo>
                    <a:pt x="810" y="265"/>
                    <a:pt x="997" y="289"/>
                    <a:pt x="1185" y="289"/>
                  </a:cubicBezTo>
                  <a:cubicBezTo>
                    <a:pt x="1223" y="289"/>
                    <a:pt x="1260" y="288"/>
                    <a:pt x="1298" y="286"/>
                  </a:cubicBezTo>
                  <a:cubicBezTo>
                    <a:pt x="1084" y="203"/>
                    <a:pt x="869" y="155"/>
                    <a:pt x="655" y="120"/>
                  </a:cubicBezTo>
                  <a:cubicBezTo>
                    <a:pt x="441" y="60"/>
                    <a:pt x="226" y="24"/>
                    <a:pt x="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44;p71">
              <a:extLst>
                <a:ext uri="{FF2B5EF4-FFF2-40B4-BE49-F238E27FC236}">
                  <a16:creationId xmlns:a16="http://schemas.microsoft.com/office/drawing/2014/main" id="{A18D9E74-F96D-89D8-F6EA-86BBC4C78027}"/>
                </a:ext>
              </a:extLst>
            </p:cNvPr>
            <p:cNvSpPr/>
            <p:nvPr/>
          </p:nvSpPr>
          <p:spPr>
            <a:xfrm>
              <a:off x="985614" y="2329420"/>
              <a:ext cx="81407" cy="105516"/>
            </a:xfrm>
            <a:custGeom>
              <a:avLst/>
              <a:gdLst/>
              <a:ahLst/>
              <a:cxnLst/>
              <a:rect l="l" t="t" r="r" b="b"/>
              <a:pathLst>
                <a:path w="2215" h="2871" extrusionOk="0">
                  <a:moveTo>
                    <a:pt x="2060" y="1"/>
                  </a:moveTo>
                  <a:cubicBezTo>
                    <a:pt x="1905" y="13"/>
                    <a:pt x="1762" y="37"/>
                    <a:pt x="1619" y="84"/>
                  </a:cubicBezTo>
                  <a:cubicBezTo>
                    <a:pt x="655" y="370"/>
                    <a:pt x="0" y="1275"/>
                    <a:pt x="60" y="2287"/>
                  </a:cubicBezTo>
                  <a:cubicBezTo>
                    <a:pt x="60" y="2430"/>
                    <a:pt x="83" y="2573"/>
                    <a:pt x="119" y="2715"/>
                  </a:cubicBezTo>
                  <a:cubicBezTo>
                    <a:pt x="131" y="2763"/>
                    <a:pt x="155" y="2823"/>
                    <a:pt x="179" y="2870"/>
                  </a:cubicBezTo>
                  <a:cubicBezTo>
                    <a:pt x="155" y="2668"/>
                    <a:pt x="131" y="2477"/>
                    <a:pt x="119" y="2287"/>
                  </a:cubicBezTo>
                  <a:cubicBezTo>
                    <a:pt x="107" y="1311"/>
                    <a:pt x="726" y="453"/>
                    <a:pt x="1643" y="144"/>
                  </a:cubicBezTo>
                  <a:cubicBezTo>
                    <a:pt x="1834" y="96"/>
                    <a:pt x="2024" y="48"/>
                    <a:pt x="2215" y="13"/>
                  </a:cubicBezTo>
                  <a:cubicBezTo>
                    <a:pt x="2167" y="1"/>
                    <a:pt x="2107" y="1"/>
                    <a:pt x="2060"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5;p71">
              <a:extLst>
                <a:ext uri="{FF2B5EF4-FFF2-40B4-BE49-F238E27FC236}">
                  <a16:creationId xmlns:a16="http://schemas.microsoft.com/office/drawing/2014/main" id="{E389AA39-8C66-31B2-40A3-9C951735B1B9}"/>
                </a:ext>
              </a:extLst>
            </p:cNvPr>
            <p:cNvSpPr/>
            <p:nvPr/>
          </p:nvSpPr>
          <p:spPr>
            <a:xfrm>
              <a:off x="697213" y="2888982"/>
              <a:ext cx="391671" cy="24330"/>
            </a:xfrm>
            <a:custGeom>
              <a:avLst/>
              <a:gdLst/>
              <a:ahLst/>
              <a:cxnLst/>
              <a:rect l="l" t="t" r="r" b="b"/>
              <a:pathLst>
                <a:path w="10657" h="662" extrusionOk="0">
                  <a:moveTo>
                    <a:pt x="10606" y="1"/>
                  </a:moveTo>
                  <a:cubicBezTo>
                    <a:pt x="10244" y="1"/>
                    <a:pt x="8012" y="114"/>
                    <a:pt x="5323" y="278"/>
                  </a:cubicBezTo>
                  <a:cubicBezTo>
                    <a:pt x="2382" y="468"/>
                    <a:pt x="1" y="635"/>
                    <a:pt x="1" y="659"/>
                  </a:cubicBezTo>
                  <a:cubicBezTo>
                    <a:pt x="1" y="661"/>
                    <a:pt x="18" y="662"/>
                    <a:pt x="52" y="662"/>
                  </a:cubicBezTo>
                  <a:cubicBezTo>
                    <a:pt x="412" y="662"/>
                    <a:pt x="2644" y="547"/>
                    <a:pt x="5335" y="373"/>
                  </a:cubicBezTo>
                  <a:cubicBezTo>
                    <a:pt x="8276" y="194"/>
                    <a:pt x="10657" y="28"/>
                    <a:pt x="10657" y="4"/>
                  </a:cubicBezTo>
                  <a:cubicBezTo>
                    <a:pt x="10657" y="2"/>
                    <a:pt x="10639" y="1"/>
                    <a:pt x="10606"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6;p71">
              <a:extLst>
                <a:ext uri="{FF2B5EF4-FFF2-40B4-BE49-F238E27FC236}">
                  <a16:creationId xmlns:a16="http://schemas.microsoft.com/office/drawing/2014/main" id="{311AFCB1-80B7-4F7C-0F60-8D308FEA628E}"/>
                </a:ext>
              </a:extLst>
            </p:cNvPr>
            <p:cNvSpPr/>
            <p:nvPr/>
          </p:nvSpPr>
          <p:spPr>
            <a:xfrm>
              <a:off x="605771" y="2325928"/>
              <a:ext cx="330846" cy="258995"/>
            </a:xfrm>
            <a:custGeom>
              <a:avLst/>
              <a:gdLst/>
              <a:ahLst/>
              <a:cxnLst/>
              <a:rect l="l" t="t" r="r" b="b"/>
              <a:pathLst>
                <a:path w="9002" h="7047" extrusionOk="0">
                  <a:moveTo>
                    <a:pt x="8894" y="1"/>
                  </a:moveTo>
                  <a:cubicBezTo>
                    <a:pt x="8894" y="36"/>
                    <a:pt x="8906" y="84"/>
                    <a:pt x="8918" y="132"/>
                  </a:cubicBezTo>
                  <a:cubicBezTo>
                    <a:pt x="8918" y="179"/>
                    <a:pt x="8930" y="227"/>
                    <a:pt x="8942" y="298"/>
                  </a:cubicBezTo>
                  <a:cubicBezTo>
                    <a:pt x="8954" y="358"/>
                    <a:pt x="8954" y="429"/>
                    <a:pt x="8954" y="513"/>
                  </a:cubicBezTo>
                  <a:cubicBezTo>
                    <a:pt x="8954" y="989"/>
                    <a:pt x="8871" y="1465"/>
                    <a:pt x="8692" y="1906"/>
                  </a:cubicBezTo>
                  <a:cubicBezTo>
                    <a:pt x="8442" y="2560"/>
                    <a:pt x="7978" y="3120"/>
                    <a:pt x="7382" y="3501"/>
                  </a:cubicBezTo>
                  <a:cubicBezTo>
                    <a:pt x="7299" y="3549"/>
                    <a:pt x="7204" y="3596"/>
                    <a:pt x="7120" y="3644"/>
                  </a:cubicBezTo>
                  <a:cubicBezTo>
                    <a:pt x="7025" y="3680"/>
                    <a:pt x="6930" y="3727"/>
                    <a:pt x="6835" y="3751"/>
                  </a:cubicBezTo>
                  <a:lnTo>
                    <a:pt x="6227" y="3953"/>
                  </a:lnTo>
                  <a:cubicBezTo>
                    <a:pt x="6013" y="4025"/>
                    <a:pt x="5799" y="4120"/>
                    <a:pt x="5608" y="4239"/>
                  </a:cubicBezTo>
                  <a:cubicBezTo>
                    <a:pt x="5418" y="4370"/>
                    <a:pt x="5251" y="4537"/>
                    <a:pt x="5108" y="4715"/>
                  </a:cubicBezTo>
                  <a:cubicBezTo>
                    <a:pt x="4846" y="5085"/>
                    <a:pt x="4608" y="5477"/>
                    <a:pt x="4394" y="5870"/>
                  </a:cubicBezTo>
                  <a:cubicBezTo>
                    <a:pt x="4191" y="6239"/>
                    <a:pt x="3906" y="6537"/>
                    <a:pt x="3548" y="6751"/>
                  </a:cubicBezTo>
                  <a:cubicBezTo>
                    <a:pt x="3276" y="6892"/>
                    <a:pt x="2962" y="6974"/>
                    <a:pt x="2647" y="6974"/>
                  </a:cubicBezTo>
                  <a:cubicBezTo>
                    <a:pt x="2590" y="6974"/>
                    <a:pt x="2534" y="6971"/>
                    <a:pt x="2477" y="6966"/>
                  </a:cubicBezTo>
                  <a:cubicBezTo>
                    <a:pt x="2155" y="6930"/>
                    <a:pt x="1834" y="6847"/>
                    <a:pt x="1548" y="6704"/>
                  </a:cubicBezTo>
                  <a:cubicBezTo>
                    <a:pt x="1120" y="6489"/>
                    <a:pt x="727" y="6216"/>
                    <a:pt x="381" y="5882"/>
                  </a:cubicBezTo>
                  <a:lnTo>
                    <a:pt x="108" y="5620"/>
                  </a:lnTo>
                  <a:cubicBezTo>
                    <a:pt x="72" y="5585"/>
                    <a:pt x="36" y="5549"/>
                    <a:pt x="0" y="5525"/>
                  </a:cubicBezTo>
                  <a:lnTo>
                    <a:pt x="0" y="5525"/>
                  </a:lnTo>
                  <a:cubicBezTo>
                    <a:pt x="36" y="5561"/>
                    <a:pt x="60" y="5597"/>
                    <a:pt x="96" y="5632"/>
                  </a:cubicBezTo>
                  <a:cubicBezTo>
                    <a:pt x="155" y="5692"/>
                    <a:pt x="239" y="5787"/>
                    <a:pt x="358" y="5906"/>
                  </a:cubicBezTo>
                  <a:cubicBezTo>
                    <a:pt x="691" y="6251"/>
                    <a:pt x="1084" y="6549"/>
                    <a:pt x="1512" y="6763"/>
                  </a:cubicBezTo>
                  <a:cubicBezTo>
                    <a:pt x="1822" y="6918"/>
                    <a:pt x="2144" y="7001"/>
                    <a:pt x="2477" y="7037"/>
                  </a:cubicBezTo>
                  <a:cubicBezTo>
                    <a:pt x="2541" y="7043"/>
                    <a:pt x="2605" y="7046"/>
                    <a:pt x="2670" y="7046"/>
                  </a:cubicBezTo>
                  <a:cubicBezTo>
                    <a:pt x="2989" y="7046"/>
                    <a:pt x="3309" y="6973"/>
                    <a:pt x="3596" y="6835"/>
                  </a:cubicBezTo>
                  <a:cubicBezTo>
                    <a:pt x="3965" y="6609"/>
                    <a:pt x="4263" y="6299"/>
                    <a:pt x="4477" y="5918"/>
                  </a:cubicBezTo>
                  <a:cubicBezTo>
                    <a:pt x="4691" y="5525"/>
                    <a:pt x="4930" y="5144"/>
                    <a:pt x="5180" y="4775"/>
                  </a:cubicBezTo>
                  <a:cubicBezTo>
                    <a:pt x="5311" y="4596"/>
                    <a:pt x="5477" y="4442"/>
                    <a:pt x="5668" y="4323"/>
                  </a:cubicBezTo>
                  <a:cubicBezTo>
                    <a:pt x="5846" y="4203"/>
                    <a:pt x="6049" y="4108"/>
                    <a:pt x="6251" y="4049"/>
                  </a:cubicBezTo>
                  <a:cubicBezTo>
                    <a:pt x="6454" y="3977"/>
                    <a:pt x="6668" y="3906"/>
                    <a:pt x="6858" y="3834"/>
                  </a:cubicBezTo>
                  <a:cubicBezTo>
                    <a:pt x="6954" y="3811"/>
                    <a:pt x="7061" y="3763"/>
                    <a:pt x="7144" y="3715"/>
                  </a:cubicBezTo>
                  <a:cubicBezTo>
                    <a:pt x="7239" y="3680"/>
                    <a:pt x="7335" y="3632"/>
                    <a:pt x="7418" y="3572"/>
                  </a:cubicBezTo>
                  <a:cubicBezTo>
                    <a:pt x="8025" y="3180"/>
                    <a:pt x="8501" y="2608"/>
                    <a:pt x="8751" y="1929"/>
                  </a:cubicBezTo>
                  <a:cubicBezTo>
                    <a:pt x="8918" y="1477"/>
                    <a:pt x="9002" y="1001"/>
                    <a:pt x="8978" y="513"/>
                  </a:cubicBezTo>
                  <a:cubicBezTo>
                    <a:pt x="8966" y="429"/>
                    <a:pt x="8966" y="358"/>
                    <a:pt x="8954" y="286"/>
                  </a:cubicBezTo>
                  <a:cubicBezTo>
                    <a:pt x="8954" y="227"/>
                    <a:pt x="8930" y="167"/>
                    <a:pt x="8930" y="132"/>
                  </a:cubicBezTo>
                  <a:cubicBezTo>
                    <a:pt x="8930" y="84"/>
                    <a:pt x="8918" y="36"/>
                    <a:pt x="889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47;p71">
              <a:extLst>
                <a:ext uri="{FF2B5EF4-FFF2-40B4-BE49-F238E27FC236}">
                  <a16:creationId xmlns:a16="http://schemas.microsoft.com/office/drawing/2014/main" id="{5E60B69C-C90E-9789-D57F-2CAACA416BE0}"/>
                </a:ext>
              </a:extLst>
            </p:cNvPr>
            <p:cNvSpPr/>
            <p:nvPr/>
          </p:nvSpPr>
          <p:spPr>
            <a:xfrm>
              <a:off x="885388" y="2547364"/>
              <a:ext cx="195634" cy="261274"/>
            </a:xfrm>
            <a:custGeom>
              <a:avLst/>
              <a:gdLst/>
              <a:ahLst/>
              <a:cxnLst/>
              <a:rect l="l" t="t" r="r" b="b"/>
              <a:pathLst>
                <a:path w="5323" h="7109" extrusionOk="0">
                  <a:moveTo>
                    <a:pt x="4882" y="0"/>
                  </a:moveTo>
                  <a:cubicBezTo>
                    <a:pt x="4882" y="0"/>
                    <a:pt x="4882" y="60"/>
                    <a:pt x="4870" y="143"/>
                  </a:cubicBezTo>
                  <a:cubicBezTo>
                    <a:pt x="4858" y="274"/>
                    <a:pt x="4823" y="405"/>
                    <a:pt x="4763" y="524"/>
                  </a:cubicBezTo>
                  <a:cubicBezTo>
                    <a:pt x="4513" y="965"/>
                    <a:pt x="4061" y="1238"/>
                    <a:pt x="3560" y="1274"/>
                  </a:cubicBezTo>
                  <a:cubicBezTo>
                    <a:pt x="3227" y="1310"/>
                    <a:pt x="2882" y="1310"/>
                    <a:pt x="2537" y="1310"/>
                  </a:cubicBezTo>
                  <a:cubicBezTo>
                    <a:pt x="2502" y="1308"/>
                    <a:pt x="2467" y="1307"/>
                    <a:pt x="2432" y="1307"/>
                  </a:cubicBezTo>
                  <a:cubicBezTo>
                    <a:pt x="2276" y="1307"/>
                    <a:pt x="2121" y="1326"/>
                    <a:pt x="1965" y="1346"/>
                  </a:cubicBezTo>
                  <a:cubicBezTo>
                    <a:pt x="1751" y="1393"/>
                    <a:pt x="1560" y="1453"/>
                    <a:pt x="1370" y="1548"/>
                  </a:cubicBezTo>
                  <a:cubicBezTo>
                    <a:pt x="524" y="1977"/>
                    <a:pt x="0" y="2846"/>
                    <a:pt x="12" y="3786"/>
                  </a:cubicBezTo>
                  <a:cubicBezTo>
                    <a:pt x="24" y="4263"/>
                    <a:pt x="143" y="4739"/>
                    <a:pt x="370" y="5156"/>
                  </a:cubicBezTo>
                  <a:cubicBezTo>
                    <a:pt x="596" y="5548"/>
                    <a:pt x="893" y="5882"/>
                    <a:pt x="1251" y="6132"/>
                  </a:cubicBezTo>
                  <a:cubicBezTo>
                    <a:pt x="1572" y="6370"/>
                    <a:pt x="1941" y="6549"/>
                    <a:pt x="2322" y="6656"/>
                  </a:cubicBezTo>
                  <a:cubicBezTo>
                    <a:pt x="2656" y="6739"/>
                    <a:pt x="3001" y="6787"/>
                    <a:pt x="3346" y="6799"/>
                  </a:cubicBezTo>
                  <a:cubicBezTo>
                    <a:pt x="3668" y="6810"/>
                    <a:pt x="3953" y="6810"/>
                    <a:pt x="4203" y="6834"/>
                  </a:cubicBezTo>
                  <a:cubicBezTo>
                    <a:pt x="4418" y="6834"/>
                    <a:pt x="4620" y="6858"/>
                    <a:pt x="4834" y="6882"/>
                  </a:cubicBezTo>
                  <a:cubicBezTo>
                    <a:pt x="4965" y="6918"/>
                    <a:pt x="5096" y="6965"/>
                    <a:pt x="5204" y="7037"/>
                  </a:cubicBezTo>
                  <a:cubicBezTo>
                    <a:pt x="5231" y="7053"/>
                    <a:pt x="5254" y="7066"/>
                    <a:pt x="5272" y="7077"/>
                  </a:cubicBezTo>
                  <a:lnTo>
                    <a:pt x="5272" y="7077"/>
                  </a:lnTo>
                  <a:cubicBezTo>
                    <a:pt x="5250" y="7059"/>
                    <a:pt x="5233" y="7042"/>
                    <a:pt x="5215" y="7025"/>
                  </a:cubicBezTo>
                  <a:cubicBezTo>
                    <a:pt x="5096" y="6941"/>
                    <a:pt x="4977" y="6882"/>
                    <a:pt x="4834" y="6846"/>
                  </a:cubicBezTo>
                  <a:cubicBezTo>
                    <a:pt x="4632" y="6810"/>
                    <a:pt x="4418" y="6787"/>
                    <a:pt x="4203" y="6775"/>
                  </a:cubicBezTo>
                  <a:cubicBezTo>
                    <a:pt x="3953" y="6751"/>
                    <a:pt x="3668" y="6739"/>
                    <a:pt x="3346" y="6727"/>
                  </a:cubicBezTo>
                  <a:cubicBezTo>
                    <a:pt x="3013" y="6715"/>
                    <a:pt x="2667" y="6668"/>
                    <a:pt x="2346" y="6572"/>
                  </a:cubicBezTo>
                  <a:cubicBezTo>
                    <a:pt x="1965" y="6465"/>
                    <a:pt x="1608" y="6287"/>
                    <a:pt x="1298" y="6060"/>
                  </a:cubicBezTo>
                  <a:cubicBezTo>
                    <a:pt x="953" y="5810"/>
                    <a:pt x="655" y="5489"/>
                    <a:pt x="453" y="5108"/>
                  </a:cubicBezTo>
                  <a:cubicBezTo>
                    <a:pt x="227" y="4703"/>
                    <a:pt x="108" y="4251"/>
                    <a:pt x="108" y="3786"/>
                  </a:cubicBezTo>
                  <a:cubicBezTo>
                    <a:pt x="96" y="2881"/>
                    <a:pt x="596" y="2036"/>
                    <a:pt x="1405" y="1619"/>
                  </a:cubicBezTo>
                  <a:cubicBezTo>
                    <a:pt x="1584" y="1536"/>
                    <a:pt x="1775" y="1465"/>
                    <a:pt x="1965" y="1429"/>
                  </a:cubicBezTo>
                  <a:cubicBezTo>
                    <a:pt x="2156" y="1393"/>
                    <a:pt x="2346" y="1381"/>
                    <a:pt x="2537" y="1381"/>
                  </a:cubicBezTo>
                  <a:cubicBezTo>
                    <a:pt x="2598" y="1383"/>
                    <a:pt x="2659" y="1384"/>
                    <a:pt x="2720" y="1384"/>
                  </a:cubicBezTo>
                  <a:cubicBezTo>
                    <a:pt x="3004" y="1384"/>
                    <a:pt x="3288" y="1363"/>
                    <a:pt x="3572" y="1334"/>
                  </a:cubicBezTo>
                  <a:cubicBezTo>
                    <a:pt x="3858" y="1310"/>
                    <a:pt x="4132" y="1203"/>
                    <a:pt x="4370" y="1036"/>
                  </a:cubicBezTo>
                  <a:cubicBezTo>
                    <a:pt x="4549" y="917"/>
                    <a:pt x="4692" y="738"/>
                    <a:pt x="4787" y="548"/>
                  </a:cubicBezTo>
                  <a:cubicBezTo>
                    <a:pt x="4846" y="417"/>
                    <a:pt x="4870" y="286"/>
                    <a:pt x="4882" y="143"/>
                  </a:cubicBezTo>
                  <a:lnTo>
                    <a:pt x="4882" y="36"/>
                  </a:lnTo>
                  <a:cubicBezTo>
                    <a:pt x="4882" y="24"/>
                    <a:pt x="4882" y="12"/>
                    <a:pt x="4882" y="0"/>
                  </a:cubicBezTo>
                  <a:close/>
                  <a:moveTo>
                    <a:pt x="5272" y="7077"/>
                  </a:moveTo>
                  <a:lnTo>
                    <a:pt x="5272" y="7077"/>
                  </a:lnTo>
                  <a:cubicBezTo>
                    <a:pt x="5280" y="7083"/>
                    <a:pt x="5289" y="7090"/>
                    <a:pt x="5299" y="7096"/>
                  </a:cubicBezTo>
                  <a:cubicBezTo>
                    <a:pt x="5311" y="7096"/>
                    <a:pt x="5311" y="7108"/>
                    <a:pt x="5323" y="7108"/>
                  </a:cubicBezTo>
                  <a:cubicBezTo>
                    <a:pt x="5323" y="7108"/>
                    <a:pt x="5307" y="7098"/>
                    <a:pt x="5272" y="7077"/>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8;p71">
              <a:extLst>
                <a:ext uri="{FF2B5EF4-FFF2-40B4-BE49-F238E27FC236}">
                  <a16:creationId xmlns:a16="http://schemas.microsoft.com/office/drawing/2014/main" id="{B6CE4A39-011C-4A15-B995-7C3CA91872C7}"/>
                </a:ext>
              </a:extLst>
            </p:cNvPr>
            <p:cNvSpPr/>
            <p:nvPr/>
          </p:nvSpPr>
          <p:spPr>
            <a:xfrm>
              <a:off x="707724" y="2656925"/>
              <a:ext cx="157117" cy="247969"/>
            </a:xfrm>
            <a:custGeom>
              <a:avLst/>
              <a:gdLst/>
              <a:ahLst/>
              <a:cxnLst/>
              <a:rect l="l" t="t" r="r" b="b"/>
              <a:pathLst>
                <a:path w="4275" h="6747" extrusionOk="0">
                  <a:moveTo>
                    <a:pt x="584" y="1"/>
                  </a:moveTo>
                  <a:cubicBezTo>
                    <a:pt x="508" y="1"/>
                    <a:pt x="433" y="7"/>
                    <a:pt x="358" y="19"/>
                  </a:cubicBezTo>
                  <a:cubicBezTo>
                    <a:pt x="227" y="43"/>
                    <a:pt x="108" y="91"/>
                    <a:pt x="1" y="162"/>
                  </a:cubicBezTo>
                  <a:cubicBezTo>
                    <a:pt x="120" y="115"/>
                    <a:pt x="239" y="79"/>
                    <a:pt x="370" y="55"/>
                  </a:cubicBezTo>
                  <a:cubicBezTo>
                    <a:pt x="421" y="50"/>
                    <a:pt x="472" y="47"/>
                    <a:pt x="524" y="47"/>
                  </a:cubicBezTo>
                  <a:cubicBezTo>
                    <a:pt x="816" y="47"/>
                    <a:pt x="1103" y="135"/>
                    <a:pt x="1346" y="317"/>
                  </a:cubicBezTo>
                  <a:cubicBezTo>
                    <a:pt x="1536" y="448"/>
                    <a:pt x="1679" y="651"/>
                    <a:pt x="1763" y="877"/>
                  </a:cubicBezTo>
                  <a:cubicBezTo>
                    <a:pt x="1846" y="1139"/>
                    <a:pt x="1870" y="1413"/>
                    <a:pt x="1834" y="1686"/>
                  </a:cubicBezTo>
                  <a:cubicBezTo>
                    <a:pt x="1786" y="2270"/>
                    <a:pt x="1477" y="2853"/>
                    <a:pt x="1382" y="3544"/>
                  </a:cubicBezTo>
                  <a:cubicBezTo>
                    <a:pt x="1322" y="3877"/>
                    <a:pt x="1370" y="4222"/>
                    <a:pt x="1489" y="4544"/>
                  </a:cubicBezTo>
                  <a:cubicBezTo>
                    <a:pt x="1560" y="4699"/>
                    <a:pt x="1656" y="4830"/>
                    <a:pt x="1763" y="4949"/>
                  </a:cubicBezTo>
                  <a:cubicBezTo>
                    <a:pt x="1882" y="5056"/>
                    <a:pt x="2013" y="5139"/>
                    <a:pt x="2167" y="5187"/>
                  </a:cubicBezTo>
                  <a:cubicBezTo>
                    <a:pt x="2441" y="5258"/>
                    <a:pt x="2727" y="5294"/>
                    <a:pt x="3001" y="5306"/>
                  </a:cubicBezTo>
                  <a:cubicBezTo>
                    <a:pt x="3120" y="5318"/>
                    <a:pt x="3251" y="5342"/>
                    <a:pt x="3358" y="5365"/>
                  </a:cubicBezTo>
                  <a:cubicBezTo>
                    <a:pt x="3465" y="5413"/>
                    <a:pt x="3572" y="5461"/>
                    <a:pt x="3668" y="5520"/>
                  </a:cubicBezTo>
                  <a:cubicBezTo>
                    <a:pt x="3953" y="5723"/>
                    <a:pt x="4156" y="6020"/>
                    <a:pt x="4215" y="6366"/>
                  </a:cubicBezTo>
                  <a:cubicBezTo>
                    <a:pt x="4239" y="6496"/>
                    <a:pt x="4239" y="6627"/>
                    <a:pt x="4239" y="6747"/>
                  </a:cubicBezTo>
                  <a:cubicBezTo>
                    <a:pt x="4251" y="6723"/>
                    <a:pt x="4251" y="6687"/>
                    <a:pt x="4251" y="6651"/>
                  </a:cubicBezTo>
                  <a:cubicBezTo>
                    <a:pt x="4275" y="6556"/>
                    <a:pt x="4275" y="6461"/>
                    <a:pt x="4251" y="6366"/>
                  </a:cubicBezTo>
                  <a:cubicBezTo>
                    <a:pt x="4192" y="5877"/>
                    <a:pt x="3858" y="5461"/>
                    <a:pt x="3382" y="5306"/>
                  </a:cubicBezTo>
                  <a:cubicBezTo>
                    <a:pt x="3263" y="5270"/>
                    <a:pt x="3132" y="5234"/>
                    <a:pt x="3013" y="5223"/>
                  </a:cubicBezTo>
                  <a:cubicBezTo>
                    <a:pt x="2727" y="5211"/>
                    <a:pt x="2453" y="5175"/>
                    <a:pt x="2191" y="5103"/>
                  </a:cubicBezTo>
                  <a:cubicBezTo>
                    <a:pt x="2048" y="5068"/>
                    <a:pt x="1929" y="4984"/>
                    <a:pt x="1822" y="4889"/>
                  </a:cubicBezTo>
                  <a:cubicBezTo>
                    <a:pt x="1715" y="4770"/>
                    <a:pt x="1632" y="4651"/>
                    <a:pt x="1572" y="4508"/>
                  </a:cubicBezTo>
                  <a:cubicBezTo>
                    <a:pt x="1453" y="4210"/>
                    <a:pt x="1417" y="3877"/>
                    <a:pt x="1465" y="3556"/>
                  </a:cubicBezTo>
                  <a:cubicBezTo>
                    <a:pt x="1560" y="2889"/>
                    <a:pt x="1858" y="2294"/>
                    <a:pt x="1917" y="1686"/>
                  </a:cubicBezTo>
                  <a:cubicBezTo>
                    <a:pt x="1953" y="1413"/>
                    <a:pt x="1917" y="1115"/>
                    <a:pt x="1822" y="853"/>
                  </a:cubicBezTo>
                  <a:cubicBezTo>
                    <a:pt x="1739" y="615"/>
                    <a:pt x="1584" y="400"/>
                    <a:pt x="1382" y="258"/>
                  </a:cubicBezTo>
                  <a:cubicBezTo>
                    <a:pt x="1147" y="88"/>
                    <a:pt x="867" y="1"/>
                    <a:pt x="584"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49;p71">
              <a:extLst>
                <a:ext uri="{FF2B5EF4-FFF2-40B4-BE49-F238E27FC236}">
                  <a16:creationId xmlns:a16="http://schemas.microsoft.com/office/drawing/2014/main" id="{95ED613B-1BB8-4B10-473D-6449B11E22EC}"/>
                </a:ext>
              </a:extLst>
            </p:cNvPr>
            <p:cNvSpPr/>
            <p:nvPr/>
          </p:nvSpPr>
          <p:spPr>
            <a:xfrm>
              <a:off x="839006" y="2538286"/>
              <a:ext cx="44654" cy="43441"/>
            </a:xfrm>
            <a:custGeom>
              <a:avLst/>
              <a:gdLst/>
              <a:ahLst/>
              <a:cxnLst/>
              <a:rect l="l" t="t" r="r" b="b"/>
              <a:pathLst>
                <a:path w="1215" h="1182" extrusionOk="0">
                  <a:moveTo>
                    <a:pt x="590" y="0"/>
                  </a:moveTo>
                  <a:cubicBezTo>
                    <a:pt x="539" y="0"/>
                    <a:pt x="488" y="7"/>
                    <a:pt x="441" y="21"/>
                  </a:cubicBezTo>
                  <a:cubicBezTo>
                    <a:pt x="346" y="45"/>
                    <a:pt x="310" y="92"/>
                    <a:pt x="310" y="92"/>
                  </a:cubicBezTo>
                  <a:cubicBezTo>
                    <a:pt x="310" y="92"/>
                    <a:pt x="358" y="69"/>
                    <a:pt x="441" y="57"/>
                  </a:cubicBezTo>
                  <a:cubicBezTo>
                    <a:pt x="473" y="50"/>
                    <a:pt x="506" y="47"/>
                    <a:pt x="539" y="47"/>
                  </a:cubicBezTo>
                  <a:cubicBezTo>
                    <a:pt x="628" y="47"/>
                    <a:pt x="720" y="69"/>
                    <a:pt x="798" y="104"/>
                  </a:cubicBezTo>
                  <a:cubicBezTo>
                    <a:pt x="965" y="176"/>
                    <a:pt x="1072" y="330"/>
                    <a:pt x="1096" y="497"/>
                  </a:cubicBezTo>
                  <a:cubicBezTo>
                    <a:pt x="1120" y="723"/>
                    <a:pt x="1012" y="926"/>
                    <a:pt x="822" y="1033"/>
                  </a:cubicBezTo>
                  <a:cubicBezTo>
                    <a:pt x="750" y="1069"/>
                    <a:pt x="673" y="1086"/>
                    <a:pt x="597" y="1086"/>
                  </a:cubicBezTo>
                  <a:cubicBezTo>
                    <a:pt x="470" y="1086"/>
                    <a:pt x="342" y="1039"/>
                    <a:pt x="239" y="950"/>
                  </a:cubicBezTo>
                  <a:cubicBezTo>
                    <a:pt x="108" y="831"/>
                    <a:pt x="48" y="652"/>
                    <a:pt x="96" y="473"/>
                  </a:cubicBezTo>
                  <a:cubicBezTo>
                    <a:pt x="131" y="354"/>
                    <a:pt x="191" y="259"/>
                    <a:pt x="274" y="176"/>
                  </a:cubicBezTo>
                  <a:cubicBezTo>
                    <a:pt x="346" y="116"/>
                    <a:pt x="393" y="92"/>
                    <a:pt x="393" y="92"/>
                  </a:cubicBezTo>
                  <a:cubicBezTo>
                    <a:pt x="334" y="92"/>
                    <a:pt x="298" y="116"/>
                    <a:pt x="262" y="140"/>
                  </a:cubicBezTo>
                  <a:cubicBezTo>
                    <a:pt x="143" y="223"/>
                    <a:pt x="72" y="330"/>
                    <a:pt x="36" y="461"/>
                  </a:cubicBezTo>
                  <a:cubicBezTo>
                    <a:pt x="12" y="545"/>
                    <a:pt x="0" y="640"/>
                    <a:pt x="24" y="735"/>
                  </a:cubicBezTo>
                  <a:cubicBezTo>
                    <a:pt x="48" y="842"/>
                    <a:pt x="96" y="938"/>
                    <a:pt x="179" y="1009"/>
                  </a:cubicBezTo>
                  <a:cubicBezTo>
                    <a:pt x="299" y="1121"/>
                    <a:pt x="446" y="1182"/>
                    <a:pt x="599" y="1182"/>
                  </a:cubicBezTo>
                  <a:cubicBezTo>
                    <a:pt x="689" y="1182"/>
                    <a:pt x="781" y="1161"/>
                    <a:pt x="870" y="1116"/>
                  </a:cubicBezTo>
                  <a:cubicBezTo>
                    <a:pt x="1084" y="997"/>
                    <a:pt x="1215" y="747"/>
                    <a:pt x="1179" y="497"/>
                  </a:cubicBezTo>
                  <a:cubicBezTo>
                    <a:pt x="1167" y="390"/>
                    <a:pt x="1120" y="283"/>
                    <a:pt x="1048" y="199"/>
                  </a:cubicBezTo>
                  <a:cubicBezTo>
                    <a:pt x="989" y="140"/>
                    <a:pt x="905" y="80"/>
                    <a:pt x="822" y="45"/>
                  </a:cubicBezTo>
                  <a:cubicBezTo>
                    <a:pt x="750" y="16"/>
                    <a:pt x="669" y="0"/>
                    <a:pt x="590"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50;p71">
              <a:extLst>
                <a:ext uri="{FF2B5EF4-FFF2-40B4-BE49-F238E27FC236}">
                  <a16:creationId xmlns:a16="http://schemas.microsoft.com/office/drawing/2014/main" id="{48573FFA-4EB9-1DD5-839A-DB7FAF54A712}"/>
                </a:ext>
              </a:extLst>
            </p:cNvPr>
            <p:cNvSpPr/>
            <p:nvPr/>
          </p:nvSpPr>
          <p:spPr>
            <a:xfrm>
              <a:off x="581257" y="2638364"/>
              <a:ext cx="78356" cy="183395"/>
            </a:xfrm>
            <a:custGeom>
              <a:avLst/>
              <a:gdLst/>
              <a:ahLst/>
              <a:cxnLst/>
              <a:rect l="l" t="t" r="r" b="b"/>
              <a:pathLst>
                <a:path w="2132" h="4990" extrusionOk="0">
                  <a:moveTo>
                    <a:pt x="13" y="1"/>
                  </a:moveTo>
                  <a:cubicBezTo>
                    <a:pt x="1" y="13"/>
                    <a:pt x="274" y="191"/>
                    <a:pt x="632" y="548"/>
                  </a:cubicBezTo>
                  <a:cubicBezTo>
                    <a:pt x="739" y="644"/>
                    <a:pt x="822" y="751"/>
                    <a:pt x="917" y="858"/>
                  </a:cubicBezTo>
                  <a:cubicBezTo>
                    <a:pt x="1025" y="977"/>
                    <a:pt x="1120" y="1108"/>
                    <a:pt x="1203" y="1239"/>
                  </a:cubicBezTo>
                  <a:cubicBezTo>
                    <a:pt x="1406" y="1537"/>
                    <a:pt x="1584" y="1870"/>
                    <a:pt x="1715" y="2203"/>
                  </a:cubicBezTo>
                  <a:cubicBezTo>
                    <a:pt x="1846" y="2549"/>
                    <a:pt x="1941" y="2906"/>
                    <a:pt x="2001" y="3263"/>
                  </a:cubicBezTo>
                  <a:cubicBezTo>
                    <a:pt x="2013" y="3430"/>
                    <a:pt x="2049" y="3596"/>
                    <a:pt x="2049" y="3739"/>
                  </a:cubicBezTo>
                  <a:cubicBezTo>
                    <a:pt x="2049" y="3882"/>
                    <a:pt x="2049" y="4025"/>
                    <a:pt x="2049" y="4156"/>
                  </a:cubicBezTo>
                  <a:cubicBezTo>
                    <a:pt x="2025" y="4668"/>
                    <a:pt x="1941" y="4989"/>
                    <a:pt x="1965" y="4989"/>
                  </a:cubicBezTo>
                  <a:cubicBezTo>
                    <a:pt x="2001" y="4918"/>
                    <a:pt x="2025" y="4835"/>
                    <a:pt x="2037" y="4763"/>
                  </a:cubicBezTo>
                  <a:cubicBezTo>
                    <a:pt x="2060" y="4680"/>
                    <a:pt x="2072" y="4596"/>
                    <a:pt x="2084" y="4501"/>
                  </a:cubicBezTo>
                  <a:cubicBezTo>
                    <a:pt x="2096" y="4394"/>
                    <a:pt x="2108" y="4275"/>
                    <a:pt x="2120" y="4156"/>
                  </a:cubicBezTo>
                  <a:cubicBezTo>
                    <a:pt x="2132" y="4013"/>
                    <a:pt x="2132" y="3870"/>
                    <a:pt x="2120" y="3739"/>
                  </a:cubicBezTo>
                  <a:cubicBezTo>
                    <a:pt x="2120" y="3572"/>
                    <a:pt x="2096" y="3406"/>
                    <a:pt x="2084" y="3251"/>
                  </a:cubicBezTo>
                  <a:cubicBezTo>
                    <a:pt x="2025" y="2882"/>
                    <a:pt x="1929" y="2525"/>
                    <a:pt x="1798" y="2179"/>
                  </a:cubicBezTo>
                  <a:cubicBezTo>
                    <a:pt x="1656" y="1834"/>
                    <a:pt x="1489" y="1501"/>
                    <a:pt x="1275" y="1191"/>
                  </a:cubicBezTo>
                  <a:cubicBezTo>
                    <a:pt x="1179" y="1060"/>
                    <a:pt x="1084" y="929"/>
                    <a:pt x="977" y="810"/>
                  </a:cubicBezTo>
                  <a:cubicBezTo>
                    <a:pt x="882" y="703"/>
                    <a:pt x="786" y="596"/>
                    <a:pt x="679" y="501"/>
                  </a:cubicBezTo>
                  <a:cubicBezTo>
                    <a:pt x="596" y="417"/>
                    <a:pt x="513" y="346"/>
                    <a:pt x="417" y="274"/>
                  </a:cubicBezTo>
                  <a:cubicBezTo>
                    <a:pt x="346" y="215"/>
                    <a:pt x="274" y="167"/>
                    <a:pt x="203" y="120"/>
                  </a:cubicBezTo>
                  <a:cubicBezTo>
                    <a:pt x="144" y="72"/>
                    <a:pt x="84" y="24"/>
                    <a:pt x="13"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51;p71">
              <a:extLst>
                <a:ext uri="{FF2B5EF4-FFF2-40B4-BE49-F238E27FC236}">
                  <a16:creationId xmlns:a16="http://schemas.microsoft.com/office/drawing/2014/main" id="{4EF137EA-BCDB-BEA6-ED16-3D44508C894D}"/>
                </a:ext>
              </a:extLst>
            </p:cNvPr>
            <p:cNvSpPr/>
            <p:nvPr/>
          </p:nvSpPr>
          <p:spPr>
            <a:xfrm>
              <a:off x="1129134" y="2375067"/>
              <a:ext cx="206145" cy="105002"/>
            </a:xfrm>
            <a:custGeom>
              <a:avLst/>
              <a:gdLst/>
              <a:ahLst/>
              <a:cxnLst/>
              <a:rect l="l" t="t" r="r" b="b"/>
              <a:pathLst>
                <a:path w="5609" h="2857" extrusionOk="0">
                  <a:moveTo>
                    <a:pt x="2894" y="0"/>
                  </a:moveTo>
                  <a:cubicBezTo>
                    <a:pt x="2607" y="0"/>
                    <a:pt x="2320" y="33"/>
                    <a:pt x="2036" y="104"/>
                  </a:cubicBezTo>
                  <a:cubicBezTo>
                    <a:pt x="1560" y="223"/>
                    <a:pt x="1119" y="450"/>
                    <a:pt x="762" y="783"/>
                  </a:cubicBezTo>
                  <a:cubicBezTo>
                    <a:pt x="465" y="1057"/>
                    <a:pt x="238" y="1402"/>
                    <a:pt x="119" y="1783"/>
                  </a:cubicBezTo>
                  <a:cubicBezTo>
                    <a:pt x="24" y="2033"/>
                    <a:pt x="0" y="2307"/>
                    <a:pt x="36" y="2581"/>
                  </a:cubicBezTo>
                  <a:cubicBezTo>
                    <a:pt x="48" y="2652"/>
                    <a:pt x="60" y="2712"/>
                    <a:pt x="72" y="2783"/>
                  </a:cubicBezTo>
                  <a:cubicBezTo>
                    <a:pt x="92" y="2824"/>
                    <a:pt x="95" y="2857"/>
                    <a:pt x="103" y="2857"/>
                  </a:cubicBezTo>
                  <a:cubicBezTo>
                    <a:pt x="104" y="2857"/>
                    <a:pt x="106" y="2856"/>
                    <a:pt x="107" y="2855"/>
                  </a:cubicBezTo>
                  <a:cubicBezTo>
                    <a:pt x="107" y="2855"/>
                    <a:pt x="84" y="2747"/>
                    <a:pt x="72" y="2569"/>
                  </a:cubicBezTo>
                  <a:cubicBezTo>
                    <a:pt x="48" y="2307"/>
                    <a:pt x="84" y="2045"/>
                    <a:pt x="179" y="1807"/>
                  </a:cubicBezTo>
                  <a:cubicBezTo>
                    <a:pt x="310" y="1438"/>
                    <a:pt x="524" y="1116"/>
                    <a:pt x="810" y="854"/>
                  </a:cubicBezTo>
                  <a:cubicBezTo>
                    <a:pt x="1167" y="533"/>
                    <a:pt x="1596" y="307"/>
                    <a:pt x="2060" y="199"/>
                  </a:cubicBezTo>
                  <a:cubicBezTo>
                    <a:pt x="2350" y="125"/>
                    <a:pt x="2650" y="88"/>
                    <a:pt x="2947" y="88"/>
                  </a:cubicBezTo>
                  <a:cubicBezTo>
                    <a:pt x="3125" y="88"/>
                    <a:pt x="3303" y="101"/>
                    <a:pt x="3477" y="128"/>
                  </a:cubicBezTo>
                  <a:cubicBezTo>
                    <a:pt x="3858" y="176"/>
                    <a:pt x="4239" y="271"/>
                    <a:pt x="4608" y="414"/>
                  </a:cubicBezTo>
                  <a:cubicBezTo>
                    <a:pt x="4918" y="521"/>
                    <a:pt x="5168" y="640"/>
                    <a:pt x="5334" y="711"/>
                  </a:cubicBezTo>
                  <a:cubicBezTo>
                    <a:pt x="5418" y="759"/>
                    <a:pt x="5513" y="807"/>
                    <a:pt x="5608" y="831"/>
                  </a:cubicBezTo>
                  <a:cubicBezTo>
                    <a:pt x="5584" y="819"/>
                    <a:pt x="5549" y="795"/>
                    <a:pt x="5525" y="795"/>
                  </a:cubicBezTo>
                  <a:cubicBezTo>
                    <a:pt x="5489" y="759"/>
                    <a:pt x="5418" y="723"/>
                    <a:pt x="5334" y="688"/>
                  </a:cubicBezTo>
                  <a:cubicBezTo>
                    <a:pt x="5108" y="557"/>
                    <a:pt x="4870" y="450"/>
                    <a:pt x="4620" y="354"/>
                  </a:cubicBezTo>
                  <a:cubicBezTo>
                    <a:pt x="4251" y="199"/>
                    <a:pt x="3870" y="104"/>
                    <a:pt x="3477" y="45"/>
                  </a:cubicBezTo>
                  <a:cubicBezTo>
                    <a:pt x="3284" y="16"/>
                    <a:pt x="3089" y="0"/>
                    <a:pt x="2894" y="0"/>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52;p71">
              <a:extLst>
                <a:ext uri="{FF2B5EF4-FFF2-40B4-BE49-F238E27FC236}">
                  <a16:creationId xmlns:a16="http://schemas.microsoft.com/office/drawing/2014/main" id="{A2FC62B8-B6A4-9DBC-CE9E-65F98C7C9D8A}"/>
                </a:ext>
              </a:extLst>
            </p:cNvPr>
            <p:cNvSpPr/>
            <p:nvPr/>
          </p:nvSpPr>
          <p:spPr>
            <a:xfrm>
              <a:off x="1294964" y="2111512"/>
              <a:ext cx="118637" cy="146789"/>
            </a:xfrm>
            <a:custGeom>
              <a:avLst/>
              <a:gdLst/>
              <a:ahLst/>
              <a:cxnLst/>
              <a:rect l="l" t="t" r="r" b="b"/>
              <a:pathLst>
                <a:path w="3228" h="3994" extrusionOk="0">
                  <a:moveTo>
                    <a:pt x="2561" y="1"/>
                  </a:moveTo>
                  <a:cubicBezTo>
                    <a:pt x="2739" y="239"/>
                    <a:pt x="2882" y="501"/>
                    <a:pt x="2989" y="786"/>
                  </a:cubicBezTo>
                  <a:cubicBezTo>
                    <a:pt x="3227" y="1489"/>
                    <a:pt x="3132" y="2251"/>
                    <a:pt x="2727" y="2882"/>
                  </a:cubicBezTo>
                  <a:cubicBezTo>
                    <a:pt x="2501" y="3215"/>
                    <a:pt x="2191" y="3477"/>
                    <a:pt x="1834" y="3656"/>
                  </a:cubicBezTo>
                  <a:cubicBezTo>
                    <a:pt x="1549" y="3811"/>
                    <a:pt x="1227" y="3894"/>
                    <a:pt x="894" y="3930"/>
                  </a:cubicBezTo>
                  <a:cubicBezTo>
                    <a:pt x="845" y="3932"/>
                    <a:pt x="797" y="3933"/>
                    <a:pt x="749" y="3933"/>
                  </a:cubicBezTo>
                  <a:cubicBezTo>
                    <a:pt x="499" y="3933"/>
                    <a:pt x="250" y="3906"/>
                    <a:pt x="1" y="3846"/>
                  </a:cubicBezTo>
                  <a:lnTo>
                    <a:pt x="1" y="3846"/>
                  </a:lnTo>
                  <a:cubicBezTo>
                    <a:pt x="1" y="3846"/>
                    <a:pt x="25" y="3858"/>
                    <a:pt x="60" y="3870"/>
                  </a:cubicBezTo>
                  <a:cubicBezTo>
                    <a:pt x="120" y="3894"/>
                    <a:pt x="179" y="3918"/>
                    <a:pt x="239" y="3930"/>
                  </a:cubicBezTo>
                  <a:cubicBezTo>
                    <a:pt x="414" y="3976"/>
                    <a:pt x="590" y="3993"/>
                    <a:pt x="765" y="3993"/>
                  </a:cubicBezTo>
                  <a:cubicBezTo>
                    <a:pt x="816" y="3993"/>
                    <a:pt x="867" y="3992"/>
                    <a:pt x="918" y="3989"/>
                  </a:cubicBezTo>
                  <a:cubicBezTo>
                    <a:pt x="1251" y="3977"/>
                    <a:pt x="1584" y="3882"/>
                    <a:pt x="1882" y="3727"/>
                  </a:cubicBezTo>
                  <a:cubicBezTo>
                    <a:pt x="2263" y="3549"/>
                    <a:pt x="2572" y="3275"/>
                    <a:pt x="2811" y="2929"/>
                  </a:cubicBezTo>
                  <a:cubicBezTo>
                    <a:pt x="3037" y="2584"/>
                    <a:pt x="3168" y="2179"/>
                    <a:pt x="3204" y="1763"/>
                  </a:cubicBezTo>
                  <a:cubicBezTo>
                    <a:pt x="3227" y="1429"/>
                    <a:pt x="3180" y="1084"/>
                    <a:pt x="3061" y="774"/>
                  </a:cubicBezTo>
                  <a:cubicBezTo>
                    <a:pt x="2977" y="560"/>
                    <a:pt x="2870" y="358"/>
                    <a:pt x="2727" y="179"/>
                  </a:cubicBezTo>
                  <a:cubicBezTo>
                    <a:pt x="2692" y="131"/>
                    <a:pt x="2644" y="84"/>
                    <a:pt x="2608" y="48"/>
                  </a:cubicBezTo>
                  <a:cubicBezTo>
                    <a:pt x="2573" y="12"/>
                    <a:pt x="2561" y="1"/>
                    <a:pt x="2561"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53;p71">
              <a:extLst>
                <a:ext uri="{FF2B5EF4-FFF2-40B4-BE49-F238E27FC236}">
                  <a16:creationId xmlns:a16="http://schemas.microsoft.com/office/drawing/2014/main" id="{8CA1C23E-3699-9BC9-EBC2-9654D67D0D2B}"/>
                </a:ext>
              </a:extLst>
            </p:cNvPr>
            <p:cNvSpPr/>
            <p:nvPr/>
          </p:nvSpPr>
          <p:spPr>
            <a:xfrm>
              <a:off x="845585" y="2323282"/>
              <a:ext cx="114227" cy="4006"/>
            </a:xfrm>
            <a:custGeom>
              <a:avLst/>
              <a:gdLst/>
              <a:ahLst/>
              <a:cxnLst/>
              <a:rect l="l" t="t" r="r" b="b"/>
              <a:pathLst>
                <a:path w="3108" h="109" extrusionOk="0">
                  <a:moveTo>
                    <a:pt x="2107" y="1"/>
                  </a:moveTo>
                  <a:cubicBezTo>
                    <a:pt x="1924" y="1"/>
                    <a:pt x="1741" y="5"/>
                    <a:pt x="1560" y="13"/>
                  </a:cubicBezTo>
                  <a:cubicBezTo>
                    <a:pt x="1442" y="10"/>
                    <a:pt x="1325" y="9"/>
                    <a:pt x="1208" y="9"/>
                  </a:cubicBezTo>
                  <a:cubicBezTo>
                    <a:pt x="805" y="9"/>
                    <a:pt x="406" y="26"/>
                    <a:pt x="0" y="73"/>
                  </a:cubicBezTo>
                  <a:cubicBezTo>
                    <a:pt x="338" y="96"/>
                    <a:pt x="672" y="109"/>
                    <a:pt x="1006" y="109"/>
                  </a:cubicBezTo>
                  <a:cubicBezTo>
                    <a:pt x="1190" y="109"/>
                    <a:pt x="1374" y="105"/>
                    <a:pt x="1560" y="96"/>
                  </a:cubicBezTo>
                  <a:cubicBezTo>
                    <a:pt x="1675" y="99"/>
                    <a:pt x="1790" y="101"/>
                    <a:pt x="1906" y="101"/>
                  </a:cubicBezTo>
                  <a:cubicBezTo>
                    <a:pt x="2307" y="101"/>
                    <a:pt x="2711" y="83"/>
                    <a:pt x="3108" y="37"/>
                  </a:cubicBezTo>
                  <a:cubicBezTo>
                    <a:pt x="2777" y="14"/>
                    <a:pt x="2441" y="1"/>
                    <a:pt x="2107" y="1"/>
                  </a:cubicBezTo>
                  <a:close/>
                </a:path>
              </a:pathLst>
            </a:custGeom>
            <a:solidFill>
              <a:srgbClr val="1C1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38;p40">
            <a:extLst>
              <a:ext uri="{FF2B5EF4-FFF2-40B4-BE49-F238E27FC236}">
                <a16:creationId xmlns:a16="http://schemas.microsoft.com/office/drawing/2014/main" id="{8522F38E-9822-CDE7-C282-69BFA52CC4BF}"/>
              </a:ext>
            </a:extLst>
          </p:cNvPr>
          <p:cNvGrpSpPr/>
          <p:nvPr/>
        </p:nvGrpSpPr>
        <p:grpSpPr>
          <a:xfrm>
            <a:off x="1415422" y="2623876"/>
            <a:ext cx="790281" cy="723750"/>
            <a:chOff x="5790875" y="720353"/>
            <a:chExt cx="3135386" cy="3496175"/>
          </a:xfrm>
        </p:grpSpPr>
        <p:sp>
          <p:nvSpPr>
            <p:cNvPr id="55" name="Google Shape;439;p40">
              <a:extLst>
                <a:ext uri="{FF2B5EF4-FFF2-40B4-BE49-F238E27FC236}">
                  <a16:creationId xmlns:a16="http://schemas.microsoft.com/office/drawing/2014/main" id="{286A893B-72F6-F5F9-7039-F1FD46CE9A71}"/>
                </a:ext>
              </a:extLst>
            </p:cNvPr>
            <p:cNvSpPr/>
            <p:nvPr/>
          </p:nvSpPr>
          <p:spPr>
            <a:xfrm flipH="1">
              <a:off x="5934012" y="1467447"/>
              <a:ext cx="246398" cy="935353"/>
            </a:xfrm>
            <a:custGeom>
              <a:avLst/>
              <a:gdLst/>
              <a:ahLst/>
              <a:cxnLst/>
              <a:rect l="l" t="t" r="r" b="b"/>
              <a:pathLst>
                <a:path w="6430" h="24409" extrusionOk="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0;p40">
              <a:extLst>
                <a:ext uri="{FF2B5EF4-FFF2-40B4-BE49-F238E27FC236}">
                  <a16:creationId xmlns:a16="http://schemas.microsoft.com/office/drawing/2014/main" id="{C5F4359C-132C-F17A-237C-1AFFB7022A68}"/>
                </a:ext>
              </a:extLst>
            </p:cNvPr>
            <p:cNvSpPr/>
            <p:nvPr/>
          </p:nvSpPr>
          <p:spPr>
            <a:xfrm flipH="1">
              <a:off x="7681117" y="971479"/>
              <a:ext cx="1014714" cy="735514"/>
            </a:xfrm>
            <a:custGeom>
              <a:avLst/>
              <a:gdLst/>
              <a:ahLst/>
              <a:cxnLst/>
              <a:rect l="l" t="t" r="r" b="b"/>
              <a:pathLst>
                <a:path w="26480" h="19194" extrusionOk="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1;p40">
              <a:extLst>
                <a:ext uri="{FF2B5EF4-FFF2-40B4-BE49-F238E27FC236}">
                  <a16:creationId xmlns:a16="http://schemas.microsoft.com/office/drawing/2014/main" id="{B0FEE625-AEC4-F6FF-4098-8BDC5B831CF8}"/>
                </a:ext>
              </a:extLst>
            </p:cNvPr>
            <p:cNvSpPr/>
            <p:nvPr/>
          </p:nvSpPr>
          <p:spPr>
            <a:xfrm flipH="1">
              <a:off x="7763232" y="1172671"/>
              <a:ext cx="850474" cy="449915"/>
            </a:xfrm>
            <a:custGeom>
              <a:avLst/>
              <a:gdLst/>
              <a:ahLst/>
              <a:cxnLst/>
              <a:rect l="l" t="t" r="r" b="b"/>
              <a:pathLst>
                <a:path w="22194" h="11741" extrusionOk="0">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2;p40">
              <a:extLst>
                <a:ext uri="{FF2B5EF4-FFF2-40B4-BE49-F238E27FC236}">
                  <a16:creationId xmlns:a16="http://schemas.microsoft.com/office/drawing/2014/main" id="{80F37105-8260-D3D4-2105-D3329EC1902F}"/>
                </a:ext>
              </a:extLst>
            </p:cNvPr>
            <p:cNvSpPr/>
            <p:nvPr/>
          </p:nvSpPr>
          <p:spPr>
            <a:xfrm flipH="1">
              <a:off x="7751351" y="1227856"/>
              <a:ext cx="827214" cy="228732"/>
            </a:xfrm>
            <a:custGeom>
              <a:avLst/>
              <a:gdLst/>
              <a:ahLst/>
              <a:cxnLst/>
              <a:rect l="l" t="t" r="r" b="b"/>
              <a:pathLst>
                <a:path w="21587" h="5969" extrusionOk="0">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3;p40">
              <a:extLst>
                <a:ext uri="{FF2B5EF4-FFF2-40B4-BE49-F238E27FC236}">
                  <a16:creationId xmlns:a16="http://schemas.microsoft.com/office/drawing/2014/main" id="{BE158598-BEBA-5133-E4C3-162527C6C269}"/>
                </a:ext>
              </a:extLst>
            </p:cNvPr>
            <p:cNvSpPr/>
            <p:nvPr/>
          </p:nvSpPr>
          <p:spPr>
            <a:xfrm flipH="1">
              <a:off x="8628270" y="1248665"/>
              <a:ext cx="20118" cy="5671"/>
            </a:xfrm>
            <a:custGeom>
              <a:avLst/>
              <a:gdLst/>
              <a:ahLst/>
              <a:cxnLst/>
              <a:rect l="l" t="t" r="r" b="b"/>
              <a:pathLst>
                <a:path w="525" h="148" extrusionOk="0">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4;p40">
              <a:extLst>
                <a:ext uri="{FF2B5EF4-FFF2-40B4-BE49-F238E27FC236}">
                  <a16:creationId xmlns:a16="http://schemas.microsoft.com/office/drawing/2014/main" id="{3D7B5803-A2C5-841A-C203-4F289DEF0010}"/>
                </a:ext>
              </a:extLst>
            </p:cNvPr>
            <p:cNvSpPr/>
            <p:nvPr/>
          </p:nvSpPr>
          <p:spPr>
            <a:xfrm flipH="1">
              <a:off x="8612749" y="1352020"/>
              <a:ext cx="16937" cy="8890"/>
            </a:xfrm>
            <a:custGeom>
              <a:avLst/>
              <a:gdLst/>
              <a:ahLst/>
              <a:cxnLst/>
              <a:rect l="l" t="t" r="r" b="b"/>
              <a:pathLst>
                <a:path w="442" h="232" extrusionOk="0">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5;p40">
              <a:extLst>
                <a:ext uri="{FF2B5EF4-FFF2-40B4-BE49-F238E27FC236}">
                  <a16:creationId xmlns:a16="http://schemas.microsoft.com/office/drawing/2014/main" id="{3A18F393-5C86-C870-4E75-F92D11CE71DC}"/>
                </a:ext>
              </a:extLst>
            </p:cNvPr>
            <p:cNvSpPr/>
            <p:nvPr/>
          </p:nvSpPr>
          <p:spPr>
            <a:xfrm flipH="1">
              <a:off x="8594967" y="1465033"/>
              <a:ext cx="16478" cy="7396"/>
            </a:xfrm>
            <a:custGeom>
              <a:avLst/>
              <a:gdLst/>
              <a:ahLst/>
              <a:cxnLst/>
              <a:rect l="l" t="t" r="r" b="b"/>
              <a:pathLst>
                <a:path w="430" h="193" extrusionOk="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6;p40">
              <a:extLst>
                <a:ext uri="{FF2B5EF4-FFF2-40B4-BE49-F238E27FC236}">
                  <a16:creationId xmlns:a16="http://schemas.microsoft.com/office/drawing/2014/main" id="{4FF52685-9E68-230C-6365-556755D4029B}"/>
                </a:ext>
              </a:extLst>
            </p:cNvPr>
            <p:cNvSpPr/>
            <p:nvPr/>
          </p:nvSpPr>
          <p:spPr>
            <a:xfrm flipH="1">
              <a:off x="8573086" y="1576129"/>
              <a:ext cx="19198" cy="7166"/>
            </a:xfrm>
            <a:custGeom>
              <a:avLst/>
              <a:gdLst/>
              <a:ahLst/>
              <a:cxnLst/>
              <a:rect l="l" t="t" r="r" b="b"/>
              <a:pathLst>
                <a:path w="501" h="187" extrusionOk="0">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7;p40">
              <a:extLst>
                <a:ext uri="{FF2B5EF4-FFF2-40B4-BE49-F238E27FC236}">
                  <a16:creationId xmlns:a16="http://schemas.microsoft.com/office/drawing/2014/main" id="{692EE2FA-39BC-3416-8D3E-30C30CC9DA8E}"/>
                </a:ext>
              </a:extLst>
            </p:cNvPr>
            <p:cNvSpPr/>
            <p:nvPr/>
          </p:nvSpPr>
          <p:spPr>
            <a:xfrm flipH="1">
              <a:off x="7784196" y="1022103"/>
              <a:ext cx="165657" cy="152437"/>
            </a:xfrm>
            <a:custGeom>
              <a:avLst/>
              <a:gdLst/>
              <a:ahLst/>
              <a:cxnLst/>
              <a:rect l="l" t="t" r="r" b="b"/>
              <a:pathLst>
                <a:path w="4323" h="3978" extrusionOk="0">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448;p40">
              <a:extLst>
                <a:ext uri="{FF2B5EF4-FFF2-40B4-BE49-F238E27FC236}">
                  <a16:creationId xmlns:a16="http://schemas.microsoft.com/office/drawing/2014/main" id="{F35ED29A-29D0-674C-A3B2-550BEF17EB15}"/>
                </a:ext>
              </a:extLst>
            </p:cNvPr>
            <p:cNvSpPr/>
            <p:nvPr/>
          </p:nvSpPr>
          <p:spPr>
            <a:xfrm flipH="1">
              <a:off x="7812015" y="1064373"/>
              <a:ext cx="112737" cy="13795"/>
            </a:xfrm>
            <a:custGeom>
              <a:avLst/>
              <a:gdLst/>
              <a:ahLst/>
              <a:cxnLst/>
              <a:rect l="l" t="t" r="r" b="b"/>
              <a:pathLst>
                <a:path w="2942" h="360" extrusionOk="0">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449;p40">
              <a:extLst>
                <a:ext uri="{FF2B5EF4-FFF2-40B4-BE49-F238E27FC236}">
                  <a16:creationId xmlns:a16="http://schemas.microsoft.com/office/drawing/2014/main" id="{259E96B2-8797-C5AA-3E40-CBAE24A0656C}"/>
                </a:ext>
              </a:extLst>
            </p:cNvPr>
            <p:cNvSpPr/>
            <p:nvPr/>
          </p:nvSpPr>
          <p:spPr>
            <a:xfrm flipH="1">
              <a:off x="7810175" y="1097560"/>
              <a:ext cx="105916" cy="12032"/>
            </a:xfrm>
            <a:custGeom>
              <a:avLst/>
              <a:gdLst/>
              <a:ahLst/>
              <a:cxnLst/>
              <a:rect l="l" t="t" r="r" b="b"/>
              <a:pathLst>
                <a:path w="2764" h="314" extrusionOk="0">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450;p40">
              <a:extLst>
                <a:ext uri="{FF2B5EF4-FFF2-40B4-BE49-F238E27FC236}">
                  <a16:creationId xmlns:a16="http://schemas.microsoft.com/office/drawing/2014/main" id="{4DF97125-0D0A-67B7-DF84-0760BEC84293}"/>
                </a:ext>
              </a:extLst>
            </p:cNvPr>
            <p:cNvSpPr/>
            <p:nvPr/>
          </p:nvSpPr>
          <p:spPr>
            <a:xfrm flipH="1">
              <a:off x="7845774" y="1127528"/>
              <a:ext cx="60699" cy="8699"/>
            </a:xfrm>
            <a:custGeom>
              <a:avLst/>
              <a:gdLst/>
              <a:ahLst/>
              <a:cxnLst/>
              <a:rect l="l" t="t" r="r" b="b"/>
              <a:pathLst>
                <a:path w="1584" h="227" extrusionOk="0">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451;p40">
              <a:extLst>
                <a:ext uri="{FF2B5EF4-FFF2-40B4-BE49-F238E27FC236}">
                  <a16:creationId xmlns:a16="http://schemas.microsoft.com/office/drawing/2014/main" id="{0CA7477F-7B87-F5EE-A106-AC42CCEDCCA9}"/>
                </a:ext>
              </a:extLst>
            </p:cNvPr>
            <p:cNvSpPr/>
            <p:nvPr/>
          </p:nvSpPr>
          <p:spPr>
            <a:xfrm flipH="1">
              <a:off x="6126123" y="957721"/>
              <a:ext cx="1019772" cy="762491"/>
            </a:xfrm>
            <a:custGeom>
              <a:avLst/>
              <a:gdLst/>
              <a:ahLst/>
              <a:cxnLst/>
              <a:rect l="l" t="t" r="r" b="b"/>
              <a:pathLst>
                <a:path w="26612" h="19898" extrusionOk="0">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452;p40">
              <a:extLst>
                <a:ext uri="{FF2B5EF4-FFF2-40B4-BE49-F238E27FC236}">
                  <a16:creationId xmlns:a16="http://schemas.microsoft.com/office/drawing/2014/main" id="{176BE1DF-6B63-27D9-2D85-A9EBC1C01677}"/>
                </a:ext>
              </a:extLst>
            </p:cNvPr>
            <p:cNvSpPr/>
            <p:nvPr/>
          </p:nvSpPr>
          <p:spPr>
            <a:xfrm flipH="1">
              <a:off x="6845190" y="1114000"/>
              <a:ext cx="161519" cy="167305"/>
            </a:xfrm>
            <a:custGeom>
              <a:avLst/>
              <a:gdLst/>
              <a:ahLst/>
              <a:cxnLst/>
              <a:rect l="l" t="t" r="r" b="b"/>
              <a:pathLst>
                <a:path w="4215" h="4366" extrusionOk="0">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453;p40">
              <a:extLst>
                <a:ext uri="{FF2B5EF4-FFF2-40B4-BE49-F238E27FC236}">
                  <a16:creationId xmlns:a16="http://schemas.microsoft.com/office/drawing/2014/main" id="{0CA2440D-DFA1-368F-5F44-CAFDEFBA7476}"/>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454;p40">
              <a:extLst>
                <a:ext uri="{FF2B5EF4-FFF2-40B4-BE49-F238E27FC236}">
                  <a16:creationId xmlns:a16="http://schemas.microsoft.com/office/drawing/2014/main" id="{97A4E303-7AB8-252F-C07D-217B327E11A1}"/>
                </a:ext>
              </a:extLst>
            </p:cNvPr>
            <p:cNvSpPr/>
            <p:nvPr/>
          </p:nvSpPr>
          <p:spPr>
            <a:xfrm flipH="1">
              <a:off x="6702823" y="1117947"/>
              <a:ext cx="144658" cy="199877"/>
            </a:xfrm>
            <a:custGeom>
              <a:avLst/>
              <a:gdLst/>
              <a:ahLst/>
              <a:cxnLst/>
              <a:rect l="l" t="t" r="r" b="b"/>
              <a:pathLst>
                <a:path w="3775" h="5216" extrusionOk="0">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455;p40">
              <a:extLst>
                <a:ext uri="{FF2B5EF4-FFF2-40B4-BE49-F238E27FC236}">
                  <a16:creationId xmlns:a16="http://schemas.microsoft.com/office/drawing/2014/main" id="{23E094B4-F0ED-5C9B-29DC-EEA97057F28E}"/>
                </a:ext>
              </a:extLst>
            </p:cNvPr>
            <p:cNvSpPr/>
            <p:nvPr/>
          </p:nvSpPr>
          <p:spPr>
            <a:xfrm flipH="1">
              <a:off x="6721991" y="1282197"/>
              <a:ext cx="278356" cy="152054"/>
            </a:xfrm>
            <a:custGeom>
              <a:avLst/>
              <a:gdLst/>
              <a:ahLst/>
              <a:cxnLst/>
              <a:rect l="l" t="t" r="r" b="b"/>
              <a:pathLst>
                <a:path w="7264" h="3968" extrusionOk="0">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456;p40">
              <a:extLst>
                <a:ext uri="{FF2B5EF4-FFF2-40B4-BE49-F238E27FC236}">
                  <a16:creationId xmlns:a16="http://schemas.microsoft.com/office/drawing/2014/main" id="{A2F23807-ABC6-A89E-F9CF-D8B71F027B69}"/>
                </a:ext>
              </a:extLst>
            </p:cNvPr>
            <p:cNvSpPr/>
            <p:nvPr/>
          </p:nvSpPr>
          <p:spPr>
            <a:xfrm flipH="1">
              <a:off x="6251591" y="1153050"/>
              <a:ext cx="330357" cy="94957"/>
            </a:xfrm>
            <a:custGeom>
              <a:avLst/>
              <a:gdLst/>
              <a:ahLst/>
              <a:cxnLst/>
              <a:rect l="l" t="t" r="r" b="b"/>
              <a:pathLst>
                <a:path w="8621" h="2478" extrusionOk="0">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457;p40">
              <a:extLst>
                <a:ext uri="{FF2B5EF4-FFF2-40B4-BE49-F238E27FC236}">
                  <a16:creationId xmlns:a16="http://schemas.microsoft.com/office/drawing/2014/main" id="{C7360D28-33E3-3280-8DDF-28EA19DB1D0E}"/>
                </a:ext>
              </a:extLst>
            </p:cNvPr>
            <p:cNvSpPr/>
            <p:nvPr/>
          </p:nvSpPr>
          <p:spPr>
            <a:xfrm flipH="1">
              <a:off x="6261171" y="1213446"/>
              <a:ext cx="330817" cy="94344"/>
            </a:xfrm>
            <a:custGeom>
              <a:avLst/>
              <a:gdLst/>
              <a:ahLst/>
              <a:cxnLst/>
              <a:rect l="l" t="t" r="r" b="b"/>
              <a:pathLst>
                <a:path w="8633" h="2462" extrusionOk="0">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458;p40">
              <a:extLst>
                <a:ext uri="{FF2B5EF4-FFF2-40B4-BE49-F238E27FC236}">
                  <a16:creationId xmlns:a16="http://schemas.microsoft.com/office/drawing/2014/main" id="{0ADCE6C9-D3A2-9BF1-A3AB-90021598CDC3}"/>
                </a:ext>
              </a:extLst>
            </p:cNvPr>
            <p:cNvSpPr/>
            <p:nvPr/>
          </p:nvSpPr>
          <p:spPr>
            <a:xfrm flipH="1">
              <a:off x="6271212" y="1273344"/>
              <a:ext cx="330357" cy="95110"/>
            </a:xfrm>
            <a:custGeom>
              <a:avLst/>
              <a:gdLst/>
              <a:ahLst/>
              <a:cxnLst/>
              <a:rect l="l" t="t" r="r" b="b"/>
              <a:pathLst>
                <a:path w="8621" h="2482" extrusionOk="0">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459;p40">
              <a:extLst>
                <a:ext uri="{FF2B5EF4-FFF2-40B4-BE49-F238E27FC236}">
                  <a16:creationId xmlns:a16="http://schemas.microsoft.com/office/drawing/2014/main" id="{3B432FBE-7EB4-FE2A-34B5-3551E3DEAE3C}"/>
                </a:ext>
              </a:extLst>
            </p:cNvPr>
            <p:cNvSpPr/>
            <p:nvPr/>
          </p:nvSpPr>
          <p:spPr>
            <a:xfrm flipH="1">
              <a:off x="6290794" y="1334200"/>
              <a:ext cx="320815" cy="94497"/>
            </a:xfrm>
            <a:custGeom>
              <a:avLst/>
              <a:gdLst/>
              <a:ahLst/>
              <a:cxnLst/>
              <a:rect l="l" t="t" r="r" b="b"/>
              <a:pathLst>
                <a:path w="8372" h="2466" extrusionOk="0">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460;p40">
              <a:extLst>
                <a:ext uri="{FF2B5EF4-FFF2-40B4-BE49-F238E27FC236}">
                  <a16:creationId xmlns:a16="http://schemas.microsoft.com/office/drawing/2014/main" id="{F2E01343-DA3F-5A4C-5313-D40C19B64678}"/>
                </a:ext>
              </a:extLst>
            </p:cNvPr>
            <p:cNvSpPr/>
            <p:nvPr/>
          </p:nvSpPr>
          <p:spPr>
            <a:xfrm flipH="1">
              <a:off x="6333253" y="1394098"/>
              <a:ext cx="287936" cy="82503"/>
            </a:xfrm>
            <a:custGeom>
              <a:avLst/>
              <a:gdLst/>
              <a:ahLst/>
              <a:cxnLst/>
              <a:rect l="l" t="t" r="r" b="b"/>
              <a:pathLst>
                <a:path w="7514" h="2153" extrusionOk="0">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461;p40">
              <a:extLst>
                <a:ext uri="{FF2B5EF4-FFF2-40B4-BE49-F238E27FC236}">
                  <a16:creationId xmlns:a16="http://schemas.microsoft.com/office/drawing/2014/main" id="{F81D0412-D8CA-96D4-159F-A2C7FA3E6075}"/>
                </a:ext>
              </a:extLst>
            </p:cNvPr>
            <p:cNvSpPr/>
            <p:nvPr/>
          </p:nvSpPr>
          <p:spPr>
            <a:xfrm flipH="1">
              <a:off x="6477413" y="1454187"/>
              <a:ext cx="157457" cy="29276"/>
            </a:xfrm>
            <a:custGeom>
              <a:avLst/>
              <a:gdLst/>
              <a:ahLst/>
              <a:cxnLst/>
              <a:rect l="l" t="t" r="r" b="b"/>
              <a:pathLst>
                <a:path w="4109" h="764" extrusionOk="0">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462;p40">
              <a:extLst>
                <a:ext uri="{FF2B5EF4-FFF2-40B4-BE49-F238E27FC236}">
                  <a16:creationId xmlns:a16="http://schemas.microsoft.com/office/drawing/2014/main" id="{D8A6ECC7-B9B0-ED3E-B1CB-0C8696002BCA}"/>
                </a:ext>
              </a:extLst>
            </p:cNvPr>
            <p:cNvSpPr/>
            <p:nvPr/>
          </p:nvSpPr>
          <p:spPr>
            <a:xfrm flipH="1">
              <a:off x="6621176" y="1024402"/>
              <a:ext cx="465396" cy="522455"/>
            </a:xfrm>
            <a:custGeom>
              <a:avLst/>
              <a:gdLst/>
              <a:ahLst/>
              <a:cxnLst/>
              <a:rect l="l" t="t" r="r" b="b"/>
              <a:pathLst>
                <a:path w="12145" h="13634" extrusionOk="0">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463;p40">
              <a:extLst>
                <a:ext uri="{FF2B5EF4-FFF2-40B4-BE49-F238E27FC236}">
                  <a16:creationId xmlns:a16="http://schemas.microsoft.com/office/drawing/2014/main" id="{64A82A14-24FF-98E8-B24F-3F314ACBE6A4}"/>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464;p40">
              <a:extLst>
                <a:ext uri="{FF2B5EF4-FFF2-40B4-BE49-F238E27FC236}">
                  <a16:creationId xmlns:a16="http://schemas.microsoft.com/office/drawing/2014/main" id="{2480F3FE-40D5-B545-0CA7-A211EB51F5DA}"/>
                </a:ext>
              </a:extLst>
            </p:cNvPr>
            <p:cNvSpPr/>
            <p:nvPr/>
          </p:nvSpPr>
          <p:spPr>
            <a:xfrm flipH="1">
              <a:off x="7023591" y="2070181"/>
              <a:ext cx="375996" cy="203977"/>
            </a:xfrm>
            <a:custGeom>
              <a:avLst/>
              <a:gdLst/>
              <a:ahLst/>
              <a:cxnLst/>
              <a:rect l="l" t="t" r="r" b="b"/>
              <a:pathLst>
                <a:path w="9812" h="5323" extrusionOk="0">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465;p40">
              <a:extLst>
                <a:ext uri="{FF2B5EF4-FFF2-40B4-BE49-F238E27FC236}">
                  <a16:creationId xmlns:a16="http://schemas.microsoft.com/office/drawing/2014/main" id="{792CD869-F351-990A-92AC-7D404D3D03D0}"/>
                </a:ext>
              </a:extLst>
            </p:cNvPr>
            <p:cNvSpPr/>
            <p:nvPr/>
          </p:nvSpPr>
          <p:spPr>
            <a:xfrm flipH="1">
              <a:off x="6262075" y="1443840"/>
              <a:ext cx="739154" cy="302038"/>
            </a:xfrm>
            <a:custGeom>
              <a:avLst/>
              <a:gdLst/>
              <a:ahLst/>
              <a:cxnLst/>
              <a:rect l="l" t="t" r="r" b="b"/>
              <a:pathLst>
                <a:path w="19289" h="7882" extrusionOk="0">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466;p40">
              <a:extLst>
                <a:ext uri="{FF2B5EF4-FFF2-40B4-BE49-F238E27FC236}">
                  <a16:creationId xmlns:a16="http://schemas.microsoft.com/office/drawing/2014/main" id="{806C1A20-E4C5-E6CB-10E3-4D9B4F2F97AB}"/>
                </a:ext>
              </a:extLst>
            </p:cNvPr>
            <p:cNvSpPr/>
            <p:nvPr/>
          </p:nvSpPr>
          <p:spPr>
            <a:xfrm flipH="1">
              <a:off x="6377046" y="1488869"/>
              <a:ext cx="121398" cy="67137"/>
            </a:xfrm>
            <a:custGeom>
              <a:avLst/>
              <a:gdLst/>
              <a:ahLst/>
              <a:cxnLst/>
              <a:rect l="l" t="t" r="r" b="b"/>
              <a:pathLst>
                <a:path w="3168" h="1752" extrusionOk="0">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467;p40">
              <a:extLst>
                <a:ext uri="{FF2B5EF4-FFF2-40B4-BE49-F238E27FC236}">
                  <a16:creationId xmlns:a16="http://schemas.microsoft.com/office/drawing/2014/main" id="{48DD5984-55B2-942D-C106-CBFFBD94473A}"/>
                </a:ext>
              </a:extLst>
            </p:cNvPr>
            <p:cNvSpPr/>
            <p:nvPr/>
          </p:nvSpPr>
          <p:spPr>
            <a:xfrm flipH="1">
              <a:off x="6375207" y="1488869"/>
              <a:ext cx="124157" cy="69398"/>
            </a:xfrm>
            <a:custGeom>
              <a:avLst/>
              <a:gdLst/>
              <a:ahLst/>
              <a:cxnLst/>
              <a:rect l="l" t="t" r="r" b="b"/>
              <a:pathLst>
                <a:path w="3240" h="1811" extrusionOk="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468;p40">
              <a:extLst>
                <a:ext uri="{FF2B5EF4-FFF2-40B4-BE49-F238E27FC236}">
                  <a16:creationId xmlns:a16="http://schemas.microsoft.com/office/drawing/2014/main" id="{BF48519F-7CBC-A27F-5FDD-DD6F349134A7}"/>
                </a:ext>
              </a:extLst>
            </p:cNvPr>
            <p:cNvSpPr/>
            <p:nvPr/>
          </p:nvSpPr>
          <p:spPr>
            <a:xfrm flipH="1">
              <a:off x="6290781" y="1539761"/>
              <a:ext cx="77176" cy="65067"/>
            </a:xfrm>
            <a:custGeom>
              <a:avLst/>
              <a:gdLst/>
              <a:ahLst/>
              <a:cxnLst/>
              <a:rect l="l" t="t" r="r" b="b"/>
              <a:pathLst>
                <a:path w="2014" h="1698" extrusionOk="0">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469;p40">
              <a:extLst>
                <a:ext uri="{FF2B5EF4-FFF2-40B4-BE49-F238E27FC236}">
                  <a16:creationId xmlns:a16="http://schemas.microsoft.com/office/drawing/2014/main" id="{B4CF8DDC-4F59-90E0-4504-40E5DBF894FF}"/>
                </a:ext>
              </a:extLst>
            </p:cNvPr>
            <p:cNvSpPr/>
            <p:nvPr/>
          </p:nvSpPr>
          <p:spPr>
            <a:xfrm flipH="1">
              <a:off x="6278481" y="1474728"/>
              <a:ext cx="97678" cy="35638"/>
            </a:xfrm>
            <a:custGeom>
              <a:avLst/>
              <a:gdLst/>
              <a:ahLst/>
              <a:cxnLst/>
              <a:rect l="l" t="t" r="r" b="b"/>
              <a:pathLst>
                <a:path w="2549" h="930" extrusionOk="0">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470;p40">
              <a:extLst>
                <a:ext uri="{FF2B5EF4-FFF2-40B4-BE49-F238E27FC236}">
                  <a16:creationId xmlns:a16="http://schemas.microsoft.com/office/drawing/2014/main" id="{E960C4F1-518D-6CE6-AD57-3569A561855A}"/>
                </a:ext>
              </a:extLst>
            </p:cNvPr>
            <p:cNvSpPr/>
            <p:nvPr/>
          </p:nvSpPr>
          <p:spPr>
            <a:xfrm flipH="1">
              <a:off x="6345082" y="1565552"/>
              <a:ext cx="53878" cy="53763"/>
            </a:xfrm>
            <a:custGeom>
              <a:avLst/>
              <a:gdLst/>
              <a:ahLst/>
              <a:cxnLst/>
              <a:rect l="l" t="t" r="r" b="b"/>
              <a:pathLst>
                <a:path w="1406" h="1403" extrusionOk="0">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471;p40">
              <a:extLst>
                <a:ext uri="{FF2B5EF4-FFF2-40B4-BE49-F238E27FC236}">
                  <a16:creationId xmlns:a16="http://schemas.microsoft.com/office/drawing/2014/main" id="{CD8207B3-EB7B-C85E-1DE9-BD0D85D16B44}"/>
                </a:ext>
              </a:extLst>
            </p:cNvPr>
            <p:cNvSpPr/>
            <p:nvPr/>
          </p:nvSpPr>
          <p:spPr>
            <a:xfrm flipH="1">
              <a:off x="6339602" y="1597015"/>
              <a:ext cx="56177" cy="47708"/>
            </a:xfrm>
            <a:custGeom>
              <a:avLst/>
              <a:gdLst/>
              <a:ahLst/>
              <a:cxnLst/>
              <a:rect l="l" t="t" r="r" b="b"/>
              <a:pathLst>
                <a:path w="1466" h="1245" extrusionOk="0">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472;p40">
              <a:extLst>
                <a:ext uri="{FF2B5EF4-FFF2-40B4-BE49-F238E27FC236}">
                  <a16:creationId xmlns:a16="http://schemas.microsoft.com/office/drawing/2014/main" id="{B1F1389B-F727-7E4D-1C5E-8931CE6802DD}"/>
                </a:ext>
              </a:extLst>
            </p:cNvPr>
            <p:cNvSpPr/>
            <p:nvPr/>
          </p:nvSpPr>
          <p:spPr>
            <a:xfrm flipH="1">
              <a:off x="6436364" y="1535431"/>
              <a:ext cx="38818" cy="47095"/>
            </a:xfrm>
            <a:custGeom>
              <a:avLst/>
              <a:gdLst/>
              <a:ahLst/>
              <a:cxnLst/>
              <a:rect l="l" t="t" r="r" b="b"/>
              <a:pathLst>
                <a:path w="1013" h="1229" extrusionOk="0">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473;p40">
              <a:extLst>
                <a:ext uri="{FF2B5EF4-FFF2-40B4-BE49-F238E27FC236}">
                  <a16:creationId xmlns:a16="http://schemas.microsoft.com/office/drawing/2014/main" id="{47BB3E88-F3D3-A758-C2A3-5FDDCA1E53AD}"/>
                </a:ext>
              </a:extLst>
            </p:cNvPr>
            <p:cNvSpPr/>
            <p:nvPr/>
          </p:nvSpPr>
          <p:spPr>
            <a:xfrm flipH="1">
              <a:off x="6328218" y="1539953"/>
              <a:ext cx="6859" cy="23375"/>
            </a:xfrm>
            <a:custGeom>
              <a:avLst/>
              <a:gdLst/>
              <a:ahLst/>
              <a:cxnLst/>
              <a:rect l="l" t="t" r="r" b="b"/>
              <a:pathLst>
                <a:path w="179" h="610" extrusionOk="0">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474;p40">
              <a:extLst>
                <a:ext uri="{FF2B5EF4-FFF2-40B4-BE49-F238E27FC236}">
                  <a16:creationId xmlns:a16="http://schemas.microsoft.com/office/drawing/2014/main" id="{CAD8148F-BD56-0C2C-6092-72F372176FDD}"/>
                </a:ext>
              </a:extLst>
            </p:cNvPr>
            <p:cNvSpPr/>
            <p:nvPr/>
          </p:nvSpPr>
          <p:spPr>
            <a:xfrm flipH="1">
              <a:off x="8189804" y="1537079"/>
              <a:ext cx="298436" cy="221949"/>
            </a:xfrm>
            <a:custGeom>
              <a:avLst/>
              <a:gdLst/>
              <a:ahLst/>
              <a:cxnLst/>
              <a:rect l="l" t="t" r="r" b="b"/>
              <a:pathLst>
                <a:path w="7788" h="5792" extrusionOk="0">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475;p40">
              <a:extLst>
                <a:ext uri="{FF2B5EF4-FFF2-40B4-BE49-F238E27FC236}">
                  <a16:creationId xmlns:a16="http://schemas.microsoft.com/office/drawing/2014/main" id="{68D3E808-F1AB-B3D1-EEA5-12164D734454}"/>
                </a:ext>
              </a:extLst>
            </p:cNvPr>
            <p:cNvSpPr/>
            <p:nvPr/>
          </p:nvSpPr>
          <p:spPr>
            <a:xfrm flipH="1">
              <a:off x="8336262" y="1567353"/>
              <a:ext cx="138757" cy="19658"/>
            </a:xfrm>
            <a:custGeom>
              <a:avLst/>
              <a:gdLst/>
              <a:ahLst/>
              <a:cxnLst/>
              <a:rect l="l" t="t" r="r" b="b"/>
              <a:pathLst>
                <a:path w="3621" h="513" extrusionOk="0">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476;p40">
              <a:extLst>
                <a:ext uri="{FF2B5EF4-FFF2-40B4-BE49-F238E27FC236}">
                  <a16:creationId xmlns:a16="http://schemas.microsoft.com/office/drawing/2014/main" id="{D3A4E370-557A-FFC0-B575-F57205931EE1}"/>
                </a:ext>
              </a:extLst>
            </p:cNvPr>
            <p:cNvSpPr/>
            <p:nvPr/>
          </p:nvSpPr>
          <p:spPr>
            <a:xfrm flipH="1">
              <a:off x="8233137" y="1607055"/>
              <a:ext cx="131438" cy="64837"/>
            </a:xfrm>
            <a:custGeom>
              <a:avLst/>
              <a:gdLst/>
              <a:ahLst/>
              <a:cxnLst/>
              <a:rect l="l" t="t" r="r" b="b"/>
              <a:pathLst>
                <a:path w="3430" h="1692" extrusionOk="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477;p40">
              <a:extLst>
                <a:ext uri="{FF2B5EF4-FFF2-40B4-BE49-F238E27FC236}">
                  <a16:creationId xmlns:a16="http://schemas.microsoft.com/office/drawing/2014/main" id="{83F34F03-023B-5EEC-EEE6-574305661192}"/>
                </a:ext>
              </a:extLst>
            </p:cNvPr>
            <p:cNvSpPr/>
            <p:nvPr/>
          </p:nvSpPr>
          <p:spPr>
            <a:xfrm flipH="1">
              <a:off x="8232677" y="1604948"/>
              <a:ext cx="133737" cy="68593"/>
            </a:xfrm>
            <a:custGeom>
              <a:avLst/>
              <a:gdLst/>
              <a:ahLst/>
              <a:cxnLst/>
              <a:rect l="l" t="t" r="r" b="b"/>
              <a:pathLst>
                <a:path w="3490" h="1790" extrusionOk="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478;p40">
              <a:extLst>
                <a:ext uri="{FF2B5EF4-FFF2-40B4-BE49-F238E27FC236}">
                  <a16:creationId xmlns:a16="http://schemas.microsoft.com/office/drawing/2014/main" id="{8EF16E87-9F05-848B-7FEE-634353D35493}"/>
                </a:ext>
              </a:extLst>
            </p:cNvPr>
            <p:cNvSpPr/>
            <p:nvPr/>
          </p:nvSpPr>
          <p:spPr>
            <a:xfrm flipH="1">
              <a:off x="7566532" y="3768896"/>
              <a:ext cx="266056" cy="446888"/>
            </a:xfrm>
            <a:custGeom>
              <a:avLst/>
              <a:gdLst/>
              <a:ahLst/>
              <a:cxnLst/>
              <a:rect l="l" t="t" r="r" b="b"/>
              <a:pathLst>
                <a:path w="6943" h="11662" extrusionOk="0">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479;p40">
              <a:extLst>
                <a:ext uri="{FF2B5EF4-FFF2-40B4-BE49-F238E27FC236}">
                  <a16:creationId xmlns:a16="http://schemas.microsoft.com/office/drawing/2014/main" id="{3A3899CC-8937-E453-50B5-8338D470110B}"/>
                </a:ext>
              </a:extLst>
            </p:cNvPr>
            <p:cNvSpPr/>
            <p:nvPr/>
          </p:nvSpPr>
          <p:spPr>
            <a:xfrm flipH="1">
              <a:off x="7603970" y="4036271"/>
              <a:ext cx="208537" cy="180257"/>
            </a:xfrm>
            <a:custGeom>
              <a:avLst/>
              <a:gdLst/>
              <a:ahLst/>
              <a:cxnLst/>
              <a:rect l="l" t="t" r="r" b="b"/>
              <a:pathLst>
                <a:path w="5442" h="4704" extrusionOk="0">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480;p40">
              <a:extLst>
                <a:ext uri="{FF2B5EF4-FFF2-40B4-BE49-F238E27FC236}">
                  <a16:creationId xmlns:a16="http://schemas.microsoft.com/office/drawing/2014/main" id="{2DFAD012-9245-8595-C13A-ABB3F852BDA2}"/>
                </a:ext>
              </a:extLst>
            </p:cNvPr>
            <p:cNvSpPr/>
            <p:nvPr/>
          </p:nvSpPr>
          <p:spPr>
            <a:xfrm flipH="1">
              <a:off x="7621741" y="3954261"/>
              <a:ext cx="30464" cy="27246"/>
            </a:xfrm>
            <a:custGeom>
              <a:avLst/>
              <a:gdLst/>
              <a:ahLst/>
              <a:cxnLst/>
              <a:rect l="l" t="t" r="r" b="b"/>
              <a:pathLst>
                <a:path w="795" h="711" extrusionOk="0">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481;p40">
              <a:extLst>
                <a:ext uri="{FF2B5EF4-FFF2-40B4-BE49-F238E27FC236}">
                  <a16:creationId xmlns:a16="http://schemas.microsoft.com/office/drawing/2014/main" id="{6FDD5FE4-FF2B-CCAA-F1A1-89C96BEB91B4}"/>
                </a:ext>
              </a:extLst>
            </p:cNvPr>
            <p:cNvSpPr/>
            <p:nvPr/>
          </p:nvSpPr>
          <p:spPr>
            <a:xfrm flipH="1">
              <a:off x="7746749" y="4087814"/>
              <a:ext cx="45218" cy="31078"/>
            </a:xfrm>
            <a:custGeom>
              <a:avLst/>
              <a:gdLst/>
              <a:ahLst/>
              <a:cxnLst/>
              <a:rect l="l" t="t" r="r" b="b"/>
              <a:pathLst>
                <a:path w="1180" h="811" extrusionOk="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482;p40">
              <a:extLst>
                <a:ext uri="{FF2B5EF4-FFF2-40B4-BE49-F238E27FC236}">
                  <a16:creationId xmlns:a16="http://schemas.microsoft.com/office/drawing/2014/main" id="{0517D302-F162-2308-88D8-2CE3D6C08F34}"/>
                </a:ext>
              </a:extLst>
            </p:cNvPr>
            <p:cNvSpPr/>
            <p:nvPr/>
          </p:nvSpPr>
          <p:spPr>
            <a:xfrm flipH="1">
              <a:off x="7766370" y="4127784"/>
              <a:ext cx="42918" cy="20386"/>
            </a:xfrm>
            <a:custGeom>
              <a:avLst/>
              <a:gdLst/>
              <a:ahLst/>
              <a:cxnLst/>
              <a:rect l="l" t="t" r="r" b="b"/>
              <a:pathLst>
                <a:path w="1120" h="532" extrusionOk="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483;p40">
              <a:extLst>
                <a:ext uri="{FF2B5EF4-FFF2-40B4-BE49-F238E27FC236}">
                  <a16:creationId xmlns:a16="http://schemas.microsoft.com/office/drawing/2014/main" id="{79103282-3300-E384-E947-F33CF7FE0554}"/>
                </a:ext>
              </a:extLst>
            </p:cNvPr>
            <p:cNvSpPr/>
            <p:nvPr/>
          </p:nvSpPr>
          <p:spPr>
            <a:xfrm flipH="1">
              <a:off x="7711647" y="4048495"/>
              <a:ext cx="62998" cy="33875"/>
            </a:xfrm>
            <a:custGeom>
              <a:avLst/>
              <a:gdLst/>
              <a:ahLst/>
              <a:cxnLst/>
              <a:rect l="l" t="t" r="r" b="b"/>
              <a:pathLst>
                <a:path w="1644" h="884" extrusionOk="0">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484;p40">
              <a:extLst>
                <a:ext uri="{FF2B5EF4-FFF2-40B4-BE49-F238E27FC236}">
                  <a16:creationId xmlns:a16="http://schemas.microsoft.com/office/drawing/2014/main" id="{9DF9A51E-A928-AAB9-FBB7-4DDAFA7599DB}"/>
                </a:ext>
              </a:extLst>
            </p:cNvPr>
            <p:cNvSpPr/>
            <p:nvPr/>
          </p:nvSpPr>
          <p:spPr>
            <a:xfrm flipH="1">
              <a:off x="7699307" y="3997718"/>
              <a:ext cx="60737" cy="14140"/>
            </a:xfrm>
            <a:custGeom>
              <a:avLst/>
              <a:gdLst/>
              <a:ahLst/>
              <a:cxnLst/>
              <a:rect l="l" t="t" r="r" b="b"/>
              <a:pathLst>
                <a:path w="1585" h="369" extrusionOk="0">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485;p40">
              <a:extLst>
                <a:ext uri="{FF2B5EF4-FFF2-40B4-BE49-F238E27FC236}">
                  <a16:creationId xmlns:a16="http://schemas.microsoft.com/office/drawing/2014/main" id="{D80988EE-0D13-6C83-FDDD-51C56F5209BC}"/>
                </a:ext>
              </a:extLst>
            </p:cNvPr>
            <p:cNvSpPr/>
            <p:nvPr/>
          </p:nvSpPr>
          <p:spPr>
            <a:xfrm flipH="1">
              <a:off x="7691106" y="3928930"/>
              <a:ext cx="62998" cy="14293"/>
            </a:xfrm>
            <a:custGeom>
              <a:avLst/>
              <a:gdLst/>
              <a:ahLst/>
              <a:cxnLst/>
              <a:rect l="l" t="t" r="r" b="b"/>
              <a:pathLst>
                <a:path w="1644" h="373" extrusionOk="0">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486;p40">
              <a:extLst>
                <a:ext uri="{FF2B5EF4-FFF2-40B4-BE49-F238E27FC236}">
                  <a16:creationId xmlns:a16="http://schemas.microsoft.com/office/drawing/2014/main" id="{83A92072-5543-C59A-0F4E-E8B5390A1D19}"/>
                </a:ext>
              </a:extLst>
            </p:cNvPr>
            <p:cNvSpPr/>
            <p:nvPr/>
          </p:nvSpPr>
          <p:spPr>
            <a:xfrm flipH="1">
              <a:off x="7682867" y="3877654"/>
              <a:ext cx="71697" cy="43225"/>
            </a:xfrm>
            <a:custGeom>
              <a:avLst/>
              <a:gdLst/>
              <a:ahLst/>
              <a:cxnLst/>
              <a:rect l="l" t="t" r="r" b="b"/>
              <a:pathLst>
                <a:path w="1871" h="1128" extrusionOk="0">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487;p40">
              <a:extLst>
                <a:ext uri="{FF2B5EF4-FFF2-40B4-BE49-F238E27FC236}">
                  <a16:creationId xmlns:a16="http://schemas.microsoft.com/office/drawing/2014/main" id="{DBC4F242-01E3-1480-BE0F-41867828DA52}"/>
                </a:ext>
              </a:extLst>
            </p:cNvPr>
            <p:cNvSpPr/>
            <p:nvPr/>
          </p:nvSpPr>
          <p:spPr>
            <a:xfrm flipH="1">
              <a:off x="7345729" y="2196568"/>
              <a:ext cx="427996" cy="1739613"/>
            </a:xfrm>
            <a:custGeom>
              <a:avLst/>
              <a:gdLst/>
              <a:ahLst/>
              <a:cxnLst/>
              <a:rect l="l" t="t" r="r" b="b"/>
              <a:pathLst>
                <a:path w="11169" h="45397" extrusionOk="0">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488;p40">
              <a:extLst>
                <a:ext uri="{FF2B5EF4-FFF2-40B4-BE49-F238E27FC236}">
                  <a16:creationId xmlns:a16="http://schemas.microsoft.com/office/drawing/2014/main" id="{D51CCAF2-D5F1-D2DC-CD55-3795B0B277B5}"/>
                </a:ext>
              </a:extLst>
            </p:cNvPr>
            <p:cNvSpPr/>
            <p:nvPr/>
          </p:nvSpPr>
          <p:spPr>
            <a:xfrm flipH="1">
              <a:off x="6655839" y="2126285"/>
              <a:ext cx="834533" cy="1097332"/>
            </a:xfrm>
            <a:custGeom>
              <a:avLst/>
              <a:gdLst/>
              <a:ahLst/>
              <a:cxnLst/>
              <a:rect l="l" t="t" r="r" b="b"/>
              <a:pathLst>
                <a:path w="21778" h="28636" extrusionOk="0">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489;p40">
              <a:extLst>
                <a:ext uri="{FF2B5EF4-FFF2-40B4-BE49-F238E27FC236}">
                  <a16:creationId xmlns:a16="http://schemas.microsoft.com/office/drawing/2014/main" id="{187114A9-7E7D-C17F-8953-56FAE8C8F761}"/>
                </a:ext>
              </a:extLst>
            </p:cNvPr>
            <p:cNvSpPr/>
            <p:nvPr/>
          </p:nvSpPr>
          <p:spPr>
            <a:xfrm flipH="1">
              <a:off x="7350727" y="2485403"/>
              <a:ext cx="17819" cy="79859"/>
            </a:xfrm>
            <a:custGeom>
              <a:avLst/>
              <a:gdLst/>
              <a:ahLst/>
              <a:cxnLst/>
              <a:rect l="l" t="t" r="r" b="b"/>
              <a:pathLst>
                <a:path w="465" h="2084" extrusionOk="0">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490;p40">
              <a:extLst>
                <a:ext uri="{FF2B5EF4-FFF2-40B4-BE49-F238E27FC236}">
                  <a16:creationId xmlns:a16="http://schemas.microsoft.com/office/drawing/2014/main" id="{1C9F4BC5-AB74-7827-AD44-9091DEE93512}"/>
                </a:ext>
              </a:extLst>
            </p:cNvPr>
            <p:cNvSpPr/>
            <p:nvPr/>
          </p:nvSpPr>
          <p:spPr>
            <a:xfrm flipH="1">
              <a:off x="6984819" y="2481303"/>
              <a:ext cx="564875" cy="1398412"/>
            </a:xfrm>
            <a:custGeom>
              <a:avLst/>
              <a:gdLst/>
              <a:ahLst/>
              <a:cxnLst/>
              <a:rect l="l" t="t" r="r" b="b"/>
              <a:pathLst>
                <a:path w="14741" h="36493" extrusionOk="0">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491;p40">
              <a:extLst>
                <a:ext uri="{FF2B5EF4-FFF2-40B4-BE49-F238E27FC236}">
                  <a16:creationId xmlns:a16="http://schemas.microsoft.com/office/drawing/2014/main" id="{81D009B0-068E-EE73-1F34-968CD4CDB6B0}"/>
                </a:ext>
              </a:extLst>
            </p:cNvPr>
            <p:cNvSpPr/>
            <p:nvPr/>
          </p:nvSpPr>
          <p:spPr>
            <a:xfrm flipH="1">
              <a:off x="7349356" y="2565229"/>
              <a:ext cx="169758" cy="1314491"/>
            </a:xfrm>
            <a:custGeom>
              <a:avLst/>
              <a:gdLst/>
              <a:ahLst/>
              <a:cxnLst/>
              <a:rect l="l" t="t" r="r" b="b"/>
              <a:pathLst>
                <a:path w="4430" h="34303" extrusionOk="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492;p40">
              <a:extLst>
                <a:ext uri="{FF2B5EF4-FFF2-40B4-BE49-F238E27FC236}">
                  <a16:creationId xmlns:a16="http://schemas.microsoft.com/office/drawing/2014/main" id="{EA4DC122-201D-FB54-9C7A-05C25B5D3ABB}"/>
                </a:ext>
              </a:extLst>
            </p:cNvPr>
            <p:cNvSpPr/>
            <p:nvPr/>
          </p:nvSpPr>
          <p:spPr>
            <a:xfrm flipH="1">
              <a:off x="7369429" y="2338476"/>
              <a:ext cx="32879" cy="150598"/>
            </a:xfrm>
            <a:custGeom>
              <a:avLst/>
              <a:gdLst/>
              <a:ahLst/>
              <a:cxnLst/>
              <a:rect l="l" t="t" r="r" b="b"/>
              <a:pathLst>
                <a:path w="858" h="3930" extrusionOk="0">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493;p40">
              <a:extLst>
                <a:ext uri="{FF2B5EF4-FFF2-40B4-BE49-F238E27FC236}">
                  <a16:creationId xmlns:a16="http://schemas.microsoft.com/office/drawing/2014/main" id="{0175DEA0-E011-B592-0F5F-ADBFA8EA8768}"/>
                </a:ext>
              </a:extLst>
            </p:cNvPr>
            <p:cNvSpPr/>
            <p:nvPr/>
          </p:nvSpPr>
          <p:spPr>
            <a:xfrm flipH="1">
              <a:off x="7358009" y="2308776"/>
              <a:ext cx="32457" cy="31346"/>
            </a:xfrm>
            <a:custGeom>
              <a:avLst/>
              <a:gdLst/>
              <a:ahLst/>
              <a:cxnLst/>
              <a:rect l="l" t="t" r="r" b="b"/>
              <a:pathLst>
                <a:path w="847" h="818" extrusionOk="0">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494;p40">
              <a:extLst>
                <a:ext uri="{FF2B5EF4-FFF2-40B4-BE49-F238E27FC236}">
                  <a16:creationId xmlns:a16="http://schemas.microsoft.com/office/drawing/2014/main" id="{55290A80-E704-6929-F255-09D2F73AED0B}"/>
                </a:ext>
              </a:extLst>
            </p:cNvPr>
            <p:cNvSpPr/>
            <p:nvPr/>
          </p:nvSpPr>
          <p:spPr>
            <a:xfrm flipH="1">
              <a:off x="6938233" y="2880507"/>
              <a:ext cx="93577" cy="54376"/>
            </a:xfrm>
            <a:custGeom>
              <a:avLst/>
              <a:gdLst/>
              <a:ahLst/>
              <a:cxnLst/>
              <a:rect l="l" t="t" r="r" b="b"/>
              <a:pathLst>
                <a:path w="2442" h="1419" extrusionOk="0">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495;p40">
              <a:extLst>
                <a:ext uri="{FF2B5EF4-FFF2-40B4-BE49-F238E27FC236}">
                  <a16:creationId xmlns:a16="http://schemas.microsoft.com/office/drawing/2014/main" id="{06134D9B-E287-0CE9-CE21-5A4F0315A1AD}"/>
                </a:ext>
              </a:extLst>
            </p:cNvPr>
            <p:cNvSpPr/>
            <p:nvPr/>
          </p:nvSpPr>
          <p:spPr>
            <a:xfrm flipH="1">
              <a:off x="6487056" y="1190951"/>
              <a:ext cx="1322691" cy="1030233"/>
            </a:xfrm>
            <a:custGeom>
              <a:avLst/>
              <a:gdLst/>
              <a:ahLst/>
              <a:cxnLst/>
              <a:rect l="l" t="t" r="r" b="b"/>
              <a:pathLst>
                <a:path w="34517" h="26885" extrusionOk="0">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496;p40">
              <a:extLst>
                <a:ext uri="{FF2B5EF4-FFF2-40B4-BE49-F238E27FC236}">
                  <a16:creationId xmlns:a16="http://schemas.microsoft.com/office/drawing/2014/main" id="{4590CBB3-3F6D-803A-7EF4-2936763CA35B}"/>
                </a:ext>
              </a:extLst>
            </p:cNvPr>
            <p:cNvSpPr/>
            <p:nvPr/>
          </p:nvSpPr>
          <p:spPr>
            <a:xfrm flipH="1">
              <a:off x="7744514" y="1339220"/>
              <a:ext cx="543416" cy="711564"/>
            </a:xfrm>
            <a:custGeom>
              <a:avLst/>
              <a:gdLst/>
              <a:ahLst/>
              <a:cxnLst/>
              <a:rect l="l" t="t" r="r" b="b"/>
              <a:pathLst>
                <a:path w="14181" h="18569" extrusionOk="0">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497;p40">
              <a:extLst>
                <a:ext uri="{FF2B5EF4-FFF2-40B4-BE49-F238E27FC236}">
                  <a16:creationId xmlns:a16="http://schemas.microsoft.com/office/drawing/2014/main" id="{D50BDEAE-637B-A59F-FDD6-99E8F4C8AC5A}"/>
                </a:ext>
              </a:extLst>
            </p:cNvPr>
            <p:cNvSpPr/>
            <p:nvPr/>
          </p:nvSpPr>
          <p:spPr>
            <a:xfrm flipH="1">
              <a:off x="7185568" y="2107124"/>
              <a:ext cx="175237" cy="83538"/>
            </a:xfrm>
            <a:custGeom>
              <a:avLst/>
              <a:gdLst/>
              <a:ahLst/>
              <a:cxnLst/>
              <a:rect l="l" t="t" r="r" b="b"/>
              <a:pathLst>
                <a:path w="4573" h="2180" extrusionOk="0">
                  <a:moveTo>
                    <a:pt x="4228" y="1"/>
                  </a:moveTo>
                  <a:lnTo>
                    <a:pt x="668" y="656"/>
                  </a:lnTo>
                  <a:lnTo>
                    <a:pt x="1" y="2180"/>
                  </a:lnTo>
                  <a:lnTo>
                    <a:pt x="4573" y="501"/>
                  </a:lnTo>
                  <a:lnTo>
                    <a:pt x="4228" y="1"/>
                  </a:ln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498;p40">
              <a:extLst>
                <a:ext uri="{FF2B5EF4-FFF2-40B4-BE49-F238E27FC236}">
                  <a16:creationId xmlns:a16="http://schemas.microsoft.com/office/drawing/2014/main" id="{1D3AA562-CD52-D2AF-D615-D26BC11815F8}"/>
                </a:ext>
              </a:extLst>
            </p:cNvPr>
            <p:cNvSpPr/>
            <p:nvPr/>
          </p:nvSpPr>
          <p:spPr>
            <a:xfrm flipH="1">
              <a:off x="6991228" y="1797786"/>
              <a:ext cx="738695" cy="476356"/>
            </a:xfrm>
            <a:custGeom>
              <a:avLst/>
              <a:gdLst/>
              <a:ahLst/>
              <a:cxnLst/>
              <a:rect l="l" t="t" r="r" b="b"/>
              <a:pathLst>
                <a:path w="19277" h="12431" extrusionOk="0">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499;p40">
              <a:extLst>
                <a:ext uri="{FF2B5EF4-FFF2-40B4-BE49-F238E27FC236}">
                  <a16:creationId xmlns:a16="http://schemas.microsoft.com/office/drawing/2014/main" id="{FB93098F-1262-2C1D-3286-8C4369599FE8}"/>
                </a:ext>
              </a:extLst>
            </p:cNvPr>
            <p:cNvSpPr/>
            <p:nvPr/>
          </p:nvSpPr>
          <p:spPr>
            <a:xfrm flipH="1">
              <a:off x="7461601" y="1250274"/>
              <a:ext cx="165198" cy="206698"/>
            </a:xfrm>
            <a:custGeom>
              <a:avLst/>
              <a:gdLst/>
              <a:ahLst/>
              <a:cxnLst/>
              <a:rect l="l" t="t" r="r" b="b"/>
              <a:pathLst>
                <a:path w="4311" h="5394" extrusionOk="0">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500;p40">
              <a:extLst>
                <a:ext uri="{FF2B5EF4-FFF2-40B4-BE49-F238E27FC236}">
                  <a16:creationId xmlns:a16="http://schemas.microsoft.com/office/drawing/2014/main" id="{ED2B38EE-757D-2AAB-7C44-CDDBE4954C9B}"/>
                </a:ext>
              </a:extLst>
            </p:cNvPr>
            <p:cNvSpPr/>
            <p:nvPr/>
          </p:nvSpPr>
          <p:spPr>
            <a:xfrm flipH="1">
              <a:off x="7305552" y="1213293"/>
              <a:ext cx="145118" cy="190565"/>
            </a:xfrm>
            <a:custGeom>
              <a:avLst/>
              <a:gdLst/>
              <a:ahLst/>
              <a:cxnLst/>
              <a:rect l="l" t="t" r="r" b="b"/>
              <a:pathLst>
                <a:path w="3787" h="4973" extrusionOk="0">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01;p40">
              <a:extLst>
                <a:ext uri="{FF2B5EF4-FFF2-40B4-BE49-F238E27FC236}">
                  <a16:creationId xmlns:a16="http://schemas.microsoft.com/office/drawing/2014/main" id="{3E2DFB21-DE6F-9A87-8614-D04499A76C4E}"/>
                </a:ext>
              </a:extLst>
            </p:cNvPr>
            <p:cNvSpPr/>
            <p:nvPr/>
          </p:nvSpPr>
          <p:spPr>
            <a:xfrm flipH="1">
              <a:off x="7303253" y="1211147"/>
              <a:ext cx="146497" cy="194819"/>
            </a:xfrm>
            <a:custGeom>
              <a:avLst/>
              <a:gdLst/>
              <a:ahLst/>
              <a:cxnLst/>
              <a:rect l="l" t="t" r="r" b="b"/>
              <a:pathLst>
                <a:path w="3823" h="5084" extrusionOk="0">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502;p40">
              <a:extLst>
                <a:ext uri="{FF2B5EF4-FFF2-40B4-BE49-F238E27FC236}">
                  <a16:creationId xmlns:a16="http://schemas.microsoft.com/office/drawing/2014/main" id="{D411D169-2BFE-4A03-5218-1190F38702FD}"/>
                </a:ext>
              </a:extLst>
            </p:cNvPr>
            <p:cNvSpPr/>
            <p:nvPr/>
          </p:nvSpPr>
          <p:spPr>
            <a:xfrm flipH="1">
              <a:off x="7070115" y="1370262"/>
              <a:ext cx="391515" cy="758774"/>
            </a:xfrm>
            <a:custGeom>
              <a:avLst/>
              <a:gdLst/>
              <a:ahLst/>
              <a:cxnLst/>
              <a:rect l="l" t="t" r="r" b="b"/>
              <a:pathLst>
                <a:path w="10217" h="19801" extrusionOk="0">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03;p40">
              <a:extLst>
                <a:ext uri="{FF2B5EF4-FFF2-40B4-BE49-F238E27FC236}">
                  <a16:creationId xmlns:a16="http://schemas.microsoft.com/office/drawing/2014/main" id="{3A2C6A63-CE41-72B2-D242-277B752BE9DA}"/>
                </a:ext>
              </a:extLst>
            </p:cNvPr>
            <p:cNvSpPr/>
            <p:nvPr/>
          </p:nvSpPr>
          <p:spPr>
            <a:xfrm flipH="1">
              <a:off x="7205197" y="1966136"/>
              <a:ext cx="339477" cy="143202"/>
            </a:xfrm>
            <a:custGeom>
              <a:avLst/>
              <a:gdLst/>
              <a:ahLst/>
              <a:cxnLst/>
              <a:rect l="l" t="t" r="r" b="b"/>
              <a:pathLst>
                <a:path w="8859" h="3737" extrusionOk="0">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504;p40">
              <a:extLst>
                <a:ext uri="{FF2B5EF4-FFF2-40B4-BE49-F238E27FC236}">
                  <a16:creationId xmlns:a16="http://schemas.microsoft.com/office/drawing/2014/main" id="{D039A898-2AA1-0AD6-CE85-257CBA8E3C58}"/>
                </a:ext>
              </a:extLst>
            </p:cNvPr>
            <p:cNvSpPr/>
            <p:nvPr/>
          </p:nvSpPr>
          <p:spPr>
            <a:xfrm flipH="1">
              <a:off x="7262678" y="1673660"/>
              <a:ext cx="302536" cy="360936"/>
            </a:xfrm>
            <a:custGeom>
              <a:avLst/>
              <a:gdLst/>
              <a:ahLst/>
              <a:cxnLst/>
              <a:rect l="l" t="t" r="r" b="b"/>
              <a:pathLst>
                <a:path w="7895" h="9419" extrusionOk="0">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05;p40">
              <a:extLst>
                <a:ext uri="{FF2B5EF4-FFF2-40B4-BE49-F238E27FC236}">
                  <a16:creationId xmlns:a16="http://schemas.microsoft.com/office/drawing/2014/main" id="{0AF79538-25D3-DF70-7412-08DD1E4624B3}"/>
                </a:ext>
              </a:extLst>
            </p:cNvPr>
            <p:cNvSpPr/>
            <p:nvPr/>
          </p:nvSpPr>
          <p:spPr>
            <a:xfrm flipH="1">
              <a:off x="7638183" y="2145484"/>
              <a:ext cx="54759" cy="120478"/>
            </a:xfrm>
            <a:custGeom>
              <a:avLst/>
              <a:gdLst/>
              <a:ahLst/>
              <a:cxnLst/>
              <a:rect l="l" t="t" r="r" b="b"/>
              <a:pathLst>
                <a:path w="1429" h="3144" extrusionOk="0">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506;p40">
              <a:extLst>
                <a:ext uri="{FF2B5EF4-FFF2-40B4-BE49-F238E27FC236}">
                  <a16:creationId xmlns:a16="http://schemas.microsoft.com/office/drawing/2014/main" id="{A3A870FF-02C8-80BE-EA3B-8975F5DA8265}"/>
                </a:ext>
              </a:extLst>
            </p:cNvPr>
            <p:cNvSpPr/>
            <p:nvPr/>
          </p:nvSpPr>
          <p:spPr>
            <a:xfrm flipH="1">
              <a:off x="7639982" y="2196568"/>
              <a:ext cx="12837" cy="51579"/>
            </a:xfrm>
            <a:custGeom>
              <a:avLst/>
              <a:gdLst/>
              <a:ahLst/>
              <a:cxnLst/>
              <a:rect l="l" t="t" r="r" b="b"/>
              <a:pathLst>
                <a:path w="335" h="1346" extrusionOk="0">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07;p40">
              <a:extLst>
                <a:ext uri="{FF2B5EF4-FFF2-40B4-BE49-F238E27FC236}">
                  <a16:creationId xmlns:a16="http://schemas.microsoft.com/office/drawing/2014/main" id="{36666655-B6C4-9D3C-1321-216A4E9C9E7C}"/>
                </a:ext>
              </a:extLst>
            </p:cNvPr>
            <p:cNvSpPr/>
            <p:nvPr/>
          </p:nvSpPr>
          <p:spPr>
            <a:xfrm flipH="1">
              <a:off x="7733070" y="1461047"/>
              <a:ext cx="77598" cy="416155"/>
            </a:xfrm>
            <a:custGeom>
              <a:avLst/>
              <a:gdLst/>
              <a:ahLst/>
              <a:cxnLst/>
              <a:rect l="l" t="t" r="r" b="b"/>
              <a:pathLst>
                <a:path w="2025" h="10860" extrusionOk="0">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508;p40">
              <a:extLst>
                <a:ext uri="{FF2B5EF4-FFF2-40B4-BE49-F238E27FC236}">
                  <a16:creationId xmlns:a16="http://schemas.microsoft.com/office/drawing/2014/main" id="{73477D6E-FB47-D649-AF89-9DECA9075CD4}"/>
                </a:ext>
              </a:extLst>
            </p:cNvPr>
            <p:cNvSpPr/>
            <p:nvPr/>
          </p:nvSpPr>
          <p:spPr>
            <a:xfrm flipH="1">
              <a:off x="7132177" y="1443725"/>
              <a:ext cx="30579" cy="433476"/>
            </a:xfrm>
            <a:custGeom>
              <a:avLst/>
              <a:gdLst/>
              <a:ahLst/>
              <a:cxnLst/>
              <a:rect l="l" t="t" r="r" b="b"/>
              <a:pathLst>
                <a:path w="798" h="11312" extrusionOk="0">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09;p40">
              <a:extLst>
                <a:ext uri="{FF2B5EF4-FFF2-40B4-BE49-F238E27FC236}">
                  <a16:creationId xmlns:a16="http://schemas.microsoft.com/office/drawing/2014/main" id="{552B8808-6722-DAA0-AC40-12388793F509}"/>
                </a:ext>
              </a:extLst>
            </p:cNvPr>
            <p:cNvSpPr/>
            <p:nvPr/>
          </p:nvSpPr>
          <p:spPr>
            <a:xfrm flipH="1">
              <a:off x="7875896" y="1774064"/>
              <a:ext cx="85339" cy="125958"/>
            </a:xfrm>
            <a:custGeom>
              <a:avLst/>
              <a:gdLst/>
              <a:ahLst/>
              <a:cxnLst/>
              <a:rect l="l" t="t" r="r" b="b"/>
              <a:pathLst>
                <a:path w="2227" h="3287" extrusionOk="0">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510;p40">
              <a:extLst>
                <a:ext uri="{FF2B5EF4-FFF2-40B4-BE49-F238E27FC236}">
                  <a16:creationId xmlns:a16="http://schemas.microsoft.com/office/drawing/2014/main" id="{5E101460-DCE6-B269-B04A-C702089200BC}"/>
                </a:ext>
              </a:extLst>
            </p:cNvPr>
            <p:cNvSpPr/>
            <p:nvPr/>
          </p:nvSpPr>
          <p:spPr>
            <a:xfrm flipH="1">
              <a:off x="7860377" y="1773604"/>
              <a:ext cx="99517" cy="87638"/>
            </a:xfrm>
            <a:custGeom>
              <a:avLst/>
              <a:gdLst/>
              <a:ahLst/>
              <a:cxnLst/>
              <a:rect l="l" t="t" r="r" b="b"/>
              <a:pathLst>
                <a:path w="2597" h="2287" extrusionOk="0">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11;p40">
              <a:extLst>
                <a:ext uri="{FF2B5EF4-FFF2-40B4-BE49-F238E27FC236}">
                  <a16:creationId xmlns:a16="http://schemas.microsoft.com/office/drawing/2014/main" id="{9FBD99A3-0CFA-D822-1816-BAD5C03D2654}"/>
                </a:ext>
              </a:extLst>
            </p:cNvPr>
            <p:cNvSpPr/>
            <p:nvPr/>
          </p:nvSpPr>
          <p:spPr>
            <a:xfrm flipH="1">
              <a:off x="7768675" y="1530066"/>
              <a:ext cx="154698" cy="143049"/>
            </a:xfrm>
            <a:custGeom>
              <a:avLst/>
              <a:gdLst/>
              <a:ahLst/>
              <a:cxnLst/>
              <a:rect l="l" t="t" r="r" b="b"/>
              <a:pathLst>
                <a:path w="4037" h="3733" extrusionOk="0">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512;p40">
              <a:extLst>
                <a:ext uri="{FF2B5EF4-FFF2-40B4-BE49-F238E27FC236}">
                  <a16:creationId xmlns:a16="http://schemas.microsoft.com/office/drawing/2014/main" id="{91DC6C65-4B1B-2726-2434-D58E168CF4CD}"/>
                </a:ext>
              </a:extLst>
            </p:cNvPr>
            <p:cNvSpPr/>
            <p:nvPr/>
          </p:nvSpPr>
          <p:spPr>
            <a:xfrm flipH="1">
              <a:off x="7417809" y="1445603"/>
              <a:ext cx="366416" cy="374693"/>
            </a:xfrm>
            <a:custGeom>
              <a:avLst/>
              <a:gdLst/>
              <a:ahLst/>
              <a:cxnLst/>
              <a:rect l="l" t="t" r="r" b="b"/>
              <a:pathLst>
                <a:path w="9562" h="9778" extrusionOk="0">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13;p40">
              <a:extLst>
                <a:ext uri="{FF2B5EF4-FFF2-40B4-BE49-F238E27FC236}">
                  <a16:creationId xmlns:a16="http://schemas.microsoft.com/office/drawing/2014/main" id="{B471E0A4-B872-0A5F-D023-5B47BECA61E0}"/>
                </a:ext>
              </a:extLst>
            </p:cNvPr>
            <p:cNvSpPr/>
            <p:nvPr/>
          </p:nvSpPr>
          <p:spPr>
            <a:xfrm flipH="1">
              <a:off x="7663712" y="1283078"/>
              <a:ext cx="177537" cy="91776"/>
            </a:xfrm>
            <a:custGeom>
              <a:avLst/>
              <a:gdLst/>
              <a:ahLst/>
              <a:cxnLst/>
              <a:rect l="l" t="t" r="r" b="b"/>
              <a:pathLst>
                <a:path w="4633" h="2395" extrusionOk="0">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514;p40">
              <a:extLst>
                <a:ext uri="{FF2B5EF4-FFF2-40B4-BE49-F238E27FC236}">
                  <a16:creationId xmlns:a16="http://schemas.microsoft.com/office/drawing/2014/main" id="{6B6B91CE-CEDD-463E-D7B7-85C0ADD1B3F6}"/>
                </a:ext>
              </a:extLst>
            </p:cNvPr>
            <p:cNvSpPr/>
            <p:nvPr/>
          </p:nvSpPr>
          <p:spPr>
            <a:xfrm flipH="1">
              <a:off x="7532298" y="1320136"/>
              <a:ext cx="42037" cy="36021"/>
            </a:xfrm>
            <a:custGeom>
              <a:avLst/>
              <a:gdLst/>
              <a:ahLst/>
              <a:cxnLst/>
              <a:rect l="l" t="t" r="r" b="b"/>
              <a:pathLst>
                <a:path w="1097" h="940" extrusionOk="0">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15;p40">
              <a:extLst>
                <a:ext uri="{FF2B5EF4-FFF2-40B4-BE49-F238E27FC236}">
                  <a16:creationId xmlns:a16="http://schemas.microsoft.com/office/drawing/2014/main" id="{E1482CBF-4B11-193E-974A-A0F3051EE57D}"/>
                </a:ext>
              </a:extLst>
            </p:cNvPr>
            <p:cNvSpPr/>
            <p:nvPr/>
          </p:nvSpPr>
          <p:spPr>
            <a:xfrm flipH="1">
              <a:off x="7335669" y="1293770"/>
              <a:ext cx="59779" cy="79706"/>
            </a:xfrm>
            <a:custGeom>
              <a:avLst/>
              <a:gdLst/>
              <a:ahLst/>
              <a:cxnLst/>
              <a:rect l="l" t="t" r="r" b="b"/>
              <a:pathLst>
                <a:path w="1560" h="2080" extrusionOk="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516;p40">
              <a:extLst>
                <a:ext uri="{FF2B5EF4-FFF2-40B4-BE49-F238E27FC236}">
                  <a16:creationId xmlns:a16="http://schemas.microsoft.com/office/drawing/2014/main" id="{871065A9-B3DD-B4CC-EDC1-2E204311D271}"/>
                </a:ext>
              </a:extLst>
            </p:cNvPr>
            <p:cNvSpPr/>
            <p:nvPr/>
          </p:nvSpPr>
          <p:spPr>
            <a:xfrm flipH="1">
              <a:off x="7307388" y="1239966"/>
              <a:ext cx="65719" cy="29506"/>
            </a:xfrm>
            <a:custGeom>
              <a:avLst/>
              <a:gdLst/>
              <a:ahLst/>
              <a:cxnLst/>
              <a:rect l="l" t="t" r="r" b="b"/>
              <a:pathLst>
                <a:path w="1715" h="770" extrusionOk="0">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17;p40">
              <a:extLst>
                <a:ext uri="{FF2B5EF4-FFF2-40B4-BE49-F238E27FC236}">
                  <a16:creationId xmlns:a16="http://schemas.microsoft.com/office/drawing/2014/main" id="{95F74A07-9077-7DC2-79A5-6880AB4244C7}"/>
                </a:ext>
              </a:extLst>
            </p:cNvPr>
            <p:cNvSpPr/>
            <p:nvPr/>
          </p:nvSpPr>
          <p:spPr>
            <a:xfrm flipH="1">
              <a:off x="7062371" y="1300017"/>
              <a:ext cx="338097" cy="252759"/>
            </a:xfrm>
            <a:custGeom>
              <a:avLst/>
              <a:gdLst/>
              <a:ahLst/>
              <a:cxnLst/>
              <a:rect l="l" t="t" r="r" b="b"/>
              <a:pathLst>
                <a:path w="8823" h="6596" extrusionOk="0">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518;p40">
              <a:extLst>
                <a:ext uri="{FF2B5EF4-FFF2-40B4-BE49-F238E27FC236}">
                  <a16:creationId xmlns:a16="http://schemas.microsoft.com/office/drawing/2014/main" id="{9E050696-292E-6FBE-9A5E-19A10DA64859}"/>
                </a:ext>
              </a:extLst>
            </p:cNvPr>
            <p:cNvSpPr/>
            <p:nvPr/>
          </p:nvSpPr>
          <p:spPr>
            <a:xfrm flipH="1">
              <a:off x="7285011" y="1665459"/>
              <a:ext cx="124157" cy="58438"/>
            </a:xfrm>
            <a:custGeom>
              <a:avLst/>
              <a:gdLst/>
              <a:ahLst/>
              <a:cxnLst/>
              <a:rect l="l" t="t" r="r" b="b"/>
              <a:pathLst>
                <a:path w="3240" h="1525" extrusionOk="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19;p40">
              <a:extLst>
                <a:ext uri="{FF2B5EF4-FFF2-40B4-BE49-F238E27FC236}">
                  <a16:creationId xmlns:a16="http://schemas.microsoft.com/office/drawing/2014/main" id="{AC75CAFD-7DEB-D547-608F-08F1A31DEB7A}"/>
                </a:ext>
              </a:extLst>
            </p:cNvPr>
            <p:cNvSpPr/>
            <p:nvPr/>
          </p:nvSpPr>
          <p:spPr>
            <a:xfrm flipH="1">
              <a:off x="7181005" y="1790926"/>
              <a:ext cx="125038" cy="40428"/>
            </a:xfrm>
            <a:custGeom>
              <a:avLst/>
              <a:gdLst/>
              <a:ahLst/>
              <a:cxnLst/>
              <a:rect l="l" t="t" r="r" b="b"/>
              <a:pathLst>
                <a:path w="3263" h="1055" extrusionOk="0">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520;p40">
              <a:extLst>
                <a:ext uri="{FF2B5EF4-FFF2-40B4-BE49-F238E27FC236}">
                  <a16:creationId xmlns:a16="http://schemas.microsoft.com/office/drawing/2014/main" id="{C7D4F090-BFCE-75EE-DA3E-E63FD19C6BC6}"/>
                </a:ext>
              </a:extLst>
            </p:cNvPr>
            <p:cNvSpPr/>
            <p:nvPr/>
          </p:nvSpPr>
          <p:spPr>
            <a:xfrm flipH="1">
              <a:off x="7153603" y="1601767"/>
              <a:ext cx="93118" cy="41845"/>
            </a:xfrm>
            <a:custGeom>
              <a:avLst/>
              <a:gdLst/>
              <a:ahLst/>
              <a:cxnLst/>
              <a:rect l="l" t="t" r="r" b="b"/>
              <a:pathLst>
                <a:path w="2430" h="1092" extrusionOk="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521;p40">
              <a:extLst>
                <a:ext uri="{FF2B5EF4-FFF2-40B4-BE49-F238E27FC236}">
                  <a16:creationId xmlns:a16="http://schemas.microsoft.com/office/drawing/2014/main" id="{2DB6123B-DE6B-19B2-8D10-6D85C498EBAE}"/>
                </a:ext>
              </a:extLst>
            </p:cNvPr>
            <p:cNvSpPr/>
            <p:nvPr/>
          </p:nvSpPr>
          <p:spPr>
            <a:xfrm flipH="1">
              <a:off x="6818255" y="1516691"/>
              <a:ext cx="253717" cy="152437"/>
            </a:xfrm>
            <a:custGeom>
              <a:avLst/>
              <a:gdLst/>
              <a:ahLst/>
              <a:cxnLst/>
              <a:rect l="l" t="t" r="r" b="b"/>
              <a:pathLst>
                <a:path w="6621" h="3978" extrusionOk="0">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522;p40">
              <a:extLst>
                <a:ext uri="{FF2B5EF4-FFF2-40B4-BE49-F238E27FC236}">
                  <a16:creationId xmlns:a16="http://schemas.microsoft.com/office/drawing/2014/main" id="{066F63B7-30B5-91DE-65E2-DBA29FBFC2B9}"/>
                </a:ext>
              </a:extLst>
            </p:cNvPr>
            <p:cNvSpPr/>
            <p:nvPr/>
          </p:nvSpPr>
          <p:spPr>
            <a:xfrm flipH="1">
              <a:off x="6710560" y="1526770"/>
              <a:ext cx="60277" cy="189377"/>
            </a:xfrm>
            <a:custGeom>
              <a:avLst/>
              <a:gdLst/>
              <a:ahLst/>
              <a:cxnLst/>
              <a:rect l="l" t="t" r="r" b="b"/>
              <a:pathLst>
                <a:path w="1573" h="4942" extrusionOk="0">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523;p40">
              <a:extLst>
                <a:ext uri="{FF2B5EF4-FFF2-40B4-BE49-F238E27FC236}">
                  <a16:creationId xmlns:a16="http://schemas.microsoft.com/office/drawing/2014/main" id="{256199C8-1B36-0082-C573-03E3CE52AC68}"/>
                </a:ext>
              </a:extLst>
            </p:cNvPr>
            <p:cNvSpPr/>
            <p:nvPr/>
          </p:nvSpPr>
          <p:spPr>
            <a:xfrm flipH="1">
              <a:off x="6569572" y="1510790"/>
              <a:ext cx="50697" cy="163818"/>
            </a:xfrm>
            <a:custGeom>
              <a:avLst/>
              <a:gdLst/>
              <a:ahLst/>
              <a:cxnLst/>
              <a:rect l="l" t="t" r="r" b="b"/>
              <a:pathLst>
                <a:path w="1323" h="4275" extrusionOk="0">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524;p40">
              <a:extLst>
                <a:ext uri="{FF2B5EF4-FFF2-40B4-BE49-F238E27FC236}">
                  <a16:creationId xmlns:a16="http://schemas.microsoft.com/office/drawing/2014/main" id="{897CD928-4EBD-0EC7-525B-0B9821F04ABB}"/>
                </a:ext>
              </a:extLst>
            </p:cNvPr>
            <p:cNvSpPr/>
            <p:nvPr/>
          </p:nvSpPr>
          <p:spPr>
            <a:xfrm flipH="1">
              <a:off x="7167291" y="1898727"/>
              <a:ext cx="222716" cy="101395"/>
            </a:xfrm>
            <a:custGeom>
              <a:avLst/>
              <a:gdLst/>
              <a:ahLst/>
              <a:cxnLst/>
              <a:rect l="l" t="t" r="r" b="b"/>
              <a:pathLst>
                <a:path w="5812" h="2646" extrusionOk="0">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525;p40">
              <a:extLst>
                <a:ext uri="{FF2B5EF4-FFF2-40B4-BE49-F238E27FC236}">
                  <a16:creationId xmlns:a16="http://schemas.microsoft.com/office/drawing/2014/main" id="{D3234A21-EA12-364F-FDBA-707ED109B239}"/>
                </a:ext>
              </a:extLst>
            </p:cNvPr>
            <p:cNvSpPr/>
            <p:nvPr/>
          </p:nvSpPr>
          <p:spPr>
            <a:xfrm flipH="1">
              <a:off x="7134898" y="2002120"/>
              <a:ext cx="25598" cy="38473"/>
            </a:xfrm>
            <a:custGeom>
              <a:avLst/>
              <a:gdLst/>
              <a:ahLst/>
              <a:cxnLst/>
              <a:rect l="l" t="t" r="r" b="b"/>
              <a:pathLst>
                <a:path w="668" h="1004" extrusionOk="0">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526;p40">
              <a:extLst>
                <a:ext uri="{FF2B5EF4-FFF2-40B4-BE49-F238E27FC236}">
                  <a16:creationId xmlns:a16="http://schemas.microsoft.com/office/drawing/2014/main" id="{DC1291AC-8A3D-BD71-4F35-E3343EB9D809}"/>
                </a:ext>
              </a:extLst>
            </p:cNvPr>
            <p:cNvSpPr/>
            <p:nvPr/>
          </p:nvSpPr>
          <p:spPr>
            <a:xfrm flipH="1">
              <a:off x="7021274" y="2098769"/>
              <a:ext cx="50697" cy="31231"/>
            </a:xfrm>
            <a:custGeom>
              <a:avLst/>
              <a:gdLst/>
              <a:ahLst/>
              <a:cxnLst/>
              <a:rect l="l" t="t" r="r" b="b"/>
              <a:pathLst>
                <a:path w="1323" h="815" extrusionOk="0">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527;p40">
              <a:extLst>
                <a:ext uri="{FF2B5EF4-FFF2-40B4-BE49-F238E27FC236}">
                  <a16:creationId xmlns:a16="http://schemas.microsoft.com/office/drawing/2014/main" id="{745751C5-0015-570F-C824-1E837294FF1D}"/>
                </a:ext>
              </a:extLst>
            </p:cNvPr>
            <p:cNvSpPr/>
            <p:nvPr/>
          </p:nvSpPr>
          <p:spPr>
            <a:xfrm flipH="1">
              <a:off x="7390435" y="2084322"/>
              <a:ext cx="124578" cy="162937"/>
            </a:xfrm>
            <a:custGeom>
              <a:avLst/>
              <a:gdLst/>
              <a:ahLst/>
              <a:cxnLst/>
              <a:rect l="l" t="t" r="r" b="b"/>
              <a:pathLst>
                <a:path w="3251" h="4252" extrusionOk="0">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528;p40">
              <a:extLst>
                <a:ext uri="{FF2B5EF4-FFF2-40B4-BE49-F238E27FC236}">
                  <a16:creationId xmlns:a16="http://schemas.microsoft.com/office/drawing/2014/main" id="{59184445-7D94-2982-18DF-EDDBACC7773A}"/>
                </a:ext>
              </a:extLst>
            </p:cNvPr>
            <p:cNvSpPr/>
            <p:nvPr/>
          </p:nvSpPr>
          <p:spPr>
            <a:xfrm flipH="1">
              <a:off x="7251704" y="2041439"/>
              <a:ext cx="29238" cy="86258"/>
            </a:xfrm>
            <a:custGeom>
              <a:avLst/>
              <a:gdLst/>
              <a:ahLst/>
              <a:cxnLst/>
              <a:rect l="l" t="t" r="r" b="b"/>
              <a:pathLst>
                <a:path w="763" h="2251" extrusionOk="0">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529;p40">
              <a:extLst>
                <a:ext uri="{FF2B5EF4-FFF2-40B4-BE49-F238E27FC236}">
                  <a16:creationId xmlns:a16="http://schemas.microsoft.com/office/drawing/2014/main" id="{092EF4F6-3301-6245-D3BD-18F4C7BAADB0}"/>
                </a:ext>
              </a:extLst>
            </p:cNvPr>
            <p:cNvSpPr/>
            <p:nvPr/>
          </p:nvSpPr>
          <p:spPr>
            <a:xfrm flipH="1">
              <a:off x="7464328" y="1941801"/>
              <a:ext cx="283376" cy="170831"/>
            </a:xfrm>
            <a:custGeom>
              <a:avLst/>
              <a:gdLst/>
              <a:ahLst/>
              <a:cxnLst/>
              <a:rect l="l" t="t" r="r" b="b"/>
              <a:pathLst>
                <a:path w="7395" h="4458" extrusionOk="0">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530;p40">
              <a:extLst>
                <a:ext uri="{FF2B5EF4-FFF2-40B4-BE49-F238E27FC236}">
                  <a16:creationId xmlns:a16="http://schemas.microsoft.com/office/drawing/2014/main" id="{A638795C-6BC7-B316-83E8-7ED742F4DD4D}"/>
                </a:ext>
              </a:extLst>
            </p:cNvPr>
            <p:cNvSpPr/>
            <p:nvPr/>
          </p:nvSpPr>
          <p:spPr>
            <a:xfrm flipH="1">
              <a:off x="7460675" y="1993076"/>
              <a:ext cx="44758" cy="112278"/>
            </a:xfrm>
            <a:custGeom>
              <a:avLst/>
              <a:gdLst/>
              <a:ahLst/>
              <a:cxnLst/>
              <a:rect l="l" t="t" r="r" b="b"/>
              <a:pathLst>
                <a:path w="1168" h="2930" extrusionOk="0">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531;p40">
              <a:extLst>
                <a:ext uri="{FF2B5EF4-FFF2-40B4-BE49-F238E27FC236}">
                  <a16:creationId xmlns:a16="http://schemas.microsoft.com/office/drawing/2014/main" id="{4E978603-E50B-200E-E1BE-C85A3633F7C2}"/>
                </a:ext>
              </a:extLst>
            </p:cNvPr>
            <p:cNvSpPr/>
            <p:nvPr/>
          </p:nvSpPr>
          <p:spPr>
            <a:xfrm flipH="1">
              <a:off x="7428307" y="1793800"/>
              <a:ext cx="316676" cy="144160"/>
            </a:xfrm>
            <a:custGeom>
              <a:avLst/>
              <a:gdLst/>
              <a:ahLst/>
              <a:cxnLst/>
              <a:rect l="l" t="t" r="r" b="b"/>
              <a:pathLst>
                <a:path w="8264" h="3762" extrusionOk="0">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532;p40">
              <a:extLst>
                <a:ext uri="{FF2B5EF4-FFF2-40B4-BE49-F238E27FC236}">
                  <a16:creationId xmlns:a16="http://schemas.microsoft.com/office/drawing/2014/main" id="{896F83CE-0163-6DA3-0476-567822A35D5C}"/>
                </a:ext>
              </a:extLst>
            </p:cNvPr>
            <p:cNvSpPr/>
            <p:nvPr/>
          </p:nvSpPr>
          <p:spPr>
            <a:xfrm flipH="1">
              <a:off x="8070268" y="1689640"/>
              <a:ext cx="132817" cy="235591"/>
            </a:xfrm>
            <a:custGeom>
              <a:avLst/>
              <a:gdLst/>
              <a:ahLst/>
              <a:cxnLst/>
              <a:rect l="l" t="t" r="r" b="b"/>
              <a:pathLst>
                <a:path w="3466" h="6148" extrusionOk="0">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533;p40">
              <a:extLst>
                <a:ext uri="{FF2B5EF4-FFF2-40B4-BE49-F238E27FC236}">
                  <a16:creationId xmlns:a16="http://schemas.microsoft.com/office/drawing/2014/main" id="{50BD2B77-2B61-0CE0-0FC6-A2DE758D38D5}"/>
                </a:ext>
              </a:extLst>
            </p:cNvPr>
            <p:cNvSpPr/>
            <p:nvPr/>
          </p:nvSpPr>
          <p:spPr>
            <a:xfrm flipH="1">
              <a:off x="7922878" y="1825608"/>
              <a:ext cx="68018" cy="232296"/>
            </a:xfrm>
            <a:custGeom>
              <a:avLst/>
              <a:gdLst/>
              <a:ahLst/>
              <a:cxnLst/>
              <a:rect l="l" t="t" r="r" b="b"/>
              <a:pathLst>
                <a:path w="1775" h="6062" extrusionOk="0">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534;p40">
              <a:extLst>
                <a:ext uri="{FF2B5EF4-FFF2-40B4-BE49-F238E27FC236}">
                  <a16:creationId xmlns:a16="http://schemas.microsoft.com/office/drawing/2014/main" id="{FE4A43BA-A3C5-4C39-B553-93C72782EC83}"/>
                </a:ext>
              </a:extLst>
            </p:cNvPr>
            <p:cNvSpPr/>
            <p:nvPr/>
          </p:nvSpPr>
          <p:spPr>
            <a:xfrm flipH="1">
              <a:off x="7764576" y="1733672"/>
              <a:ext cx="193018" cy="130288"/>
            </a:xfrm>
            <a:custGeom>
              <a:avLst/>
              <a:gdLst/>
              <a:ahLst/>
              <a:cxnLst/>
              <a:rect l="l" t="t" r="r" b="b"/>
              <a:pathLst>
                <a:path w="5037" h="3400" extrusionOk="0">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535;p40">
              <a:extLst>
                <a:ext uri="{FF2B5EF4-FFF2-40B4-BE49-F238E27FC236}">
                  <a16:creationId xmlns:a16="http://schemas.microsoft.com/office/drawing/2014/main" id="{5E686D4C-6826-5D61-44E3-4EA7447C21AB}"/>
                </a:ext>
              </a:extLst>
            </p:cNvPr>
            <p:cNvSpPr/>
            <p:nvPr/>
          </p:nvSpPr>
          <p:spPr>
            <a:xfrm flipH="1">
              <a:off x="7229836" y="1993996"/>
              <a:ext cx="299777" cy="148912"/>
            </a:xfrm>
            <a:custGeom>
              <a:avLst/>
              <a:gdLst/>
              <a:ahLst/>
              <a:cxnLst/>
              <a:rect l="l" t="t" r="r" b="b"/>
              <a:pathLst>
                <a:path w="7823" h="3886" extrusionOk="0">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536;p40">
              <a:extLst>
                <a:ext uri="{FF2B5EF4-FFF2-40B4-BE49-F238E27FC236}">
                  <a16:creationId xmlns:a16="http://schemas.microsoft.com/office/drawing/2014/main" id="{E59BAA9E-E073-463F-7F45-FF5D3459BCD5}"/>
                </a:ext>
              </a:extLst>
            </p:cNvPr>
            <p:cNvSpPr/>
            <p:nvPr/>
          </p:nvSpPr>
          <p:spPr>
            <a:xfrm flipH="1">
              <a:off x="7301457" y="1738003"/>
              <a:ext cx="244137" cy="284756"/>
            </a:xfrm>
            <a:custGeom>
              <a:avLst/>
              <a:gdLst/>
              <a:ahLst/>
              <a:cxnLst/>
              <a:rect l="l" t="t" r="r" b="b"/>
              <a:pathLst>
                <a:path w="6371" h="7431" extrusionOk="0">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537;p40">
              <a:extLst>
                <a:ext uri="{FF2B5EF4-FFF2-40B4-BE49-F238E27FC236}">
                  <a16:creationId xmlns:a16="http://schemas.microsoft.com/office/drawing/2014/main" id="{E7A393ED-D74E-2568-DF43-2C10BD5ECB80}"/>
                </a:ext>
              </a:extLst>
            </p:cNvPr>
            <p:cNvSpPr/>
            <p:nvPr/>
          </p:nvSpPr>
          <p:spPr>
            <a:xfrm flipH="1">
              <a:off x="7752805" y="1560072"/>
              <a:ext cx="67443" cy="410637"/>
            </a:xfrm>
            <a:custGeom>
              <a:avLst/>
              <a:gdLst/>
              <a:ahLst/>
              <a:cxnLst/>
              <a:rect l="l" t="t" r="r" b="b"/>
              <a:pathLst>
                <a:path w="1760" h="10716" extrusionOk="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538;p40">
              <a:extLst>
                <a:ext uri="{FF2B5EF4-FFF2-40B4-BE49-F238E27FC236}">
                  <a16:creationId xmlns:a16="http://schemas.microsoft.com/office/drawing/2014/main" id="{DE9F4C9A-9C66-3630-F31E-2542EA6FECD6}"/>
                </a:ext>
              </a:extLst>
            </p:cNvPr>
            <p:cNvSpPr/>
            <p:nvPr/>
          </p:nvSpPr>
          <p:spPr>
            <a:xfrm flipH="1">
              <a:off x="7288663" y="1265297"/>
              <a:ext cx="338136" cy="226893"/>
            </a:xfrm>
            <a:custGeom>
              <a:avLst/>
              <a:gdLst/>
              <a:ahLst/>
              <a:cxnLst/>
              <a:rect l="l" t="t" r="r" b="b"/>
              <a:pathLst>
                <a:path w="8824" h="5921" extrusionOk="0">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539;p40">
              <a:extLst>
                <a:ext uri="{FF2B5EF4-FFF2-40B4-BE49-F238E27FC236}">
                  <a16:creationId xmlns:a16="http://schemas.microsoft.com/office/drawing/2014/main" id="{7E0F0755-371D-8AF9-3D2B-054D8A6BB21D}"/>
                </a:ext>
              </a:extLst>
            </p:cNvPr>
            <p:cNvSpPr/>
            <p:nvPr/>
          </p:nvSpPr>
          <p:spPr>
            <a:xfrm flipH="1">
              <a:off x="7079678" y="1476108"/>
              <a:ext cx="73958" cy="197156"/>
            </a:xfrm>
            <a:custGeom>
              <a:avLst/>
              <a:gdLst/>
              <a:ahLst/>
              <a:cxnLst/>
              <a:rect l="l" t="t" r="r" b="b"/>
              <a:pathLst>
                <a:path w="1930" h="5145" extrusionOk="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540;p40">
              <a:extLst>
                <a:ext uri="{FF2B5EF4-FFF2-40B4-BE49-F238E27FC236}">
                  <a16:creationId xmlns:a16="http://schemas.microsoft.com/office/drawing/2014/main" id="{D0660542-9EEC-85A4-B1D0-32882EDD1298}"/>
                </a:ext>
              </a:extLst>
            </p:cNvPr>
            <p:cNvSpPr/>
            <p:nvPr/>
          </p:nvSpPr>
          <p:spPr>
            <a:xfrm flipH="1">
              <a:off x="7276360" y="754690"/>
              <a:ext cx="320777" cy="602774"/>
            </a:xfrm>
            <a:custGeom>
              <a:avLst/>
              <a:gdLst/>
              <a:ahLst/>
              <a:cxnLst/>
              <a:rect l="l" t="t" r="r" b="b"/>
              <a:pathLst>
                <a:path w="8371" h="15730" extrusionOk="0">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541;p40">
              <a:extLst>
                <a:ext uri="{FF2B5EF4-FFF2-40B4-BE49-F238E27FC236}">
                  <a16:creationId xmlns:a16="http://schemas.microsoft.com/office/drawing/2014/main" id="{87DD120D-7C06-A242-115A-CB71703F96F3}"/>
                </a:ext>
              </a:extLst>
            </p:cNvPr>
            <p:cNvSpPr/>
            <p:nvPr/>
          </p:nvSpPr>
          <p:spPr>
            <a:xfrm flipH="1">
              <a:off x="7378094" y="1171330"/>
              <a:ext cx="109557" cy="64378"/>
            </a:xfrm>
            <a:custGeom>
              <a:avLst/>
              <a:gdLst/>
              <a:ahLst/>
              <a:cxnLst/>
              <a:rect l="l" t="t" r="r" b="b"/>
              <a:pathLst>
                <a:path w="2859" h="1680" extrusionOk="0">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542;p40">
              <a:extLst>
                <a:ext uri="{FF2B5EF4-FFF2-40B4-BE49-F238E27FC236}">
                  <a16:creationId xmlns:a16="http://schemas.microsoft.com/office/drawing/2014/main" id="{467540E9-A5D0-5559-8EAD-817DA69EF2A2}"/>
                </a:ext>
              </a:extLst>
            </p:cNvPr>
            <p:cNvSpPr/>
            <p:nvPr/>
          </p:nvSpPr>
          <p:spPr>
            <a:xfrm flipH="1">
              <a:off x="7303247" y="965041"/>
              <a:ext cx="24678" cy="23375"/>
            </a:xfrm>
            <a:custGeom>
              <a:avLst/>
              <a:gdLst/>
              <a:ahLst/>
              <a:cxnLst/>
              <a:rect l="l" t="t" r="r" b="b"/>
              <a:pathLst>
                <a:path w="644" h="610" extrusionOk="0">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543;p40">
              <a:extLst>
                <a:ext uri="{FF2B5EF4-FFF2-40B4-BE49-F238E27FC236}">
                  <a16:creationId xmlns:a16="http://schemas.microsoft.com/office/drawing/2014/main" id="{FEBA26C5-7B0A-179D-EFD9-7204C9A6D008}"/>
                </a:ext>
              </a:extLst>
            </p:cNvPr>
            <p:cNvSpPr/>
            <p:nvPr/>
          </p:nvSpPr>
          <p:spPr>
            <a:xfrm flipH="1">
              <a:off x="7299147" y="941588"/>
              <a:ext cx="50238" cy="15136"/>
            </a:xfrm>
            <a:custGeom>
              <a:avLst/>
              <a:gdLst/>
              <a:ahLst/>
              <a:cxnLst/>
              <a:rect l="l" t="t" r="r" b="b"/>
              <a:pathLst>
                <a:path w="1311" h="395" extrusionOk="0">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544;p40">
              <a:extLst>
                <a:ext uri="{FF2B5EF4-FFF2-40B4-BE49-F238E27FC236}">
                  <a16:creationId xmlns:a16="http://schemas.microsoft.com/office/drawing/2014/main" id="{9B83C17C-7B0D-BC23-7646-0CE654B57473}"/>
                </a:ext>
              </a:extLst>
            </p:cNvPr>
            <p:cNvSpPr/>
            <p:nvPr/>
          </p:nvSpPr>
          <p:spPr>
            <a:xfrm flipH="1">
              <a:off x="7427832" y="958680"/>
              <a:ext cx="24678" cy="23797"/>
            </a:xfrm>
            <a:custGeom>
              <a:avLst/>
              <a:gdLst/>
              <a:ahLst/>
              <a:cxnLst/>
              <a:rect l="l" t="t" r="r" b="b"/>
              <a:pathLst>
                <a:path w="644" h="621" extrusionOk="0">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545;p40">
              <a:extLst>
                <a:ext uri="{FF2B5EF4-FFF2-40B4-BE49-F238E27FC236}">
                  <a16:creationId xmlns:a16="http://schemas.microsoft.com/office/drawing/2014/main" id="{CF8EBF94-D6BE-AC9A-7E13-4ACE78526A3A}"/>
                </a:ext>
              </a:extLst>
            </p:cNvPr>
            <p:cNvSpPr/>
            <p:nvPr/>
          </p:nvSpPr>
          <p:spPr>
            <a:xfrm flipH="1">
              <a:off x="7428753" y="933042"/>
              <a:ext cx="50659" cy="15366"/>
            </a:xfrm>
            <a:custGeom>
              <a:avLst/>
              <a:gdLst/>
              <a:ahLst/>
              <a:cxnLst/>
              <a:rect l="l" t="t" r="r" b="b"/>
              <a:pathLst>
                <a:path w="1322" h="401" extrusionOk="0">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546;p40">
              <a:extLst>
                <a:ext uri="{FF2B5EF4-FFF2-40B4-BE49-F238E27FC236}">
                  <a16:creationId xmlns:a16="http://schemas.microsoft.com/office/drawing/2014/main" id="{CFB1567D-F9A1-1B0F-0EFC-94B417875D33}"/>
                </a:ext>
              </a:extLst>
            </p:cNvPr>
            <p:cNvSpPr/>
            <p:nvPr/>
          </p:nvSpPr>
          <p:spPr>
            <a:xfrm flipH="1">
              <a:off x="7354829" y="939518"/>
              <a:ext cx="35178" cy="112278"/>
            </a:xfrm>
            <a:custGeom>
              <a:avLst/>
              <a:gdLst/>
              <a:ahLst/>
              <a:cxnLst/>
              <a:rect l="l" t="t" r="r" b="b"/>
              <a:pathLst>
                <a:path w="918" h="2930" extrusionOk="0">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547;p40">
              <a:extLst>
                <a:ext uri="{FF2B5EF4-FFF2-40B4-BE49-F238E27FC236}">
                  <a16:creationId xmlns:a16="http://schemas.microsoft.com/office/drawing/2014/main" id="{B44DF693-8AC4-8348-77F9-0FA103C3C2F1}"/>
                </a:ext>
              </a:extLst>
            </p:cNvPr>
            <p:cNvSpPr/>
            <p:nvPr/>
          </p:nvSpPr>
          <p:spPr>
            <a:xfrm flipH="1">
              <a:off x="7390430" y="1056287"/>
              <a:ext cx="41999" cy="40696"/>
            </a:xfrm>
            <a:custGeom>
              <a:avLst/>
              <a:gdLst/>
              <a:ahLst/>
              <a:cxnLst/>
              <a:rect l="l" t="t" r="r" b="b"/>
              <a:pathLst>
                <a:path w="1096" h="1062" extrusionOk="0">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548;p40">
              <a:extLst>
                <a:ext uri="{FF2B5EF4-FFF2-40B4-BE49-F238E27FC236}">
                  <a16:creationId xmlns:a16="http://schemas.microsoft.com/office/drawing/2014/main" id="{605B4559-7641-8E37-8E7A-DBD3E7532AEA}"/>
                </a:ext>
              </a:extLst>
            </p:cNvPr>
            <p:cNvSpPr/>
            <p:nvPr/>
          </p:nvSpPr>
          <p:spPr>
            <a:xfrm flipH="1">
              <a:off x="7421434" y="884066"/>
              <a:ext cx="62078" cy="15711"/>
            </a:xfrm>
            <a:custGeom>
              <a:avLst/>
              <a:gdLst/>
              <a:ahLst/>
              <a:cxnLst/>
              <a:rect l="l" t="t" r="r" b="b"/>
              <a:pathLst>
                <a:path w="1620" h="410" extrusionOk="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549;p40">
              <a:extLst>
                <a:ext uri="{FF2B5EF4-FFF2-40B4-BE49-F238E27FC236}">
                  <a16:creationId xmlns:a16="http://schemas.microsoft.com/office/drawing/2014/main" id="{9EF7A48D-4C5C-C4F3-0489-F3BD12C68282}"/>
                </a:ext>
              </a:extLst>
            </p:cNvPr>
            <p:cNvSpPr/>
            <p:nvPr/>
          </p:nvSpPr>
          <p:spPr>
            <a:xfrm flipH="1">
              <a:off x="7300067" y="902269"/>
              <a:ext cx="46597" cy="16784"/>
            </a:xfrm>
            <a:custGeom>
              <a:avLst/>
              <a:gdLst/>
              <a:ahLst/>
              <a:cxnLst/>
              <a:rect l="l" t="t" r="r" b="b"/>
              <a:pathLst>
                <a:path w="1216" h="438" extrusionOk="0">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550;p40">
              <a:extLst>
                <a:ext uri="{FF2B5EF4-FFF2-40B4-BE49-F238E27FC236}">
                  <a16:creationId xmlns:a16="http://schemas.microsoft.com/office/drawing/2014/main" id="{2D788640-3047-044E-BB19-BA8B053E47E6}"/>
                </a:ext>
              </a:extLst>
            </p:cNvPr>
            <p:cNvSpPr/>
            <p:nvPr/>
          </p:nvSpPr>
          <p:spPr>
            <a:xfrm flipH="1">
              <a:off x="7495820" y="771705"/>
              <a:ext cx="118217" cy="222869"/>
            </a:xfrm>
            <a:custGeom>
              <a:avLst/>
              <a:gdLst/>
              <a:ahLst/>
              <a:cxnLst/>
              <a:rect l="l" t="t" r="r" b="b"/>
              <a:pathLst>
                <a:path w="3085" h="5816" extrusionOk="0">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551;p40">
              <a:extLst>
                <a:ext uri="{FF2B5EF4-FFF2-40B4-BE49-F238E27FC236}">
                  <a16:creationId xmlns:a16="http://schemas.microsoft.com/office/drawing/2014/main" id="{788CEF39-A6FD-EAB4-17F1-0F4B65BD6F42}"/>
                </a:ext>
              </a:extLst>
            </p:cNvPr>
            <p:cNvSpPr/>
            <p:nvPr/>
          </p:nvSpPr>
          <p:spPr>
            <a:xfrm flipH="1">
              <a:off x="7571081" y="951858"/>
              <a:ext cx="63036" cy="90588"/>
            </a:xfrm>
            <a:custGeom>
              <a:avLst/>
              <a:gdLst/>
              <a:ahLst/>
              <a:cxnLst/>
              <a:rect l="l" t="t" r="r" b="b"/>
              <a:pathLst>
                <a:path w="1645" h="2364" extrusionOk="0">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552;p40">
              <a:extLst>
                <a:ext uri="{FF2B5EF4-FFF2-40B4-BE49-F238E27FC236}">
                  <a16:creationId xmlns:a16="http://schemas.microsoft.com/office/drawing/2014/main" id="{742860A2-66ED-FA50-4202-E6B75C3392FB}"/>
                </a:ext>
              </a:extLst>
            </p:cNvPr>
            <p:cNvSpPr/>
            <p:nvPr/>
          </p:nvSpPr>
          <p:spPr>
            <a:xfrm flipH="1">
              <a:off x="7591620" y="970559"/>
              <a:ext cx="26517" cy="52077"/>
            </a:xfrm>
            <a:custGeom>
              <a:avLst/>
              <a:gdLst/>
              <a:ahLst/>
              <a:cxnLst/>
              <a:rect l="l" t="t" r="r" b="b"/>
              <a:pathLst>
                <a:path w="692" h="1359" extrusionOk="0">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553;p40">
              <a:extLst>
                <a:ext uri="{FF2B5EF4-FFF2-40B4-BE49-F238E27FC236}">
                  <a16:creationId xmlns:a16="http://schemas.microsoft.com/office/drawing/2014/main" id="{844EA9E4-1D4C-8725-CC31-6AC00562788C}"/>
                </a:ext>
              </a:extLst>
            </p:cNvPr>
            <p:cNvSpPr/>
            <p:nvPr/>
          </p:nvSpPr>
          <p:spPr>
            <a:xfrm flipH="1">
              <a:off x="7200638" y="720353"/>
              <a:ext cx="354537" cy="177613"/>
            </a:xfrm>
            <a:custGeom>
              <a:avLst/>
              <a:gdLst/>
              <a:ahLst/>
              <a:cxnLst/>
              <a:rect l="l" t="t" r="r" b="b"/>
              <a:pathLst>
                <a:path w="9252" h="4635" extrusionOk="0">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554;p40">
              <a:extLst>
                <a:ext uri="{FF2B5EF4-FFF2-40B4-BE49-F238E27FC236}">
                  <a16:creationId xmlns:a16="http://schemas.microsoft.com/office/drawing/2014/main" id="{CDECF1E1-7489-3502-EB0C-DAB6C550F660}"/>
                </a:ext>
              </a:extLst>
            </p:cNvPr>
            <p:cNvSpPr/>
            <p:nvPr/>
          </p:nvSpPr>
          <p:spPr>
            <a:xfrm flipH="1">
              <a:off x="7238037" y="736525"/>
              <a:ext cx="291577" cy="100475"/>
            </a:xfrm>
            <a:custGeom>
              <a:avLst/>
              <a:gdLst/>
              <a:ahLst/>
              <a:cxnLst/>
              <a:rect l="l" t="t" r="r" b="b"/>
              <a:pathLst>
                <a:path w="7609" h="2622" extrusionOk="0">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555;p40">
              <a:extLst>
                <a:ext uri="{FF2B5EF4-FFF2-40B4-BE49-F238E27FC236}">
                  <a16:creationId xmlns:a16="http://schemas.microsoft.com/office/drawing/2014/main" id="{6BB11A25-A510-0E18-9995-C0EE24E75154}"/>
                </a:ext>
              </a:extLst>
            </p:cNvPr>
            <p:cNvSpPr/>
            <p:nvPr/>
          </p:nvSpPr>
          <p:spPr>
            <a:xfrm flipH="1">
              <a:off x="7530039" y="801520"/>
              <a:ext cx="67098" cy="150828"/>
            </a:xfrm>
            <a:custGeom>
              <a:avLst/>
              <a:gdLst/>
              <a:ahLst/>
              <a:cxnLst/>
              <a:rect l="l" t="t" r="r" b="b"/>
              <a:pathLst>
                <a:path w="1751" h="3936" extrusionOk="0">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556;p40">
              <a:extLst>
                <a:ext uri="{FF2B5EF4-FFF2-40B4-BE49-F238E27FC236}">
                  <a16:creationId xmlns:a16="http://schemas.microsoft.com/office/drawing/2014/main" id="{87F5FB52-60DC-C179-5517-7C330ECD389D}"/>
                </a:ext>
              </a:extLst>
            </p:cNvPr>
            <p:cNvSpPr/>
            <p:nvPr/>
          </p:nvSpPr>
          <p:spPr>
            <a:xfrm flipH="1">
              <a:off x="6053203" y="2654213"/>
              <a:ext cx="2581503" cy="816752"/>
            </a:xfrm>
            <a:custGeom>
              <a:avLst/>
              <a:gdLst/>
              <a:ahLst/>
              <a:cxnLst/>
              <a:rect l="l" t="t" r="r" b="b"/>
              <a:pathLst>
                <a:path w="67367" h="21314" extrusionOk="0">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557;p40">
              <a:extLst>
                <a:ext uri="{FF2B5EF4-FFF2-40B4-BE49-F238E27FC236}">
                  <a16:creationId xmlns:a16="http://schemas.microsoft.com/office/drawing/2014/main" id="{51DCBBFB-ABBD-5E8F-A8CB-E9A646C2398E}"/>
                </a:ext>
              </a:extLst>
            </p:cNvPr>
            <p:cNvSpPr/>
            <p:nvPr/>
          </p:nvSpPr>
          <p:spPr>
            <a:xfrm flipH="1">
              <a:off x="5790875" y="1913672"/>
              <a:ext cx="3040041" cy="960797"/>
            </a:xfrm>
            <a:custGeom>
              <a:avLst/>
              <a:gdLst/>
              <a:ahLst/>
              <a:cxnLst/>
              <a:rect l="l" t="t" r="r" b="b"/>
              <a:pathLst>
                <a:path w="79333" h="25073" extrusionOk="0">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558;p40">
              <a:extLst>
                <a:ext uri="{FF2B5EF4-FFF2-40B4-BE49-F238E27FC236}">
                  <a16:creationId xmlns:a16="http://schemas.microsoft.com/office/drawing/2014/main" id="{8980E449-D4E5-FCF2-FC9A-FA4644568C70}"/>
                </a:ext>
              </a:extLst>
            </p:cNvPr>
            <p:cNvSpPr/>
            <p:nvPr/>
          </p:nvSpPr>
          <p:spPr>
            <a:xfrm flipH="1">
              <a:off x="6240269" y="3294427"/>
              <a:ext cx="2157186" cy="682556"/>
            </a:xfrm>
            <a:custGeom>
              <a:avLst/>
              <a:gdLst/>
              <a:ahLst/>
              <a:cxnLst/>
              <a:rect l="l" t="t" r="r" b="b"/>
              <a:pathLst>
                <a:path w="56294" h="17812" extrusionOk="0">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559;p40">
              <a:extLst>
                <a:ext uri="{FF2B5EF4-FFF2-40B4-BE49-F238E27FC236}">
                  <a16:creationId xmlns:a16="http://schemas.microsoft.com/office/drawing/2014/main" id="{71D417E7-335D-8557-73F2-40628F079001}"/>
                </a:ext>
              </a:extLst>
            </p:cNvPr>
            <p:cNvSpPr/>
            <p:nvPr/>
          </p:nvSpPr>
          <p:spPr>
            <a:xfrm flipH="1">
              <a:off x="8566228" y="2728137"/>
              <a:ext cx="57058" cy="57058"/>
            </a:xfrm>
            <a:custGeom>
              <a:avLst/>
              <a:gdLst/>
              <a:ahLst/>
              <a:cxnLst/>
              <a:rect l="l" t="t" r="r" b="b"/>
              <a:pathLst>
                <a:path w="1489" h="1489" extrusionOk="0">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560;p40">
              <a:extLst>
                <a:ext uri="{FF2B5EF4-FFF2-40B4-BE49-F238E27FC236}">
                  <a16:creationId xmlns:a16="http://schemas.microsoft.com/office/drawing/2014/main" id="{CB254A30-5B52-BEEB-A6FA-8FACE3F4366C}"/>
                </a:ext>
              </a:extLst>
            </p:cNvPr>
            <p:cNvSpPr/>
            <p:nvPr/>
          </p:nvSpPr>
          <p:spPr>
            <a:xfrm flipH="1">
              <a:off x="5989645" y="2747758"/>
              <a:ext cx="57097" cy="56599"/>
            </a:xfrm>
            <a:custGeom>
              <a:avLst/>
              <a:gdLst/>
              <a:ahLst/>
              <a:cxnLst/>
              <a:rect l="l" t="t" r="r" b="b"/>
              <a:pathLst>
                <a:path w="1490" h="1477" extrusionOk="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561;p40">
              <a:extLst>
                <a:ext uri="{FF2B5EF4-FFF2-40B4-BE49-F238E27FC236}">
                  <a16:creationId xmlns:a16="http://schemas.microsoft.com/office/drawing/2014/main" id="{CE3D081B-AA7D-B7EB-4549-EFA57B8B502B}"/>
                </a:ext>
              </a:extLst>
            </p:cNvPr>
            <p:cNvSpPr/>
            <p:nvPr/>
          </p:nvSpPr>
          <p:spPr>
            <a:xfrm flipH="1">
              <a:off x="7151800" y="3797177"/>
              <a:ext cx="57058" cy="57097"/>
            </a:xfrm>
            <a:custGeom>
              <a:avLst/>
              <a:gdLst/>
              <a:ahLst/>
              <a:cxnLst/>
              <a:rect l="l" t="t" r="r" b="b"/>
              <a:pathLst>
                <a:path w="1489" h="1490" extrusionOk="0">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562;p40">
              <a:extLst>
                <a:ext uri="{FF2B5EF4-FFF2-40B4-BE49-F238E27FC236}">
                  <a16:creationId xmlns:a16="http://schemas.microsoft.com/office/drawing/2014/main" id="{16E2E809-2D35-F8C8-F4D2-2C1C6EA53A47}"/>
                </a:ext>
              </a:extLst>
            </p:cNvPr>
            <p:cNvSpPr/>
            <p:nvPr/>
          </p:nvSpPr>
          <p:spPr>
            <a:xfrm flipH="1">
              <a:off x="8016880" y="3079477"/>
              <a:ext cx="28778" cy="28778"/>
            </a:xfrm>
            <a:custGeom>
              <a:avLst/>
              <a:gdLst/>
              <a:ahLst/>
              <a:cxnLst/>
              <a:rect l="l" t="t" r="r" b="b"/>
              <a:pathLst>
                <a:path w="751" h="751" extrusionOk="0">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563;p40">
              <a:extLst>
                <a:ext uri="{FF2B5EF4-FFF2-40B4-BE49-F238E27FC236}">
                  <a16:creationId xmlns:a16="http://schemas.microsoft.com/office/drawing/2014/main" id="{F1D0F2BB-0337-CEB9-6FA7-AAB451E29A76}"/>
                </a:ext>
              </a:extLst>
            </p:cNvPr>
            <p:cNvSpPr/>
            <p:nvPr/>
          </p:nvSpPr>
          <p:spPr>
            <a:xfrm flipH="1">
              <a:off x="6245635" y="3424416"/>
              <a:ext cx="28318" cy="28778"/>
            </a:xfrm>
            <a:custGeom>
              <a:avLst/>
              <a:gdLst/>
              <a:ahLst/>
              <a:cxnLst/>
              <a:rect l="l" t="t" r="r" b="b"/>
              <a:pathLst>
                <a:path w="739" h="751" extrusionOk="0">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564;p40">
              <a:extLst>
                <a:ext uri="{FF2B5EF4-FFF2-40B4-BE49-F238E27FC236}">
                  <a16:creationId xmlns:a16="http://schemas.microsoft.com/office/drawing/2014/main" id="{89ABACD3-C3B4-3269-33D7-BF98293E123A}"/>
                </a:ext>
              </a:extLst>
            </p:cNvPr>
            <p:cNvSpPr/>
            <p:nvPr/>
          </p:nvSpPr>
          <p:spPr>
            <a:xfrm flipH="1">
              <a:off x="7370349" y="4083254"/>
              <a:ext cx="28778" cy="28778"/>
            </a:xfrm>
            <a:custGeom>
              <a:avLst/>
              <a:gdLst/>
              <a:ahLst/>
              <a:cxnLst/>
              <a:rect l="l" t="t" r="r" b="b"/>
              <a:pathLst>
                <a:path w="751" h="751" extrusionOk="0">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565;p40">
              <a:extLst>
                <a:ext uri="{FF2B5EF4-FFF2-40B4-BE49-F238E27FC236}">
                  <a16:creationId xmlns:a16="http://schemas.microsoft.com/office/drawing/2014/main" id="{78912096-A47F-4EBE-3AF3-93DD66AFFC0A}"/>
                </a:ext>
              </a:extLst>
            </p:cNvPr>
            <p:cNvSpPr/>
            <p:nvPr/>
          </p:nvSpPr>
          <p:spPr>
            <a:xfrm flipH="1">
              <a:off x="6829260" y="2019519"/>
              <a:ext cx="1085452" cy="746550"/>
            </a:xfrm>
            <a:custGeom>
              <a:avLst/>
              <a:gdLst/>
              <a:ahLst/>
              <a:cxnLst/>
              <a:rect l="l" t="t" r="r" b="b"/>
              <a:pathLst>
                <a:path w="28326" h="19482" extrusionOk="0">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566;p40">
              <a:extLst>
                <a:ext uri="{FF2B5EF4-FFF2-40B4-BE49-F238E27FC236}">
                  <a16:creationId xmlns:a16="http://schemas.microsoft.com/office/drawing/2014/main" id="{E1A1442E-370F-9384-F6FE-4C3A1DBEAD11}"/>
                </a:ext>
              </a:extLst>
            </p:cNvPr>
            <p:cNvSpPr/>
            <p:nvPr/>
          </p:nvSpPr>
          <p:spPr>
            <a:xfrm flipH="1">
              <a:off x="6882633" y="2598531"/>
              <a:ext cx="921213" cy="81890"/>
            </a:xfrm>
            <a:custGeom>
              <a:avLst/>
              <a:gdLst/>
              <a:ahLst/>
              <a:cxnLst/>
              <a:rect l="l" t="t" r="r" b="b"/>
              <a:pathLst>
                <a:path w="24040" h="2137" extrusionOk="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567;p40">
              <a:extLst>
                <a:ext uri="{FF2B5EF4-FFF2-40B4-BE49-F238E27FC236}">
                  <a16:creationId xmlns:a16="http://schemas.microsoft.com/office/drawing/2014/main" id="{70208B84-69F6-877F-70DE-62099E76B1D2}"/>
                </a:ext>
              </a:extLst>
            </p:cNvPr>
            <p:cNvSpPr/>
            <p:nvPr/>
          </p:nvSpPr>
          <p:spPr>
            <a:xfrm flipH="1">
              <a:off x="7391316" y="2378063"/>
              <a:ext cx="132817" cy="255594"/>
            </a:xfrm>
            <a:custGeom>
              <a:avLst/>
              <a:gdLst/>
              <a:ahLst/>
              <a:cxnLst/>
              <a:rect l="l" t="t" r="r" b="b"/>
              <a:pathLst>
                <a:path w="3466" h="6670" extrusionOk="0">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568;p40">
              <a:extLst>
                <a:ext uri="{FF2B5EF4-FFF2-40B4-BE49-F238E27FC236}">
                  <a16:creationId xmlns:a16="http://schemas.microsoft.com/office/drawing/2014/main" id="{FB8E4EDC-B630-F616-50EA-14E19B6AD53D}"/>
                </a:ext>
              </a:extLst>
            </p:cNvPr>
            <p:cNvSpPr/>
            <p:nvPr/>
          </p:nvSpPr>
          <p:spPr>
            <a:xfrm flipH="1">
              <a:off x="7175526" y="2249951"/>
              <a:ext cx="145578" cy="377797"/>
            </a:xfrm>
            <a:custGeom>
              <a:avLst/>
              <a:gdLst/>
              <a:ahLst/>
              <a:cxnLst/>
              <a:rect l="l" t="t" r="r" b="b"/>
              <a:pathLst>
                <a:path w="3799" h="9859" extrusionOk="0">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569;p40">
              <a:extLst>
                <a:ext uri="{FF2B5EF4-FFF2-40B4-BE49-F238E27FC236}">
                  <a16:creationId xmlns:a16="http://schemas.microsoft.com/office/drawing/2014/main" id="{F0FB0C54-D7C1-7825-89F6-CEF210288163}"/>
                </a:ext>
              </a:extLst>
            </p:cNvPr>
            <p:cNvSpPr/>
            <p:nvPr/>
          </p:nvSpPr>
          <p:spPr>
            <a:xfrm flipH="1">
              <a:off x="6971575" y="2204194"/>
              <a:ext cx="133239" cy="399601"/>
            </a:xfrm>
            <a:custGeom>
              <a:avLst/>
              <a:gdLst/>
              <a:ahLst/>
              <a:cxnLst/>
              <a:rect l="l" t="t" r="r" b="b"/>
              <a:pathLst>
                <a:path w="3477" h="10428" extrusionOk="0">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570;p40">
              <a:extLst>
                <a:ext uri="{FF2B5EF4-FFF2-40B4-BE49-F238E27FC236}">
                  <a16:creationId xmlns:a16="http://schemas.microsoft.com/office/drawing/2014/main" id="{AD8F59FC-1FB7-A989-D6BD-DED68CD8C582}"/>
                </a:ext>
              </a:extLst>
            </p:cNvPr>
            <p:cNvSpPr/>
            <p:nvPr/>
          </p:nvSpPr>
          <p:spPr>
            <a:xfrm flipH="1">
              <a:off x="7598945" y="2448499"/>
              <a:ext cx="133698" cy="158185"/>
            </a:xfrm>
            <a:custGeom>
              <a:avLst/>
              <a:gdLst/>
              <a:ahLst/>
              <a:cxnLst/>
              <a:rect l="l" t="t" r="r" b="b"/>
              <a:pathLst>
                <a:path w="3489" h="4128" extrusionOk="0">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571;p40">
              <a:extLst>
                <a:ext uri="{FF2B5EF4-FFF2-40B4-BE49-F238E27FC236}">
                  <a16:creationId xmlns:a16="http://schemas.microsoft.com/office/drawing/2014/main" id="{519CF681-6C52-B88A-EC17-B05D964AC9CE}"/>
                </a:ext>
              </a:extLst>
            </p:cNvPr>
            <p:cNvSpPr/>
            <p:nvPr/>
          </p:nvSpPr>
          <p:spPr>
            <a:xfrm flipH="1">
              <a:off x="7540085" y="2250296"/>
              <a:ext cx="177038" cy="12186"/>
            </a:xfrm>
            <a:custGeom>
              <a:avLst/>
              <a:gdLst/>
              <a:ahLst/>
              <a:cxnLst/>
              <a:rect l="l" t="t" r="r" b="b"/>
              <a:pathLst>
                <a:path w="4620" h="318" extrusionOk="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572;p40">
              <a:extLst>
                <a:ext uri="{FF2B5EF4-FFF2-40B4-BE49-F238E27FC236}">
                  <a16:creationId xmlns:a16="http://schemas.microsoft.com/office/drawing/2014/main" id="{301F8C71-C1E3-2E4B-EB45-9C0C28BC9541}"/>
                </a:ext>
              </a:extLst>
            </p:cNvPr>
            <p:cNvSpPr/>
            <p:nvPr/>
          </p:nvSpPr>
          <p:spPr>
            <a:xfrm flipH="1">
              <a:off x="7559705" y="2277543"/>
              <a:ext cx="155618" cy="12952"/>
            </a:xfrm>
            <a:custGeom>
              <a:avLst/>
              <a:gdLst/>
              <a:ahLst/>
              <a:cxnLst/>
              <a:rect l="l" t="t" r="r" b="b"/>
              <a:pathLst>
                <a:path w="4061" h="338" extrusionOk="0">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573;p40">
              <a:extLst>
                <a:ext uri="{FF2B5EF4-FFF2-40B4-BE49-F238E27FC236}">
                  <a16:creationId xmlns:a16="http://schemas.microsoft.com/office/drawing/2014/main" id="{A9569737-A7A2-F43B-AA7F-0A9E501F05ED}"/>
                </a:ext>
              </a:extLst>
            </p:cNvPr>
            <p:cNvSpPr/>
            <p:nvPr/>
          </p:nvSpPr>
          <p:spPr>
            <a:xfrm flipH="1">
              <a:off x="7502227" y="2196568"/>
              <a:ext cx="257357" cy="131438"/>
            </a:xfrm>
            <a:custGeom>
              <a:avLst/>
              <a:gdLst/>
              <a:ahLst/>
              <a:cxnLst/>
              <a:rect l="l" t="t" r="r" b="b"/>
              <a:pathLst>
                <a:path w="6716" h="3430" extrusionOk="0">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574;p40">
              <a:extLst>
                <a:ext uri="{FF2B5EF4-FFF2-40B4-BE49-F238E27FC236}">
                  <a16:creationId xmlns:a16="http://schemas.microsoft.com/office/drawing/2014/main" id="{9643EC7B-311B-3FEB-2317-7B608892DFD9}"/>
                </a:ext>
              </a:extLst>
            </p:cNvPr>
            <p:cNvSpPr/>
            <p:nvPr/>
          </p:nvSpPr>
          <p:spPr>
            <a:xfrm flipH="1">
              <a:off x="7480755" y="2327975"/>
              <a:ext cx="30158" cy="50238"/>
            </a:xfrm>
            <a:custGeom>
              <a:avLst/>
              <a:gdLst/>
              <a:ahLst/>
              <a:cxnLst/>
              <a:rect l="l" t="t" r="r" b="b"/>
              <a:pathLst>
                <a:path w="787" h="1311" extrusionOk="0">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575;p40">
              <a:extLst>
                <a:ext uri="{FF2B5EF4-FFF2-40B4-BE49-F238E27FC236}">
                  <a16:creationId xmlns:a16="http://schemas.microsoft.com/office/drawing/2014/main" id="{434670AF-FBA4-8449-4B0A-4A217BFC3AE5}"/>
                </a:ext>
              </a:extLst>
            </p:cNvPr>
            <p:cNvSpPr/>
            <p:nvPr/>
          </p:nvSpPr>
          <p:spPr>
            <a:xfrm flipH="1">
              <a:off x="8182086" y="1513089"/>
              <a:ext cx="744174" cy="1080394"/>
            </a:xfrm>
            <a:custGeom>
              <a:avLst/>
              <a:gdLst/>
              <a:ahLst/>
              <a:cxnLst/>
              <a:rect l="l" t="t" r="r" b="b"/>
              <a:pathLst>
                <a:path w="19420" h="28194" extrusionOk="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576;p40">
              <a:extLst>
                <a:ext uri="{FF2B5EF4-FFF2-40B4-BE49-F238E27FC236}">
                  <a16:creationId xmlns:a16="http://schemas.microsoft.com/office/drawing/2014/main" id="{056423DA-E852-7925-18A2-1768A757D9D9}"/>
                </a:ext>
              </a:extLst>
            </p:cNvPr>
            <p:cNvSpPr/>
            <p:nvPr/>
          </p:nvSpPr>
          <p:spPr>
            <a:xfrm flipH="1">
              <a:off x="8240943" y="1698301"/>
              <a:ext cx="625996" cy="846374"/>
            </a:xfrm>
            <a:custGeom>
              <a:avLst/>
              <a:gdLst/>
              <a:ahLst/>
              <a:cxnLst/>
              <a:rect l="l" t="t" r="r" b="b"/>
              <a:pathLst>
                <a:path w="16336" h="22087" extrusionOk="0">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577;p40">
              <a:extLst>
                <a:ext uri="{FF2B5EF4-FFF2-40B4-BE49-F238E27FC236}">
                  <a16:creationId xmlns:a16="http://schemas.microsoft.com/office/drawing/2014/main" id="{B211B9DA-C881-BD57-2AFC-0F38D61A82AB}"/>
                </a:ext>
              </a:extLst>
            </p:cNvPr>
            <p:cNvSpPr/>
            <p:nvPr/>
          </p:nvSpPr>
          <p:spPr>
            <a:xfrm flipH="1">
              <a:off x="8281521" y="1849329"/>
              <a:ext cx="545715" cy="572654"/>
            </a:xfrm>
            <a:custGeom>
              <a:avLst/>
              <a:gdLst/>
              <a:ahLst/>
              <a:cxnLst/>
              <a:rect l="l" t="t" r="r" b="b"/>
              <a:pathLst>
                <a:path w="14241" h="14944" extrusionOk="0">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578;p40">
              <a:extLst>
                <a:ext uri="{FF2B5EF4-FFF2-40B4-BE49-F238E27FC236}">
                  <a16:creationId xmlns:a16="http://schemas.microsoft.com/office/drawing/2014/main" id="{D4D7A598-9725-6A88-8ADE-896093B05092}"/>
                </a:ext>
              </a:extLst>
            </p:cNvPr>
            <p:cNvSpPr/>
            <p:nvPr/>
          </p:nvSpPr>
          <p:spPr>
            <a:xfrm flipH="1">
              <a:off x="8297025" y="1915052"/>
              <a:ext cx="226816" cy="102698"/>
            </a:xfrm>
            <a:custGeom>
              <a:avLst/>
              <a:gdLst/>
              <a:ahLst/>
              <a:cxnLst/>
              <a:rect l="l" t="t" r="r" b="b"/>
              <a:pathLst>
                <a:path w="5919" h="2680" extrusionOk="0">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579;p40">
              <a:extLst>
                <a:ext uri="{FF2B5EF4-FFF2-40B4-BE49-F238E27FC236}">
                  <a16:creationId xmlns:a16="http://schemas.microsoft.com/office/drawing/2014/main" id="{E915FFC5-5B8D-5456-9322-53F1E4C3F773}"/>
                </a:ext>
              </a:extLst>
            </p:cNvPr>
            <p:cNvSpPr/>
            <p:nvPr/>
          </p:nvSpPr>
          <p:spPr>
            <a:xfrm flipH="1">
              <a:off x="8278779" y="1994877"/>
              <a:ext cx="143738" cy="51157"/>
            </a:xfrm>
            <a:custGeom>
              <a:avLst/>
              <a:gdLst/>
              <a:ahLst/>
              <a:cxnLst/>
              <a:rect l="l" t="t" r="r" b="b"/>
              <a:pathLst>
                <a:path w="3751" h="1335" extrusionOk="0">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580;p40">
              <a:extLst>
                <a:ext uri="{FF2B5EF4-FFF2-40B4-BE49-F238E27FC236}">
                  <a16:creationId xmlns:a16="http://schemas.microsoft.com/office/drawing/2014/main" id="{06264515-1899-A9EF-C2C3-58B6DB394F13}"/>
                </a:ext>
              </a:extLst>
            </p:cNvPr>
            <p:cNvSpPr/>
            <p:nvPr/>
          </p:nvSpPr>
          <p:spPr>
            <a:xfrm flipH="1">
              <a:off x="8459461" y="2288733"/>
              <a:ext cx="15558" cy="20578"/>
            </a:xfrm>
            <a:custGeom>
              <a:avLst/>
              <a:gdLst/>
              <a:ahLst/>
              <a:cxnLst/>
              <a:rect l="l" t="t" r="r" b="b"/>
              <a:pathLst>
                <a:path w="406" h="537" extrusionOk="0">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581;p40">
              <a:extLst>
                <a:ext uri="{FF2B5EF4-FFF2-40B4-BE49-F238E27FC236}">
                  <a16:creationId xmlns:a16="http://schemas.microsoft.com/office/drawing/2014/main" id="{6DB53235-3936-6E47-E7A6-37E743B499B2}"/>
                </a:ext>
              </a:extLst>
            </p:cNvPr>
            <p:cNvSpPr/>
            <p:nvPr/>
          </p:nvSpPr>
          <p:spPr>
            <a:xfrm flipH="1">
              <a:off x="8627350" y="2072480"/>
              <a:ext cx="15558" cy="20540"/>
            </a:xfrm>
            <a:custGeom>
              <a:avLst/>
              <a:gdLst/>
              <a:ahLst/>
              <a:cxnLst/>
              <a:rect l="l" t="t" r="r" b="b"/>
              <a:pathLst>
                <a:path w="406" h="536" extrusionOk="0">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582;p40">
              <a:extLst>
                <a:ext uri="{FF2B5EF4-FFF2-40B4-BE49-F238E27FC236}">
                  <a16:creationId xmlns:a16="http://schemas.microsoft.com/office/drawing/2014/main" id="{CF0CF30A-301B-A940-423E-FE0483EEF3FC}"/>
                </a:ext>
              </a:extLst>
            </p:cNvPr>
            <p:cNvSpPr/>
            <p:nvPr/>
          </p:nvSpPr>
          <p:spPr>
            <a:xfrm flipH="1">
              <a:off x="8797116" y="1847068"/>
              <a:ext cx="15060" cy="20578"/>
            </a:xfrm>
            <a:custGeom>
              <a:avLst/>
              <a:gdLst/>
              <a:ahLst/>
              <a:cxnLst/>
              <a:rect l="l" t="t" r="r" b="b"/>
              <a:pathLst>
                <a:path w="393" h="537" extrusionOk="0">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583;p40">
              <a:extLst>
                <a:ext uri="{FF2B5EF4-FFF2-40B4-BE49-F238E27FC236}">
                  <a16:creationId xmlns:a16="http://schemas.microsoft.com/office/drawing/2014/main" id="{D43B4133-CD70-BCDF-0507-AFDE92C14617}"/>
                </a:ext>
              </a:extLst>
            </p:cNvPr>
            <p:cNvSpPr/>
            <p:nvPr/>
          </p:nvSpPr>
          <p:spPr>
            <a:xfrm flipH="1">
              <a:off x="5933575" y="1634877"/>
              <a:ext cx="678456" cy="1003792"/>
            </a:xfrm>
            <a:custGeom>
              <a:avLst/>
              <a:gdLst/>
              <a:ahLst/>
              <a:cxnLst/>
              <a:rect l="l" t="t" r="r" b="b"/>
              <a:pathLst>
                <a:path w="17705" h="26195" extrusionOk="0">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584;p40">
              <a:extLst>
                <a:ext uri="{FF2B5EF4-FFF2-40B4-BE49-F238E27FC236}">
                  <a16:creationId xmlns:a16="http://schemas.microsoft.com/office/drawing/2014/main" id="{ED57C327-A7F8-FC8B-0FB3-A46721F7EA8C}"/>
                </a:ext>
              </a:extLst>
            </p:cNvPr>
            <p:cNvSpPr/>
            <p:nvPr/>
          </p:nvSpPr>
          <p:spPr>
            <a:xfrm flipH="1">
              <a:off x="5947709" y="1811927"/>
              <a:ext cx="546635" cy="675198"/>
            </a:xfrm>
            <a:custGeom>
              <a:avLst/>
              <a:gdLst/>
              <a:ahLst/>
              <a:cxnLst/>
              <a:rect l="l" t="t" r="r" b="b"/>
              <a:pathLst>
                <a:path w="14265" h="17620" extrusionOk="0">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585;p40">
              <a:extLst>
                <a:ext uri="{FF2B5EF4-FFF2-40B4-BE49-F238E27FC236}">
                  <a16:creationId xmlns:a16="http://schemas.microsoft.com/office/drawing/2014/main" id="{BA936505-218D-34EF-FE30-65A4FA2C6354}"/>
                </a:ext>
              </a:extLst>
            </p:cNvPr>
            <p:cNvSpPr/>
            <p:nvPr/>
          </p:nvSpPr>
          <p:spPr>
            <a:xfrm flipH="1">
              <a:off x="6333698" y="2218028"/>
              <a:ext cx="19198" cy="31499"/>
            </a:xfrm>
            <a:custGeom>
              <a:avLst/>
              <a:gdLst/>
              <a:ahLst/>
              <a:cxnLst/>
              <a:rect l="l" t="t" r="r" b="b"/>
              <a:pathLst>
                <a:path w="501" h="822" extrusionOk="0">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586;p40">
              <a:extLst>
                <a:ext uri="{FF2B5EF4-FFF2-40B4-BE49-F238E27FC236}">
                  <a16:creationId xmlns:a16="http://schemas.microsoft.com/office/drawing/2014/main" id="{1534D043-328C-D120-6639-51E0D06C27A3}"/>
                </a:ext>
              </a:extLst>
            </p:cNvPr>
            <p:cNvSpPr/>
            <p:nvPr/>
          </p:nvSpPr>
          <p:spPr>
            <a:xfrm flipH="1">
              <a:off x="6219154" y="1929193"/>
              <a:ext cx="19198" cy="31078"/>
            </a:xfrm>
            <a:custGeom>
              <a:avLst/>
              <a:gdLst/>
              <a:ahLst/>
              <a:cxnLst/>
              <a:rect l="l" t="t" r="r" b="b"/>
              <a:pathLst>
                <a:path w="501" h="811" extrusionOk="0">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587;p40">
              <a:extLst>
                <a:ext uri="{FF2B5EF4-FFF2-40B4-BE49-F238E27FC236}">
                  <a16:creationId xmlns:a16="http://schemas.microsoft.com/office/drawing/2014/main" id="{DC624077-CADF-24A5-8200-274324656968}"/>
                </a:ext>
              </a:extLst>
            </p:cNvPr>
            <p:cNvSpPr/>
            <p:nvPr/>
          </p:nvSpPr>
          <p:spPr>
            <a:xfrm flipH="1">
              <a:off x="5953188" y="1845689"/>
              <a:ext cx="531115" cy="390596"/>
            </a:xfrm>
            <a:custGeom>
              <a:avLst/>
              <a:gdLst/>
              <a:ahLst/>
              <a:cxnLst/>
              <a:rect l="l" t="t" r="r" b="b"/>
              <a:pathLst>
                <a:path w="13860" h="10193" extrusionOk="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3" name="Google Shape;2297;p70">
            <a:extLst>
              <a:ext uri="{FF2B5EF4-FFF2-40B4-BE49-F238E27FC236}">
                <a16:creationId xmlns:a16="http://schemas.microsoft.com/office/drawing/2014/main" id="{3C81F629-72E4-A212-61A8-0F7DFF0288FC}"/>
              </a:ext>
            </a:extLst>
          </p:cNvPr>
          <p:cNvGrpSpPr/>
          <p:nvPr/>
        </p:nvGrpSpPr>
        <p:grpSpPr>
          <a:xfrm>
            <a:off x="3275520" y="2477269"/>
            <a:ext cx="688353" cy="766693"/>
            <a:chOff x="4756525" y="859495"/>
            <a:chExt cx="3964528" cy="3747517"/>
          </a:xfrm>
        </p:grpSpPr>
        <p:grpSp>
          <p:nvGrpSpPr>
            <p:cNvPr id="1914" name="Google Shape;2298;p70">
              <a:extLst>
                <a:ext uri="{FF2B5EF4-FFF2-40B4-BE49-F238E27FC236}">
                  <a16:creationId xmlns:a16="http://schemas.microsoft.com/office/drawing/2014/main" id="{F3329AD9-3FD9-FE69-C8FE-60860BFE8B8A}"/>
                </a:ext>
              </a:extLst>
            </p:cNvPr>
            <p:cNvGrpSpPr/>
            <p:nvPr/>
          </p:nvGrpSpPr>
          <p:grpSpPr>
            <a:xfrm>
              <a:off x="5344840" y="859495"/>
              <a:ext cx="3376213" cy="3051348"/>
              <a:chOff x="4768485" y="419202"/>
              <a:chExt cx="4065767" cy="3674552"/>
            </a:xfrm>
          </p:grpSpPr>
          <p:sp>
            <p:nvSpPr>
              <p:cNvPr id="2017" name="Google Shape;2299;p70">
                <a:extLst>
                  <a:ext uri="{FF2B5EF4-FFF2-40B4-BE49-F238E27FC236}">
                    <a16:creationId xmlns:a16="http://schemas.microsoft.com/office/drawing/2014/main" id="{766440C7-0AA6-1849-6F05-7AE49B1C1625}"/>
                  </a:ext>
                </a:extLst>
              </p:cNvPr>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300;p70">
                <a:extLst>
                  <a:ext uri="{FF2B5EF4-FFF2-40B4-BE49-F238E27FC236}">
                    <a16:creationId xmlns:a16="http://schemas.microsoft.com/office/drawing/2014/main" id="{D788A5C1-A1C6-B0B4-4FCB-576D0C5719C7}"/>
                  </a:ext>
                </a:extLst>
              </p:cNvPr>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301;p70">
                <a:extLst>
                  <a:ext uri="{FF2B5EF4-FFF2-40B4-BE49-F238E27FC236}">
                    <a16:creationId xmlns:a16="http://schemas.microsoft.com/office/drawing/2014/main" id="{188EC4C2-97FA-DA2C-3292-9DC7238D5B57}"/>
                  </a:ext>
                </a:extLst>
              </p:cNvPr>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302;p70">
                <a:extLst>
                  <a:ext uri="{FF2B5EF4-FFF2-40B4-BE49-F238E27FC236}">
                    <a16:creationId xmlns:a16="http://schemas.microsoft.com/office/drawing/2014/main" id="{60511116-0F19-F9A8-8190-BE65AE5E1585}"/>
                  </a:ext>
                </a:extLst>
              </p:cNvPr>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303;p70">
                <a:extLst>
                  <a:ext uri="{FF2B5EF4-FFF2-40B4-BE49-F238E27FC236}">
                    <a16:creationId xmlns:a16="http://schemas.microsoft.com/office/drawing/2014/main" id="{3A568064-E995-1813-9FDB-0E8A564EB261}"/>
                  </a:ext>
                </a:extLst>
              </p:cNvPr>
              <p:cNvSpPr/>
              <p:nvPr/>
            </p:nvSpPr>
            <p:spPr>
              <a:xfrm>
                <a:off x="7320113" y="1078146"/>
                <a:ext cx="1469795" cy="2206169"/>
              </a:xfrm>
              <a:custGeom>
                <a:avLst/>
                <a:gdLst/>
                <a:ahLst/>
                <a:cxnLst/>
                <a:rect l="l" t="t" r="r" b="b"/>
                <a:pathLst>
                  <a:path w="34339" h="51543" extrusionOk="0">
                    <a:moveTo>
                      <a:pt x="1" y="1"/>
                    </a:moveTo>
                    <a:cubicBezTo>
                      <a:pt x="1" y="1"/>
                      <a:pt x="60" y="36"/>
                      <a:pt x="156" y="84"/>
                    </a:cubicBezTo>
                    <a:lnTo>
                      <a:pt x="608" y="334"/>
                    </a:lnTo>
                    <a:cubicBezTo>
                      <a:pt x="799" y="441"/>
                      <a:pt x="1061" y="548"/>
                      <a:pt x="1346" y="727"/>
                    </a:cubicBezTo>
                    <a:lnTo>
                      <a:pt x="2335" y="1310"/>
                    </a:lnTo>
                    <a:cubicBezTo>
                      <a:pt x="7514" y="4477"/>
                      <a:pt x="11645" y="9109"/>
                      <a:pt x="14229" y="14610"/>
                    </a:cubicBezTo>
                    <a:cubicBezTo>
                      <a:pt x="15122" y="16538"/>
                      <a:pt x="15801" y="18562"/>
                      <a:pt x="16265" y="20634"/>
                    </a:cubicBezTo>
                    <a:cubicBezTo>
                      <a:pt x="16515" y="21729"/>
                      <a:pt x="16705" y="22837"/>
                      <a:pt x="16824" y="23956"/>
                    </a:cubicBezTo>
                    <a:cubicBezTo>
                      <a:pt x="16955" y="25111"/>
                      <a:pt x="17015" y="26266"/>
                      <a:pt x="17015" y="27433"/>
                    </a:cubicBezTo>
                    <a:cubicBezTo>
                      <a:pt x="17015" y="30945"/>
                      <a:pt x="16420" y="34421"/>
                      <a:pt x="15241" y="37731"/>
                    </a:cubicBezTo>
                    <a:lnTo>
                      <a:pt x="15229" y="37779"/>
                    </a:lnTo>
                    <a:lnTo>
                      <a:pt x="15265" y="37803"/>
                    </a:lnTo>
                    <a:lnTo>
                      <a:pt x="28957" y="47685"/>
                    </a:lnTo>
                    <a:lnTo>
                      <a:pt x="32910" y="50531"/>
                    </a:lnTo>
                    <a:cubicBezTo>
                      <a:pt x="33374" y="50864"/>
                      <a:pt x="33731" y="51114"/>
                      <a:pt x="33969" y="51293"/>
                    </a:cubicBezTo>
                    <a:lnTo>
                      <a:pt x="34243" y="51483"/>
                    </a:lnTo>
                    <a:lnTo>
                      <a:pt x="34339" y="51543"/>
                    </a:lnTo>
                    <a:lnTo>
                      <a:pt x="34255" y="51471"/>
                    </a:lnTo>
                    <a:lnTo>
                      <a:pt x="33981" y="51281"/>
                    </a:lnTo>
                    <a:lnTo>
                      <a:pt x="32934" y="50507"/>
                    </a:lnTo>
                    <a:lnTo>
                      <a:pt x="28993" y="47626"/>
                    </a:lnTo>
                    <a:lnTo>
                      <a:pt x="15360" y="37734"/>
                    </a:lnTo>
                    <a:lnTo>
                      <a:pt x="15360" y="37734"/>
                    </a:lnTo>
                    <a:cubicBezTo>
                      <a:pt x="16531" y="34434"/>
                      <a:pt x="17134" y="30945"/>
                      <a:pt x="17134" y="27421"/>
                    </a:cubicBezTo>
                    <a:cubicBezTo>
                      <a:pt x="17146" y="26266"/>
                      <a:pt x="17074" y="25099"/>
                      <a:pt x="16955" y="23944"/>
                    </a:cubicBezTo>
                    <a:cubicBezTo>
                      <a:pt x="16824" y="22825"/>
                      <a:pt x="16634" y="21706"/>
                      <a:pt x="16384" y="20598"/>
                    </a:cubicBezTo>
                    <a:cubicBezTo>
                      <a:pt x="15920" y="18515"/>
                      <a:pt x="15241" y="16491"/>
                      <a:pt x="14336" y="14550"/>
                    </a:cubicBezTo>
                    <a:cubicBezTo>
                      <a:pt x="11752" y="9037"/>
                      <a:pt x="7585" y="4406"/>
                      <a:pt x="2370" y="1251"/>
                    </a:cubicBezTo>
                    <a:lnTo>
                      <a:pt x="1370" y="691"/>
                    </a:lnTo>
                    <a:cubicBezTo>
                      <a:pt x="1084" y="524"/>
                      <a:pt x="822" y="405"/>
                      <a:pt x="632" y="298"/>
                    </a:cubicBezTo>
                    <a:lnTo>
                      <a:pt x="168" y="72"/>
                    </a:lnTo>
                    <a:cubicBezTo>
                      <a:pt x="61" y="2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304;p70">
                <a:extLst>
                  <a:ext uri="{FF2B5EF4-FFF2-40B4-BE49-F238E27FC236}">
                    <a16:creationId xmlns:a16="http://schemas.microsoft.com/office/drawing/2014/main" id="{53AAC667-92FA-F639-F9AA-C9D288DCAB64}"/>
                  </a:ext>
                </a:extLst>
              </p:cNvPr>
              <p:cNvSpPr/>
              <p:nvPr/>
            </p:nvSpPr>
            <p:spPr>
              <a:xfrm>
                <a:off x="7701312" y="813156"/>
                <a:ext cx="796084" cy="2030850"/>
              </a:xfrm>
              <a:custGeom>
                <a:avLst/>
                <a:gdLst/>
                <a:ahLst/>
                <a:cxnLst/>
                <a:rect l="l" t="t" r="r" b="b"/>
                <a:pathLst>
                  <a:path w="18599" h="47447" extrusionOk="0">
                    <a:moveTo>
                      <a:pt x="1" y="0"/>
                    </a:moveTo>
                    <a:cubicBezTo>
                      <a:pt x="1" y="0"/>
                      <a:pt x="49" y="24"/>
                      <a:pt x="132" y="72"/>
                    </a:cubicBezTo>
                    <a:lnTo>
                      <a:pt x="501" y="250"/>
                    </a:lnTo>
                    <a:lnTo>
                      <a:pt x="1108" y="548"/>
                    </a:lnTo>
                    <a:cubicBezTo>
                      <a:pt x="1346" y="655"/>
                      <a:pt x="1608" y="822"/>
                      <a:pt x="1918" y="989"/>
                    </a:cubicBezTo>
                    <a:cubicBezTo>
                      <a:pt x="3620" y="1941"/>
                      <a:pt x="5216" y="3060"/>
                      <a:pt x="6680" y="4346"/>
                    </a:cubicBezTo>
                    <a:cubicBezTo>
                      <a:pt x="7692" y="5239"/>
                      <a:pt x="8645" y="6192"/>
                      <a:pt x="9538" y="7204"/>
                    </a:cubicBezTo>
                    <a:cubicBezTo>
                      <a:pt x="10538" y="8370"/>
                      <a:pt x="11467" y="9609"/>
                      <a:pt x="12312" y="10906"/>
                    </a:cubicBezTo>
                    <a:cubicBezTo>
                      <a:pt x="14229" y="13883"/>
                      <a:pt x="15681" y="17133"/>
                      <a:pt x="16646" y="20551"/>
                    </a:cubicBezTo>
                    <a:cubicBezTo>
                      <a:pt x="17598" y="23968"/>
                      <a:pt x="18170" y="27480"/>
                      <a:pt x="18325" y="31016"/>
                    </a:cubicBezTo>
                    <a:cubicBezTo>
                      <a:pt x="18479" y="33909"/>
                      <a:pt x="18420" y="36803"/>
                      <a:pt x="18134" y="39684"/>
                    </a:cubicBezTo>
                    <a:cubicBezTo>
                      <a:pt x="17944" y="41625"/>
                      <a:pt x="17574" y="43553"/>
                      <a:pt x="17003" y="45435"/>
                    </a:cubicBezTo>
                    <a:cubicBezTo>
                      <a:pt x="16801" y="46089"/>
                      <a:pt x="16610" y="46589"/>
                      <a:pt x="16479" y="46935"/>
                    </a:cubicBezTo>
                    <a:lnTo>
                      <a:pt x="16324" y="47316"/>
                    </a:lnTo>
                    <a:lnTo>
                      <a:pt x="16277" y="47447"/>
                    </a:lnTo>
                    <a:cubicBezTo>
                      <a:pt x="16277" y="47447"/>
                      <a:pt x="16300" y="47411"/>
                      <a:pt x="16336" y="47316"/>
                    </a:cubicBezTo>
                    <a:lnTo>
                      <a:pt x="16515" y="46935"/>
                    </a:lnTo>
                    <a:cubicBezTo>
                      <a:pt x="16646" y="46589"/>
                      <a:pt x="16848" y="46089"/>
                      <a:pt x="17051" y="45435"/>
                    </a:cubicBezTo>
                    <a:cubicBezTo>
                      <a:pt x="17634" y="43565"/>
                      <a:pt x="18027" y="41648"/>
                      <a:pt x="18217" y="39696"/>
                    </a:cubicBezTo>
                    <a:cubicBezTo>
                      <a:pt x="18515" y="36814"/>
                      <a:pt x="18598" y="33909"/>
                      <a:pt x="18455" y="31016"/>
                    </a:cubicBezTo>
                    <a:cubicBezTo>
                      <a:pt x="18301" y="27468"/>
                      <a:pt x="17729" y="23944"/>
                      <a:pt x="16765" y="20527"/>
                    </a:cubicBezTo>
                    <a:cubicBezTo>
                      <a:pt x="15812" y="17098"/>
                      <a:pt x="14348" y="13835"/>
                      <a:pt x="12419" y="10847"/>
                    </a:cubicBezTo>
                    <a:cubicBezTo>
                      <a:pt x="11574" y="9549"/>
                      <a:pt x="10633" y="8311"/>
                      <a:pt x="9609" y="7144"/>
                    </a:cubicBezTo>
                    <a:cubicBezTo>
                      <a:pt x="8716" y="6120"/>
                      <a:pt x="7764" y="5168"/>
                      <a:pt x="6740" y="4287"/>
                    </a:cubicBezTo>
                    <a:cubicBezTo>
                      <a:pt x="5263" y="3001"/>
                      <a:pt x="3644" y="1882"/>
                      <a:pt x="1930" y="941"/>
                    </a:cubicBezTo>
                    <a:cubicBezTo>
                      <a:pt x="1632" y="786"/>
                      <a:pt x="1358" y="631"/>
                      <a:pt x="1120" y="512"/>
                    </a:cubicBezTo>
                    <a:lnTo>
                      <a:pt x="513" y="227"/>
                    </a:lnTo>
                    <a:lnTo>
                      <a:pt x="132" y="6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305;p70">
                <a:extLst>
                  <a:ext uri="{FF2B5EF4-FFF2-40B4-BE49-F238E27FC236}">
                    <a16:creationId xmlns:a16="http://schemas.microsoft.com/office/drawing/2014/main" id="{016C58FD-A987-4005-F0BE-5F881C83200C}"/>
                  </a:ext>
                </a:extLst>
              </p:cNvPr>
              <p:cNvSpPr/>
              <p:nvPr/>
            </p:nvSpPr>
            <p:spPr>
              <a:xfrm>
                <a:off x="6215808" y="419202"/>
                <a:ext cx="1178781" cy="369514"/>
              </a:xfrm>
              <a:custGeom>
                <a:avLst/>
                <a:gdLst/>
                <a:ahLst/>
                <a:cxnLst/>
                <a:rect l="l" t="t" r="r" b="b"/>
                <a:pathLst>
                  <a:path w="27540" h="8633" extrusionOk="0">
                    <a:moveTo>
                      <a:pt x="27539" y="1"/>
                    </a:moveTo>
                    <a:cubicBezTo>
                      <a:pt x="27527" y="13"/>
                      <a:pt x="27515" y="13"/>
                      <a:pt x="27515" y="25"/>
                    </a:cubicBezTo>
                    <a:lnTo>
                      <a:pt x="27515" y="25"/>
                    </a:lnTo>
                    <a:cubicBezTo>
                      <a:pt x="27531" y="9"/>
                      <a:pt x="27539" y="1"/>
                      <a:pt x="27539" y="1"/>
                    </a:cubicBezTo>
                    <a:close/>
                    <a:moveTo>
                      <a:pt x="27515" y="25"/>
                    </a:moveTo>
                    <a:cubicBezTo>
                      <a:pt x="27512" y="28"/>
                      <a:pt x="27508" y="32"/>
                      <a:pt x="27504" y="37"/>
                    </a:cubicBezTo>
                    <a:lnTo>
                      <a:pt x="27432" y="156"/>
                    </a:lnTo>
                    <a:lnTo>
                      <a:pt x="27146" y="596"/>
                    </a:lnTo>
                    <a:lnTo>
                      <a:pt x="26063" y="2287"/>
                    </a:lnTo>
                    <a:cubicBezTo>
                      <a:pt x="25162" y="3744"/>
                      <a:pt x="23872" y="5804"/>
                      <a:pt x="22358" y="8206"/>
                    </a:cubicBezTo>
                    <a:lnTo>
                      <a:pt x="22358" y="8206"/>
                    </a:lnTo>
                    <a:cubicBezTo>
                      <a:pt x="20286" y="7652"/>
                      <a:pt x="18168" y="7250"/>
                      <a:pt x="16038" y="7026"/>
                    </a:cubicBezTo>
                    <a:cubicBezTo>
                      <a:pt x="14624" y="6881"/>
                      <a:pt x="13204" y="6807"/>
                      <a:pt x="11783" y="6807"/>
                    </a:cubicBezTo>
                    <a:cubicBezTo>
                      <a:pt x="11098" y="6807"/>
                      <a:pt x="10413" y="6824"/>
                      <a:pt x="9727" y="6859"/>
                    </a:cubicBezTo>
                    <a:cubicBezTo>
                      <a:pt x="8001" y="6954"/>
                      <a:pt x="6298" y="7156"/>
                      <a:pt x="4596" y="7478"/>
                    </a:cubicBezTo>
                    <a:lnTo>
                      <a:pt x="4072" y="7573"/>
                    </a:lnTo>
                    <a:lnTo>
                      <a:pt x="3572" y="7680"/>
                    </a:lnTo>
                    <a:lnTo>
                      <a:pt x="2667" y="7883"/>
                    </a:lnTo>
                    <a:cubicBezTo>
                      <a:pt x="2096" y="8026"/>
                      <a:pt x="1607" y="8145"/>
                      <a:pt x="1215" y="8264"/>
                    </a:cubicBezTo>
                    <a:lnTo>
                      <a:pt x="310" y="8538"/>
                    </a:lnTo>
                    <a:lnTo>
                      <a:pt x="72" y="8609"/>
                    </a:lnTo>
                    <a:cubicBezTo>
                      <a:pt x="48" y="8621"/>
                      <a:pt x="24" y="8621"/>
                      <a:pt x="0" y="8633"/>
                    </a:cubicBezTo>
                    <a:cubicBezTo>
                      <a:pt x="24" y="8633"/>
                      <a:pt x="60" y="8633"/>
                      <a:pt x="83" y="8621"/>
                    </a:cubicBezTo>
                    <a:lnTo>
                      <a:pt x="322" y="8561"/>
                    </a:lnTo>
                    <a:lnTo>
                      <a:pt x="1226" y="8299"/>
                    </a:lnTo>
                    <a:cubicBezTo>
                      <a:pt x="1619" y="8192"/>
                      <a:pt x="2107" y="8085"/>
                      <a:pt x="2679" y="7942"/>
                    </a:cubicBezTo>
                    <a:lnTo>
                      <a:pt x="3596" y="7740"/>
                    </a:lnTo>
                    <a:lnTo>
                      <a:pt x="4084" y="7633"/>
                    </a:lnTo>
                    <a:lnTo>
                      <a:pt x="4620" y="7549"/>
                    </a:lnTo>
                    <a:cubicBezTo>
                      <a:pt x="6310" y="7240"/>
                      <a:pt x="8013" y="7037"/>
                      <a:pt x="9727" y="6954"/>
                    </a:cubicBezTo>
                    <a:cubicBezTo>
                      <a:pt x="10405" y="6920"/>
                      <a:pt x="11081" y="6902"/>
                      <a:pt x="11756" y="6902"/>
                    </a:cubicBezTo>
                    <a:cubicBezTo>
                      <a:pt x="13182" y="6902"/>
                      <a:pt x="14604" y="6979"/>
                      <a:pt x="16026" y="7133"/>
                    </a:cubicBezTo>
                    <a:cubicBezTo>
                      <a:pt x="18169" y="7347"/>
                      <a:pt x="20288" y="7752"/>
                      <a:pt x="22372" y="8311"/>
                    </a:cubicBezTo>
                    <a:lnTo>
                      <a:pt x="22408" y="8311"/>
                    </a:lnTo>
                    <a:lnTo>
                      <a:pt x="22431" y="8276"/>
                    </a:lnTo>
                    <a:cubicBezTo>
                      <a:pt x="23932" y="5847"/>
                      <a:pt x="25218" y="3763"/>
                      <a:pt x="26122" y="2311"/>
                    </a:cubicBezTo>
                    <a:cubicBezTo>
                      <a:pt x="26563" y="1572"/>
                      <a:pt x="26920" y="1001"/>
                      <a:pt x="27170" y="596"/>
                    </a:cubicBezTo>
                    <a:lnTo>
                      <a:pt x="27444" y="144"/>
                    </a:lnTo>
                    <a:lnTo>
                      <a:pt x="27515" y="2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306;p70">
                <a:extLst>
                  <a:ext uri="{FF2B5EF4-FFF2-40B4-BE49-F238E27FC236}">
                    <a16:creationId xmlns:a16="http://schemas.microsoft.com/office/drawing/2014/main" id="{1C31C349-17B8-49FB-A0E2-DFE188DF150A}"/>
                  </a:ext>
                </a:extLst>
              </p:cNvPr>
              <p:cNvSpPr/>
              <p:nvPr/>
            </p:nvSpPr>
            <p:spPr>
              <a:xfrm>
                <a:off x="4990673" y="808576"/>
                <a:ext cx="629411" cy="878607"/>
              </a:xfrm>
              <a:custGeom>
                <a:avLst/>
                <a:gdLst/>
                <a:ahLst/>
                <a:cxnLst/>
                <a:rect l="l" t="t" r="r" b="b"/>
                <a:pathLst>
                  <a:path w="14705" h="20527" extrusionOk="0">
                    <a:moveTo>
                      <a:pt x="14705" y="0"/>
                    </a:moveTo>
                    <a:lnTo>
                      <a:pt x="14705" y="0"/>
                    </a:lnTo>
                    <a:cubicBezTo>
                      <a:pt x="14705" y="0"/>
                      <a:pt x="14681" y="0"/>
                      <a:pt x="14645" y="36"/>
                    </a:cubicBezTo>
                    <a:lnTo>
                      <a:pt x="14490" y="143"/>
                    </a:lnTo>
                    <a:lnTo>
                      <a:pt x="13871" y="584"/>
                    </a:lnTo>
                    <a:cubicBezTo>
                      <a:pt x="13609" y="774"/>
                      <a:pt x="13276" y="1000"/>
                      <a:pt x="12919" y="1298"/>
                    </a:cubicBezTo>
                    <a:lnTo>
                      <a:pt x="12335" y="1739"/>
                    </a:lnTo>
                    <a:lnTo>
                      <a:pt x="12014" y="1989"/>
                    </a:lnTo>
                    <a:lnTo>
                      <a:pt x="11680" y="2274"/>
                    </a:lnTo>
                    <a:cubicBezTo>
                      <a:pt x="11240" y="2643"/>
                      <a:pt x="10740" y="3048"/>
                      <a:pt x="10240" y="3524"/>
                    </a:cubicBezTo>
                    <a:cubicBezTo>
                      <a:pt x="9990" y="3763"/>
                      <a:pt x="9728" y="3989"/>
                      <a:pt x="9466" y="4251"/>
                    </a:cubicBezTo>
                    <a:lnTo>
                      <a:pt x="8656" y="5048"/>
                    </a:lnTo>
                    <a:cubicBezTo>
                      <a:pt x="7489" y="6251"/>
                      <a:pt x="6406" y="7525"/>
                      <a:pt x="5406" y="8870"/>
                    </a:cubicBezTo>
                    <a:cubicBezTo>
                      <a:pt x="4430" y="10240"/>
                      <a:pt x="3549" y="11668"/>
                      <a:pt x="2775" y="13157"/>
                    </a:cubicBezTo>
                    <a:lnTo>
                      <a:pt x="2263" y="14169"/>
                    </a:lnTo>
                    <a:cubicBezTo>
                      <a:pt x="2108" y="14490"/>
                      <a:pt x="1965" y="14835"/>
                      <a:pt x="1822" y="15145"/>
                    </a:cubicBezTo>
                    <a:cubicBezTo>
                      <a:pt x="1536" y="15764"/>
                      <a:pt x="1322" y="16371"/>
                      <a:pt x="1108" y="16907"/>
                    </a:cubicBezTo>
                    <a:cubicBezTo>
                      <a:pt x="1060" y="17050"/>
                      <a:pt x="1001" y="17181"/>
                      <a:pt x="953" y="17312"/>
                    </a:cubicBezTo>
                    <a:cubicBezTo>
                      <a:pt x="905" y="17443"/>
                      <a:pt x="870" y="17574"/>
                      <a:pt x="822" y="17693"/>
                    </a:cubicBezTo>
                    <a:cubicBezTo>
                      <a:pt x="751" y="17943"/>
                      <a:pt x="667" y="18181"/>
                      <a:pt x="596" y="18395"/>
                    </a:cubicBezTo>
                    <a:cubicBezTo>
                      <a:pt x="441" y="18848"/>
                      <a:pt x="346" y="19229"/>
                      <a:pt x="250" y="19538"/>
                    </a:cubicBezTo>
                    <a:cubicBezTo>
                      <a:pt x="167" y="19860"/>
                      <a:pt x="108" y="20098"/>
                      <a:pt x="60" y="20265"/>
                    </a:cubicBezTo>
                    <a:cubicBezTo>
                      <a:pt x="36" y="20348"/>
                      <a:pt x="24" y="20407"/>
                      <a:pt x="12" y="20455"/>
                    </a:cubicBezTo>
                    <a:lnTo>
                      <a:pt x="0" y="20527"/>
                    </a:lnTo>
                    <a:cubicBezTo>
                      <a:pt x="12" y="20503"/>
                      <a:pt x="24" y="20479"/>
                      <a:pt x="24" y="20455"/>
                    </a:cubicBezTo>
                    <a:lnTo>
                      <a:pt x="84" y="20277"/>
                    </a:lnTo>
                    <a:cubicBezTo>
                      <a:pt x="143" y="20098"/>
                      <a:pt x="215" y="19860"/>
                      <a:pt x="310" y="19550"/>
                    </a:cubicBezTo>
                    <a:cubicBezTo>
                      <a:pt x="405" y="19241"/>
                      <a:pt x="512" y="18860"/>
                      <a:pt x="667" y="18419"/>
                    </a:cubicBezTo>
                    <a:lnTo>
                      <a:pt x="905" y="17717"/>
                    </a:lnTo>
                    <a:cubicBezTo>
                      <a:pt x="953" y="17598"/>
                      <a:pt x="989" y="17467"/>
                      <a:pt x="1036" y="17336"/>
                    </a:cubicBezTo>
                    <a:lnTo>
                      <a:pt x="1191" y="16931"/>
                    </a:lnTo>
                    <a:cubicBezTo>
                      <a:pt x="1417" y="16395"/>
                      <a:pt x="1632" y="15800"/>
                      <a:pt x="1917" y="15169"/>
                    </a:cubicBezTo>
                    <a:cubicBezTo>
                      <a:pt x="2060" y="14859"/>
                      <a:pt x="2191" y="14526"/>
                      <a:pt x="2358" y="14192"/>
                    </a:cubicBezTo>
                    <a:lnTo>
                      <a:pt x="2870" y="13192"/>
                    </a:lnTo>
                    <a:cubicBezTo>
                      <a:pt x="3644" y="11716"/>
                      <a:pt x="4525" y="10299"/>
                      <a:pt x="5501" y="8942"/>
                    </a:cubicBezTo>
                    <a:cubicBezTo>
                      <a:pt x="6501" y="7596"/>
                      <a:pt x="7573" y="6311"/>
                      <a:pt x="8740" y="5108"/>
                    </a:cubicBezTo>
                    <a:cubicBezTo>
                      <a:pt x="9013" y="4834"/>
                      <a:pt x="9275" y="4572"/>
                      <a:pt x="9537" y="4310"/>
                    </a:cubicBezTo>
                    <a:cubicBezTo>
                      <a:pt x="9787" y="4048"/>
                      <a:pt x="10061" y="3822"/>
                      <a:pt x="10311" y="3584"/>
                    </a:cubicBezTo>
                    <a:cubicBezTo>
                      <a:pt x="10811" y="3108"/>
                      <a:pt x="11299" y="2703"/>
                      <a:pt x="11740" y="2322"/>
                    </a:cubicBezTo>
                    <a:lnTo>
                      <a:pt x="12061" y="2048"/>
                    </a:lnTo>
                    <a:lnTo>
                      <a:pt x="12383" y="1798"/>
                    </a:lnTo>
                    <a:lnTo>
                      <a:pt x="12954" y="1334"/>
                    </a:lnTo>
                    <a:cubicBezTo>
                      <a:pt x="13312" y="1036"/>
                      <a:pt x="13633" y="798"/>
                      <a:pt x="13895" y="607"/>
                    </a:cubicBezTo>
                    <a:lnTo>
                      <a:pt x="14502" y="155"/>
                    </a:lnTo>
                    <a:lnTo>
                      <a:pt x="14657" y="36"/>
                    </a:lnTo>
                    <a:lnTo>
                      <a:pt x="14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307;p70">
                <a:extLst>
                  <a:ext uri="{FF2B5EF4-FFF2-40B4-BE49-F238E27FC236}">
                    <a16:creationId xmlns:a16="http://schemas.microsoft.com/office/drawing/2014/main" id="{D897A6CC-47B2-B8F8-A190-74398D82D069}"/>
                  </a:ext>
                </a:extLst>
              </p:cNvPr>
              <p:cNvSpPr/>
              <p:nvPr/>
            </p:nvSpPr>
            <p:spPr>
              <a:xfrm>
                <a:off x="5924281" y="1519483"/>
                <a:ext cx="81068" cy="81068"/>
              </a:xfrm>
              <a:custGeom>
                <a:avLst/>
                <a:gdLst/>
                <a:ahLst/>
                <a:cxnLst/>
                <a:rect l="l" t="t" r="r" b="b"/>
                <a:pathLst>
                  <a:path w="1894" h="1894" extrusionOk="0">
                    <a:moveTo>
                      <a:pt x="941" y="0"/>
                    </a:moveTo>
                    <a:cubicBezTo>
                      <a:pt x="417" y="0"/>
                      <a:pt x="1" y="429"/>
                      <a:pt x="1" y="953"/>
                    </a:cubicBezTo>
                    <a:cubicBezTo>
                      <a:pt x="1" y="1477"/>
                      <a:pt x="417" y="1893"/>
                      <a:pt x="941" y="1893"/>
                    </a:cubicBezTo>
                    <a:cubicBezTo>
                      <a:pt x="1465" y="1893"/>
                      <a:pt x="1894" y="1477"/>
                      <a:pt x="1894" y="953"/>
                    </a:cubicBezTo>
                    <a:cubicBezTo>
                      <a:pt x="1894" y="429"/>
                      <a:pt x="1465"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308;p70">
                <a:extLst>
                  <a:ext uri="{FF2B5EF4-FFF2-40B4-BE49-F238E27FC236}">
                    <a16:creationId xmlns:a16="http://schemas.microsoft.com/office/drawing/2014/main" id="{507A6A44-C15B-063D-2647-BCD6F2B9AA85}"/>
                  </a:ext>
                </a:extLst>
              </p:cNvPr>
              <p:cNvSpPr/>
              <p:nvPr/>
            </p:nvSpPr>
            <p:spPr>
              <a:xfrm>
                <a:off x="6169924" y="748952"/>
                <a:ext cx="81068" cy="81582"/>
              </a:xfrm>
              <a:custGeom>
                <a:avLst/>
                <a:gdLst/>
                <a:ahLst/>
                <a:cxnLst/>
                <a:rect l="l" t="t" r="r" b="b"/>
                <a:pathLst>
                  <a:path w="1894" h="1906" extrusionOk="0">
                    <a:moveTo>
                      <a:pt x="941" y="0"/>
                    </a:moveTo>
                    <a:cubicBezTo>
                      <a:pt x="417" y="0"/>
                      <a:pt x="1" y="429"/>
                      <a:pt x="1" y="953"/>
                    </a:cubicBezTo>
                    <a:cubicBezTo>
                      <a:pt x="1" y="1477"/>
                      <a:pt x="417" y="1905"/>
                      <a:pt x="941" y="1905"/>
                    </a:cubicBezTo>
                    <a:cubicBezTo>
                      <a:pt x="1477" y="1905"/>
                      <a:pt x="1894" y="1477"/>
                      <a:pt x="1894" y="953"/>
                    </a:cubicBezTo>
                    <a:cubicBezTo>
                      <a:pt x="1894" y="429"/>
                      <a:pt x="1477"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309;p70">
                <a:extLst>
                  <a:ext uri="{FF2B5EF4-FFF2-40B4-BE49-F238E27FC236}">
                    <a16:creationId xmlns:a16="http://schemas.microsoft.com/office/drawing/2014/main" id="{BFCBB965-E127-C0AF-5B52-4BB19454BECD}"/>
                  </a:ext>
                </a:extLst>
              </p:cNvPr>
              <p:cNvSpPr/>
              <p:nvPr/>
            </p:nvSpPr>
            <p:spPr>
              <a:xfrm>
                <a:off x="4953991" y="1647890"/>
                <a:ext cx="81582" cy="81582"/>
              </a:xfrm>
              <a:custGeom>
                <a:avLst/>
                <a:gdLst/>
                <a:ahLst/>
                <a:cxnLst/>
                <a:rect l="l" t="t" r="r" b="b"/>
                <a:pathLst>
                  <a:path w="1906" h="1906" extrusionOk="0">
                    <a:moveTo>
                      <a:pt x="953" y="1"/>
                    </a:moveTo>
                    <a:cubicBezTo>
                      <a:pt x="429" y="1"/>
                      <a:pt x="0" y="429"/>
                      <a:pt x="0" y="953"/>
                    </a:cubicBezTo>
                    <a:cubicBezTo>
                      <a:pt x="0" y="1477"/>
                      <a:pt x="429" y="1906"/>
                      <a:pt x="953" y="1906"/>
                    </a:cubicBezTo>
                    <a:cubicBezTo>
                      <a:pt x="1477" y="1906"/>
                      <a:pt x="1905" y="1477"/>
                      <a:pt x="1905" y="953"/>
                    </a:cubicBezTo>
                    <a:cubicBezTo>
                      <a:pt x="1905"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310;p70">
                <a:extLst>
                  <a:ext uri="{FF2B5EF4-FFF2-40B4-BE49-F238E27FC236}">
                    <a16:creationId xmlns:a16="http://schemas.microsoft.com/office/drawing/2014/main" id="{F13516B5-5F99-908E-C586-4B39643D6BF1}"/>
                  </a:ext>
                </a:extLst>
              </p:cNvPr>
              <p:cNvSpPr/>
              <p:nvPr/>
            </p:nvSpPr>
            <p:spPr>
              <a:xfrm>
                <a:off x="7055123" y="3547765"/>
                <a:ext cx="81068" cy="81068"/>
              </a:xfrm>
              <a:custGeom>
                <a:avLst/>
                <a:gdLst/>
                <a:ahLst/>
                <a:cxnLst/>
                <a:rect l="l" t="t" r="r" b="b"/>
                <a:pathLst>
                  <a:path w="1894" h="1894" extrusionOk="0">
                    <a:moveTo>
                      <a:pt x="953" y="0"/>
                    </a:moveTo>
                    <a:cubicBezTo>
                      <a:pt x="429" y="0"/>
                      <a:pt x="1" y="417"/>
                      <a:pt x="1" y="941"/>
                    </a:cubicBezTo>
                    <a:lnTo>
                      <a:pt x="1" y="953"/>
                    </a:lnTo>
                    <a:cubicBezTo>
                      <a:pt x="1" y="1477"/>
                      <a:pt x="429" y="1893"/>
                      <a:pt x="953" y="1893"/>
                    </a:cubicBezTo>
                    <a:cubicBezTo>
                      <a:pt x="1477" y="1893"/>
                      <a:pt x="1894" y="1465"/>
                      <a:pt x="1894" y="941"/>
                    </a:cubicBezTo>
                    <a:cubicBezTo>
                      <a:pt x="1894" y="417"/>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311;p70">
                <a:extLst>
                  <a:ext uri="{FF2B5EF4-FFF2-40B4-BE49-F238E27FC236}">
                    <a16:creationId xmlns:a16="http://schemas.microsoft.com/office/drawing/2014/main" id="{F354E82A-5048-202E-C7A1-0E22EE608074}"/>
                  </a:ext>
                </a:extLst>
              </p:cNvPr>
              <p:cNvSpPr/>
              <p:nvPr/>
            </p:nvSpPr>
            <p:spPr>
              <a:xfrm>
                <a:off x="7574445" y="3518188"/>
                <a:ext cx="81068" cy="81582"/>
              </a:xfrm>
              <a:custGeom>
                <a:avLst/>
                <a:gdLst/>
                <a:ahLst/>
                <a:cxnLst/>
                <a:rect l="l" t="t" r="r" b="b"/>
                <a:pathLst>
                  <a:path w="1894" h="1906" extrusionOk="0">
                    <a:moveTo>
                      <a:pt x="953" y="1"/>
                    </a:moveTo>
                    <a:cubicBezTo>
                      <a:pt x="429" y="1"/>
                      <a:pt x="0" y="429"/>
                      <a:pt x="0" y="953"/>
                    </a:cubicBezTo>
                    <a:cubicBezTo>
                      <a:pt x="0" y="1477"/>
                      <a:pt x="429" y="1906"/>
                      <a:pt x="953" y="1906"/>
                    </a:cubicBezTo>
                    <a:cubicBezTo>
                      <a:pt x="1477" y="1906"/>
                      <a:pt x="1893" y="1477"/>
                      <a:pt x="1893" y="953"/>
                    </a:cubicBezTo>
                    <a:cubicBezTo>
                      <a:pt x="1893"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312;p70">
                <a:extLst>
                  <a:ext uri="{FF2B5EF4-FFF2-40B4-BE49-F238E27FC236}">
                    <a16:creationId xmlns:a16="http://schemas.microsoft.com/office/drawing/2014/main" id="{9EFA76A4-4759-0972-C8B3-2172C4061F3E}"/>
                  </a:ext>
                </a:extLst>
              </p:cNvPr>
              <p:cNvSpPr/>
              <p:nvPr/>
            </p:nvSpPr>
            <p:spPr>
              <a:xfrm>
                <a:off x="5346875" y="2663037"/>
                <a:ext cx="81068" cy="81111"/>
              </a:xfrm>
              <a:custGeom>
                <a:avLst/>
                <a:gdLst/>
                <a:ahLst/>
                <a:cxnLst/>
                <a:rect l="l" t="t" r="r" b="b"/>
                <a:pathLst>
                  <a:path w="1894" h="1895" extrusionOk="0">
                    <a:moveTo>
                      <a:pt x="942" y="1"/>
                    </a:moveTo>
                    <a:cubicBezTo>
                      <a:pt x="418" y="1"/>
                      <a:pt x="1" y="430"/>
                      <a:pt x="1" y="953"/>
                    </a:cubicBezTo>
                    <a:cubicBezTo>
                      <a:pt x="1" y="1477"/>
                      <a:pt x="418" y="1894"/>
                      <a:pt x="942" y="1894"/>
                    </a:cubicBezTo>
                    <a:cubicBezTo>
                      <a:pt x="1465" y="1894"/>
                      <a:pt x="1894" y="1477"/>
                      <a:pt x="1894" y="953"/>
                    </a:cubicBezTo>
                    <a:cubicBezTo>
                      <a:pt x="1894" y="430"/>
                      <a:pt x="1465" y="1"/>
                      <a:pt x="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313;p70">
                <a:extLst>
                  <a:ext uri="{FF2B5EF4-FFF2-40B4-BE49-F238E27FC236}">
                    <a16:creationId xmlns:a16="http://schemas.microsoft.com/office/drawing/2014/main" id="{2C54CEA7-2477-DED1-D309-BEEA4DD76E15}"/>
                  </a:ext>
                </a:extLst>
              </p:cNvPr>
              <p:cNvSpPr/>
              <p:nvPr/>
            </p:nvSpPr>
            <p:spPr>
              <a:xfrm>
                <a:off x="8393386" y="1668778"/>
                <a:ext cx="81582" cy="81582"/>
              </a:xfrm>
              <a:custGeom>
                <a:avLst/>
                <a:gdLst/>
                <a:ahLst/>
                <a:cxnLst/>
                <a:rect l="l" t="t" r="r" b="b"/>
                <a:pathLst>
                  <a:path w="1906" h="1906" extrusionOk="0">
                    <a:moveTo>
                      <a:pt x="953" y="1"/>
                    </a:moveTo>
                    <a:cubicBezTo>
                      <a:pt x="429" y="1"/>
                      <a:pt x="0" y="430"/>
                      <a:pt x="0" y="953"/>
                    </a:cubicBezTo>
                    <a:cubicBezTo>
                      <a:pt x="0" y="1477"/>
                      <a:pt x="429" y="1906"/>
                      <a:pt x="953" y="1906"/>
                    </a:cubicBezTo>
                    <a:cubicBezTo>
                      <a:pt x="1477" y="1906"/>
                      <a:pt x="1905" y="1477"/>
                      <a:pt x="1905" y="953"/>
                    </a:cubicBezTo>
                    <a:cubicBezTo>
                      <a:pt x="1905" y="430"/>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314;p70">
                <a:extLst>
                  <a:ext uri="{FF2B5EF4-FFF2-40B4-BE49-F238E27FC236}">
                    <a16:creationId xmlns:a16="http://schemas.microsoft.com/office/drawing/2014/main" id="{6B81BE40-5FBC-9F8B-024F-3C23DB2F8B8D}"/>
                  </a:ext>
                </a:extLst>
              </p:cNvPr>
              <p:cNvSpPr/>
              <p:nvPr/>
            </p:nvSpPr>
            <p:spPr>
              <a:xfrm>
                <a:off x="6112868" y="1993435"/>
                <a:ext cx="81539" cy="81582"/>
              </a:xfrm>
              <a:custGeom>
                <a:avLst/>
                <a:gdLst/>
                <a:ahLst/>
                <a:cxnLst/>
                <a:rect l="l" t="t" r="r" b="b"/>
                <a:pathLst>
                  <a:path w="1905" h="1906" extrusionOk="0">
                    <a:moveTo>
                      <a:pt x="953" y="0"/>
                    </a:moveTo>
                    <a:cubicBezTo>
                      <a:pt x="429" y="0"/>
                      <a:pt x="0" y="429"/>
                      <a:pt x="0" y="953"/>
                    </a:cubicBezTo>
                    <a:cubicBezTo>
                      <a:pt x="0" y="1477"/>
                      <a:pt x="429" y="1905"/>
                      <a:pt x="953" y="1905"/>
                    </a:cubicBezTo>
                    <a:cubicBezTo>
                      <a:pt x="1476" y="1905"/>
                      <a:pt x="1905" y="1477"/>
                      <a:pt x="1905" y="953"/>
                    </a:cubicBezTo>
                    <a:cubicBezTo>
                      <a:pt x="1893" y="429"/>
                      <a:pt x="1476"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315;p70">
                <a:extLst>
                  <a:ext uri="{FF2B5EF4-FFF2-40B4-BE49-F238E27FC236}">
                    <a16:creationId xmlns:a16="http://schemas.microsoft.com/office/drawing/2014/main" id="{01274CA8-2A48-0EBC-4237-F8E557AE2607}"/>
                  </a:ext>
                </a:extLst>
              </p:cNvPr>
              <p:cNvSpPr/>
              <p:nvPr/>
            </p:nvSpPr>
            <p:spPr>
              <a:xfrm>
                <a:off x="5286737" y="1977127"/>
                <a:ext cx="81111" cy="81582"/>
              </a:xfrm>
              <a:custGeom>
                <a:avLst/>
                <a:gdLst/>
                <a:ahLst/>
                <a:cxnLst/>
                <a:rect l="l" t="t" r="r" b="b"/>
                <a:pathLst>
                  <a:path w="1895" h="1906" extrusionOk="0">
                    <a:moveTo>
                      <a:pt x="953" y="0"/>
                    </a:moveTo>
                    <a:cubicBezTo>
                      <a:pt x="430" y="0"/>
                      <a:pt x="1" y="429"/>
                      <a:pt x="1" y="953"/>
                    </a:cubicBezTo>
                    <a:cubicBezTo>
                      <a:pt x="1" y="1477"/>
                      <a:pt x="430" y="1905"/>
                      <a:pt x="953" y="1905"/>
                    </a:cubicBezTo>
                    <a:cubicBezTo>
                      <a:pt x="1477" y="1905"/>
                      <a:pt x="1894" y="1477"/>
                      <a:pt x="1894" y="953"/>
                    </a:cubicBezTo>
                    <a:cubicBezTo>
                      <a:pt x="1894" y="429"/>
                      <a:pt x="1477"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316;p70">
                <a:extLst>
                  <a:ext uri="{FF2B5EF4-FFF2-40B4-BE49-F238E27FC236}">
                    <a16:creationId xmlns:a16="http://schemas.microsoft.com/office/drawing/2014/main" id="{BC152A9F-834C-4828-B009-D771D748E4D1}"/>
                  </a:ext>
                </a:extLst>
              </p:cNvPr>
              <p:cNvSpPr/>
              <p:nvPr/>
            </p:nvSpPr>
            <p:spPr>
              <a:xfrm>
                <a:off x="7952563" y="1822182"/>
                <a:ext cx="81582" cy="81582"/>
              </a:xfrm>
              <a:custGeom>
                <a:avLst/>
                <a:gdLst/>
                <a:ahLst/>
                <a:cxnLst/>
                <a:rect l="l" t="t" r="r" b="b"/>
                <a:pathLst>
                  <a:path w="1906" h="1906" extrusionOk="0">
                    <a:moveTo>
                      <a:pt x="953" y="1"/>
                    </a:moveTo>
                    <a:cubicBezTo>
                      <a:pt x="429" y="1"/>
                      <a:pt x="12" y="429"/>
                      <a:pt x="1" y="953"/>
                    </a:cubicBezTo>
                    <a:cubicBezTo>
                      <a:pt x="1" y="1477"/>
                      <a:pt x="429" y="1906"/>
                      <a:pt x="953" y="1906"/>
                    </a:cubicBezTo>
                    <a:cubicBezTo>
                      <a:pt x="1477" y="1906"/>
                      <a:pt x="1906" y="1477"/>
                      <a:pt x="1906" y="953"/>
                    </a:cubicBezTo>
                    <a:cubicBezTo>
                      <a:pt x="1906" y="429"/>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317;p70">
                <a:extLst>
                  <a:ext uri="{FF2B5EF4-FFF2-40B4-BE49-F238E27FC236}">
                    <a16:creationId xmlns:a16="http://schemas.microsoft.com/office/drawing/2014/main" id="{80AC908F-7CDE-199C-2365-16428B5A8F14}"/>
                  </a:ext>
                </a:extLst>
              </p:cNvPr>
              <p:cNvSpPr/>
              <p:nvPr/>
            </p:nvSpPr>
            <p:spPr>
              <a:xfrm>
                <a:off x="7920974" y="1284540"/>
                <a:ext cx="81582" cy="81068"/>
              </a:xfrm>
              <a:custGeom>
                <a:avLst/>
                <a:gdLst/>
                <a:ahLst/>
                <a:cxnLst/>
                <a:rect l="l" t="t" r="r" b="b"/>
                <a:pathLst>
                  <a:path w="1906" h="1894" extrusionOk="0">
                    <a:moveTo>
                      <a:pt x="953" y="1"/>
                    </a:moveTo>
                    <a:cubicBezTo>
                      <a:pt x="429" y="1"/>
                      <a:pt x="0" y="417"/>
                      <a:pt x="0" y="941"/>
                    </a:cubicBezTo>
                    <a:cubicBezTo>
                      <a:pt x="0" y="1465"/>
                      <a:pt x="429" y="1894"/>
                      <a:pt x="953" y="1894"/>
                    </a:cubicBezTo>
                    <a:cubicBezTo>
                      <a:pt x="1477" y="1894"/>
                      <a:pt x="1905" y="1465"/>
                      <a:pt x="1905" y="941"/>
                    </a:cubicBezTo>
                    <a:cubicBezTo>
                      <a:pt x="1905" y="417"/>
                      <a:pt x="1477" y="1"/>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318;p70">
                <a:extLst>
                  <a:ext uri="{FF2B5EF4-FFF2-40B4-BE49-F238E27FC236}">
                    <a16:creationId xmlns:a16="http://schemas.microsoft.com/office/drawing/2014/main" id="{8927A13C-B713-646A-BB65-D5A157002ED9}"/>
                  </a:ext>
                </a:extLst>
              </p:cNvPr>
              <p:cNvSpPr/>
              <p:nvPr/>
            </p:nvSpPr>
            <p:spPr>
              <a:xfrm>
                <a:off x="8377592" y="2843450"/>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319;p70">
                <a:extLst>
                  <a:ext uri="{FF2B5EF4-FFF2-40B4-BE49-F238E27FC236}">
                    <a16:creationId xmlns:a16="http://schemas.microsoft.com/office/drawing/2014/main" id="{343D9DDC-A57D-81AB-0E4E-37D893C87581}"/>
                  </a:ext>
                </a:extLst>
              </p:cNvPr>
              <p:cNvSpPr/>
              <p:nvPr/>
            </p:nvSpPr>
            <p:spPr>
              <a:xfrm>
                <a:off x="8034101" y="2254359"/>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320;p70">
                <a:extLst>
                  <a:ext uri="{FF2B5EF4-FFF2-40B4-BE49-F238E27FC236}">
                    <a16:creationId xmlns:a16="http://schemas.microsoft.com/office/drawing/2014/main" id="{6DB277BC-2BD9-F15B-6770-69CD017D771B}"/>
                  </a:ext>
                </a:extLst>
              </p:cNvPr>
              <p:cNvSpPr/>
              <p:nvPr/>
            </p:nvSpPr>
            <p:spPr>
              <a:xfrm>
                <a:off x="7639676" y="2966807"/>
                <a:ext cx="40791" cy="40791"/>
              </a:xfrm>
              <a:custGeom>
                <a:avLst/>
                <a:gdLst/>
                <a:ahLst/>
                <a:cxnLst/>
                <a:rect l="l" t="t" r="r" b="b"/>
                <a:pathLst>
                  <a:path w="953" h="953" extrusionOk="0">
                    <a:moveTo>
                      <a:pt x="476" y="0"/>
                    </a:moveTo>
                    <a:cubicBezTo>
                      <a:pt x="214" y="0"/>
                      <a:pt x="12" y="202"/>
                      <a:pt x="0" y="464"/>
                    </a:cubicBezTo>
                    <a:lnTo>
                      <a:pt x="0" y="476"/>
                    </a:lnTo>
                    <a:cubicBezTo>
                      <a:pt x="0" y="738"/>
                      <a:pt x="214" y="953"/>
                      <a:pt x="476" y="953"/>
                    </a:cubicBezTo>
                    <a:cubicBezTo>
                      <a:pt x="738" y="953"/>
                      <a:pt x="953" y="738"/>
                      <a:pt x="953" y="476"/>
                    </a:cubicBezTo>
                    <a:cubicBezTo>
                      <a:pt x="953" y="214"/>
                      <a:pt x="738"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321;p70">
                <a:extLst>
                  <a:ext uri="{FF2B5EF4-FFF2-40B4-BE49-F238E27FC236}">
                    <a16:creationId xmlns:a16="http://schemas.microsoft.com/office/drawing/2014/main" id="{5C2A77B1-3477-FCAC-050C-13951415B7B6}"/>
                  </a:ext>
                </a:extLst>
              </p:cNvPr>
              <p:cNvSpPr/>
              <p:nvPr/>
            </p:nvSpPr>
            <p:spPr>
              <a:xfrm>
                <a:off x="7847568" y="2245157"/>
                <a:ext cx="40320" cy="40834"/>
              </a:xfrm>
              <a:custGeom>
                <a:avLst/>
                <a:gdLst/>
                <a:ahLst/>
                <a:cxnLst/>
                <a:rect l="l" t="t" r="r" b="b"/>
                <a:pathLst>
                  <a:path w="942" h="954" extrusionOk="0">
                    <a:moveTo>
                      <a:pt x="465" y="1"/>
                    </a:moveTo>
                    <a:cubicBezTo>
                      <a:pt x="215" y="1"/>
                      <a:pt x="1" y="203"/>
                      <a:pt x="1" y="465"/>
                    </a:cubicBezTo>
                    <a:lnTo>
                      <a:pt x="1" y="477"/>
                    </a:lnTo>
                    <a:cubicBezTo>
                      <a:pt x="1" y="739"/>
                      <a:pt x="203" y="953"/>
                      <a:pt x="465" y="953"/>
                    </a:cubicBezTo>
                    <a:cubicBezTo>
                      <a:pt x="727" y="953"/>
                      <a:pt x="941" y="739"/>
                      <a:pt x="941" y="477"/>
                    </a:cubicBezTo>
                    <a:cubicBezTo>
                      <a:pt x="941" y="215"/>
                      <a:pt x="73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322;p70">
                <a:extLst>
                  <a:ext uri="{FF2B5EF4-FFF2-40B4-BE49-F238E27FC236}">
                    <a16:creationId xmlns:a16="http://schemas.microsoft.com/office/drawing/2014/main" id="{1AC09466-60C8-469F-1609-05E110459A21}"/>
                  </a:ext>
                </a:extLst>
              </p:cNvPr>
              <p:cNvSpPr/>
              <p:nvPr/>
            </p:nvSpPr>
            <p:spPr>
              <a:xfrm>
                <a:off x="7556597" y="1788026"/>
                <a:ext cx="41304" cy="40363"/>
              </a:xfrm>
              <a:custGeom>
                <a:avLst/>
                <a:gdLst/>
                <a:ahLst/>
                <a:cxnLst/>
                <a:rect l="l" t="t" r="r" b="b"/>
                <a:pathLst>
                  <a:path w="965" h="943" extrusionOk="0">
                    <a:moveTo>
                      <a:pt x="489" y="1"/>
                    </a:moveTo>
                    <a:cubicBezTo>
                      <a:pt x="227" y="1"/>
                      <a:pt x="12" y="203"/>
                      <a:pt x="12" y="465"/>
                    </a:cubicBezTo>
                    <a:cubicBezTo>
                      <a:pt x="0" y="727"/>
                      <a:pt x="215" y="942"/>
                      <a:pt x="477" y="942"/>
                    </a:cubicBezTo>
                    <a:cubicBezTo>
                      <a:pt x="484" y="942"/>
                      <a:pt x="491" y="942"/>
                      <a:pt x="497" y="942"/>
                    </a:cubicBezTo>
                    <a:cubicBezTo>
                      <a:pt x="750" y="942"/>
                      <a:pt x="953" y="732"/>
                      <a:pt x="953" y="477"/>
                    </a:cubicBezTo>
                    <a:cubicBezTo>
                      <a:pt x="965" y="215"/>
                      <a:pt x="751" y="1"/>
                      <a:pt x="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323;p70">
                <a:extLst>
                  <a:ext uri="{FF2B5EF4-FFF2-40B4-BE49-F238E27FC236}">
                    <a16:creationId xmlns:a16="http://schemas.microsoft.com/office/drawing/2014/main" id="{B18052C0-28F7-792B-6E30-B2569F23C3EB}"/>
                  </a:ext>
                </a:extLst>
              </p:cNvPr>
              <p:cNvSpPr/>
              <p:nvPr/>
            </p:nvSpPr>
            <p:spPr>
              <a:xfrm>
                <a:off x="8258857" y="2254359"/>
                <a:ext cx="40277" cy="40791"/>
              </a:xfrm>
              <a:custGeom>
                <a:avLst/>
                <a:gdLst/>
                <a:ahLst/>
                <a:cxnLst/>
                <a:rect l="l" t="t" r="r" b="b"/>
                <a:pathLst>
                  <a:path w="941" h="953" extrusionOk="0">
                    <a:moveTo>
                      <a:pt x="465" y="0"/>
                    </a:moveTo>
                    <a:cubicBezTo>
                      <a:pt x="203" y="0"/>
                      <a:pt x="0" y="214"/>
                      <a:pt x="0" y="476"/>
                    </a:cubicBezTo>
                    <a:cubicBezTo>
                      <a:pt x="0" y="738"/>
                      <a:pt x="203" y="953"/>
                      <a:pt x="465" y="953"/>
                    </a:cubicBezTo>
                    <a:cubicBezTo>
                      <a:pt x="738" y="953"/>
                      <a:pt x="941" y="738"/>
                      <a:pt x="941" y="476"/>
                    </a:cubicBezTo>
                    <a:cubicBezTo>
                      <a:pt x="941" y="214"/>
                      <a:pt x="738"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324;p70">
                <a:extLst>
                  <a:ext uri="{FF2B5EF4-FFF2-40B4-BE49-F238E27FC236}">
                    <a16:creationId xmlns:a16="http://schemas.microsoft.com/office/drawing/2014/main" id="{A1234637-D407-F2D5-70C8-7EC32CCBE24C}"/>
                  </a:ext>
                </a:extLst>
              </p:cNvPr>
              <p:cNvSpPr/>
              <p:nvPr/>
            </p:nvSpPr>
            <p:spPr>
              <a:xfrm>
                <a:off x="5550230" y="3055964"/>
                <a:ext cx="40791" cy="40320"/>
              </a:xfrm>
              <a:custGeom>
                <a:avLst/>
                <a:gdLst/>
                <a:ahLst/>
                <a:cxnLst/>
                <a:rect l="l" t="t" r="r" b="b"/>
                <a:pathLst>
                  <a:path w="953" h="942" extrusionOk="0">
                    <a:moveTo>
                      <a:pt x="477" y="1"/>
                    </a:moveTo>
                    <a:cubicBezTo>
                      <a:pt x="215" y="1"/>
                      <a:pt x="1" y="215"/>
                      <a:pt x="1" y="477"/>
                    </a:cubicBezTo>
                    <a:cubicBezTo>
                      <a:pt x="1" y="739"/>
                      <a:pt x="215" y="941"/>
                      <a:pt x="477" y="941"/>
                    </a:cubicBezTo>
                    <a:cubicBezTo>
                      <a:pt x="739" y="941"/>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325;p70">
                <a:extLst>
                  <a:ext uri="{FF2B5EF4-FFF2-40B4-BE49-F238E27FC236}">
                    <a16:creationId xmlns:a16="http://schemas.microsoft.com/office/drawing/2014/main" id="{7A6AB1C6-74A5-EBEE-05F1-041433C0EB8B}"/>
                  </a:ext>
                </a:extLst>
              </p:cNvPr>
              <p:cNvSpPr/>
              <p:nvPr/>
            </p:nvSpPr>
            <p:spPr>
              <a:xfrm>
                <a:off x="5691906" y="2949472"/>
                <a:ext cx="40791" cy="40791"/>
              </a:xfrm>
              <a:custGeom>
                <a:avLst/>
                <a:gdLst/>
                <a:ahLst/>
                <a:cxnLst/>
                <a:rect l="l" t="t" r="r" b="b"/>
                <a:pathLst>
                  <a:path w="953" h="953" extrusionOk="0">
                    <a:moveTo>
                      <a:pt x="477" y="0"/>
                    </a:moveTo>
                    <a:cubicBezTo>
                      <a:pt x="215" y="0"/>
                      <a:pt x="0" y="215"/>
                      <a:pt x="0" y="477"/>
                    </a:cubicBezTo>
                    <a:cubicBezTo>
                      <a:pt x="0" y="738"/>
                      <a:pt x="215" y="953"/>
                      <a:pt x="477" y="953"/>
                    </a:cubicBezTo>
                    <a:cubicBezTo>
                      <a:pt x="739" y="953"/>
                      <a:pt x="953" y="738"/>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326;p70">
                <a:extLst>
                  <a:ext uri="{FF2B5EF4-FFF2-40B4-BE49-F238E27FC236}">
                    <a16:creationId xmlns:a16="http://schemas.microsoft.com/office/drawing/2014/main" id="{D2884FC5-A634-A21A-6871-A6A8364E8977}"/>
                  </a:ext>
                </a:extLst>
              </p:cNvPr>
              <p:cNvSpPr/>
              <p:nvPr/>
            </p:nvSpPr>
            <p:spPr>
              <a:xfrm>
                <a:off x="5398366" y="3151799"/>
                <a:ext cx="40791" cy="40791"/>
              </a:xfrm>
              <a:custGeom>
                <a:avLst/>
                <a:gdLst/>
                <a:ahLst/>
                <a:cxnLst/>
                <a:rect l="l" t="t" r="r" b="b"/>
                <a:pathLst>
                  <a:path w="953" h="953" extrusionOk="0">
                    <a:moveTo>
                      <a:pt x="477" y="0"/>
                    </a:moveTo>
                    <a:cubicBezTo>
                      <a:pt x="215" y="0"/>
                      <a:pt x="0" y="202"/>
                      <a:pt x="0" y="464"/>
                    </a:cubicBezTo>
                    <a:lnTo>
                      <a:pt x="0" y="476"/>
                    </a:lnTo>
                    <a:cubicBezTo>
                      <a:pt x="0"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327;p70">
                <a:extLst>
                  <a:ext uri="{FF2B5EF4-FFF2-40B4-BE49-F238E27FC236}">
                    <a16:creationId xmlns:a16="http://schemas.microsoft.com/office/drawing/2014/main" id="{C027A346-9C9D-61E5-3581-5D6F061B5C09}"/>
                  </a:ext>
                </a:extLst>
              </p:cNvPr>
              <p:cNvSpPr/>
              <p:nvPr/>
            </p:nvSpPr>
            <p:spPr>
              <a:xfrm>
                <a:off x="6198473" y="31706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328;p70">
                <a:extLst>
                  <a:ext uri="{FF2B5EF4-FFF2-40B4-BE49-F238E27FC236}">
                    <a16:creationId xmlns:a16="http://schemas.microsoft.com/office/drawing/2014/main" id="{BB909569-C62B-F924-B811-F8712ECEBDC6}"/>
                  </a:ext>
                </a:extLst>
              </p:cNvPr>
              <p:cNvSpPr/>
              <p:nvPr/>
            </p:nvSpPr>
            <p:spPr>
              <a:xfrm>
                <a:off x="6069510" y="3483048"/>
                <a:ext cx="40834" cy="40791"/>
              </a:xfrm>
              <a:custGeom>
                <a:avLst/>
                <a:gdLst/>
                <a:ahLst/>
                <a:cxnLst/>
                <a:rect l="l" t="t" r="r" b="b"/>
                <a:pathLst>
                  <a:path w="954" h="953" extrusionOk="0">
                    <a:moveTo>
                      <a:pt x="477" y="0"/>
                    </a:moveTo>
                    <a:cubicBezTo>
                      <a:pt x="215" y="0"/>
                      <a:pt x="1" y="214"/>
                      <a:pt x="1" y="476"/>
                    </a:cubicBezTo>
                    <a:cubicBezTo>
                      <a:pt x="1" y="738"/>
                      <a:pt x="215" y="953"/>
                      <a:pt x="477" y="953"/>
                    </a:cubicBezTo>
                    <a:cubicBezTo>
                      <a:pt x="739" y="953"/>
                      <a:pt x="953" y="738"/>
                      <a:pt x="953" y="476"/>
                    </a:cubicBezTo>
                    <a:cubicBezTo>
                      <a:pt x="953" y="214"/>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329;p70">
                <a:extLst>
                  <a:ext uri="{FF2B5EF4-FFF2-40B4-BE49-F238E27FC236}">
                    <a16:creationId xmlns:a16="http://schemas.microsoft.com/office/drawing/2014/main" id="{CC01ADCF-F300-BFCB-7BE8-E04F6C22A489}"/>
                  </a:ext>
                </a:extLst>
              </p:cNvPr>
              <p:cNvSpPr/>
              <p:nvPr/>
            </p:nvSpPr>
            <p:spPr>
              <a:xfrm>
                <a:off x="6295293" y="3388754"/>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39"/>
                      <a:pt x="953" y="477"/>
                    </a:cubicBezTo>
                    <a:cubicBezTo>
                      <a:pt x="953" y="215"/>
                      <a:pt x="739"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330;p70">
                <a:extLst>
                  <a:ext uri="{FF2B5EF4-FFF2-40B4-BE49-F238E27FC236}">
                    <a16:creationId xmlns:a16="http://schemas.microsoft.com/office/drawing/2014/main" id="{E202253E-B607-871E-1C2B-CC1870D172C7}"/>
                  </a:ext>
                </a:extLst>
              </p:cNvPr>
              <p:cNvSpPr/>
              <p:nvPr/>
            </p:nvSpPr>
            <p:spPr>
              <a:xfrm>
                <a:off x="7610100" y="1560231"/>
                <a:ext cx="40834" cy="40834"/>
              </a:xfrm>
              <a:custGeom>
                <a:avLst/>
                <a:gdLst/>
                <a:ahLst/>
                <a:cxnLst/>
                <a:rect l="l" t="t" r="r" b="b"/>
                <a:pathLst>
                  <a:path w="954" h="954" extrusionOk="0">
                    <a:moveTo>
                      <a:pt x="477" y="1"/>
                    </a:moveTo>
                    <a:cubicBezTo>
                      <a:pt x="215" y="1"/>
                      <a:pt x="1" y="215"/>
                      <a:pt x="1" y="477"/>
                    </a:cubicBezTo>
                    <a:cubicBezTo>
                      <a:pt x="1" y="739"/>
                      <a:pt x="215" y="953"/>
                      <a:pt x="477" y="953"/>
                    </a:cubicBezTo>
                    <a:cubicBezTo>
                      <a:pt x="739" y="953"/>
                      <a:pt x="953" y="739"/>
                      <a:pt x="953" y="477"/>
                    </a:cubicBezTo>
                    <a:cubicBezTo>
                      <a:pt x="953" y="215"/>
                      <a:pt x="739"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331;p70">
                <a:extLst>
                  <a:ext uri="{FF2B5EF4-FFF2-40B4-BE49-F238E27FC236}">
                    <a16:creationId xmlns:a16="http://schemas.microsoft.com/office/drawing/2014/main" id="{8E9C577E-DEC1-B3ED-6AD8-225B544DEA1F}"/>
                  </a:ext>
                </a:extLst>
              </p:cNvPr>
              <p:cNvSpPr/>
              <p:nvPr/>
            </p:nvSpPr>
            <p:spPr>
              <a:xfrm>
                <a:off x="7130027" y="1323790"/>
                <a:ext cx="40834" cy="40791"/>
              </a:xfrm>
              <a:custGeom>
                <a:avLst/>
                <a:gdLst/>
                <a:ahLst/>
                <a:cxnLst/>
                <a:rect l="l" t="t" r="r" b="b"/>
                <a:pathLst>
                  <a:path w="954" h="953" extrusionOk="0">
                    <a:moveTo>
                      <a:pt x="477" y="0"/>
                    </a:moveTo>
                    <a:cubicBezTo>
                      <a:pt x="215" y="0"/>
                      <a:pt x="1" y="215"/>
                      <a:pt x="1" y="477"/>
                    </a:cubicBezTo>
                    <a:cubicBezTo>
                      <a:pt x="1" y="739"/>
                      <a:pt x="203" y="953"/>
                      <a:pt x="465"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332;p70">
                <a:extLst>
                  <a:ext uri="{FF2B5EF4-FFF2-40B4-BE49-F238E27FC236}">
                    <a16:creationId xmlns:a16="http://schemas.microsoft.com/office/drawing/2014/main" id="{E3C91E5F-7CA4-7B67-5141-A13F24FD269E}"/>
                  </a:ext>
                </a:extLst>
              </p:cNvPr>
              <p:cNvSpPr/>
              <p:nvPr/>
            </p:nvSpPr>
            <p:spPr>
              <a:xfrm>
                <a:off x="6535329" y="1268232"/>
                <a:ext cx="40791" cy="40834"/>
              </a:xfrm>
              <a:custGeom>
                <a:avLst/>
                <a:gdLst/>
                <a:ahLst/>
                <a:cxnLst/>
                <a:rect l="l" t="t" r="r" b="b"/>
                <a:pathLst>
                  <a:path w="953" h="954" extrusionOk="0">
                    <a:moveTo>
                      <a:pt x="477" y="1"/>
                    </a:moveTo>
                    <a:cubicBezTo>
                      <a:pt x="215" y="1"/>
                      <a:pt x="0" y="215"/>
                      <a:pt x="0" y="477"/>
                    </a:cubicBezTo>
                    <a:cubicBezTo>
                      <a:pt x="0" y="739"/>
                      <a:pt x="215" y="953"/>
                      <a:pt x="477" y="953"/>
                    </a:cubicBezTo>
                    <a:cubicBezTo>
                      <a:pt x="738" y="953"/>
                      <a:pt x="953" y="739"/>
                      <a:pt x="953" y="477"/>
                    </a:cubicBezTo>
                    <a:cubicBezTo>
                      <a:pt x="953" y="215"/>
                      <a:pt x="738"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333;p70">
                <a:extLst>
                  <a:ext uri="{FF2B5EF4-FFF2-40B4-BE49-F238E27FC236}">
                    <a16:creationId xmlns:a16="http://schemas.microsoft.com/office/drawing/2014/main" id="{9BFA4269-2B98-8298-64BB-962AC93FA3D6}"/>
                  </a:ext>
                </a:extLst>
              </p:cNvPr>
              <p:cNvSpPr/>
              <p:nvPr/>
            </p:nvSpPr>
            <p:spPr>
              <a:xfrm>
                <a:off x="5600180" y="780541"/>
                <a:ext cx="40791" cy="40791"/>
              </a:xfrm>
              <a:custGeom>
                <a:avLst/>
                <a:gdLst/>
                <a:ahLst/>
                <a:cxnLst/>
                <a:rect l="l" t="t" r="r" b="b"/>
                <a:pathLst>
                  <a:path w="953" h="953" extrusionOk="0">
                    <a:moveTo>
                      <a:pt x="477" y="0"/>
                    </a:moveTo>
                    <a:cubicBezTo>
                      <a:pt x="215" y="0"/>
                      <a:pt x="0" y="215"/>
                      <a:pt x="0" y="477"/>
                    </a:cubicBezTo>
                    <a:cubicBezTo>
                      <a:pt x="0" y="739"/>
                      <a:pt x="215" y="953"/>
                      <a:pt x="477" y="953"/>
                    </a:cubicBezTo>
                    <a:cubicBezTo>
                      <a:pt x="739" y="953"/>
                      <a:pt x="953" y="750"/>
                      <a:pt x="953" y="489"/>
                    </a:cubicBezTo>
                    <a:cubicBezTo>
                      <a:pt x="953" y="227"/>
                      <a:pt x="739" y="12"/>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334;p70">
                <a:extLst>
                  <a:ext uri="{FF2B5EF4-FFF2-40B4-BE49-F238E27FC236}">
                    <a16:creationId xmlns:a16="http://schemas.microsoft.com/office/drawing/2014/main" id="{D17D0F52-6373-29C8-FA97-8BF33F8D4774}"/>
                  </a:ext>
                </a:extLst>
              </p:cNvPr>
              <p:cNvSpPr/>
              <p:nvPr/>
            </p:nvSpPr>
            <p:spPr>
              <a:xfrm>
                <a:off x="7162129" y="747411"/>
                <a:ext cx="40320" cy="40791"/>
              </a:xfrm>
              <a:custGeom>
                <a:avLst/>
                <a:gdLst/>
                <a:ahLst/>
                <a:cxnLst/>
                <a:rect l="l" t="t" r="r" b="b"/>
                <a:pathLst>
                  <a:path w="942" h="953" extrusionOk="0">
                    <a:moveTo>
                      <a:pt x="465" y="0"/>
                    </a:moveTo>
                    <a:cubicBezTo>
                      <a:pt x="203" y="12"/>
                      <a:pt x="1" y="215"/>
                      <a:pt x="1" y="477"/>
                    </a:cubicBezTo>
                    <a:cubicBezTo>
                      <a:pt x="1" y="739"/>
                      <a:pt x="203" y="953"/>
                      <a:pt x="465" y="953"/>
                    </a:cubicBezTo>
                    <a:cubicBezTo>
                      <a:pt x="727" y="953"/>
                      <a:pt x="942" y="739"/>
                      <a:pt x="942" y="477"/>
                    </a:cubicBezTo>
                    <a:cubicBezTo>
                      <a:pt x="942" y="215"/>
                      <a:pt x="739"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335;p70">
                <a:extLst>
                  <a:ext uri="{FF2B5EF4-FFF2-40B4-BE49-F238E27FC236}">
                    <a16:creationId xmlns:a16="http://schemas.microsoft.com/office/drawing/2014/main" id="{1A0018E7-A32D-41A2-CDCC-1E7B3ED4AE72}"/>
                  </a:ext>
                </a:extLst>
              </p:cNvPr>
              <p:cNvSpPr/>
              <p:nvPr/>
            </p:nvSpPr>
            <p:spPr>
              <a:xfrm>
                <a:off x="7394076" y="1815548"/>
                <a:ext cx="304240" cy="1189524"/>
              </a:xfrm>
              <a:custGeom>
                <a:avLst/>
                <a:gdLst/>
                <a:ahLst/>
                <a:cxnLst/>
                <a:rect l="l" t="t" r="r" b="b"/>
                <a:pathLst>
                  <a:path w="7108" h="27791" extrusionOk="0">
                    <a:moveTo>
                      <a:pt x="4250" y="1"/>
                    </a:moveTo>
                    <a:lnTo>
                      <a:pt x="4250" y="1"/>
                    </a:lnTo>
                    <a:cubicBezTo>
                      <a:pt x="4262" y="25"/>
                      <a:pt x="4274" y="49"/>
                      <a:pt x="4286" y="72"/>
                    </a:cubicBezTo>
                    <a:lnTo>
                      <a:pt x="4393" y="275"/>
                    </a:lnTo>
                    <a:cubicBezTo>
                      <a:pt x="4488" y="453"/>
                      <a:pt x="4619" y="715"/>
                      <a:pt x="4774" y="1061"/>
                    </a:cubicBezTo>
                    <a:cubicBezTo>
                      <a:pt x="5226" y="2037"/>
                      <a:pt x="5607" y="3049"/>
                      <a:pt x="5917" y="4073"/>
                    </a:cubicBezTo>
                    <a:cubicBezTo>
                      <a:pt x="6381" y="5597"/>
                      <a:pt x="6703" y="7157"/>
                      <a:pt x="6881" y="8740"/>
                    </a:cubicBezTo>
                    <a:cubicBezTo>
                      <a:pt x="6893" y="8966"/>
                      <a:pt x="6917" y="9181"/>
                      <a:pt x="6929" y="9419"/>
                    </a:cubicBezTo>
                    <a:cubicBezTo>
                      <a:pt x="6953" y="9657"/>
                      <a:pt x="6964" y="9883"/>
                      <a:pt x="6976" y="10121"/>
                    </a:cubicBezTo>
                    <a:cubicBezTo>
                      <a:pt x="6976" y="10347"/>
                      <a:pt x="6988" y="10586"/>
                      <a:pt x="7000" y="10836"/>
                    </a:cubicBezTo>
                    <a:cubicBezTo>
                      <a:pt x="7012" y="11074"/>
                      <a:pt x="7000" y="11312"/>
                      <a:pt x="7000" y="11562"/>
                    </a:cubicBezTo>
                    <a:lnTo>
                      <a:pt x="7000" y="11931"/>
                    </a:lnTo>
                    <a:cubicBezTo>
                      <a:pt x="7000" y="12050"/>
                      <a:pt x="6988" y="12169"/>
                      <a:pt x="6976" y="12300"/>
                    </a:cubicBezTo>
                    <a:lnTo>
                      <a:pt x="6929" y="13050"/>
                    </a:lnTo>
                    <a:cubicBezTo>
                      <a:pt x="6869" y="13550"/>
                      <a:pt x="6834" y="14062"/>
                      <a:pt x="6738" y="14574"/>
                    </a:cubicBezTo>
                    <a:cubicBezTo>
                      <a:pt x="6441" y="16503"/>
                      <a:pt x="5893" y="18384"/>
                      <a:pt x="5107" y="20170"/>
                    </a:cubicBezTo>
                    <a:cubicBezTo>
                      <a:pt x="4452" y="21623"/>
                      <a:pt x="3678" y="23016"/>
                      <a:pt x="2762" y="24325"/>
                    </a:cubicBezTo>
                    <a:lnTo>
                      <a:pt x="2202" y="25123"/>
                    </a:lnTo>
                    <a:cubicBezTo>
                      <a:pt x="2023" y="25373"/>
                      <a:pt x="1845" y="25599"/>
                      <a:pt x="1678" y="25802"/>
                    </a:cubicBezTo>
                    <a:lnTo>
                      <a:pt x="1202" y="26397"/>
                    </a:lnTo>
                    <a:cubicBezTo>
                      <a:pt x="1059" y="26576"/>
                      <a:pt x="916" y="26730"/>
                      <a:pt x="797" y="26885"/>
                    </a:cubicBezTo>
                    <a:lnTo>
                      <a:pt x="214" y="27540"/>
                    </a:lnTo>
                    <a:lnTo>
                      <a:pt x="76" y="27712"/>
                    </a:lnTo>
                    <a:lnTo>
                      <a:pt x="214" y="27564"/>
                    </a:lnTo>
                    <a:lnTo>
                      <a:pt x="809" y="26921"/>
                    </a:lnTo>
                    <a:cubicBezTo>
                      <a:pt x="940" y="26778"/>
                      <a:pt x="1083" y="26623"/>
                      <a:pt x="1226" y="26445"/>
                    </a:cubicBezTo>
                    <a:lnTo>
                      <a:pt x="1702" y="25849"/>
                    </a:lnTo>
                    <a:cubicBezTo>
                      <a:pt x="1881" y="25635"/>
                      <a:pt x="2059" y="25421"/>
                      <a:pt x="2250" y="25171"/>
                    </a:cubicBezTo>
                    <a:lnTo>
                      <a:pt x="2809" y="24385"/>
                    </a:lnTo>
                    <a:cubicBezTo>
                      <a:pt x="3738" y="23075"/>
                      <a:pt x="4536" y="21682"/>
                      <a:pt x="5179" y="20218"/>
                    </a:cubicBezTo>
                    <a:cubicBezTo>
                      <a:pt x="5976" y="18432"/>
                      <a:pt x="6536" y="16539"/>
                      <a:pt x="6834" y="14598"/>
                    </a:cubicBezTo>
                    <a:cubicBezTo>
                      <a:pt x="6929" y="14086"/>
                      <a:pt x="6964" y="13574"/>
                      <a:pt x="7024" y="13062"/>
                    </a:cubicBezTo>
                    <a:lnTo>
                      <a:pt x="7072" y="12312"/>
                    </a:lnTo>
                    <a:cubicBezTo>
                      <a:pt x="7072" y="12193"/>
                      <a:pt x="7084" y="12062"/>
                      <a:pt x="7095" y="11943"/>
                    </a:cubicBezTo>
                    <a:cubicBezTo>
                      <a:pt x="7107" y="11824"/>
                      <a:pt x="7095" y="11693"/>
                      <a:pt x="7095" y="11574"/>
                    </a:cubicBezTo>
                    <a:lnTo>
                      <a:pt x="7095" y="10836"/>
                    </a:lnTo>
                    <a:lnTo>
                      <a:pt x="7072" y="10121"/>
                    </a:lnTo>
                    <a:cubicBezTo>
                      <a:pt x="7072" y="9883"/>
                      <a:pt x="7048" y="9657"/>
                      <a:pt x="7024" y="9419"/>
                    </a:cubicBezTo>
                    <a:cubicBezTo>
                      <a:pt x="7012" y="9193"/>
                      <a:pt x="6988" y="8966"/>
                      <a:pt x="6964" y="8740"/>
                    </a:cubicBezTo>
                    <a:cubicBezTo>
                      <a:pt x="6798" y="7145"/>
                      <a:pt x="6464" y="5573"/>
                      <a:pt x="5988" y="4049"/>
                    </a:cubicBezTo>
                    <a:cubicBezTo>
                      <a:pt x="5679" y="3013"/>
                      <a:pt x="5286" y="2013"/>
                      <a:pt x="4821" y="1037"/>
                    </a:cubicBezTo>
                    <a:cubicBezTo>
                      <a:pt x="4655" y="691"/>
                      <a:pt x="4512" y="430"/>
                      <a:pt x="4417" y="263"/>
                    </a:cubicBezTo>
                    <a:cubicBezTo>
                      <a:pt x="4369" y="168"/>
                      <a:pt x="4321" y="108"/>
                      <a:pt x="4297" y="60"/>
                    </a:cubicBezTo>
                    <a:cubicBezTo>
                      <a:pt x="4274" y="13"/>
                      <a:pt x="4250" y="1"/>
                      <a:pt x="4250" y="1"/>
                    </a:cubicBezTo>
                    <a:close/>
                    <a:moveTo>
                      <a:pt x="76" y="27712"/>
                    </a:moveTo>
                    <a:lnTo>
                      <a:pt x="59" y="27731"/>
                    </a:lnTo>
                    <a:cubicBezTo>
                      <a:pt x="58" y="27731"/>
                      <a:pt x="57" y="27732"/>
                      <a:pt x="57" y="27733"/>
                    </a:cubicBezTo>
                    <a:lnTo>
                      <a:pt x="57" y="27733"/>
                    </a:lnTo>
                    <a:cubicBezTo>
                      <a:pt x="61" y="27728"/>
                      <a:pt x="66" y="27724"/>
                      <a:pt x="71" y="27719"/>
                    </a:cubicBezTo>
                    <a:lnTo>
                      <a:pt x="76" y="27712"/>
                    </a:lnTo>
                    <a:close/>
                    <a:moveTo>
                      <a:pt x="57" y="27733"/>
                    </a:moveTo>
                    <a:cubicBezTo>
                      <a:pt x="19" y="27771"/>
                      <a:pt x="1" y="27790"/>
                      <a:pt x="11" y="27790"/>
                    </a:cubicBezTo>
                    <a:cubicBezTo>
                      <a:pt x="11" y="27790"/>
                      <a:pt x="23" y="27767"/>
                      <a:pt x="57" y="277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336;p70">
                <a:extLst>
                  <a:ext uri="{FF2B5EF4-FFF2-40B4-BE49-F238E27FC236}">
                    <a16:creationId xmlns:a16="http://schemas.microsoft.com/office/drawing/2014/main" id="{C24ACC05-3964-7E47-DB20-BCC5B66880AC}"/>
                  </a:ext>
                </a:extLst>
              </p:cNvPr>
              <p:cNvSpPr/>
              <p:nvPr/>
            </p:nvSpPr>
            <p:spPr>
              <a:xfrm>
                <a:off x="7961209" y="1324304"/>
                <a:ext cx="318579" cy="1000936"/>
              </a:xfrm>
              <a:custGeom>
                <a:avLst/>
                <a:gdLst/>
                <a:ahLst/>
                <a:cxnLst/>
                <a:rect l="l" t="t" r="r" b="b"/>
                <a:pathLst>
                  <a:path w="7443" h="23385" extrusionOk="0">
                    <a:moveTo>
                      <a:pt x="1" y="0"/>
                    </a:moveTo>
                    <a:cubicBezTo>
                      <a:pt x="1" y="24"/>
                      <a:pt x="13" y="36"/>
                      <a:pt x="25" y="60"/>
                    </a:cubicBezTo>
                    <a:lnTo>
                      <a:pt x="120" y="215"/>
                    </a:lnTo>
                    <a:lnTo>
                      <a:pt x="513" y="834"/>
                    </a:lnTo>
                    <a:lnTo>
                      <a:pt x="787" y="1274"/>
                    </a:lnTo>
                    <a:lnTo>
                      <a:pt x="1108" y="1810"/>
                    </a:lnTo>
                    <a:cubicBezTo>
                      <a:pt x="1334" y="2191"/>
                      <a:pt x="1608" y="2620"/>
                      <a:pt x="1870" y="3120"/>
                    </a:cubicBezTo>
                    <a:lnTo>
                      <a:pt x="2299" y="3894"/>
                    </a:lnTo>
                    <a:cubicBezTo>
                      <a:pt x="2442" y="4156"/>
                      <a:pt x="2585" y="4453"/>
                      <a:pt x="2739" y="4751"/>
                    </a:cubicBezTo>
                    <a:cubicBezTo>
                      <a:pt x="3037" y="5334"/>
                      <a:pt x="3335" y="5977"/>
                      <a:pt x="3644" y="6644"/>
                    </a:cubicBezTo>
                    <a:cubicBezTo>
                      <a:pt x="4287" y="8120"/>
                      <a:pt x="4859" y="9632"/>
                      <a:pt x="5359" y="11168"/>
                    </a:cubicBezTo>
                    <a:cubicBezTo>
                      <a:pt x="5835" y="12704"/>
                      <a:pt x="6240" y="14264"/>
                      <a:pt x="6561" y="15847"/>
                    </a:cubicBezTo>
                    <a:cubicBezTo>
                      <a:pt x="6704" y="16574"/>
                      <a:pt x="6835" y="17264"/>
                      <a:pt x="6919" y="17919"/>
                    </a:cubicBezTo>
                    <a:cubicBezTo>
                      <a:pt x="6966" y="18241"/>
                      <a:pt x="7026" y="18562"/>
                      <a:pt x="7061" y="18860"/>
                    </a:cubicBezTo>
                    <a:cubicBezTo>
                      <a:pt x="7097" y="19169"/>
                      <a:pt x="7133" y="19467"/>
                      <a:pt x="7157" y="19753"/>
                    </a:cubicBezTo>
                    <a:cubicBezTo>
                      <a:pt x="7228" y="20312"/>
                      <a:pt x="7264" y="20812"/>
                      <a:pt x="7300" y="21265"/>
                    </a:cubicBezTo>
                    <a:cubicBezTo>
                      <a:pt x="7311" y="21479"/>
                      <a:pt x="7335" y="21693"/>
                      <a:pt x="7347" y="21884"/>
                    </a:cubicBezTo>
                    <a:cubicBezTo>
                      <a:pt x="7359" y="22074"/>
                      <a:pt x="7359" y="22241"/>
                      <a:pt x="7371" y="22408"/>
                    </a:cubicBezTo>
                    <a:cubicBezTo>
                      <a:pt x="7383" y="22717"/>
                      <a:pt x="7395" y="22956"/>
                      <a:pt x="7407" y="23122"/>
                    </a:cubicBezTo>
                    <a:lnTo>
                      <a:pt x="7407" y="23313"/>
                    </a:lnTo>
                    <a:cubicBezTo>
                      <a:pt x="7419" y="23337"/>
                      <a:pt x="7430" y="23360"/>
                      <a:pt x="7442" y="23384"/>
                    </a:cubicBezTo>
                    <a:cubicBezTo>
                      <a:pt x="7442" y="23360"/>
                      <a:pt x="7442" y="23337"/>
                      <a:pt x="7442" y="23325"/>
                    </a:cubicBezTo>
                    <a:lnTo>
                      <a:pt x="7442" y="23134"/>
                    </a:lnTo>
                    <a:cubicBezTo>
                      <a:pt x="7442" y="22956"/>
                      <a:pt x="7442" y="22717"/>
                      <a:pt x="7419" y="22408"/>
                    </a:cubicBezTo>
                    <a:cubicBezTo>
                      <a:pt x="7419" y="22253"/>
                      <a:pt x="7419" y="22074"/>
                      <a:pt x="7407" y="21884"/>
                    </a:cubicBezTo>
                    <a:cubicBezTo>
                      <a:pt x="7395" y="21693"/>
                      <a:pt x="7383" y="21479"/>
                      <a:pt x="7371" y="21265"/>
                    </a:cubicBezTo>
                    <a:cubicBezTo>
                      <a:pt x="7335" y="20824"/>
                      <a:pt x="7311" y="20300"/>
                      <a:pt x="7252" y="19741"/>
                    </a:cubicBezTo>
                    <a:cubicBezTo>
                      <a:pt x="7216" y="19467"/>
                      <a:pt x="7192" y="19169"/>
                      <a:pt x="7157" y="18860"/>
                    </a:cubicBezTo>
                    <a:cubicBezTo>
                      <a:pt x="7121" y="18550"/>
                      <a:pt x="7073" y="18241"/>
                      <a:pt x="7026" y="17907"/>
                    </a:cubicBezTo>
                    <a:cubicBezTo>
                      <a:pt x="6942" y="17252"/>
                      <a:pt x="6799" y="16562"/>
                      <a:pt x="6668" y="15824"/>
                    </a:cubicBezTo>
                    <a:cubicBezTo>
                      <a:pt x="6049" y="12657"/>
                      <a:pt x="5073" y="9561"/>
                      <a:pt x="3751" y="6608"/>
                    </a:cubicBezTo>
                    <a:cubicBezTo>
                      <a:pt x="3430" y="5942"/>
                      <a:pt x="3144" y="5287"/>
                      <a:pt x="2823" y="4703"/>
                    </a:cubicBezTo>
                    <a:cubicBezTo>
                      <a:pt x="2680" y="4418"/>
                      <a:pt x="2537" y="4120"/>
                      <a:pt x="2382" y="3858"/>
                    </a:cubicBezTo>
                    <a:lnTo>
                      <a:pt x="1942" y="3084"/>
                    </a:lnTo>
                    <a:cubicBezTo>
                      <a:pt x="1680" y="2596"/>
                      <a:pt x="1394" y="2167"/>
                      <a:pt x="1168" y="1774"/>
                    </a:cubicBezTo>
                    <a:cubicBezTo>
                      <a:pt x="1049" y="1584"/>
                      <a:pt x="942" y="1405"/>
                      <a:pt x="834" y="1250"/>
                    </a:cubicBezTo>
                    <a:lnTo>
                      <a:pt x="549" y="810"/>
                    </a:lnTo>
                    <a:lnTo>
                      <a:pt x="144" y="203"/>
                    </a:lnTo>
                    <a:lnTo>
                      <a:pt x="37" y="48"/>
                    </a:lnTo>
                    <a:cubicBezTo>
                      <a:pt x="25" y="36"/>
                      <a:pt x="13" y="1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337;p70">
                <a:extLst>
                  <a:ext uri="{FF2B5EF4-FFF2-40B4-BE49-F238E27FC236}">
                    <a16:creationId xmlns:a16="http://schemas.microsoft.com/office/drawing/2014/main" id="{C88B8FC9-D7FD-F431-AB2E-2888C3047A97}"/>
                  </a:ext>
                </a:extLst>
              </p:cNvPr>
              <p:cNvSpPr/>
              <p:nvPr/>
            </p:nvSpPr>
            <p:spPr>
              <a:xfrm>
                <a:off x="6341177" y="1091372"/>
                <a:ext cx="711463" cy="68356"/>
              </a:xfrm>
              <a:custGeom>
                <a:avLst/>
                <a:gdLst/>
                <a:ahLst/>
                <a:cxnLst/>
                <a:rect l="l" t="t" r="r" b="b"/>
                <a:pathLst>
                  <a:path w="16622" h="1597" extrusionOk="0">
                    <a:moveTo>
                      <a:pt x="8125" y="0"/>
                    </a:moveTo>
                    <a:cubicBezTo>
                      <a:pt x="7085" y="0"/>
                      <a:pt x="6045" y="69"/>
                      <a:pt x="5013" y="204"/>
                    </a:cubicBezTo>
                    <a:cubicBezTo>
                      <a:pt x="4512" y="287"/>
                      <a:pt x="4036" y="346"/>
                      <a:pt x="3596" y="442"/>
                    </a:cubicBezTo>
                    <a:cubicBezTo>
                      <a:pt x="3369" y="489"/>
                      <a:pt x="3155" y="525"/>
                      <a:pt x="2953" y="573"/>
                    </a:cubicBezTo>
                    <a:lnTo>
                      <a:pt x="2369" y="716"/>
                    </a:lnTo>
                    <a:cubicBezTo>
                      <a:pt x="1988" y="799"/>
                      <a:pt x="1655" y="906"/>
                      <a:pt x="1369" y="989"/>
                    </a:cubicBezTo>
                    <a:cubicBezTo>
                      <a:pt x="1072" y="1073"/>
                      <a:pt x="822" y="1168"/>
                      <a:pt x="619" y="1239"/>
                    </a:cubicBezTo>
                    <a:lnTo>
                      <a:pt x="155" y="1406"/>
                    </a:lnTo>
                    <a:cubicBezTo>
                      <a:pt x="95" y="1418"/>
                      <a:pt x="48" y="1442"/>
                      <a:pt x="0" y="1466"/>
                    </a:cubicBezTo>
                    <a:cubicBezTo>
                      <a:pt x="48" y="1454"/>
                      <a:pt x="107" y="1442"/>
                      <a:pt x="167" y="1418"/>
                    </a:cubicBezTo>
                    <a:lnTo>
                      <a:pt x="631" y="1275"/>
                    </a:lnTo>
                    <a:cubicBezTo>
                      <a:pt x="833" y="1204"/>
                      <a:pt x="1083" y="1132"/>
                      <a:pt x="1381" y="1049"/>
                    </a:cubicBezTo>
                    <a:cubicBezTo>
                      <a:pt x="1679" y="977"/>
                      <a:pt x="2012" y="870"/>
                      <a:pt x="2381" y="799"/>
                    </a:cubicBezTo>
                    <a:lnTo>
                      <a:pt x="2977" y="656"/>
                    </a:lnTo>
                    <a:cubicBezTo>
                      <a:pt x="3179" y="608"/>
                      <a:pt x="3393" y="585"/>
                      <a:pt x="3608" y="537"/>
                    </a:cubicBezTo>
                    <a:cubicBezTo>
                      <a:pt x="4048" y="442"/>
                      <a:pt x="4524" y="382"/>
                      <a:pt x="5024" y="311"/>
                    </a:cubicBezTo>
                    <a:cubicBezTo>
                      <a:pt x="6120" y="180"/>
                      <a:pt x="7215" y="120"/>
                      <a:pt x="8322" y="120"/>
                    </a:cubicBezTo>
                    <a:cubicBezTo>
                      <a:pt x="9418" y="132"/>
                      <a:pt x="10513" y="215"/>
                      <a:pt x="11597" y="358"/>
                    </a:cubicBezTo>
                    <a:cubicBezTo>
                      <a:pt x="12097" y="442"/>
                      <a:pt x="12573" y="513"/>
                      <a:pt x="13014" y="608"/>
                    </a:cubicBezTo>
                    <a:cubicBezTo>
                      <a:pt x="13240" y="656"/>
                      <a:pt x="13454" y="692"/>
                      <a:pt x="13656" y="739"/>
                    </a:cubicBezTo>
                    <a:lnTo>
                      <a:pt x="14240" y="882"/>
                    </a:lnTo>
                    <a:cubicBezTo>
                      <a:pt x="14609" y="977"/>
                      <a:pt x="14942" y="1085"/>
                      <a:pt x="15240" y="1168"/>
                    </a:cubicBezTo>
                    <a:cubicBezTo>
                      <a:pt x="15526" y="1239"/>
                      <a:pt x="15776" y="1323"/>
                      <a:pt x="15978" y="1394"/>
                    </a:cubicBezTo>
                    <a:lnTo>
                      <a:pt x="16454" y="1549"/>
                    </a:lnTo>
                    <a:cubicBezTo>
                      <a:pt x="16502" y="1573"/>
                      <a:pt x="16562" y="1585"/>
                      <a:pt x="16621" y="1597"/>
                    </a:cubicBezTo>
                    <a:cubicBezTo>
                      <a:pt x="16574" y="1573"/>
                      <a:pt x="16514" y="1549"/>
                      <a:pt x="16454" y="1525"/>
                    </a:cubicBezTo>
                    <a:lnTo>
                      <a:pt x="16002" y="1358"/>
                    </a:lnTo>
                    <a:cubicBezTo>
                      <a:pt x="15800" y="1275"/>
                      <a:pt x="15550" y="1192"/>
                      <a:pt x="15252" y="1097"/>
                    </a:cubicBezTo>
                    <a:cubicBezTo>
                      <a:pt x="14954" y="1013"/>
                      <a:pt x="14633" y="894"/>
                      <a:pt x="14264" y="811"/>
                    </a:cubicBezTo>
                    <a:lnTo>
                      <a:pt x="13680" y="656"/>
                    </a:lnTo>
                    <a:cubicBezTo>
                      <a:pt x="13478" y="608"/>
                      <a:pt x="13264" y="561"/>
                      <a:pt x="13037" y="513"/>
                    </a:cubicBezTo>
                    <a:cubicBezTo>
                      <a:pt x="12597" y="418"/>
                      <a:pt x="12121" y="346"/>
                      <a:pt x="11621" y="263"/>
                    </a:cubicBezTo>
                    <a:cubicBezTo>
                      <a:pt x="10462" y="87"/>
                      <a:pt x="9293" y="0"/>
                      <a:pt x="8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338;p70">
                <a:extLst>
                  <a:ext uri="{FF2B5EF4-FFF2-40B4-BE49-F238E27FC236}">
                    <a16:creationId xmlns:a16="http://schemas.microsoft.com/office/drawing/2014/main" id="{30CB5479-2F4E-1CC9-3C97-8B50C984D449}"/>
                  </a:ext>
                </a:extLst>
              </p:cNvPr>
              <p:cNvSpPr/>
              <p:nvPr/>
            </p:nvSpPr>
            <p:spPr>
              <a:xfrm>
                <a:off x="5971663" y="1287750"/>
                <a:ext cx="588663" cy="297520"/>
              </a:xfrm>
              <a:custGeom>
                <a:avLst/>
                <a:gdLst/>
                <a:ahLst/>
                <a:cxnLst/>
                <a:rect l="l" t="t" r="r" b="b"/>
                <a:pathLst>
                  <a:path w="13753" h="6951" extrusionOk="0">
                    <a:moveTo>
                      <a:pt x="13669" y="0"/>
                    </a:moveTo>
                    <a:cubicBezTo>
                      <a:pt x="13643" y="0"/>
                      <a:pt x="13616" y="3"/>
                      <a:pt x="13586" y="9"/>
                    </a:cubicBezTo>
                    <a:lnTo>
                      <a:pt x="12788" y="9"/>
                    </a:lnTo>
                    <a:cubicBezTo>
                      <a:pt x="12669" y="9"/>
                      <a:pt x="12526" y="33"/>
                      <a:pt x="12383" y="45"/>
                    </a:cubicBezTo>
                    <a:cubicBezTo>
                      <a:pt x="12110" y="68"/>
                      <a:pt x="11776" y="92"/>
                      <a:pt x="11419" y="152"/>
                    </a:cubicBezTo>
                    <a:lnTo>
                      <a:pt x="10859" y="247"/>
                    </a:lnTo>
                    <a:cubicBezTo>
                      <a:pt x="10669" y="271"/>
                      <a:pt x="10467" y="330"/>
                      <a:pt x="10264" y="366"/>
                    </a:cubicBezTo>
                    <a:cubicBezTo>
                      <a:pt x="9836" y="449"/>
                      <a:pt x="9407" y="592"/>
                      <a:pt x="8943" y="711"/>
                    </a:cubicBezTo>
                    <a:cubicBezTo>
                      <a:pt x="6954" y="1307"/>
                      <a:pt x="5085" y="2259"/>
                      <a:pt x="3418" y="3497"/>
                    </a:cubicBezTo>
                    <a:cubicBezTo>
                      <a:pt x="3037" y="3795"/>
                      <a:pt x="2680" y="4069"/>
                      <a:pt x="2358" y="4355"/>
                    </a:cubicBezTo>
                    <a:cubicBezTo>
                      <a:pt x="2204" y="4498"/>
                      <a:pt x="2049" y="4629"/>
                      <a:pt x="1906" y="4771"/>
                    </a:cubicBezTo>
                    <a:lnTo>
                      <a:pt x="1501" y="5164"/>
                    </a:lnTo>
                    <a:cubicBezTo>
                      <a:pt x="1239" y="5414"/>
                      <a:pt x="1025" y="5664"/>
                      <a:pt x="834" y="5879"/>
                    </a:cubicBezTo>
                    <a:cubicBezTo>
                      <a:pt x="739" y="5986"/>
                      <a:pt x="656" y="6081"/>
                      <a:pt x="572" y="6176"/>
                    </a:cubicBezTo>
                    <a:cubicBezTo>
                      <a:pt x="501" y="6272"/>
                      <a:pt x="430" y="6367"/>
                      <a:pt x="370" y="6438"/>
                    </a:cubicBezTo>
                    <a:cubicBezTo>
                      <a:pt x="251" y="6593"/>
                      <a:pt x="144" y="6712"/>
                      <a:pt x="84" y="6807"/>
                    </a:cubicBezTo>
                    <a:cubicBezTo>
                      <a:pt x="49" y="6855"/>
                      <a:pt x="25" y="6903"/>
                      <a:pt x="1" y="6950"/>
                    </a:cubicBezTo>
                    <a:cubicBezTo>
                      <a:pt x="37" y="6915"/>
                      <a:pt x="72" y="6879"/>
                      <a:pt x="108" y="6831"/>
                    </a:cubicBezTo>
                    <a:cubicBezTo>
                      <a:pt x="191" y="6748"/>
                      <a:pt x="287" y="6629"/>
                      <a:pt x="418" y="6474"/>
                    </a:cubicBezTo>
                    <a:lnTo>
                      <a:pt x="632" y="6224"/>
                    </a:lnTo>
                    <a:cubicBezTo>
                      <a:pt x="715" y="6129"/>
                      <a:pt x="811" y="6034"/>
                      <a:pt x="906" y="5926"/>
                    </a:cubicBezTo>
                    <a:cubicBezTo>
                      <a:pt x="1096" y="5724"/>
                      <a:pt x="1311" y="5474"/>
                      <a:pt x="1573" y="5236"/>
                    </a:cubicBezTo>
                    <a:lnTo>
                      <a:pt x="1977" y="4843"/>
                    </a:lnTo>
                    <a:cubicBezTo>
                      <a:pt x="2120" y="4712"/>
                      <a:pt x="2275" y="4581"/>
                      <a:pt x="2430" y="4438"/>
                    </a:cubicBezTo>
                    <a:cubicBezTo>
                      <a:pt x="2751" y="4152"/>
                      <a:pt x="3109" y="3890"/>
                      <a:pt x="3490" y="3593"/>
                    </a:cubicBezTo>
                    <a:cubicBezTo>
                      <a:pt x="5144" y="2366"/>
                      <a:pt x="7002" y="1426"/>
                      <a:pt x="8978" y="819"/>
                    </a:cubicBezTo>
                    <a:cubicBezTo>
                      <a:pt x="9431" y="688"/>
                      <a:pt x="9859" y="557"/>
                      <a:pt x="10288" y="473"/>
                    </a:cubicBezTo>
                    <a:cubicBezTo>
                      <a:pt x="10490" y="426"/>
                      <a:pt x="10681" y="378"/>
                      <a:pt x="10883" y="342"/>
                    </a:cubicBezTo>
                    <a:lnTo>
                      <a:pt x="11431" y="247"/>
                    </a:lnTo>
                    <a:cubicBezTo>
                      <a:pt x="11788" y="176"/>
                      <a:pt x="12110" y="152"/>
                      <a:pt x="12395" y="116"/>
                    </a:cubicBezTo>
                    <a:cubicBezTo>
                      <a:pt x="12538" y="92"/>
                      <a:pt x="12669" y="80"/>
                      <a:pt x="12788" y="68"/>
                    </a:cubicBezTo>
                    <a:lnTo>
                      <a:pt x="13122" y="57"/>
                    </a:lnTo>
                    <a:lnTo>
                      <a:pt x="13586" y="21"/>
                    </a:lnTo>
                    <a:cubicBezTo>
                      <a:pt x="13646" y="21"/>
                      <a:pt x="13693" y="21"/>
                      <a:pt x="13753" y="9"/>
                    </a:cubicBezTo>
                    <a:cubicBezTo>
                      <a:pt x="13723" y="3"/>
                      <a:pt x="13696" y="0"/>
                      <a:pt x="13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339;p70">
                <a:extLst>
                  <a:ext uri="{FF2B5EF4-FFF2-40B4-BE49-F238E27FC236}">
                    <a16:creationId xmlns:a16="http://schemas.microsoft.com/office/drawing/2014/main" id="{641A4E9C-5CD4-6B93-86EE-5E9C872161A1}"/>
                  </a:ext>
                </a:extLst>
              </p:cNvPr>
              <p:cNvSpPr/>
              <p:nvPr/>
            </p:nvSpPr>
            <p:spPr>
              <a:xfrm>
                <a:off x="5769378" y="943618"/>
                <a:ext cx="896969" cy="384281"/>
              </a:xfrm>
              <a:custGeom>
                <a:avLst/>
                <a:gdLst/>
                <a:ahLst/>
                <a:cxnLst/>
                <a:rect l="l" t="t" r="r" b="b"/>
                <a:pathLst>
                  <a:path w="20956" h="8978" extrusionOk="0">
                    <a:moveTo>
                      <a:pt x="19765" y="0"/>
                    </a:moveTo>
                    <a:cubicBezTo>
                      <a:pt x="19574" y="0"/>
                      <a:pt x="19384" y="24"/>
                      <a:pt x="19169" y="36"/>
                    </a:cubicBezTo>
                    <a:cubicBezTo>
                      <a:pt x="18741" y="60"/>
                      <a:pt x="18252" y="72"/>
                      <a:pt x="17729" y="143"/>
                    </a:cubicBezTo>
                    <a:lnTo>
                      <a:pt x="16883" y="238"/>
                    </a:lnTo>
                    <a:cubicBezTo>
                      <a:pt x="16598" y="274"/>
                      <a:pt x="16300" y="334"/>
                      <a:pt x="15978" y="381"/>
                    </a:cubicBezTo>
                    <a:cubicBezTo>
                      <a:pt x="15359" y="477"/>
                      <a:pt x="14704" y="631"/>
                      <a:pt x="14002" y="786"/>
                    </a:cubicBezTo>
                    <a:cubicBezTo>
                      <a:pt x="11013" y="1501"/>
                      <a:pt x="8156" y="2703"/>
                      <a:pt x="5537" y="4334"/>
                    </a:cubicBezTo>
                    <a:cubicBezTo>
                      <a:pt x="4953" y="4727"/>
                      <a:pt x="4382" y="5096"/>
                      <a:pt x="3882" y="5477"/>
                    </a:cubicBezTo>
                    <a:cubicBezTo>
                      <a:pt x="3620" y="5668"/>
                      <a:pt x="3370" y="5846"/>
                      <a:pt x="3143" y="6025"/>
                    </a:cubicBezTo>
                    <a:lnTo>
                      <a:pt x="2501" y="6561"/>
                    </a:lnTo>
                    <a:cubicBezTo>
                      <a:pt x="2072" y="6894"/>
                      <a:pt x="1727" y="7227"/>
                      <a:pt x="1417" y="7525"/>
                    </a:cubicBezTo>
                    <a:cubicBezTo>
                      <a:pt x="1250" y="7668"/>
                      <a:pt x="1107" y="7799"/>
                      <a:pt x="977" y="7930"/>
                    </a:cubicBezTo>
                    <a:lnTo>
                      <a:pt x="619" y="8287"/>
                    </a:lnTo>
                    <a:lnTo>
                      <a:pt x="143" y="8787"/>
                    </a:lnTo>
                    <a:lnTo>
                      <a:pt x="24" y="8930"/>
                    </a:lnTo>
                    <a:cubicBezTo>
                      <a:pt x="12" y="8942"/>
                      <a:pt x="0" y="8966"/>
                      <a:pt x="0" y="8978"/>
                    </a:cubicBezTo>
                    <a:cubicBezTo>
                      <a:pt x="12" y="8966"/>
                      <a:pt x="24" y="8954"/>
                      <a:pt x="36" y="8942"/>
                    </a:cubicBezTo>
                    <a:lnTo>
                      <a:pt x="167" y="8823"/>
                    </a:lnTo>
                    <a:lnTo>
                      <a:pt x="667" y="8335"/>
                    </a:lnTo>
                    <a:lnTo>
                      <a:pt x="1012" y="7978"/>
                    </a:lnTo>
                    <a:cubicBezTo>
                      <a:pt x="1155" y="7858"/>
                      <a:pt x="1298" y="7727"/>
                      <a:pt x="1465" y="7585"/>
                    </a:cubicBezTo>
                    <a:cubicBezTo>
                      <a:pt x="1774" y="7299"/>
                      <a:pt x="2120" y="6966"/>
                      <a:pt x="2548" y="6644"/>
                    </a:cubicBezTo>
                    <a:lnTo>
                      <a:pt x="3215" y="6108"/>
                    </a:lnTo>
                    <a:cubicBezTo>
                      <a:pt x="3429" y="5930"/>
                      <a:pt x="3691" y="5751"/>
                      <a:pt x="3941" y="5572"/>
                    </a:cubicBezTo>
                    <a:cubicBezTo>
                      <a:pt x="4441" y="5180"/>
                      <a:pt x="5013" y="4822"/>
                      <a:pt x="5608" y="4441"/>
                    </a:cubicBezTo>
                    <a:cubicBezTo>
                      <a:pt x="6906" y="3632"/>
                      <a:pt x="8263" y="2917"/>
                      <a:pt x="9668" y="2310"/>
                    </a:cubicBezTo>
                    <a:cubicBezTo>
                      <a:pt x="11085" y="1715"/>
                      <a:pt x="12549" y="1239"/>
                      <a:pt x="14026" y="858"/>
                    </a:cubicBezTo>
                    <a:cubicBezTo>
                      <a:pt x="14716" y="703"/>
                      <a:pt x="15371" y="536"/>
                      <a:pt x="16002" y="441"/>
                    </a:cubicBezTo>
                    <a:cubicBezTo>
                      <a:pt x="16312" y="393"/>
                      <a:pt x="16609" y="334"/>
                      <a:pt x="16895" y="298"/>
                    </a:cubicBezTo>
                    <a:lnTo>
                      <a:pt x="17729" y="191"/>
                    </a:lnTo>
                    <a:cubicBezTo>
                      <a:pt x="18264" y="108"/>
                      <a:pt x="18753" y="96"/>
                      <a:pt x="19169" y="60"/>
                    </a:cubicBezTo>
                    <a:cubicBezTo>
                      <a:pt x="19395" y="48"/>
                      <a:pt x="19586" y="36"/>
                      <a:pt x="19765" y="24"/>
                    </a:cubicBezTo>
                    <a:lnTo>
                      <a:pt x="20265" y="24"/>
                    </a:lnTo>
                    <a:lnTo>
                      <a:pt x="209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340;p70">
                <a:extLst>
                  <a:ext uri="{FF2B5EF4-FFF2-40B4-BE49-F238E27FC236}">
                    <a16:creationId xmlns:a16="http://schemas.microsoft.com/office/drawing/2014/main" id="{4FF739D6-6A3B-E0F2-DE5B-08C74D2F8478}"/>
                  </a:ext>
                </a:extLst>
              </p:cNvPr>
              <p:cNvSpPr/>
              <p:nvPr/>
            </p:nvSpPr>
            <p:spPr>
              <a:xfrm>
                <a:off x="5109920" y="1346732"/>
                <a:ext cx="289002" cy="916316"/>
              </a:xfrm>
              <a:custGeom>
                <a:avLst/>
                <a:gdLst/>
                <a:ahLst/>
                <a:cxnLst/>
                <a:rect l="l" t="t" r="r" b="b"/>
                <a:pathLst>
                  <a:path w="6752" h="21408" extrusionOk="0">
                    <a:moveTo>
                      <a:pt x="6751" y="0"/>
                    </a:moveTo>
                    <a:cubicBezTo>
                      <a:pt x="6073" y="881"/>
                      <a:pt x="5454" y="1810"/>
                      <a:pt x="4894" y="2774"/>
                    </a:cubicBezTo>
                    <a:lnTo>
                      <a:pt x="4477" y="3477"/>
                    </a:lnTo>
                    <a:cubicBezTo>
                      <a:pt x="4346" y="3727"/>
                      <a:pt x="4215" y="3989"/>
                      <a:pt x="4072" y="4251"/>
                    </a:cubicBezTo>
                    <a:cubicBezTo>
                      <a:pt x="3775" y="4786"/>
                      <a:pt x="3501" y="5382"/>
                      <a:pt x="3203" y="6001"/>
                    </a:cubicBezTo>
                    <a:cubicBezTo>
                      <a:pt x="2596" y="7346"/>
                      <a:pt x="2060" y="8739"/>
                      <a:pt x="1608" y="10144"/>
                    </a:cubicBezTo>
                    <a:cubicBezTo>
                      <a:pt x="1179" y="11573"/>
                      <a:pt x="822" y="13014"/>
                      <a:pt x="560" y="14466"/>
                    </a:cubicBezTo>
                    <a:cubicBezTo>
                      <a:pt x="441" y="15133"/>
                      <a:pt x="334" y="15788"/>
                      <a:pt x="274" y="16395"/>
                    </a:cubicBezTo>
                    <a:cubicBezTo>
                      <a:pt x="239" y="16693"/>
                      <a:pt x="191" y="16978"/>
                      <a:pt x="167" y="17264"/>
                    </a:cubicBezTo>
                    <a:cubicBezTo>
                      <a:pt x="143" y="17550"/>
                      <a:pt x="131" y="17812"/>
                      <a:pt x="108" y="18074"/>
                    </a:cubicBezTo>
                    <a:cubicBezTo>
                      <a:pt x="24" y="19181"/>
                      <a:pt x="1" y="20300"/>
                      <a:pt x="48" y="21408"/>
                    </a:cubicBezTo>
                    <a:cubicBezTo>
                      <a:pt x="48" y="21384"/>
                      <a:pt x="48" y="21372"/>
                      <a:pt x="48" y="21348"/>
                    </a:cubicBezTo>
                    <a:lnTo>
                      <a:pt x="48" y="21169"/>
                    </a:lnTo>
                    <a:cubicBezTo>
                      <a:pt x="48" y="21015"/>
                      <a:pt x="48" y="20788"/>
                      <a:pt x="60" y="20515"/>
                    </a:cubicBezTo>
                    <a:lnTo>
                      <a:pt x="60" y="20026"/>
                    </a:lnTo>
                    <a:cubicBezTo>
                      <a:pt x="60" y="19860"/>
                      <a:pt x="72" y="19669"/>
                      <a:pt x="84" y="19455"/>
                    </a:cubicBezTo>
                    <a:cubicBezTo>
                      <a:pt x="108" y="19050"/>
                      <a:pt x="120" y="18574"/>
                      <a:pt x="179" y="18074"/>
                    </a:cubicBezTo>
                    <a:cubicBezTo>
                      <a:pt x="191" y="17812"/>
                      <a:pt x="215" y="17538"/>
                      <a:pt x="239" y="17264"/>
                    </a:cubicBezTo>
                    <a:cubicBezTo>
                      <a:pt x="274" y="16978"/>
                      <a:pt x="310" y="16693"/>
                      <a:pt x="346" y="16395"/>
                    </a:cubicBezTo>
                    <a:cubicBezTo>
                      <a:pt x="417" y="15788"/>
                      <a:pt x="536" y="15145"/>
                      <a:pt x="643" y="14478"/>
                    </a:cubicBezTo>
                    <a:cubicBezTo>
                      <a:pt x="917" y="13026"/>
                      <a:pt x="1286" y="11597"/>
                      <a:pt x="1715" y="10180"/>
                    </a:cubicBezTo>
                    <a:cubicBezTo>
                      <a:pt x="2167" y="8775"/>
                      <a:pt x="2691" y="7394"/>
                      <a:pt x="3299" y="6037"/>
                    </a:cubicBezTo>
                    <a:cubicBezTo>
                      <a:pt x="3596" y="5418"/>
                      <a:pt x="3858" y="4834"/>
                      <a:pt x="4156" y="4298"/>
                    </a:cubicBezTo>
                    <a:cubicBezTo>
                      <a:pt x="4287" y="4036"/>
                      <a:pt x="4418" y="3763"/>
                      <a:pt x="4561" y="3524"/>
                    </a:cubicBezTo>
                    <a:lnTo>
                      <a:pt x="4965" y="2822"/>
                    </a:lnTo>
                    <a:cubicBezTo>
                      <a:pt x="5215" y="2381"/>
                      <a:pt x="5465" y="1977"/>
                      <a:pt x="5680" y="1631"/>
                    </a:cubicBezTo>
                    <a:lnTo>
                      <a:pt x="5989" y="1143"/>
                    </a:lnTo>
                    <a:lnTo>
                      <a:pt x="6251" y="738"/>
                    </a:lnTo>
                    <a:lnTo>
                      <a:pt x="6620" y="191"/>
                    </a:lnTo>
                    <a:lnTo>
                      <a:pt x="6716" y="48"/>
                    </a:lnTo>
                    <a:lnTo>
                      <a:pt x="6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341;p70">
                <a:extLst>
                  <a:ext uri="{FF2B5EF4-FFF2-40B4-BE49-F238E27FC236}">
                    <a16:creationId xmlns:a16="http://schemas.microsoft.com/office/drawing/2014/main" id="{BAA661A1-49DA-6862-D176-380FAA89767B}"/>
                  </a:ext>
                </a:extLst>
              </p:cNvPr>
              <p:cNvSpPr/>
              <p:nvPr/>
            </p:nvSpPr>
            <p:spPr>
              <a:xfrm>
                <a:off x="5305613" y="2017875"/>
                <a:ext cx="785383" cy="1485589"/>
              </a:xfrm>
              <a:custGeom>
                <a:avLst/>
                <a:gdLst/>
                <a:ahLst/>
                <a:cxnLst/>
                <a:rect l="l" t="t" r="r" b="b"/>
                <a:pathLst>
                  <a:path w="18349" h="34708" extrusionOk="0">
                    <a:moveTo>
                      <a:pt x="346" y="1"/>
                    </a:moveTo>
                    <a:cubicBezTo>
                      <a:pt x="346" y="36"/>
                      <a:pt x="334" y="72"/>
                      <a:pt x="334" y="108"/>
                    </a:cubicBezTo>
                    <a:cubicBezTo>
                      <a:pt x="322" y="179"/>
                      <a:pt x="310" y="286"/>
                      <a:pt x="286" y="417"/>
                    </a:cubicBezTo>
                    <a:cubicBezTo>
                      <a:pt x="262" y="691"/>
                      <a:pt x="191" y="1108"/>
                      <a:pt x="155" y="1632"/>
                    </a:cubicBezTo>
                    <a:cubicBezTo>
                      <a:pt x="36" y="3120"/>
                      <a:pt x="1" y="4608"/>
                      <a:pt x="72" y="6109"/>
                    </a:cubicBezTo>
                    <a:cubicBezTo>
                      <a:pt x="96" y="7049"/>
                      <a:pt x="191" y="8085"/>
                      <a:pt x="310" y="9192"/>
                    </a:cubicBezTo>
                    <a:cubicBezTo>
                      <a:pt x="429" y="10300"/>
                      <a:pt x="620" y="11466"/>
                      <a:pt x="893" y="12693"/>
                    </a:cubicBezTo>
                    <a:cubicBezTo>
                      <a:pt x="953" y="13002"/>
                      <a:pt x="1024" y="13312"/>
                      <a:pt x="1120" y="13621"/>
                    </a:cubicBezTo>
                    <a:lnTo>
                      <a:pt x="1358" y="14562"/>
                    </a:lnTo>
                    <a:cubicBezTo>
                      <a:pt x="1536" y="15193"/>
                      <a:pt x="1715" y="15836"/>
                      <a:pt x="1941" y="16479"/>
                    </a:cubicBezTo>
                    <a:cubicBezTo>
                      <a:pt x="2382" y="17812"/>
                      <a:pt x="2929" y="19110"/>
                      <a:pt x="3572" y="20360"/>
                    </a:cubicBezTo>
                    <a:cubicBezTo>
                      <a:pt x="4227" y="21610"/>
                      <a:pt x="4965" y="22801"/>
                      <a:pt x="5787" y="23956"/>
                    </a:cubicBezTo>
                    <a:cubicBezTo>
                      <a:pt x="6549" y="25016"/>
                      <a:pt x="7370" y="26028"/>
                      <a:pt x="8263" y="27004"/>
                    </a:cubicBezTo>
                    <a:cubicBezTo>
                      <a:pt x="9752" y="28635"/>
                      <a:pt x="11395" y="30135"/>
                      <a:pt x="13157" y="31469"/>
                    </a:cubicBezTo>
                    <a:cubicBezTo>
                      <a:pt x="14348" y="32386"/>
                      <a:pt x="15598" y="33207"/>
                      <a:pt x="16895" y="33945"/>
                    </a:cubicBezTo>
                    <a:cubicBezTo>
                      <a:pt x="17348" y="34219"/>
                      <a:pt x="17717" y="34386"/>
                      <a:pt x="17967" y="34517"/>
                    </a:cubicBezTo>
                    <a:lnTo>
                      <a:pt x="18241" y="34660"/>
                    </a:lnTo>
                    <a:cubicBezTo>
                      <a:pt x="18312" y="34695"/>
                      <a:pt x="18348" y="34707"/>
                      <a:pt x="18348" y="34707"/>
                    </a:cubicBezTo>
                    <a:cubicBezTo>
                      <a:pt x="18348" y="34707"/>
                      <a:pt x="18312" y="34684"/>
                      <a:pt x="18253" y="34660"/>
                    </a:cubicBezTo>
                    <a:lnTo>
                      <a:pt x="17979" y="34493"/>
                    </a:lnTo>
                    <a:cubicBezTo>
                      <a:pt x="17741" y="34362"/>
                      <a:pt x="17372" y="34183"/>
                      <a:pt x="16919" y="33910"/>
                    </a:cubicBezTo>
                    <a:cubicBezTo>
                      <a:pt x="15622" y="33148"/>
                      <a:pt x="14383" y="32314"/>
                      <a:pt x="13205" y="31409"/>
                    </a:cubicBezTo>
                    <a:cubicBezTo>
                      <a:pt x="11454" y="30064"/>
                      <a:pt x="9823" y="28564"/>
                      <a:pt x="8335" y="26921"/>
                    </a:cubicBezTo>
                    <a:cubicBezTo>
                      <a:pt x="7466" y="25956"/>
                      <a:pt x="6644" y="24944"/>
                      <a:pt x="5882" y="23885"/>
                    </a:cubicBezTo>
                    <a:cubicBezTo>
                      <a:pt x="5061" y="22742"/>
                      <a:pt x="4322" y="21551"/>
                      <a:pt x="3680" y="20313"/>
                    </a:cubicBezTo>
                    <a:cubicBezTo>
                      <a:pt x="3037" y="19063"/>
                      <a:pt x="2489" y="17765"/>
                      <a:pt x="2048" y="16443"/>
                    </a:cubicBezTo>
                    <a:cubicBezTo>
                      <a:pt x="1834" y="15800"/>
                      <a:pt x="1644" y="15157"/>
                      <a:pt x="1465" y="14538"/>
                    </a:cubicBezTo>
                    <a:cubicBezTo>
                      <a:pt x="1382" y="14217"/>
                      <a:pt x="1298" y="13907"/>
                      <a:pt x="1227" y="13598"/>
                    </a:cubicBezTo>
                    <a:cubicBezTo>
                      <a:pt x="1144" y="13288"/>
                      <a:pt x="1072" y="12978"/>
                      <a:pt x="1001" y="12669"/>
                    </a:cubicBezTo>
                    <a:cubicBezTo>
                      <a:pt x="727" y="11454"/>
                      <a:pt x="560" y="10276"/>
                      <a:pt x="405" y="9180"/>
                    </a:cubicBezTo>
                    <a:cubicBezTo>
                      <a:pt x="251" y="8085"/>
                      <a:pt x="191" y="7049"/>
                      <a:pt x="155" y="6109"/>
                    </a:cubicBezTo>
                    <a:cubicBezTo>
                      <a:pt x="84" y="4608"/>
                      <a:pt x="108" y="3120"/>
                      <a:pt x="215" y="1632"/>
                    </a:cubicBezTo>
                    <a:cubicBezTo>
                      <a:pt x="239" y="1108"/>
                      <a:pt x="298" y="703"/>
                      <a:pt x="322" y="417"/>
                    </a:cubicBezTo>
                    <a:cubicBezTo>
                      <a:pt x="334" y="286"/>
                      <a:pt x="334" y="179"/>
                      <a:pt x="346" y="108"/>
                    </a:cubicBezTo>
                    <a:cubicBezTo>
                      <a:pt x="358" y="36"/>
                      <a:pt x="346"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342;p70">
                <a:extLst>
                  <a:ext uri="{FF2B5EF4-FFF2-40B4-BE49-F238E27FC236}">
                    <a16:creationId xmlns:a16="http://schemas.microsoft.com/office/drawing/2014/main" id="{999E7697-84CE-F275-1330-8368255388DF}"/>
                  </a:ext>
                </a:extLst>
              </p:cNvPr>
              <p:cNvSpPr/>
              <p:nvPr/>
            </p:nvSpPr>
            <p:spPr>
              <a:xfrm>
                <a:off x="5490092" y="1609668"/>
                <a:ext cx="260967" cy="1364801"/>
              </a:xfrm>
              <a:custGeom>
                <a:avLst/>
                <a:gdLst/>
                <a:ahLst/>
                <a:cxnLst/>
                <a:rect l="l" t="t" r="r" b="b"/>
                <a:pathLst>
                  <a:path w="6097" h="31886" extrusionOk="0">
                    <a:moveTo>
                      <a:pt x="6097" y="1"/>
                    </a:moveTo>
                    <a:cubicBezTo>
                      <a:pt x="6097" y="1"/>
                      <a:pt x="6073" y="25"/>
                      <a:pt x="6037" y="72"/>
                    </a:cubicBezTo>
                    <a:lnTo>
                      <a:pt x="5870" y="275"/>
                    </a:lnTo>
                    <a:cubicBezTo>
                      <a:pt x="5727" y="453"/>
                      <a:pt x="5501" y="703"/>
                      <a:pt x="5239" y="1060"/>
                    </a:cubicBezTo>
                    <a:cubicBezTo>
                      <a:pt x="4501" y="2037"/>
                      <a:pt x="3822" y="3073"/>
                      <a:pt x="3227" y="4156"/>
                    </a:cubicBezTo>
                    <a:cubicBezTo>
                      <a:pt x="2846" y="4835"/>
                      <a:pt x="2477" y="5609"/>
                      <a:pt x="2108" y="6442"/>
                    </a:cubicBezTo>
                    <a:cubicBezTo>
                      <a:pt x="1727" y="7347"/>
                      <a:pt x="1394" y="8264"/>
                      <a:pt x="1108" y="9204"/>
                    </a:cubicBezTo>
                    <a:cubicBezTo>
                      <a:pt x="798" y="10240"/>
                      <a:pt x="548" y="11288"/>
                      <a:pt x="370" y="12359"/>
                    </a:cubicBezTo>
                    <a:cubicBezTo>
                      <a:pt x="179" y="13502"/>
                      <a:pt x="60" y="14657"/>
                      <a:pt x="24" y="15812"/>
                    </a:cubicBezTo>
                    <a:cubicBezTo>
                      <a:pt x="1" y="16979"/>
                      <a:pt x="36" y="18134"/>
                      <a:pt x="155" y="19289"/>
                    </a:cubicBezTo>
                    <a:cubicBezTo>
                      <a:pt x="274" y="20372"/>
                      <a:pt x="465" y="21432"/>
                      <a:pt x="715" y="22492"/>
                    </a:cubicBezTo>
                    <a:cubicBezTo>
                      <a:pt x="1429" y="25468"/>
                      <a:pt x="2715" y="28290"/>
                      <a:pt x="4465" y="30802"/>
                    </a:cubicBezTo>
                    <a:cubicBezTo>
                      <a:pt x="4715" y="31159"/>
                      <a:pt x="4930" y="31421"/>
                      <a:pt x="5061" y="31612"/>
                    </a:cubicBezTo>
                    <a:lnTo>
                      <a:pt x="5227" y="31814"/>
                    </a:lnTo>
                    <a:cubicBezTo>
                      <a:pt x="5239" y="31838"/>
                      <a:pt x="5263" y="31862"/>
                      <a:pt x="5287" y="31886"/>
                    </a:cubicBezTo>
                    <a:cubicBezTo>
                      <a:pt x="5275" y="31862"/>
                      <a:pt x="5251" y="31838"/>
                      <a:pt x="5239" y="31814"/>
                    </a:cubicBezTo>
                    <a:lnTo>
                      <a:pt x="5085" y="31588"/>
                    </a:lnTo>
                    <a:cubicBezTo>
                      <a:pt x="4954" y="31398"/>
                      <a:pt x="4739" y="31136"/>
                      <a:pt x="4513" y="30766"/>
                    </a:cubicBezTo>
                    <a:cubicBezTo>
                      <a:pt x="3811" y="29754"/>
                      <a:pt x="3191" y="28695"/>
                      <a:pt x="2656" y="27588"/>
                    </a:cubicBezTo>
                    <a:cubicBezTo>
                      <a:pt x="1858" y="25944"/>
                      <a:pt x="1239" y="24230"/>
                      <a:pt x="810" y="22456"/>
                    </a:cubicBezTo>
                    <a:cubicBezTo>
                      <a:pt x="572" y="21408"/>
                      <a:pt x="382" y="20349"/>
                      <a:pt x="263" y="19277"/>
                    </a:cubicBezTo>
                    <a:cubicBezTo>
                      <a:pt x="155" y="18134"/>
                      <a:pt x="108" y="16979"/>
                      <a:pt x="143" y="15824"/>
                    </a:cubicBezTo>
                    <a:cubicBezTo>
                      <a:pt x="179" y="14669"/>
                      <a:pt x="298" y="13514"/>
                      <a:pt x="489" y="12371"/>
                    </a:cubicBezTo>
                    <a:cubicBezTo>
                      <a:pt x="667" y="11312"/>
                      <a:pt x="905" y="10264"/>
                      <a:pt x="1215" y="9228"/>
                    </a:cubicBezTo>
                    <a:cubicBezTo>
                      <a:pt x="1489" y="8299"/>
                      <a:pt x="1822" y="7383"/>
                      <a:pt x="2203" y="6478"/>
                    </a:cubicBezTo>
                    <a:cubicBezTo>
                      <a:pt x="2560" y="5644"/>
                      <a:pt x="2930" y="4870"/>
                      <a:pt x="3299" y="4192"/>
                    </a:cubicBezTo>
                    <a:cubicBezTo>
                      <a:pt x="3894" y="3108"/>
                      <a:pt x="4549" y="2072"/>
                      <a:pt x="5275" y="1084"/>
                    </a:cubicBezTo>
                    <a:cubicBezTo>
                      <a:pt x="5537" y="727"/>
                      <a:pt x="5751" y="465"/>
                      <a:pt x="5894" y="287"/>
                    </a:cubicBezTo>
                    <a:lnTo>
                      <a:pt x="6049" y="72"/>
                    </a:lnTo>
                    <a:cubicBezTo>
                      <a:pt x="6073" y="60"/>
                      <a:pt x="6085" y="25"/>
                      <a:pt x="6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343;p70">
                <a:extLst>
                  <a:ext uri="{FF2B5EF4-FFF2-40B4-BE49-F238E27FC236}">
                    <a16:creationId xmlns:a16="http://schemas.microsoft.com/office/drawing/2014/main" id="{88132768-6AC3-B33B-28FE-5454F67F00E1}"/>
                  </a:ext>
                </a:extLst>
              </p:cNvPr>
              <p:cNvSpPr/>
              <p:nvPr/>
            </p:nvSpPr>
            <p:spPr>
              <a:xfrm>
                <a:off x="6153616" y="3211423"/>
                <a:ext cx="1809690" cy="651625"/>
              </a:xfrm>
              <a:custGeom>
                <a:avLst/>
                <a:gdLst/>
                <a:ahLst/>
                <a:cxnLst/>
                <a:rect l="l" t="t" r="r" b="b"/>
                <a:pathLst>
                  <a:path w="42280" h="15224" extrusionOk="0">
                    <a:moveTo>
                      <a:pt x="42280" y="0"/>
                    </a:moveTo>
                    <a:lnTo>
                      <a:pt x="42196" y="83"/>
                    </a:lnTo>
                    <a:lnTo>
                      <a:pt x="41970" y="357"/>
                    </a:lnTo>
                    <a:cubicBezTo>
                      <a:pt x="41756" y="595"/>
                      <a:pt x="41458" y="953"/>
                      <a:pt x="41053" y="1393"/>
                    </a:cubicBezTo>
                    <a:cubicBezTo>
                      <a:pt x="40267" y="2274"/>
                      <a:pt x="39101" y="3572"/>
                      <a:pt x="37565" y="5048"/>
                    </a:cubicBezTo>
                    <a:cubicBezTo>
                      <a:pt x="36791" y="5786"/>
                      <a:pt x="35922" y="6572"/>
                      <a:pt x="34945" y="7358"/>
                    </a:cubicBezTo>
                    <a:cubicBezTo>
                      <a:pt x="33921" y="8203"/>
                      <a:pt x="32838" y="9001"/>
                      <a:pt x="31719" y="9727"/>
                    </a:cubicBezTo>
                    <a:cubicBezTo>
                      <a:pt x="30481" y="10525"/>
                      <a:pt x="29183" y="11240"/>
                      <a:pt x="27849" y="11847"/>
                    </a:cubicBezTo>
                    <a:cubicBezTo>
                      <a:pt x="26397" y="12502"/>
                      <a:pt x="24908" y="13037"/>
                      <a:pt x="23372" y="13442"/>
                    </a:cubicBezTo>
                    <a:cubicBezTo>
                      <a:pt x="21848" y="13859"/>
                      <a:pt x="20289" y="14192"/>
                      <a:pt x="18729" y="14442"/>
                    </a:cubicBezTo>
                    <a:cubicBezTo>
                      <a:pt x="17217" y="14692"/>
                      <a:pt x="15741" y="14859"/>
                      <a:pt x="14336" y="14966"/>
                    </a:cubicBezTo>
                    <a:cubicBezTo>
                      <a:pt x="12985" y="15076"/>
                      <a:pt x="11633" y="15129"/>
                      <a:pt x="10284" y="15129"/>
                    </a:cubicBezTo>
                    <a:cubicBezTo>
                      <a:pt x="9137" y="15129"/>
                      <a:pt x="7990" y="15090"/>
                      <a:pt x="6847" y="15014"/>
                    </a:cubicBezTo>
                    <a:cubicBezTo>
                      <a:pt x="4715" y="14871"/>
                      <a:pt x="3001" y="14633"/>
                      <a:pt x="1822" y="14430"/>
                    </a:cubicBezTo>
                    <a:cubicBezTo>
                      <a:pt x="1227" y="14347"/>
                      <a:pt x="774" y="14252"/>
                      <a:pt x="465" y="14204"/>
                    </a:cubicBezTo>
                    <a:lnTo>
                      <a:pt x="108" y="14133"/>
                    </a:lnTo>
                    <a:lnTo>
                      <a:pt x="1" y="14121"/>
                    </a:lnTo>
                    <a:lnTo>
                      <a:pt x="120" y="14145"/>
                    </a:lnTo>
                    <a:lnTo>
                      <a:pt x="465" y="14216"/>
                    </a:lnTo>
                    <a:cubicBezTo>
                      <a:pt x="774" y="14288"/>
                      <a:pt x="1227" y="14383"/>
                      <a:pt x="1822" y="14478"/>
                    </a:cubicBezTo>
                    <a:cubicBezTo>
                      <a:pt x="3477" y="14776"/>
                      <a:pt x="5156" y="14978"/>
                      <a:pt x="6847" y="15097"/>
                    </a:cubicBezTo>
                    <a:cubicBezTo>
                      <a:pt x="8036" y="15182"/>
                      <a:pt x="9226" y="15224"/>
                      <a:pt x="10416" y="15224"/>
                    </a:cubicBezTo>
                    <a:cubicBezTo>
                      <a:pt x="11726" y="15224"/>
                      <a:pt x="13037" y="15173"/>
                      <a:pt x="14348" y="15073"/>
                    </a:cubicBezTo>
                    <a:cubicBezTo>
                      <a:pt x="15752" y="14966"/>
                      <a:pt x="17241" y="14811"/>
                      <a:pt x="18753" y="14549"/>
                    </a:cubicBezTo>
                    <a:cubicBezTo>
                      <a:pt x="20324" y="14299"/>
                      <a:pt x="21872" y="13966"/>
                      <a:pt x="23408" y="13549"/>
                    </a:cubicBezTo>
                    <a:cubicBezTo>
                      <a:pt x="26385" y="12764"/>
                      <a:pt x="29207" y="11501"/>
                      <a:pt x="31778" y="9823"/>
                    </a:cubicBezTo>
                    <a:cubicBezTo>
                      <a:pt x="32909" y="9085"/>
                      <a:pt x="33981" y="8287"/>
                      <a:pt x="35017" y="7430"/>
                    </a:cubicBezTo>
                    <a:cubicBezTo>
                      <a:pt x="35993" y="6656"/>
                      <a:pt x="36850" y="5846"/>
                      <a:pt x="37624" y="5108"/>
                    </a:cubicBezTo>
                    <a:cubicBezTo>
                      <a:pt x="39172" y="3620"/>
                      <a:pt x="40315" y="2322"/>
                      <a:pt x="41101" y="1417"/>
                    </a:cubicBezTo>
                    <a:cubicBezTo>
                      <a:pt x="41494" y="976"/>
                      <a:pt x="41791" y="619"/>
                      <a:pt x="41994" y="369"/>
                    </a:cubicBezTo>
                    <a:lnTo>
                      <a:pt x="42208" y="95"/>
                    </a:lnTo>
                    <a:lnTo>
                      <a:pt x="422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344;p70">
                <a:extLst>
                  <a:ext uri="{FF2B5EF4-FFF2-40B4-BE49-F238E27FC236}">
                    <a16:creationId xmlns:a16="http://schemas.microsoft.com/office/drawing/2014/main" id="{F915949E-0F47-7B33-65CB-06C7FB79F6B9}"/>
                  </a:ext>
                </a:extLst>
              </p:cNvPr>
              <p:cNvSpPr/>
              <p:nvPr/>
            </p:nvSpPr>
            <p:spPr>
              <a:xfrm>
                <a:off x="6677005" y="3379080"/>
                <a:ext cx="820010" cy="278345"/>
              </a:xfrm>
              <a:custGeom>
                <a:avLst/>
                <a:gdLst/>
                <a:ahLst/>
                <a:cxnLst/>
                <a:rect l="l" t="t" r="r" b="b"/>
                <a:pathLst>
                  <a:path w="19158" h="6503" extrusionOk="0">
                    <a:moveTo>
                      <a:pt x="19157" y="0"/>
                    </a:moveTo>
                    <a:lnTo>
                      <a:pt x="19110" y="36"/>
                    </a:lnTo>
                    <a:lnTo>
                      <a:pt x="18979" y="119"/>
                    </a:lnTo>
                    <a:lnTo>
                      <a:pt x="18503" y="476"/>
                    </a:lnTo>
                    <a:lnTo>
                      <a:pt x="18157" y="738"/>
                    </a:lnTo>
                    <a:cubicBezTo>
                      <a:pt x="18026" y="834"/>
                      <a:pt x="17883" y="929"/>
                      <a:pt x="17729" y="1036"/>
                    </a:cubicBezTo>
                    <a:cubicBezTo>
                      <a:pt x="17431" y="1250"/>
                      <a:pt x="17086" y="1500"/>
                      <a:pt x="16693" y="1739"/>
                    </a:cubicBezTo>
                    <a:lnTo>
                      <a:pt x="16074" y="2131"/>
                    </a:lnTo>
                    <a:cubicBezTo>
                      <a:pt x="15847" y="2262"/>
                      <a:pt x="15633" y="2381"/>
                      <a:pt x="15383" y="2524"/>
                    </a:cubicBezTo>
                    <a:cubicBezTo>
                      <a:pt x="14919" y="2810"/>
                      <a:pt x="14395" y="3072"/>
                      <a:pt x="13835" y="3346"/>
                    </a:cubicBezTo>
                    <a:cubicBezTo>
                      <a:pt x="11442" y="4536"/>
                      <a:pt x="8894" y="5394"/>
                      <a:pt x="6263" y="5906"/>
                    </a:cubicBezTo>
                    <a:cubicBezTo>
                      <a:pt x="5656" y="6013"/>
                      <a:pt x="5084" y="6132"/>
                      <a:pt x="4537" y="6180"/>
                    </a:cubicBezTo>
                    <a:cubicBezTo>
                      <a:pt x="4275" y="6215"/>
                      <a:pt x="4013" y="6263"/>
                      <a:pt x="3751" y="6287"/>
                    </a:cubicBezTo>
                    <a:lnTo>
                      <a:pt x="3024" y="6346"/>
                    </a:lnTo>
                    <a:cubicBezTo>
                      <a:pt x="2560" y="6394"/>
                      <a:pt x="2143" y="6406"/>
                      <a:pt x="1774" y="6430"/>
                    </a:cubicBezTo>
                    <a:cubicBezTo>
                      <a:pt x="1584" y="6430"/>
                      <a:pt x="1417" y="6441"/>
                      <a:pt x="1262" y="6453"/>
                    </a:cubicBezTo>
                    <a:lnTo>
                      <a:pt x="60" y="6453"/>
                    </a:lnTo>
                    <a:lnTo>
                      <a:pt x="0" y="6465"/>
                    </a:lnTo>
                    <a:cubicBezTo>
                      <a:pt x="422" y="6490"/>
                      <a:pt x="842" y="6502"/>
                      <a:pt x="1261" y="6502"/>
                    </a:cubicBezTo>
                    <a:cubicBezTo>
                      <a:pt x="1848" y="6502"/>
                      <a:pt x="2434" y="6478"/>
                      <a:pt x="3024" y="6430"/>
                    </a:cubicBezTo>
                    <a:lnTo>
                      <a:pt x="3751" y="6370"/>
                    </a:lnTo>
                    <a:cubicBezTo>
                      <a:pt x="4013" y="6358"/>
                      <a:pt x="4275" y="6311"/>
                      <a:pt x="4548" y="6275"/>
                    </a:cubicBezTo>
                    <a:cubicBezTo>
                      <a:pt x="5096" y="6227"/>
                      <a:pt x="5668" y="6108"/>
                      <a:pt x="6275" y="6013"/>
                    </a:cubicBezTo>
                    <a:cubicBezTo>
                      <a:pt x="8918" y="5513"/>
                      <a:pt x="11478" y="4656"/>
                      <a:pt x="13871" y="3441"/>
                    </a:cubicBezTo>
                    <a:cubicBezTo>
                      <a:pt x="14419" y="3155"/>
                      <a:pt x="14943" y="2893"/>
                      <a:pt x="15419" y="2608"/>
                    </a:cubicBezTo>
                    <a:cubicBezTo>
                      <a:pt x="15657" y="2465"/>
                      <a:pt x="15895" y="2346"/>
                      <a:pt x="16109" y="2203"/>
                    </a:cubicBezTo>
                    <a:lnTo>
                      <a:pt x="16729" y="1810"/>
                    </a:lnTo>
                    <a:cubicBezTo>
                      <a:pt x="17574" y="1262"/>
                      <a:pt x="18383" y="655"/>
                      <a:pt x="19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345;p70">
                <a:extLst>
                  <a:ext uri="{FF2B5EF4-FFF2-40B4-BE49-F238E27FC236}">
                    <a16:creationId xmlns:a16="http://schemas.microsoft.com/office/drawing/2014/main" id="{B1393BD3-2108-F2AB-508D-CC279571312F}"/>
                  </a:ext>
                </a:extLst>
              </p:cNvPr>
              <p:cNvSpPr/>
              <p:nvPr/>
            </p:nvSpPr>
            <p:spPr>
              <a:xfrm>
                <a:off x="6999565" y="2968305"/>
                <a:ext cx="664594" cy="436800"/>
              </a:xfrm>
              <a:custGeom>
                <a:avLst/>
                <a:gdLst/>
                <a:ahLst/>
                <a:cxnLst/>
                <a:rect l="l" t="t" r="r" b="b"/>
                <a:pathLst>
                  <a:path w="15527" h="10205" extrusionOk="0">
                    <a:moveTo>
                      <a:pt x="15527" y="1"/>
                    </a:moveTo>
                    <a:lnTo>
                      <a:pt x="15527" y="1"/>
                    </a:lnTo>
                    <a:cubicBezTo>
                      <a:pt x="15491" y="48"/>
                      <a:pt x="15443" y="96"/>
                      <a:pt x="15408" y="156"/>
                    </a:cubicBezTo>
                    <a:lnTo>
                      <a:pt x="15086" y="596"/>
                    </a:lnTo>
                    <a:lnTo>
                      <a:pt x="14860" y="929"/>
                    </a:lnTo>
                    <a:cubicBezTo>
                      <a:pt x="14765" y="1037"/>
                      <a:pt x="14669" y="1168"/>
                      <a:pt x="14562" y="1299"/>
                    </a:cubicBezTo>
                    <a:cubicBezTo>
                      <a:pt x="14336" y="1572"/>
                      <a:pt x="14122" y="1882"/>
                      <a:pt x="13824" y="2203"/>
                    </a:cubicBezTo>
                    <a:lnTo>
                      <a:pt x="13384" y="2715"/>
                    </a:lnTo>
                    <a:cubicBezTo>
                      <a:pt x="13229" y="2894"/>
                      <a:pt x="13050" y="3061"/>
                      <a:pt x="12872" y="3251"/>
                    </a:cubicBezTo>
                    <a:cubicBezTo>
                      <a:pt x="12538" y="3620"/>
                      <a:pt x="12133" y="3989"/>
                      <a:pt x="11717" y="4382"/>
                    </a:cubicBezTo>
                    <a:cubicBezTo>
                      <a:pt x="9883" y="6049"/>
                      <a:pt x="7799" y="7418"/>
                      <a:pt x="5537" y="8442"/>
                    </a:cubicBezTo>
                    <a:cubicBezTo>
                      <a:pt x="5013" y="8657"/>
                      <a:pt x="4513" y="8883"/>
                      <a:pt x="4037" y="9061"/>
                    </a:cubicBezTo>
                    <a:cubicBezTo>
                      <a:pt x="3799" y="9145"/>
                      <a:pt x="3573" y="9240"/>
                      <a:pt x="3347" y="9311"/>
                    </a:cubicBezTo>
                    <a:lnTo>
                      <a:pt x="2704" y="9514"/>
                    </a:lnTo>
                    <a:cubicBezTo>
                      <a:pt x="2299" y="9657"/>
                      <a:pt x="1918" y="9728"/>
                      <a:pt x="1584" y="9823"/>
                    </a:cubicBezTo>
                    <a:cubicBezTo>
                      <a:pt x="1418" y="9871"/>
                      <a:pt x="1263" y="9919"/>
                      <a:pt x="1120" y="9954"/>
                    </a:cubicBezTo>
                    <a:lnTo>
                      <a:pt x="727" y="10038"/>
                    </a:lnTo>
                    <a:lnTo>
                      <a:pt x="179" y="10145"/>
                    </a:lnTo>
                    <a:cubicBezTo>
                      <a:pt x="120" y="10157"/>
                      <a:pt x="60" y="10181"/>
                      <a:pt x="1" y="10204"/>
                    </a:cubicBezTo>
                    <a:cubicBezTo>
                      <a:pt x="1" y="10204"/>
                      <a:pt x="60" y="10204"/>
                      <a:pt x="191" y="10181"/>
                    </a:cubicBezTo>
                    <a:lnTo>
                      <a:pt x="739" y="10073"/>
                    </a:lnTo>
                    <a:lnTo>
                      <a:pt x="1132" y="10002"/>
                    </a:lnTo>
                    <a:cubicBezTo>
                      <a:pt x="1275" y="9978"/>
                      <a:pt x="1430" y="9931"/>
                      <a:pt x="1608" y="9895"/>
                    </a:cubicBezTo>
                    <a:cubicBezTo>
                      <a:pt x="1930" y="9812"/>
                      <a:pt x="2323" y="9728"/>
                      <a:pt x="2727" y="9597"/>
                    </a:cubicBezTo>
                    <a:lnTo>
                      <a:pt x="3382" y="9395"/>
                    </a:lnTo>
                    <a:cubicBezTo>
                      <a:pt x="3608" y="9323"/>
                      <a:pt x="3835" y="9228"/>
                      <a:pt x="4073" y="9145"/>
                    </a:cubicBezTo>
                    <a:cubicBezTo>
                      <a:pt x="4561" y="8978"/>
                      <a:pt x="5061" y="8764"/>
                      <a:pt x="5585" y="8538"/>
                    </a:cubicBezTo>
                    <a:cubicBezTo>
                      <a:pt x="7859" y="7526"/>
                      <a:pt x="9955" y="6144"/>
                      <a:pt x="11788" y="4466"/>
                    </a:cubicBezTo>
                    <a:cubicBezTo>
                      <a:pt x="12205" y="4061"/>
                      <a:pt x="12610" y="3692"/>
                      <a:pt x="12955" y="3323"/>
                    </a:cubicBezTo>
                    <a:cubicBezTo>
                      <a:pt x="13122" y="3132"/>
                      <a:pt x="13300" y="2954"/>
                      <a:pt x="13455" y="2775"/>
                    </a:cubicBezTo>
                    <a:lnTo>
                      <a:pt x="13895" y="2263"/>
                    </a:lnTo>
                    <a:cubicBezTo>
                      <a:pt x="14181" y="1942"/>
                      <a:pt x="14407" y="1620"/>
                      <a:pt x="14622" y="1346"/>
                    </a:cubicBezTo>
                    <a:cubicBezTo>
                      <a:pt x="14729" y="1203"/>
                      <a:pt x="14824" y="1084"/>
                      <a:pt x="14908" y="965"/>
                    </a:cubicBezTo>
                    <a:lnTo>
                      <a:pt x="15134" y="620"/>
                    </a:lnTo>
                    <a:lnTo>
                      <a:pt x="15431" y="167"/>
                    </a:lnTo>
                    <a:cubicBezTo>
                      <a:pt x="15467" y="120"/>
                      <a:pt x="15503" y="60"/>
                      <a:pt x="15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346;p70">
                <a:extLst>
                  <a:ext uri="{FF2B5EF4-FFF2-40B4-BE49-F238E27FC236}">
                    <a16:creationId xmlns:a16="http://schemas.microsoft.com/office/drawing/2014/main" id="{793AF0EB-0C12-C0EA-5636-0AFBFC1EADAD}"/>
                  </a:ext>
                </a:extLst>
              </p:cNvPr>
              <p:cNvSpPr/>
              <p:nvPr/>
            </p:nvSpPr>
            <p:spPr>
              <a:xfrm>
                <a:off x="6634717" y="3747524"/>
                <a:ext cx="1112009" cy="346229"/>
              </a:xfrm>
              <a:custGeom>
                <a:avLst/>
                <a:gdLst/>
                <a:ahLst/>
                <a:cxnLst/>
                <a:rect l="l" t="t" r="r" b="b"/>
                <a:pathLst>
                  <a:path w="25980" h="8089" extrusionOk="0">
                    <a:moveTo>
                      <a:pt x="25979" y="0"/>
                    </a:moveTo>
                    <a:lnTo>
                      <a:pt x="25979" y="0"/>
                    </a:lnTo>
                    <a:cubicBezTo>
                      <a:pt x="25979" y="0"/>
                      <a:pt x="25956" y="0"/>
                      <a:pt x="25920" y="48"/>
                    </a:cubicBezTo>
                    <a:cubicBezTo>
                      <a:pt x="25956" y="24"/>
                      <a:pt x="25979" y="0"/>
                      <a:pt x="25979" y="0"/>
                    </a:cubicBezTo>
                    <a:close/>
                    <a:moveTo>
                      <a:pt x="0" y="7918"/>
                    </a:moveTo>
                    <a:lnTo>
                      <a:pt x="0" y="7918"/>
                    </a:lnTo>
                    <a:cubicBezTo>
                      <a:pt x="24" y="7930"/>
                      <a:pt x="48" y="7930"/>
                      <a:pt x="71" y="7930"/>
                    </a:cubicBezTo>
                    <a:lnTo>
                      <a:pt x="0" y="7918"/>
                    </a:lnTo>
                    <a:close/>
                    <a:moveTo>
                      <a:pt x="25920" y="48"/>
                    </a:moveTo>
                    <a:lnTo>
                      <a:pt x="25753" y="167"/>
                    </a:lnTo>
                    <a:lnTo>
                      <a:pt x="25098" y="655"/>
                    </a:lnTo>
                    <a:lnTo>
                      <a:pt x="24634" y="1012"/>
                    </a:lnTo>
                    <a:cubicBezTo>
                      <a:pt x="24455" y="1132"/>
                      <a:pt x="24265" y="1262"/>
                      <a:pt x="24063" y="1405"/>
                    </a:cubicBezTo>
                    <a:cubicBezTo>
                      <a:pt x="23646" y="1679"/>
                      <a:pt x="23193" y="2024"/>
                      <a:pt x="22646" y="2334"/>
                    </a:cubicBezTo>
                    <a:lnTo>
                      <a:pt x="21812" y="2858"/>
                    </a:lnTo>
                    <a:cubicBezTo>
                      <a:pt x="21515" y="3036"/>
                      <a:pt x="21205" y="3203"/>
                      <a:pt x="20872" y="3382"/>
                    </a:cubicBezTo>
                    <a:cubicBezTo>
                      <a:pt x="20241" y="3763"/>
                      <a:pt x="19526" y="4096"/>
                      <a:pt x="18788" y="4465"/>
                    </a:cubicBezTo>
                    <a:cubicBezTo>
                      <a:pt x="15514" y="6013"/>
                      <a:pt x="12049" y="7085"/>
                      <a:pt x="8477" y="7620"/>
                    </a:cubicBezTo>
                    <a:cubicBezTo>
                      <a:pt x="7656" y="7728"/>
                      <a:pt x="6870" y="7835"/>
                      <a:pt x="6132" y="7894"/>
                    </a:cubicBezTo>
                    <a:cubicBezTo>
                      <a:pt x="5763" y="7918"/>
                      <a:pt x="5405" y="7954"/>
                      <a:pt x="5060" y="7978"/>
                    </a:cubicBezTo>
                    <a:lnTo>
                      <a:pt x="4084" y="8013"/>
                    </a:lnTo>
                    <a:cubicBezTo>
                      <a:pt x="3874" y="8025"/>
                      <a:pt x="3670" y="8029"/>
                      <a:pt x="3473" y="8029"/>
                    </a:cubicBezTo>
                    <a:cubicBezTo>
                      <a:pt x="3080" y="8029"/>
                      <a:pt x="2715" y="8013"/>
                      <a:pt x="2381" y="8013"/>
                    </a:cubicBezTo>
                    <a:lnTo>
                      <a:pt x="1691" y="8013"/>
                    </a:lnTo>
                    <a:lnTo>
                      <a:pt x="1107" y="7978"/>
                    </a:lnTo>
                    <a:lnTo>
                      <a:pt x="298" y="7930"/>
                    </a:lnTo>
                    <a:lnTo>
                      <a:pt x="71" y="7930"/>
                    </a:lnTo>
                    <a:lnTo>
                      <a:pt x="298" y="7954"/>
                    </a:lnTo>
                    <a:lnTo>
                      <a:pt x="1107" y="8013"/>
                    </a:lnTo>
                    <a:lnTo>
                      <a:pt x="1691" y="8061"/>
                    </a:lnTo>
                    <a:cubicBezTo>
                      <a:pt x="1905" y="8061"/>
                      <a:pt x="2131" y="8073"/>
                      <a:pt x="2381" y="8073"/>
                    </a:cubicBezTo>
                    <a:cubicBezTo>
                      <a:pt x="2715" y="8073"/>
                      <a:pt x="3080" y="8089"/>
                      <a:pt x="3473" y="8089"/>
                    </a:cubicBezTo>
                    <a:cubicBezTo>
                      <a:pt x="3670" y="8089"/>
                      <a:pt x="3874" y="8085"/>
                      <a:pt x="4084" y="8073"/>
                    </a:cubicBezTo>
                    <a:lnTo>
                      <a:pt x="5072" y="8049"/>
                    </a:lnTo>
                    <a:cubicBezTo>
                      <a:pt x="5417" y="8037"/>
                      <a:pt x="5775" y="8001"/>
                      <a:pt x="6144" y="7966"/>
                    </a:cubicBezTo>
                    <a:cubicBezTo>
                      <a:pt x="6882" y="7930"/>
                      <a:pt x="7668" y="7811"/>
                      <a:pt x="8489" y="7704"/>
                    </a:cubicBezTo>
                    <a:cubicBezTo>
                      <a:pt x="12073" y="7192"/>
                      <a:pt x="15561" y="6120"/>
                      <a:pt x="18824" y="4560"/>
                    </a:cubicBezTo>
                    <a:cubicBezTo>
                      <a:pt x="19574" y="4191"/>
                      <a:pt x="20288" y="3846"/>
                      <a:pt x="20919" y="3465"/>
                    </a:cubicBezTo>
                    <a:cubicBezTo>
                      <a:pt x="21241" y="3287"/>
                      <a:pt x="21562" y="3120"/>
                      <a:pt x="21860" y="2941"/>
                    </a:cubicBezTo>
                    <a:lnTo>
                      <a:pt x="22693" y="2405"/>
                    </a:lnTo>
                    <a:cubicBezTo>
                      <a:pt x="23229" y="2084"/>
                      <a:pt x="23682" y="1751"/>
                      <a:pt x="24098" y="1453"/>
                    </a:cubicBezTo>
                    <a:cubicBezTo>
                      <a:pt x="24301" y="1310"/>
                      <a:pt x="24491" y="1179"/>
                      <a:pt x="24670" y="1048"/>
                    </a:cubicBezTo>
                    <a:lnTo>
                      <a:pt x="25122" y="691"/>
                    </a:lnTo>
                    <a:lnTo>
                      <a:pt x="25765" y="179"/>
                    </a:lnTo>
                    <a:lnTo>
                      <a:pt x="25920" y="4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347;p70">
                <a:extLst>
                  <a:ext uri="{FF2B5EF4-FFF2-40B4-BE49-F238E27FC236}">
                    <a16:creationId xmlns:a16="http://schemas.microsoft.com/office/drawing/2014/main" id="{7B441751-195E-601C-6EBC-6BFC9875A340}"/>
                  </a:ext>
                </a:extLst>
              </p:cNvPr>
              <p:cNvSpPr/>
              <p:nvPr/>
            </p:nvSpPr>
            <p:spPr>
              <a:xfrm>
                <a:off x="7992840" y="1709526"/>
                <a:ext cx="401102" cy="153533"/>
              </a:xfrm>
              <a:custGeom>
                <a:avLst/>
                <a:gdLst/>
                <a:ahLst/>
                <a:cxnLst/>
                <a:rect l="l" t="t" r="r" b="b"/>
                <a:pathLst>
                  <a:path w="9371" h="3587" extrusionOk="0">
                    <a:moveTo>
                      <a:pt x="9356" y="1"/>
                    </a:moveTo>
                    <a:cubicBezTo>
                      <a:pt x="9272" y="1"/>
                      <a:pt x="7200" y="766"/>
                      <a:pt x="4656" y="1740"/>
                    </a:cubicBezTo>
                    <a:cubicBezTo>
                      <a:pt x="2072" y="2728"/>
                      <a:pt x="0" y="3561"/>
                      <a:pt x="12" y="3585"/>
                    </a:cubicBezTo>
                    <a:cubicBezTo>
                      <a:pt x="12" y="3586"/>
                      <a:pt x="14" y="3586"/>
                      <a:pt x="16" y="3586"/>
                    </a:cubicBezTo>
                    <a:cubicBezTo>
                      <a:pt x="117" y="3586"/>
                      <a:pt x="2188" y="2813"/>
                      <a:pt x="4703" y="1847"/>
                    </a:cubicBezTo>
                    <a:cubicBezTo>
                      <a:pt x="7287" y="859"/>
                      <a:pt x="9370" y="25"/>
                      <a:pt x="9358" y="1"/>
                    </a:cubicBezTo>
                    <a:cubicBezTo>
                      <a:pt x="9358" y="1"/>
                      <a:pt x="9357" y="1"/>
                      <a:pt x="9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348;p70">
                <a:extLst>
                  <a:ext uri="{FF2B5EF4-FFF2-40B4-BE49-F238E27FC236}">
                    <a16:creationId xmlns:a16="http://schemas.microsoft.com/office/drawing/2014/main" id="{FF844113-8A05-A906-88DA-CC808A71D4C9}"/>
                  </a:ext>
                </a:extLst>
              </p:cNvPr>
              <p:cNvSpPr/>
              <p:nvPr/>
            </p:nvSpPr>
            <p:spPr>
              <a:xfrm>
                <a:off x="7624353" y="1571445"/>
                <a:ext cx="651368" cy="705856"/>
              </a:xfrm>
              <a:custGeom>
                <a:avLst/>
                <a:gdLst/>
                <a:ahLst/>
                <a:cxnLst/>
                <a:rect l="l" t="t" r="r" b="b"/>
                <a:pathLst>
                  <a:path w="15218" h="16491" extrusionOk="0">
                    <a:moveTo>
                      <a:pt x="1" y="1"/>
                    </a:moveTo>
                    <a:cubicBezTo>
                      <a:pt x="1" y="1"/>
                      <a:pt x="13" y="13"/>
                      <a:pt x="37" y="60"/>
                    </a:cubicBezTo>
                    <a:lnTo>
                      <a:pt x="180" y="215"/>
                    </a:lnTo>
                    <a:cubicBezTo>
                      <a:pt x="209" y="247"/>
                      <a:pt x="242" y="281"/>
                      <a:pt x="279" y="317"/>
                    </a:cubicBezTo>
                    <a:lnTo>
                      <a:pt x="279" y="317"/>
                    </a:lnTo>
                    <a:cubicBezTo>
                      <a:pt x="242" y="276"/>
                      <a:pt x="209" y="238"/>
                      <a:pt x="180" y="203"/>
                    </a:cubicBezTo>
                    <a:lnTo>
                      <a:pt x="37" y="48"/>
                    </a:lnTo>
                    <a:cubicBezTo>
                      <a:pt x="13" y="13"/>
                      <a:pt x="1" y="1"/>
                      <a:pt x="1" y="1"/>
                    </a:cubicBezTo>
                    <a:close/>
                    <a:moveTo>
                      <a:pt x="279" y="317"/>
                    </a:moveTo>
                    <a:lnTo>
                      <a:pt x="279" y="317"/>
                    </a:lnTo>
                    <a:cubicBezTo>
                      <a:pt x="394" y="444"/>
                      <a:pt x="544" y="603"/>
                      <a:pt x="715" y="810"/>
                    </a:cubicBezTo>
                    <a:cubicBezTo>
                      <a:pt x="1346" y="1549"/>
                      <a:pt x="1930" y="2346"/>
                      <a:pt x="2430" y="3192"/>
                    </a:cubicBezTo>
                    <a:cubicBezTo>
                      <a:pt x="3168" y="4442"/>
                      <a:pt x="3763" y="5763"/>
                      <a:pt x="4228" y="7145"/>
                    </a:cubicBezTo>
                    <a:cubicBezTo>
                      <a:pt x="4787" y="8835"/>
                      <a:pt x="5180" y="10585"/>
                      <a:pt x="5383" y="12348"/>
                    </a:cubicBezTo>
                    <a:cubicBezTo>
                      <a:pt x="5549" y="13705"/>
                      <a:pt x="5597" y="15074"/>
                      <a:pt x="5549" y="16431"/>
                    </a:cubicBezTo>
                    <a:lnTo>
                      <a:pt x="5549" y="16491"/>
                    </a:lnTo>
                    <a:lnTo>
                      <a:pt x="5609" y="16491"/>
                    </a:lnTo>
                    <a:lnTo>
                      <a:pt x="12538" y="16467"/>
                    </a:lnTo>
                    <a:lnTo>
                      <a:pt x="14550" y="16443"/>
                    </a:lnTo>
                    <a:lnTo>
                      <a:pt x="15086" y="16443"/>
                    </a:lnTo>
                    <a:lnTo>
                      <a:pt x="15217" y="16431"/>
                    </a:lnTo>
                    <a:lnTo>
                      <a:pt x="14538" y="16431"/>
                    </a:lnTo>
                    <a:lnTo>
                      <a:pt x="12526" y="16420"/>
                    </a:lnTo>
                    <a:lnTo>
                      <a:pt x="5647" y="16396"/>
                    </a:lnTo>
                    <a:lnTo>
                      <a:pt x="5647" y="16396"/>
                    </a:lnTo>
                    <a:cubicBezTo>
                      <a:pt x="5702" y="15047"/>
                      <a:pt x="5642" y="13709"/>
                      <a:pt x="5490" y="12371"/>
                    </a:cubicBezTo>
                    <a:cubicBezTo>
                      <a:pt x="5275" y="10585"/>
                      <a:pt x="4883" y="8835"/>
                      <a:pt x="4323" y="7145"/>
                    </a:cubicBezTo>
                    <a:cubicBezTo>
                      <a:pt x="3847" y="5752"/>
                      <a:pt x="3239" y="4430"/>
                      <a:pt x="2489" y="3168"/>
                    </a:cubicBezTo>
                    <a:cubicBezTo>
                      <a:pt x="1977" y="2334"/>
                      <a:pt x="1394" y="1537"/>
                      <a:pt x="739" y="799"/>
                    </a:cubicBezTo>
                    <a:cubicBezTo>
                      <a:pt x="564" y="587"/>
                      <a:pt x="403" y="439"/>
                      <a:pt x="279" y="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349;p70">
                <a:extLst>
                  <a:ext uri="{FF2B5EF4-FFF2-40B4-BE49-F238E27FC236}">
                    <a16:creationId xmlns:a16="http://schemas.microsoft.com/office/drawing/2014/main" id="{E8164741-DEDE-9F44-32ED-291DA6AD076C}"/>
                  </a:ext>
                </a:extLst>
              </p:cNvPr>
              <p:cNvSpPr/>
              <p:nvPr/>
            </p:nvSpPr>
            <p:spPr>
              <a:xfrm>
                <a:off x="7664630" y="2430663"/>
                <a:ext cx="365448" cy="57141"/>
              </a:xfrm>
              <a:custGeom>
                <a:avLst/>
                <a:gdLst/>
                <a:ahLst/>
                <a:cxnLst/>
                <a:rect l="l" t="t" r="r" b="b"/>
                <a:pathLst>
                  <a:path w="8538" h="1335" extrusionOk="0">
                    <a:moveTo>
                      <a:pt x="1" y="1"/>
                    </a:moveTo>
                    <a:lnTo>
                      <a:pt x="8537" y="1334"/>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350;p70">
                <a:extLst>
                  <a:ext uri="{FF2B5EF4-FFF2-40B4-BE49-F238E27FC236}">
                    <a16:creationId xmlns:a16="http://schemas.microsoft.com/office/drawing/2014/main" id="{FCF093E4-3969-2B70-5B85-B8EE1AE65E9A}"/>
                  </a:ext>
                </a:extLst>
              </p:cNvPr>
              <p:cNvSpPr/>
              <p:nvPr/>
            </p:nvSpPr>
            <p:spPr>
              <a:xfrm>
                <a:off x="7407772" y="3018769"/>
                <a:ext cx="232460" cy="222231"/>
              </a:xfrm>
              <a:custGeom>
                <a:avLst/>
                <a:gdLst/>
                <a:ahLst/>
                <a:cxnLst/>
                <a:rect l="l" t="t" r="r" b="b"/>
                <a:pathLst>
                  <a:path w="5431" h="5192" extrusionOk="0">
                    <a:moveTo>
                      <a:pt x="1" y="1"/>
                    </a:moveTo>
                    <a:lnTo>
                      <a:pt x="1" y="1"/>
                    </a:lnTo>
                    <a:cubicBezTo>
                      <a:pt x="48" y="84"/>
                      <a:pt x="108" y="155"/>
                      <a:pt x="179" y="227"/>
                    </a:cubicBezTo>
                    <a:cubicBezTo>
                      <a:pt x="298" y="382"/>
                      <a:pt x="477" y="584"/>
                      <a:pt x="715" y="834"/>
                    </a:cubicBezTo>
                    <a:cubicBezTo>
                      <a:pt x="1168" y="1334"/>
                      <a:pt x="1822" y="2025"/>
                      <a:pt x="2573" y="2739"/>
                    </a:cubicBezTo>
                    <a:cubicBezTo>
                      <a:pt x="3323" y="3465"/>
                      <a:pt x="4037" y="4084"/>
                      <a:pt x="4561" y="4513"/>
                    </a:cubicBezTo>
                    <a:cubicBezTo>
                      <a:pt x="4823" y="4727"/>
                      <a:pt x="5037" y="4906"/>
                      <a:pt x="5192" y="5025"/>
                    </a:cubicBezTo>
                    <a:cubicBezTo>
                      <a:pt x="5263" y="5084"/>
                      <a:pt x="5347" y="5144"/>
                      <a:pt x="5430" y="5192"/>
                    </a:cubicBezTo>
                    <a:cubicBezTo>
                      <a:pt x="5371" y="5120"/>
                      <a:pt x="5287" y="5049"/>
                      <a:pt x="5216" y="4989"/>
                    </a:cubicBezTo>
                    <a:lnTo>
                      <a:pt x="4609" y="4453"/>
                    </a:lnTo>
                    <a:cubicBezTo>
                      <a:pt x="4097" y="3989"/>
                      <a:pt x="3406" y="3370"/>
                      <a:pt x="2656" y="2644"/>
                    </a:cubicBezTo>
                    <a:cubicBezTo>
                      <a:pt x="1906" y="1929"/>
                      <a:pt x="1251" y="1263"/>
                      <a:pt x="775" y="763"/>
                    </a:cubicBezTo>
                    <a:lnTo>
                      <a:pt x="215" y="191"/>
                    </a:lnTo>
                    <a:cubicBezTo>
                      <a:pt x="144" y="120"/>
                      <a:pt x="72" y="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351;p70">
                <a:extLst>
                  <a:ext uri="{FF2B5EF4-FFF2-40B4-BE49-F238E27FC236}">
                    <a16:creationId xmlns:a16="http://schemas.microsoft.com/office/drawing/2014/main" id="{C3137C43-A77B-3E09-657E-4DA54E3295B7}"/>
                  </a:ext>
                </a:extLst>
              </p:cNvPr>
              <p:cNvSpPr/>
              <p:nvPr/>
            </p:nvSpPr>
            <p:spPr>
              <a:xfrm>
                <a:off x="7488284" y="3357636"/>
                <a:ext cx="250780" cy="398577"/>
              </a:xfrm>
              <a:custGeom>
                <a:avLst/>
                <a:gdLst/>
                <a:ahLst/>
                <a:cxnLst/>
                <a:rect l="l" t="t" r="r" b="b"/>
                <a:pathLst>
                  <a:path w="5859" h="9312" extrusionOk="0">
                    <a:moveTo>
                      <a:pt x="25" y="1"/>
                    </a:moveTo>
                    <a:cubicBezTo>
                      <a:pt x="25" y="1"/>
                      <a:pt x="25" y="1"/>
                      <a:pt x="25" y="1"/>
                    </a:cubicBezTo>
                    <a:cubicBezTo>
                      <a:pt x="1" y="13"/>
                      <a:pt x="1275" y="2109"/>
                      <a:pt x="2882" y="4680"/>
                    </a:cubicBezTo>
                    <a:cubicBezTo>
                      <a:pt x="4473" y="7245"/>
                      <a:pt x="5792" y="9312"/>
                      <a:pt x="5835" y="9312"/>
                    </a:cubicBezTo>
                    <a:cubicBezTo>
                      <a:pt x="5835" y="9312"/>
                      <a:pt x="5835" y="9312"/>
                      <a:pt x="5835" y="9312"/>
                    </a:cubicBezTo>
                    <a:cubicBezTo>
                      <a:pt x="5859" y="9300"/>
                      <a:pt x="4573" y="7193"/>
                      <a:pt x="2978" y="4621"/>
                    </a:cubicBezTo>
                    <a:cubicBezTo>
                      <a:pt x="1379" y="2064"/>
                      <a:pt x="64"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352;p70">
                <a:extLst>
                  <a:ext uri="{FF2B5EF4-FFF2-40B4-BE49-F238E27FC236}">
                    <a16:creationId xmlns:a16="http://schemas.microsoft.com/office/drawing/2014/main" id="{22D5C5B9-1496-3E4B-852F-83401E8B5271}"/>
                  </a:ext>
                </a:extLst>
              </p:cNvPr>
              <p:cNvSpPr/>
              <p:nvPr/>
            </p:nvSpPr>
            <p:spPr>
              <a:xfrm>
                <a:off x="7031667" y="3422910"/>
                <a:ext cx="127979" cy="360311"/>
              </a:xfrm>
              <a:custGeom>
                <a:avLst/>
                <a:gdLst/>
                <a:ahLst/>
                <a:cxnLst/>
                <a:rect l="l" t="t" r="r" b="b"/>
                <a:pathLst>
                  <a:path w="2990" h="8418" extrusionOk="0">
                    <a:moveTo>
                      <a:pt x="1" y="0"/>
                    </a:moveTo>
                    <a:cubicBezTo>
                      <a:pt x="37" y="119"/>
                      <a:pt x="72" y="226"/>
                      <a:pt x="120" y="334"/>
                    </a:cubicBezTo>
                    <a:cubicBezTo>
                      <a:pt x="203" y="560"/>
                      <a:pt x="322" y="869"/>
                      <a:pt x="453" y="1226"/>
                    </a:cubicBezTo>
                    <a:cubicBezTo>
                      <a:pt x="739" y="1988"/>
                      <a:pt x="1132" y="3024"/>
                      <a:pt x="1549" y="4191"/>
                    </a:cubicBezTo>
                    <a:cubicBezTo>
                      <a:pt x="1954" y="5346"/>
                      <a:pt x="2311" y="6406"/>
                      <a:pt x="2561" y="7180"/>
                    </a:cubicBezTo>
                    <a:lnTo>
                      <a:pt x="2870" y="8084"/>
                    </a:lnTo>
                    <a:cubicBezTo>
                      <a:pt x="2894" y="8204"/>
                      <a:pt x="2942" y="8311"/>
                      <a:pt x="2989" y="8418"/>
                    </a:cubicBezTo>
                    <a:cubicBezTo>
                      <a:pt x="2978" y="8299"/>
                      <a:pt x="2942" y="8192"/>
                      <a:pt x="2906" y="8073"/>
                    </a:cubicBezTo>
                    <a:cubicBezTo>
                      <a:pt x="2847" y="7858"/>
                      <a:pt x="2763" y="7537"/>
                      <a:pt x="2644" y="7156"/>
                    </a:cubicBezTo>
                    <a:cubicBezTo>
                      <a:pt x="2418" y="6382"/>
                      <a:pt x="2073" y="5310"/>
                      <a:pt x="1656" y="4155"/>
                    </a:cubicBezTo>
                    <a:cubicBezTo>
                      <a:pt x="1239" y="2989"/>
                      <a:pt x="834" y="1941"/>
                      <a:pt x="525" y="1203"/>
                    </a:cubicBezTo>
                    <a:cubicBezTo>
                      <a:pt x="382" y="822"/>
                      <a:pt x="251" y="524"/>
                      <a:pt x="156" y="310"/>
                    </a:cubicBezTo>
                    <a:cubicBezTo>
                      <a:pt x="120" y="203"/>
                      <a:pt x="61" y="9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353;p70">
                <a:extLst>
                  <a:ext uri="{FF2B5EF4-FFF2-40B4-BE49-F238E27FC236}">
                    <a16:creationId xmlns:a16="http://schemas.microsoft.com/office/drawing/2014/main" id="{76719A5E-AF5C-3FCD-717A-D5E236D54936}"/>
                  </a:ext>
                </a:extLst>
              </p:cNvPr>
              <p:cNvSpPr/>
              <p:nvPr/>
            </p:nvSpPr>
            <p:spPr>
              <a:xfrm>
                <a:off x="6194878" y="3406602"/>
                <a:ext cx="121859" cy="417410"/>
              </a:xfrm>
              <a:custGeom>
                <a:avLst/>
                <a:gdLst/>
                <a:ahLst/>
                <a:cxnLst/>
                <a:rect l="l" t="t" r="r" b="b"/>
                <a:pathLst>
                  <a:path w="2847" h="9752" extrusionOk="0">
                    <a:moveTo>
                      <a:pt x="2847" y="0"/>
                    </a:moveTo>
                    <a:cubicBezTo>
                      <a:pt x="2846" y="0"/>
                      <a:pt x="2823" y="24"/>
                      <a:pt x="2799" y="95"/>
                    </a:cubicBezTo>
                    <a:cubicBezTo>
                      <a:pt x="2775" y="155"/>
                      <a:pt x="2739" y="262"/>
                      <a:pt x="2704" y="369"/>
                    </a:cubicBezTo>
                    <a:cubicBezTo>
                      <a:pt x="2620" y="643"/>
                      <a:pt x="2513" y="988"/>
                      <a:pt x="2382" y="1417"/>
                    </a:cubicBezTo>
                    <a:cubicBezTo>
                      <a:pt x="2120" y="2298"/>
                      <a:pt x="1751" y="3512"/>
                      <a:pt x="1358" y="4858"/>
                    </a:cubicBezTo>
                    <a:cubicBezTo>
                      <a:pt x="977" y="6203"/>
                      <a:pt x="620" y="7430"/>
                      <a:pt x="370" y="8311"/>
                    </a:cubicBezTo>
                    <a:cubicBezTo>
                      <a:pt x="263" y="8739"/>
                      <a:pt x="156" y="9097"/>
                      <a:pt x="84" y="9370"/>
                    </a:cubicBezTo>
                    <a:lnTo>
                      <a:pt x="13" y="9656"/>
                    </a:lnTo>
                    <a:cubicBezTo>
                      <a:pt x="13" y="9680"/>
                      <a:pt x="1" y="9716"/>
                      <a:pt x="13" y="9751"/>
                    </a:cubicBezTo>
                    <a:cubicBezTo>
                      <a:pt x="25" y="9716"/>
                      <a:pt x="37" y="9692"/>
                      <a:pt x="49" y="9656"/>
                    </a:cubicBezTo>
                    <a:cubicBezTo>
                      <a:pt x="72" y="9573"/>
                      <a:pt x="108" y="9478"/>
                      <a:pt x="144" y="9370"/>
                    </a:cubicBezTo>
                    <a:lnTo>
                      <a:pt x="465" y="8335"/>
                    </a:lnTo>
                    <a:cubicBezTo>
                      <a:pt x="727" y="7442"/>
                      <a:pt x="1096" y="6239"/>
                      <a:pt x="1477" y="4882"/>
                    </a:cubicBezTo>
                    <a:cubicBezTo>
                      <a:pt x="1870" y="3536"/>
                      <a:pt x="2227" y="2310"/>
                      <a:pt x="2477" y="1429"/>
                    </a:cubicBezTo>
                    <a:cubicBezTo>
                      <a:pt x="2585" y="1000"/>
                      <a:pt x="2692" y="643"/>
                      <a:pt x="2763" y="381"/>
                    </a:cubicBezTo>
                    <a:lnTo>
                      <a:pt x="2823" y="95"/>
                    </a:lnTo>
                    <a:cubicBezTo>
                      <a:pt x="2835" y="72"/>
                      <a:pt x="2835" y="36"/>
                      <a:pt x="28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354;p70">
                <a:extLst>
                  <a:ext uri="{FF2B5EF4-FFF2-40B4-BE49-F238E27FC236}">
                    <a16:creationId xmlns:a16="http://schemas.microsoft.com/office/drawing/2014/main" id="{8701BB31-5147-6D47-15D3-FC4E3A1A3F5A}"/>
                  </a:ext>
                </a:extLst>
              </p:cNvPr>
              <p:cNvSpPr/>
              <p:nvPr/>
            </p:nvSpPr>
            <p:spPr>
              <a:xfrm>
                <a:off x="6097545" y="3178765"/>
                <a:ext cx="122372" cy="315540"/>
              </a:xfrm>
              <a:custGeom>
                <a:avLst/>
                <a:gdLst/>
                <a:ahLst/>
                <a:cxnLst/>
                <a:rect l="l" t="t" r="r" b="b"/>
                <a:pathLst>
                  <a:path w="2859" h="7372" extrusionOk="0">
                    <a:moveTo>
                      <a:pt x="2834" y="1"/>
                    </a:moveTo>
                    <a:cubicBezTo>
                      <a:pt x="2806" y="1"/>
                      <a:pt x="2153" y="1640"/>
                      <a:pt x="1382" y="3668"/>
                    </a:cubicBezTo>
                    <a:cubicBezTo>
                      <a:pt x="608" y="5692"/>
                      <a:pt x="1" y="7359"/>
                      <a:pt x="25" y="7371"/>
                    </a:cubicBezTo>
                    <a:cubicBezTo>
                      <a:pt x="60" y="7371"/>
                      <a:pt x="703" y="5740"/>
                      <a:pt x="1489" y="3704"/>
                    </a:cubicBezTo>
                    <a:cubicBezTo>
                      <a:pt x="2263" y="1668"/>
                      <a:pt x="2858" y="13"/>
                      <a:pt x="2835" y="1"/>
                    </a:cubicBezTo>
                    <a:cubicBezTo>
                      <a:pt x="2834" y="1"/>
                      <a:pt x="2834" y="1"/>
                      <a:pt x="2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355;p70">
                <a:extLst>
                  <a:ext uri="{FF2B5EF4-FFF2-40B4-BE49-F238E27FC236}">
                    <a16:creationId xmlns:a16="http://schemas.microsoft.com/office/drawing/2014/main" id="{5757DC4D-232D-A7F7-1A13-361A91892EB0}"/>
                  </a:ext>
                </a:extLst>
              </p:cNvPr>
              <p:cNvSpPr/>
              <p:nvPr/>
            </p:nvSpPr>
            <p:spPr>
              <a:xfrm>
                <a:off x="5417713" y="2968818"/>
                <a:ext cx="302271" cy="199331"/>
              </a:xfrm>
              <a:custGeom>
                <a:avLst/>
                <a:gdLst/>
                <a:ahLst/>
                <a:cxnLst/>
                <a:rect l="l" t="t" r="r" b="b"/>
                <a:pathLst>
                  <a:path w="7062" h="4657" extrusionOk="0">
                    <a:moveTo>
                      <a:pt x="7061" y="1"/>
                    </a:moveTo>
                    <a:cubicBezTo>
                      <a:pt x="6966" y="60"/>
                      <a:pt x="6871" y="120"/>
                      <a:pt x="6787" y="191"/>
                    </a:cubicBezTo>
                    <a:lnTo>
                      <a:pt x="6073" y="751"/>
                    </a:lnTo>
                    <a:cubicBezTo>
                      <a:pt x="5466" y="1227"/>
                      <a:pt x="4621" y="1858"/>
                      <a:pt x="3644" y="2501"/>
                    </a:cubicBezTo>
                    <a:cubicBezTo>
                      <a:pt x="2656" y="3144"/>
                      <a:pt x="1751" y="3680"/>
                      <a:pt x="1084" y="4049"/>
                    </a:cubicBezTo>
                    <a:lnTo>
                      <a:pt x="287" y="4489"/>
                    </a:lnTo>
                    <a:cubicBezTo>
                      <a:pt x="191" y="4537"/>
                      <a:pt x="96" y="4597"/>
                      <a:pt x="1" y="4656"/>
                    </a:cubicBezTo>
                    <a:cubicBezTo>
                      <a:pt x="108" y="4620"/>
                      <a:pt x="215" y="4573"/>
                      <a:pt x="310" y="4525"/>
                    </a:cubicBezTo>
                    <a:cubicBezTo>
                      <a:pt x="513" y="4430"/>
                      <a:pt x="787" y="4299"/>
                      <a:pt x="1120" y="4120"/>
                    </a:cubicBezTo>
                    <a:cubicBezTo>
                      <a:pt x="1811" y="3763"/>
                      <a:pt x="2727" y="3227"/>
                      <a:pt x="3704" y="2584"/>
                    </a:cubicBezTo>
                    <a:cubicBezTo>
                      <a:pt x="4680" y="1953"/>
                      <a:pt x="5525" y="1298"/>
                      <a:pt x="6121" y="810"/>
                    </a:cubicBezTo>
                    <a:cubicBezTo>
                      <a:pt x="6418" y="560"/>
                      <a:pt x="6656" y="370"/>
                      <a:pt x="6823" y="215"/>
                    </a:cubicBezTo>
                    <a:cubicBezTo>
                      <a:pt x="6907" y="155"/>
                      <a:pt x="6990" y="84"/>
                      <a:pt x="7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356;p70">
                <a:extLst>
                  <a:ext uri="{FF2B5EF4-FFF2-40B4-BE49-F238E27FC236}">
                    <a16:creationId xmlns:a16="http://schemas.microsoft.com/office/drawing/2014/main" id="{2D9AD669-8268-833A-EFCD-BC7856D2068D}"/>
                  </a:ext>
                </a:extLst>
              </p:cNvPr>
              <p:cNvSpPr/>
              <p:nvPr/>
            </p:nvSpPr>
            <p:spPr>
              <a:xfrm>
                <a:off x="4977404" y="2698135"/>
                <a:ext cx="435259" cy="107691"/>
              </a:xfrm>
              <a:custGeom>
                <a:avLst/>
                <a:gdLst/>
                <a:ahLst/>
                <a:cxnLst/>
                <a:rect l="l" t="t" r="r" b="b"/>
                <a:pathLst>
                  <a:path w="10169" h="2516" extrusionOk="0">
                    <a:moveTo>
                      <a:pt x="10150" y="1"/>
                    </a:moveTo>
                    <a:cubicBezTo>
                      <a:pt x="10016" y="1"/>
                      <a:pt x="7796" y="536"/>
                      <a:pt x="5073" y="1205"/>
                    </a:cubicBezTo>
                    <a:cubicBezTo>
                      <a:pt x="2275" y="1896"/>
                      <a:pt x="1" y="2479"/>
                      <a:pt x="13" y="2515"/>
                    </a:cubicBezTo>
                    <a:cubicBezTo>
                      <a:pt x="13" y="2515"/>
                      <a:pt x="14" y="2515"/>
                      <a:pt x="16" y="2515"/>
                    </a:cubicBezTo>
                    <a:cubicBezTo>
                      <a:pt x="111" y="2515"/>
                      <a:pt x="2359" y="1988"/>
                      <a:pt x="5097" y="1312"/>
                    </a:cubicBezTo>
                    <a:cubicBezTo>
                      <a:pt x="7895" y="622"/>
                      <a:pt x="10169" y="38"/>
                      <a:pt x="10157" y="2"/>
                    </a:cubicBezTo>
                    <a:cubicBezTo>
                      <a:pt x="10157" y="1"/>
                      <a:pt x="10155" y="1"/>
                      <a:pt x="10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357;p70">
                <a:extLst>
                  <a:ext uri="{FF2B5EF4-FFF2-40B4-BE49-F238E27FC236}">
                    <a16:creationId xmlns:a16="http://schemas.microsoft.com/office/drawing/2014/main" id="{48030FEF-23A9-D7FA-4C2A-4CA42EFBAB1F}"/>
                  </a:ext>
                </a:extLst>
              </p:cNvPr>
              <p:cNvSpPr/>
              <p:nvPr/>
            </p:nvSpPr>
            <p:spPr>
              <a:xfrm>
                <a:off x="5091044" y="2267457"/>
                <a:ext cx="380728" cy="6763"/>
              </a:xfrm>
              <a:custGeom>
                <a:avLst/>
                <a:gdLst/>
                <a:ahLst/>
                <a:cxnLst/>
                <a:rect l="l" t="t" r="r" b="b"/>
                <a:pathLst>
                  <a:path w="8895" h="158" extrusionOk="0">
                    <a:moveTo>
                      <a:pt x="1302" y="1"/>
                    </a:moveTo>
                    <a:cubicBezTo>
                      <a:pt x="498" y="1"/>
                      <a:pt x="1" y="10"/>
                      <a:pt x="1" y="28"/>
                    </a:cubicBezTo>
                    <a:cubicBezTo>
                      <a:pt x="1" y="63"/>
                      <a:pt x="1989" y="111"/>
                      <a:pt x="4442" y="135"/>
                    </a:cubicBezTo>
                    <a:cubicBezTo>
                      <a:pt x="5555" y="151"/>
                      <a:pt x="6570" y="157"/>
                      <a:pt x="7349" y="157"/>
                    </a:cubicBezTo>
                    <a:cubicBezTo>
                      <a:pt x="8297" y="157"/>
                      <a:pt x="8895" y="148"/>
                      <a:pt x="8895" y="135"/>
                    </a:cubicBezTo>
                    <a:cubicBezTo>
                      <a:pt x="8895" y="111"/>
                      <a:pt x="6907" y="51"/>
                      <a:pt x="4442" y="28"/>
                    </a:cubicBezTo>
                    <a:cubicBezTo>
                      <a:pt x="3216" y="10"/>
                      <a:pt x="2105" y="1"/>
                      <a:pt x="1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358;p70">
                <a:extLst>
                  <a:ext uri="{FF2B5EF4-FFF2-40B4-BE49-F238E27FC236}">
                    <a16:creationId xmlns:a16="http://schemas.microsoft.com/office/drawing/2014/main" id="{391DA17C-2099-AC56-C0D0-0960D741AC83}"/>
                  </a:ext>
                </a:extLst>
              </p:cNvPr>
              <p:cNvSpPr/>
              <p:nvPr/>
            </p:nvSpPr>
            <p:spPr>
              <a:xfrm>
                <a:off x="5327528" y="2016420"/>
                <a:ext cx="826131" cy="15024"/>
              </a:xfrm>
              <a:custGeom>
                <a:avLst/>
                <a:gdLst/>
                <a:ahLst/>
                <a:cxnLst/>
                <a:rect l="l" t="t" r="r" b="b"/>
                <a:pathLst>
                  <a:path w="19301" h="351" extrusionOk="0">
                    <a:moveTo>
                      <a:pt x="506" y="0"/>
                    </a:moveTo>
                    <a:cubicBezTo>
                      <a:pt x="178" y="0"/>
                      <a:pt x="0" y="4"/>
                      <a:pt x="0" y="11"/>
                    </a:cubicBezTo>
                    <a:cubicBezTo>
                      <a:pt x="0" y="35"/>
                      <a:pt x="4311" y="142"/>
                      <a:pt x="9645" y="225"/>
                    </a:cubicBezTo>
                    <a:cubicBezTo>
                      <a:pt x="14063" y="304"/>
                      <a:pt x="17788" y="350"/>
                      <a:pt x="18936" y="350"/>
                    </a:cubicBezTo>
                    <a:cubicBezTo>
                      <a:pt x="19173" y="350"/>
                      <a:pt x="19301" y="348"/>
                      <a:pt x="19301" y="344"/>
                    </a:cubicBezTo>
                    <a:cubicBezTo>
                      <a:pt x="19301" y="309"/>
                      <a:pt x="14979" y="213"/>
                      <a:pt x="9645" y="118"/>
                    </a:cubicBezTo>
                    <a:cubicBezTo>
                      <a:pt x="5393" y="52"/>
                      <a:pt x="1792" y="0"/>
                      <a:pt x="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359;p70">
                <a:extLst>
                  <a:ext uri="{FF2B5EF4-FFF2-40B4-BE49-F238E27FC236}">
                    <a16:creationId xmlns:a16="http://schemas.microsoft.com/office/drawing/2014/main" id="{6C7A2440-B12F-44DD-E631-74DC37642692}"/>
                  </a:ext>
                </a:extLst>
              </p:cNvPr>
              <p:cNvSpPr/>
              <p:nvPr/>
            </p:nvSpPr>
            <p:spPr>
              <a:xfrm>
                <a:off x="4990673" y="1686627"/>
                <a:ext cx="408764" cy="156486"/>
              </a:xfrm>
              <a:custGeom>
                <a:avLst/>
                <a:gdLst/>
                <a:ahLst/>
                <a:cxnLst/>
                <a:rect l="l" t="t" r="r" b="b"/>
                <a:pathLst>
                  <a:path w="9550" h="3656" extrusionOk="0">
                    <a:moveTo>
                      <a:pt x="0" y="1"/>
                    </a:moveTo>
                    <a:cubicBezTo>
                      <a:pt x="36" y="24"/>
                      <a:pt x="72" y="36"/>
                      <a:pt x="96" y="48"/>
                    </a:cubicBezTo>
                    <a:lnTo>
                      <a:pt x="381" y="155"/>
                    </a:lnTo>
                    <a:lnTo>
                      <a:pt x="1405" y="525"/>
                    </a:lnTo>
                    <a:cubicBezTo>
                      <a:pt x="2286" y="834"/>
                      <a:pt x="3489" y="1263"/>
                      <a:pt x="4799" y="1763"/>
                    </a:cubicBezTo>
                    <a:cubicBezTo>
                      <a:pt x="6120" y="2275"/>
                      <a:pt x="7299" y="2751"/>
                      <a:pt x="8156" y="3096"/>
                    </a:cubicBezTo>
                    <a:lnTo>
                      <a:pt x="9168" y="3513"/>
                    </a:lnTo>
                    <a:lnTo>
                      <a:pt x="9442" y="3620"/>
                    </a:lnTo>
                    <a:cubicBezTo>
                      <a:pt x="9478" y="3632"/>
                      <a:pt x="9514" y="3644"/>
                      <a:pt x="9549" y="3656"/>
                    </a:cubicBezTo>
                    <a:cubicBezTo>
                      <a:pt x="9549" y="3656"/>
                      <a:pt x="9514" y="3632"/>
                      <a:pt x="9454" y="3596"/>
                    </a:cubicBezTo>
                    <a:lnTo>
                      <a:pt x="9192" y="3465"/>
                    </a:lnTo>
                    <a:cubicBezTo>
                      <a:pt x="8954" y="3358"/>
                      <a:pt x="8609" y="3203"/>
                      <a:pt x="8192" y="3025"/>
                    </a:cubicBezTo>
                    <a:cubicBezTo>
                      <a:pt x="7335" y="2656"/>
                      <a:pt x="6156" y="2168"/>
                      <a:pt x="4846" y="1656"/>
                    </a:cubicBezTo>
                    <a:cubicBezTo>
                      <a:pt x="3525" y="1156"/>
                      <a:pt x="2310" y="727"/>
                      <a:pt x="1441" y="441"/>
                    </a:cubicBezTo>
                    <a:cubicBezTo>
                      <a:pt x="1001" y="298"/>
                      <a:pt x="643" y="191"/>
                      <a:pt x="393" y="108"/>
                    </a:cubicBezTo>
                    <a:lnTo>
                      <a:pt x="108" y="24"/>
                    </a:lnTo>
                    <a:cubicBezTo>
                      <a:pt x="72" y="13"/>
                      <a:pt x="36" y="1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360;p70">
                <a:extLst>
                  <a:ext uri="{FF2B5EF4-FFF2-40B4-BE49-F238E27FC236}">
                    <a16:creationId xmlns:a16="http://schemas.microsoft.com/office/drawing/2014/main" id="{7A2812EC-7AAB-0245-D284-55577A6E74A1}"/>
                  </a:ext>
                </a:extLst>
              </p:cNvPr>
              <p:cNvSpPr/>
              <p:nvPr/>
            </p:nvSpPr>
            <p:spPr>
              <a:xfrm>
                <a:off x="5715362" y="1326829"/>
                <a:ext cx="250266" cy="218678"/>
              </a:xfrm>
              <a:custGeom>
                <a:avLst/>
                <a:gdLst/>
                <a:ahLst/>
                <a:cxnLst/>
                <a:rect l="l" t="t" r="r" b="b"/>
                <a:pathLst>
                  <a:path w="5847" h="5109" extrusionOk="0">
                    <a:moveTo>
                      <a:pt x="25" y="0"/>
                    </a:moveTo>
                    <a:cubicBezTo>
                      <a:pt x="24" y="0"/>
                      <a:pt x="24" y="1"/>
                      <a:pt x="24" y="1"/>
                    </a:cubicBezTo>
                    <a:cubicBezTo>
                      <a:pt x="0" y="25"/>
                      <a:pt x="1286" y="1191"/>
                      <a:pt x="2881" y="2596"/>
                    </a:cubicBezTo>
                    <a:cubicBezTo>
                      <a:pt x="4472" y="3998"/>
                      <a:pt x="5771" y="5109"/>
                      <a:pt x="5821" y="5109"/>
                    </a:cubicBezTo>
                    <a:cubicBezTo>
                      <a:pt x="5822" y="5109"/>
                      <a:pt x="5822" y="5109"/>
                      <a:pt x="5822" y="5109"/>
                    </a:cubicBezTo>
                    <a:cubicBezTo>
                      <a:pt x="5846" y="5085"/>
                      <a:pt x="4560" y="3918"/>
                      <a:pt x="2965" y="2513"/>
                    </a:cubicBezTo>
                    <a:cubicBezTo>
                      <a:pt x="1374" y="1111"/>
                      <a:pt x="64"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361;p70">
                <a:extLst>
                  <a:ext uri="{FF2B5EF4-FFF2-40B4-BE49-F238E27FC236}">
                    <a16:creationId xmlns:a16="http://schemas.microsoft.com/office/drawing/2014/main" id="{D2C62BAA-7E86-1F88-0F0F-F02B25AED938}"/>
                  </a:ext>
                </a:extLst>
              </p:cNvPr>
              <p:cNvSpPr/>
              <p:nvPr/>
            </p:nvSpPr>
            <p:spPr>
              <a:xfrm>
                <a:off x="5628216" y="805494"/>
                <a:ext cx="253819" cy="353720"/>
              </a:xfrm>
              <a:custGeom>
                <a:avLst/>
                <a:gdLst/>
                <a:ahLst/>
                <a:cxnLst/>
                <a:rect l="l" t="t" r="r" b="b"/>
                <a:pathLst>
                  <a:path w="5930" h="8264" extrusionOk="0">
                    <a:moveTo>
                      <a:pt x="24" y="1"/>
                    </a:moveTo>
                    <a:cubicBezTo>
                      <a:pt x="24" y="1"/>
                      <a:pt x="24" y="1"/>
                      <a:pt x="24" y="1"/>
                    </a:cubicBezTo>
                    <a:cubicBezTo>
                      <a:pt x="0" y="25"/>
                      <a:pt x="1286" y="1882"/>
                      <a:pt x="2917" y="4168"/>
                    </a:cubicBezTo>
                    <a:cubicBezTo>
                      <a:pt x="4531" y="6435"/>
                      <a:pt x="5873" y="8264"/>
                      <a:pt x="5905" y="8264"/>
                    </a:cubicBezTo>
                    <a:cubicBezTo>
                      <a:pt x="5905" y="8264"/>
                      <a:pt x="5906" y="8264"/>
                      <a:pt x="5906" y="8264"/>
                    </a:cubicBezTo>
                    <a:cubicBezTo>
                      <a:pt x="5929" y="8240"/>
                      <a:pt x="4632" y="6383"/>
                      <a:pt x="3012" y="4097"/>
                    </a:cubicBezTo>
                    <a:cubicBezTo>
                      <a:pt x="1387" y="1818"/>
                      <a:pt x="56" y="1"/>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362;p70">
                <a:extLst>
                  <a:ext uri="{FF2B5EF4-FFF2-40B4-BE49-F238E27FC236}">
                    <a16:creationId xmlns:a16="http://schemas.microsoft.com/office/drawing/2014/main" id="{D5F8CB38-F953-37D1-7927-E94164008F14}"/>
                  </a:ext>
                </a:extLst>
              </p:cNvPr>
              <p:cNvSpPr/>
              <p:nvPr/>
            </p:nvSpPr>
            <p:spPr>
              <a:xfrm>
                <a:off x="6674437" y="466627"/>
                <a:ext cx="19432" cy="455633"/>
              </a:xfrm>
              <a:custGeom>
                <a:avLst/>
                <a:gdLst/>
                <a:ahLst/>
                <a:cxnLst/>
                <a:rect l="l" t="t" r="r" b="b"/>
                <a:pathLst>
                  <a:path w="454" h="10645" extrusionOk="0">
                    <a:moveTo>
                      <a:pt x="453" y="0"/>
                    </a:moveTo>
                    <a:cubicBezTo>
                      <a:pt x="429" y="36"/>
                      <a:pt x="429" y="72"/>
                      <a:pt x="429" y="107"/>
                    </a:cubicBezTo>
                    <a:cubicBezTo>
                      <a:pt x="417" y="191"/>
                      <a:pt x="394" y="298"/>
                      <a:pt x="382" y="417"/>
                    </a:cubicBezTo>
                    <a:cubicBezTo>
                      <a:pt x="346" y="679"/>
                      <a:pt x="298" y="1084"/>
                      <a:pt x="239" y="1560"/>
                    </a:cubicBezTo>
                    <a:cubicBezTo>
                      <a:pt x="144" y="2512"/>
                      <a:pt x="48" y="3846"/>
                      <a:pt x="25" y="5310"/>
                    </a:cubicBezTo>
                    <a:cubicBezTo>
                      <a:pt x="1" y="6775"/>
                      <a:pt x="36" y="8120"/>
                      <a:pt x="96" y="9085"/>
                    </a:cubicBezTo>
                    <a:cubicBezTo>
                      <a:pt x="120" y="9573"/>
                      <a:pt x="155" y="9954"/>
                      <a:pt x="179" y="10228"/>
                    </a:cubicBezTo>
                    <a:lnTo>
                      <a:pt x="215" y="10537"/>
                    </a:lnTo>
                    <a:cubicBezTo>
                      <a:pt x="215" y="10573"/>
                      <a:pt x="215" y="10609"/>
                      <a:pt x="227" y="10644"/>
                    </a:cubicBezTo>
                    <a:cubicBezTo>
                      <a:pt x="227" y="10609"/>
                      <a:pt x="227" y="10573"/>
                      <a:pt x="227" y="10537"/>
                    </a:cubicBezTo>
                    <a:cubicBezTo>
                      <a:pt x="227" y="10454"/>
                      <a:pt x="227" y="10347"/>
                      <a:pt x="215" y="10228"/>
                    </a:cubicBezTo>
                    <a:cubicBezTo>
                      <a:pt x="203" y="9930"/>
                      <a:pt x="191" y="9561"/>
                      <a:pt x="167" y="9085"/>
                    </a:cubicBezTo>
                    <a:cubicBezTo>
                      <a:pt x="132" y="8120"/>
                      <a:pt x="96" y="6787"/>
                      <a:pt x="132" y="5322"/>
                    </a:cubicBezTo>
                    <a:cubicBezTo>
                      <a:pt x="155" y="3858"/>
                      <a:pt x="251" y="2524"/>
                      <a:pt x="322" y="1560"/>
                    </a:cubicBezTo>
                    <a:lnTo>
                      <a:pt x="417" y="429"/>
                    </a:lnTo>
                    <a:lnTo>
                      <a:pt x="453" y="119"/>
                    </a:lnTo>
                    <a:cubicBezTo>
                      <a:pt x="453" y="83"/>
                      <a:pt x="453" y="36"/>
                      <a:pt x="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363;p70">
                <a:extLst>
                  <a:ext uri="{FF2B5EF4-FFF2-40B4-BE49-F238E27FC236}">
                    <a16:creationId xmlns:a16="http://schemas.microsoft.com/office/drawing/2014/main" id="{DE310C47-BE06-84FF-655D-3DC620579B02}"/>
                  </a:ext>
                </a:extLst>
              </p:cNvPr>
              <p:cNvSpPr/>
              <p:nvPr/>
            </p:nvSpPr>
            <p:spPr>
              <a:xfrm>
                <a:off x="7152969" y="1063893"/>
                <a:ext cx="153447" cy="279286"/>
              </a:xfrm>
              <a:custGeom>
                <a:avLst/>
                <a:gdLst/>
                <a:ahLst/>
                <a:cxnLst/>
                <a:rect l="l" t="t" r="r" b="b"/>
                <a:pathLst>
                  <a:path w="3585" h="6525" extrusionOk="0">
                    <a:moveTo>
                      <a:pt x="3584" y="0"/>
                    </a:moveTo>
                    <a:cubicBezTo>
                      <a:pt x="3537" y="84"/>
                      <a:pt x="3489" y="167"/>
                      <a:pt x="3442" y="250"/>
                    </a:cubicBezTo>
                    <a:lnTo>
                      <a:pt x="3084" y="965"/>
                    </a:lnTo>
                    <a:cubicBezTo>
                      <a:pt x="2787" y="1572"/>
                      <a:pt x="2358" y="2393"/>
                      <a:pt x="1858" y="3298"/>
                    </a:cubicBezTo>
                    <a:cubicBezTo>
                      <a:pt x="1370" y="4203"/>
                      <a:pt x="894" y="5001"/>
                      <a:pt x="536" y="5584"/>
                    </a:cubicBezTo>
                    <a:lnTo>
                      <a:pt x="132" y="6263"/>
                    </a:lnTo>
                    <a:cubicBezTo>
                      <a:pt x="72" y="6346"/>
                      <a:pt x="36" y="6430"/>
                      <a:pt x="1" y="6525"/>
                    </a:cubicBezTo>
                    <a:cubicBezTo>
                      <a:pt x="60" y="6453"/>
                      <a:pt x="120" y="6370"/>
                      <a:pt x="179" y="6287"/>
                    </a:cubicBezTo>
                    <a:cubicBezTo>
                      <a:pt x="286" y="6132"/>
                      <a:pt x="429" y="5906"/>
                      <a:pt x="620" y="5620"/>
                    </a:cubicBezTo>
                    <a:cubicBezTo>
                      <a:pt x="989" y="5060"/>
                      <a:pt x="1465" y="4263"/>
                      <a:pt x="1965" y="3358"/>
                    </a:cubicBezTo>
                    <a:cubicBezTo>
                      <a:pt x="2465" y="2453"/>
                      <a:pt x="2882" y="1619"/>
                      <a:pt x="3156" y="1000"/>
                    </a:cubicBezTo>
                    <a:cubicBezTo>
                      <a:pt x="3299" y="691"/>
                      <a:pt x="3418" y="441"/>
                      <a:pt x="3489" y="274"/>
                    </a:cubicBezTo>
                    <a:cubicBezTo>
                      <a:pt x="3525" y="179"/>
                      <a:pt x="3561" y="95"/>
                      <a:pt x="3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364;p70">
                <a:extLst>
                  <a:ext uri="{FF2B5EF4-FFF2-40B4-BE49-F238E27FC236}">
                    <a16:creationId xmlns:a16="http://schemas.microsoft.com/office/drawing/2014/main" id="{6F0F202C-F14F-B903-3E53-CC8B26B66BC6}"/>
                  </a:ext>
                </a:extLst>
              </p:cNvPr>
              <p:cNvSpPr/>
              <p:nvPr/>
            </p:nvSpPr>
            <p:spPr>
              <a:xfrm>
                <a:off x="6017547" y="1731484"/>
                <a:ext cx="327268" cy="175875"/>
              </a:xfrm>
              <a:custGeom>
                <a:avLst/>
                <a:gdLst/>
                <a:ahLst/>
                <a:cxnLst/>
                <a:rect l="l" t="t" r="r" b="b"/>
                <a:pathLst>
                  <a:path w="7646" h="4109" extrusionOk="0">
                    <a:moveTo>
                      <a:pt x="7569" y="1"/>
                    </a:moveTo>
                    <a:cubicBezTo>
                      <a:pt x="7568" y="1"/>
                      <a:pt x="7573" y="6"/>
                      <a:pt x="7580" y="12"/>
                    </a:cubicBezTo>
                    <a:lnTo>
                      <a:pt x="7580" y="12"/>
                    </a:lnTo>
                    <a:lnTo>
                      <a:pt x="7585" y="12"/>
                    </a:lnTo>
                    <a:cubicBezTo>
                      <a:pt x="7575" y="4"/>
                      <a:pt x="7570" y="1"/>
                      <a:pt x="7569" y="1"/>
                    </a:cubicBezTo>
                    <a:close/>
                    <a:moveTo>
                      <a:pt x="7536" y="95"/>
                    </a:moveTo>
                    <a:cubicBezTo>
                      <a:pt x="7536" y="95"/>
                      <a:pt x="7537" y="95"/>
                      <a:pt x="7537" y="96"/>
                    </a:cubicBezTo>
                    <a:lnTo>
                      <a:pt x="7537" y="96"/>
                    </a:lnTo>
                    <a:lnTo>
                      <a:pt x="7537" y="96"/>
                    </a:lnTo>
                    <a:cubicBezTo>
                      <a:pt x="7537" y="95"/>
                      <a:pt x="7536" y="95"/>
                      <a:pt x="7536" y="95"/>
                    </a:cubicBezTo>
                    <a:close/>
                    <a:moveTo>
                      <a:pt x="7580" y="12"/>
                    </a:moveTo>
                    <a:lnTo>
                      <a:pt x="48" y="24"/>
                    </a:lnTo>
                    <a:lnTo>
                      <a:pt x="1" y="24"/>
                    </a:lnTo>
                    <a:lnTo>
                      <a:pt x="1" y="72"/>
                    </a:lnTo>
                    <a:cubicBezTo>
                      <a:pt x="1" y="1298"/>
                      <a:pt x="24" y="2298"/>
                      <a:pt x="24" y="3001"/>
                    </a:cubicBezTo>
                    <a:cubicBezTo>
                      <a:pt x="24" y="3334"/>
                      <a:pt x="24" y="3596"/>
                      <a:pt x="36" y="3787"/>
                    </a:cubicBezTo>
                    <a:lnTo>
                      <a:pt x="36" y="3989"/>
                    </a:lnTo>
                    <a:cubicBezTo>
                      <a:pt x="48" y="4025"/>
                      <a:pt x="48" y="4060"/>
                      <a:pt x="60" y="4096"/>
                    </a:cubicBezTo>
                    <a:cubicBezTo>
                      <a:pt x="72" y="4072"/>
                      <a:pt x="72" y="4037"/>
                      <a:pt x="60" y="4013"/>
                    </a:cubicBezTo>
                    <a:lnTo>
                      <a:pt x="60" y="3798"/>
                    </a:lnTo>
                    <a:cubicBezTo>
                      <a:pt x="60" y="3608"/>
                      <a:pt x="60" y="3334"/>
                      <a:pt x="72" y="3001"/>
                    </a:cubicBezTo>
                    <a:cubicBezTo>
                      <a:pt x="72" y="2307"/>
                      <a:pt x="95" y="1336"/>
                      <a:pt x="96" y="143"/>
                    </a:cubicBezTo>
                    <a:lnTo>
                      <a:pt x="96" y="143"/>
                    </a:lnTo>
                    <a:lnTo>
                      <a:pt x="7537" y="155"/>
                    </a:lnTo>
                    <a:lnTo>
                      <a:pt x="7537" y="155"/>
                    </a:lnTo>
                    <a:lnTo>
                      <a:pt x="7537" y="2155"/>
                    </a:lnTo>
                    <a:lnTo>
                      <a:pt x="7537" y="4025"/>
                    </a:lnTo>
                    <a:lnTo>
                      <a:pt x="7537" y="4025"/>
                    </a:lnTo>
                    <a:lnTo>
                      <a:pt x="2191" y="4048"/>
                    </a:lnTo>
                    <a:lnTo>
                      <a:pt x="620" y="4072"/>
                    </a:lnTo>
                    <a:lnTo>
                      <a:pt x="596" y="4072"/>
                    </a:lnTo>
                    <a:lnTo>
                      <a:pt x="2144" y="4084"/>
                    </a:lnTo>
                    <a:lnTo>
                      <a:pt x="7585" y="4108"/>
                    </a:lnTo>
                    <a:lnTo>
                      <a:pt x="7644" y="4108"/>
                    </a:lnTo>
                    <a:lnTo>
                      <a:pt x="7644" y="4060"/>
                    </a:lnTo>
                    <a:lnTo>
                      <a:pt x="7644" y="2132"/>
                    </a:lnTo>
                    <a:lnTo>
                      <a:pt x="7644" y="1108"/>
                    </a:lnTo>
                    <a:lnTo>
                      <a:pt x="7644" y="72"/>
                    </a:lnTo>
                    <a:lnTo>
                      <a:pt x="7644" y="72"/>
                    </a:lnTo>
                    <a:cubicBezTo>
                      <a:pt x="7645" y="72"/>
                      <a:pt x="7645" y="73"/>
                      <a:pt x="7645" y="73"/>
                    </a:cubicBezTo>
                    <a:cubicBezTo>
                      <a:pt x="7645" y="73"/>
                      <a:pt x="7645" y="72"/>
                      <a:pt x="7644" y="72"/>
                    </a:cubicBezTo>
                    <a:lnTo>
                      <a:pt x="7644" y="72"/>
                    </a:lnTo>
                    <a:lnTo>
                      <a:pt x="7644" y="72"/>
                    </a:lnTo>
                    <a:cubicBezTo>
                      <a:pt x="7638" y="67"/>
                      <a:pt x="7599" y="31"/>
                      <a:pt x="7580"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365;p70">
                <a:extLst>
                  <a:ext uri="{FF2B5EF4-FFF2-40B4-BE49-F238E27FC236}">
                    <a16:creationId xmlns:a16="http://schemas.microsoft.com/office/drawing/2014/main" id="{B4F6FC44-44EC-6B58-2850-F74A0FD275E1}"/>
                  </a:ext>
                </a:extLst>
              </p:cNvPr>
              <p:cNvSpPr/>
              <p:nvPr/>
            </p:nvSpPr>
            <p:spPr>
              <a:xfrm>
                <a:off x="6077171" y="1793162"/>
                <a:ext cx="223771" cy="5136"/>
              </a:xfrm>
              <a:custGeom>
                <a:avLst/>
                <a:gdLst/>
                <a:ahLst/>
                <a:cxnLst/>
                <a:rect l="l" t="t" r="r" b="b"/>
                <a:pathLst>
                  <a:path w="5228" h="120" extrusionOk="0">
                    <a:moveTo>
                      <a:pt x="2608" y="0"/>
                    </a:moveTo>
                    <a:cubicBezTo>
                      <a:pt x="1167" y="0"/>
                      <a:pt x="1" y="24"/>
                      <a:pt x="1" y="60"/>
                    </a:cubicBezTo>
                    <a:cubicBezTo>
                      <a:pt x="1" y="83"/>
                      <a:pt x="1167" y="119"/>
                      <a:pt x="2608" y="119"/>
                    </a:cubicBezTo>
                    <a:cubicBezTo>
                      <a:pt x="4061" y="119"/>
                      <a:pt x="5227" y="83"/>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366;p70">
                <a:extLst>
                  <a:ext uri="{FF2B5EF4-FFF2-40B4-BE49-F238E27FC236}">
                    <a16:creationId xmlns:a16="http://schemas.microsoft.com/office/drawing/2014/main" id="{7D6570D7-F329-69B4-70C8-15C3D618F7B0}"/>
                  </a:ext>
                </a:extLst>
              </p:cNvPr>
              <p:cNvSpPr/>
              <p:nvPr/>
            </p:nvSpPr>
            <p:spPr>
              <a:xfrm>
                <a:off x="6077171" y="1829844"/>
                <a:ext cx="223771" cy="5136"/>
              </a:xfrm>
              <a:custGeom>
                <a:avLst/>
                <a:gdLst/>
                <a:ahLst/>
                <a:cxnLst/>
                <a:rect l="l" t="t" r="r" b="b"/>
                <a:pathLst>
                  <a:path w="5228" h="120" extrusionOk="0">
                    <a:moveTo>
                      <a:pt x="2608" y="0"/>
                    </a:moveTo>
                    <a:cubicBezTo>
                      <a:pt x="1167" y="0"/>
                      <a:pt x="1" y="24"/>
                      <a:pt x="1" y="60"/>
                    </a:cubicBezTo>
                    <a:cubicBezTo>
                      <a:pt x="1" y="84"/>
                      <a:pt x="1167" y="119"/>
                      <a:pt x="2608" y="119"/>
                    </a:cubicBezTo>
                    <a:cubicBezTo>
                      <a:pt x="4061" y="119"/>
                      <a:pt x="5227" y="84"/>
                      <a:pt x="5227" y="60"/>
                    </a:cubicBezTo>
                    <a:cubicBezTo>
                      <a:pt x="5227" y="24"/>
                      <a:pt x="4049" y="0"/>
                      <a:pt x="2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367;p70">
                <a:extLst>
                  <a:ext uri="{FF2B5EF4-FFF2-40B4-BE49-F238E27FC236}">
                    <a16:creationId xmlns:a16="http://schemas.microsoft.com/office/drawing/2014/main" id="{50CFCB6C-4581-37C9-24D5-5193639F3C53}"/>
                  </a:ext>
                </a:extLst>
              </p:cNvPr>
              <p:cNvSpPr/>
              <p:nvPr/>
            </p:nvSpPr>
            <p:spPr>
              <a:xfrm>
                <a:off x="6150064" y="1902694"/>
                <a:ext cx="6634" cy="92282"/>
              </a:xfrm>
              <a:custGeom>
                <a:avLst/>
                <a:gdLst/>
                <a:ahLst/>
                <a:cxnLst/>
                <a:rect l="l" t="t" r="r" b="b"/>
                <a:pathLst>
                  <a:path w="155" h="2156" extrusionOk="0">
                    <a:moveTo>
                      <a:pt x="84" y="1"/>
                    </a:moveTo>
                    <a:cubicBezTo>
                      <a:pt x="24" y="358"/>
                      <a:pt x="0" y="715"/>
                      <a:pt x="24" y="1084"/>
                    </a:cubicBezTo>
                    <a:cubicBezTo>
                      <a:pt x="0" y="1442"/>
                      <a:pt x="24" y="1799"/>
                      <a:pt x="84" y="2156"/>
                    </a:cubicBezTo>
                    <a:cubicBezTo>
                      <a:pt x="143" y="1799"/>
                      <a:pt x="155" y="1442"/>
                      <a:pt x="143" y="1084"/>
                    </a:cubicBezTo>
                    <a:cubicBezTo>
                      <a:pt x="155" y="715"/>
                      <a:pt x="143" y="358"/>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368;p70">
                <a:extLst>
                  <a:ext uri="{FF2B5EF4-FFF2-40B4-BE49-F238E27FC236}">
                    <a16:creationId xmlns:a16="http://schemas.microsoft.com/office/drawing/2014/main" id="{F6704437-C014-E163-469D-53DB6A933D21}"/>
                  </a:ext>
                </a:extLst>
              </p:cNvPr>
              <p:cNvSpPr/>
              <p:nvPr/>
            </p:nvSpPr>
            <p:spPr>
              <a:xfrm>
                <a:off x="4840864" y="2480099"/>
                <a:ext cx="326583" cy="174335"/>
              </a:xfrm>
              <a:custGeom>
                <a:avLst/>
                <a:gdLst/>
                <a:ahLst/>
                <a:cxnLst/>
                <a:rect l="l" t="t" r="r" b="b"/>
                <a:pathLst>
                  <a:path w="7630" h="4073" extrusionOk="0">
                    <a:moveTo>
                      <a:pt x="7549" y="0"/>
                    </a:moveTo>
                    <a:cubicBezTo>
                      <a:pt x="7549" y="0"/>
                      <a:pt x="7552" y="4"/>
                      <a:pt x="7560" y="13"/>
                    </a:cubicBezTo>
                    <a:lnTo>
                      <a:pt x="36" y="24"/>
                    </a:lnTo>
                    <a:lnTo>
                      <a:pt x="0" y="24"/>
                    </a:lnTo>
                    <a:lnTo>
                      <a:pt x="0" y="72"/>
                    </a:lnTo>
                    <a:cubicBezTo>
                      <a:pt x="0" y="1298"/>
                      <a:pt x="12" y="2299"/>
                      <a:pt x="24" y="3001"/>
                    </a:cubicBezTo>
                    <a:lnTo>
                      <a:pt x="24" y="3787"/>
                    </a:lnTo>
                    <a:lnTo>
                      <a:pt x="24" y="3989"/>
                    </a:lnTo>
                    <a:cubicBezTo>
                      <a:pt x="24" y="4013"/>
                      <a:pt x="36" y="4037"/>
                      <a:pt x="60" y="4049"/>
                    </a:cubicBezTo>
                    <a:lnTo>
                      <a:pt x="60" y="3977"/>
                    </a:lnTo>
                    <a:lnTo>
                      <a:pt x="60" y="3751"/>
                    </a:lnTo>
                    <a:cubicBezTo>
                      <a:pt x="60" y="3561"/>
                      <a:pt x="60" y="3299"/>
                      <a:pt x="71" y="2953"/>
                    </a:cubicBezTo>
                    <a:cubicBezTo>
                      <a:pt x="71" y="2270"/>
                      <a:pt x="83" y="1294"/>
                      <a:pt x="95" y="96"/>
                    </a:cubicBezTo>
                    <a:lnTo>
                      <a:pt x="95" y="96"/>
                    </a:lnTo>
                    <a:lnTo>
                      <a:pt x="7513" y="119"/>
                    </a:lnTo>
                    <a:lnTo>
                      <a:pt x="7513" y="119"/>
                    </a:lnTo>
                    <a:lnTo>
                      <a:pt x="7513" y="584"/>
                    </a:lnTo>
                    <a:lnTo>
                      <a:pt x="7513" y="1096"/>
                    </a:lnTo>
                    <a:lnTo>
                      <a:pt x="7513" y="2120"/>
                    </a:lnTo>
                    <a:lnTo>
                      <a:pt x="7513" y="3989"/>
                    </a:lnTo>
                    <a:lnTo>
                      <a:pt x="7513" y="3989"/>
                    </a:lnTo>
                    <a:lnTo>
                      <a:pt x="2167" y="4013"/>
                    </a:lnTo>
                    <a:lnTo>
                      <a:pt x="595" y="4025"/>
                    </a:lnTo>
                    <a:lnTo>
                      <a:pt x="572" y="4025"/>
                    </a:lnTo>
                    <a:lnTo>
                      <a:pt x="2119" y="4037"/>
                    </a:lnTo>
                    <a:lnTo>
                      <a:pt x="7560" y="4073"/>
                    </a:lnTo>
                    <a:lnTo>
                      <a:pt x="7620" y="4073"/>
                    </a:lnTo>
                    <a:lnTo>
                      <a:pt x="7620" y="4049"/>
                    </a:lnTo>
                    <a:lnTo>
                      <a:pt x="7620" y="2120"/>
                    </a:lnTo>
                    <a:lnTo>
                      <a:pt x="7620" y="72"/>
                    </a:lnTo>
                    <a:cubicBezTo>
                      <a:pt x="7630" y="72"/>
                      <a:pt x="7552" y="0"/>
                      <a:pt x="7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369;p70">
                <a:extLst>
                  <a:ext uri="{FF2B5EF4-FFF2-40B4-BE49-F238E27FC236}">
                    <a16:creationId xmlns:a16="http://schemas.microsoft.com/office/drawing/2014/main" id="{B042BEA7-E412-3967-9858-623CD6152362}"/>
                  </a:ext>
                </a:extLst>
              </p:cNvPr>
              <p:cNvSpPr/>
              <p:nvPr/>
            </p:nvSpPr>
            <p:spPr>
              <a:xfrm>
                <a:off x="4899974" y="2540237"/>
                <a:ext cx="223729" cy="4623"/>
              </a:xfrm>
              <a:custGeom>
                <a:avLst/>
                <a:gdLst/>
                <a:ahLst/>
                <a:cxnLst/>
                <a:rect l="l" t="t" r="r" b="b"/>
                <a:pathLst>
                  <a:path w="5227" h="108" extrusionOk="0">
                    <a:moveTo>
                      <a:pt x="2608" y="1"/>
                    </a:moveTo>
                    <a:cubicBezTo>
                      <a:pt x="1167" y="1"/>
                      <a:pt x="0" y="24"/>
                      <a:pt x="0" y="48"/>
                    </a:cubicBezTo>
                    <a:cubicBezTo>
                      <a:pt x="0" y="84"/>
                      <a:pt x="1167" y="108"/>
                      <a:pt x="2608" y="108"/>
                    </a:cubicBezTo>
                    <a:cubicBezTo>
                      <a:pt x="4060" y="108"/>
                      <a:pt x="5227" y="84"/>
                      <a:pt x="5227" y="48"/>
                    </a:cubicBezTo>
                    <a:cubicBezTo>
                      <a:pt x="5227" y="24"/>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370;p70">
                <a:extLst>
                  <a:ext uri="{FF2B5EF4-FFF2-40B4-BE49-F238E27FC236}">
                    <a16:creationId xmlns:a16="http://schemas.microsoft.com/office/drawing/2014/main" id="{9112ABC6-8A93-96AA-D60F-CD75994B5981}"/>
                  </a:ext>
                </a:extLst>
              </p:cNvPr>
              <p:cNvSpPr/>
              <p:nvPr/>
            </p:nvSpPr>
            <p:spPr>
              <a:xfrm>
                <a:off x="4899974" y="2576919"/>
                <a:ext cx="223729" cy="4623"/>
              </a:xfrm>
              <a:custGeom>
                <a:avLst/>
                <a:gdLst/>
                <a:ahLst/>
                <a:cxnLst/>
                <a:rect l="l" t="t" r="r" b="b"/>
                <a:pathLst>
                  <a:path w="5227" h="108" extrusionOk="0">
                    <a:moveTo>
                      <a:pt x="2608" y="1"/>
                    </a:moveTo>
                    <a:cubicBezTo>
                      <a:pt x="1167" y="1"/>
                      <a:pt x="0" y="25"/>
                      <a:pt x="0" y="48"/>
                    </a:cubicBezTo>
                    <a:cubicBezTo>
                      <a:pt x="0" y="84"/>
                      <a:pt x="1167" y="108"/>
                      <a:pt x="2608" y="108"/>
                    </a:cubicBezTo>
                    <a:cubicBezTo>
                      <a:pt x="4060" y="108"/>
                      <a:pt x="5227" y="84"/>
                      <a:pt x="5227" y="48"/>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371;p70">
                <a:extLst>
                  <a:ext uri="{FF2B5EF4-FFF2-40B4-BE49-F238E27FC236}">
                    <a16:creationId xmlns:a16="http://schemas.microsoft.com/office/drawing/2014/main" id="{77C461E5-3110-0CD4-D0DB-B042D8B57EF4}"/>
                  </a:ext>
                </a:extLst>
              </p:cNvPr>
              <p:cNvSpPr/>
              <p:nvPr/>
            </p:nvSpPr>
            <p:spPr>
              <a:xfrm>
                <a:off x="4771010" y="1047585"/>
                <a:ext cx="322132" cy="170226"/>
              </a:xfrm>
              <a:custGeom>
                <a:avLst/>
                <a:gdLst/>
                <a:ahLst/>
                <a:cxnLst/>
                <a:rect l="l" t="t" r="r" b="b"/>
                <a:pathLst>
                  <a:path w="7526" h="3977" extrusionOk="0">
                    <a:moveTo>
                      <a:pt x="1" y="0"/>
                    </a:moveTo>
                    <a:lnTo>
                      <a:pt x="1" y="3977"/>
                    </a:lnTo>
                    <a:lnTo>
                      <a:pt x="7526" y="3977"/>
                    </a:lnTo>
                    <a:lnTo>
                      <a:pt x="7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372;p70">
                <a:extLst>
                  <a:ext uri="{FF2B5EF4-FFF2-40B4-BE49-F238E27FC236}">
                    <a16:creationId xmlns:a16="http://schemas.microsoft.com/office/drawing/2014/main" id="{6A55A08C-51EB-0EAF-8406-597BBD99C8B3}"/>
                  </a:ext>
                </a:extLst>
              </p:cNvPr>
              <p:cNvSpPr/>
              <p:nvPr/>
            </p:nvSpPr>
            <p:spPr>
              <a:xfrm>
                <a:off x="4768485" y="1045017"/>
                <a:ext cx="326711" cy="173821"/>
              </a:xfrm>
              <a:custGeom>
                <a:avLst/>
                <a:gdLst/>
                <a:ahLst/>
                <a:cxnLst/>
                <a:rect l="l" t="t" r="r" b="b"/>
                <a:pathLst>
                  <a:path w="7633" h="4061" extrusionOk="0">
                    <a:moveTo>
                      <a:pt x="7573" y="1"/>
                    </a:moveTo>
                    <a:lnTo>
                      <a:pt x="36" y="13"/>
                    </a:lnTo>
                    <a:lnTo>
                      <a:pt x="0" y="13"/>
                    </a:lnTo>
                    <a:lnTo>
                      <a:pt x="0" y="60"/>
                    </a:lnTo>
                    <a:cubicBezTo>
                      <a:pt x="0" y="1287"/>
                      <a:pt x="12" y="2275"/>
                      <a:pt x="12" y="2989"/>
                    </a:cubicBezTo>
                    <a:lnTo>
                      <a:pt x="12" y="3775"/>
                    </a:lnTo>
                    <a:lnTo>
                      <a:pt x="12" y="3977"/>
                    </a:lnTo>
                    <a:cubicBezTo>
                      <a:pt x="24" y="4001"/>
                      <a:pt x="36" y="4025"/>
                      <a:pt x="60" y="4037"/>
                    </a:cubicBezTo>
                    <a:lnTo>
                      <a:pt x="60" y="3965"/>
                    </a:lnTo>
                    <a:lnTo>
                      <a:pt x="60" y="3739"/>
                    </a:lnTo>
                    <a:cubicBezTo>
                      <a:pt x="60" y="3549"/>
                      <a:pt x="60" y="3287"/>
                      <a:pt x="72" y="2942"/>
                    </a:cubicBezTo>
                    <a:cubicBezTo>
                      <a:pt x="72" y="2258"/>
                      <a:pt x="83" y="1282"/>
                      <a:pt x="95" y="84"/>
                    </a:cubicBezTo>
                    <a:lnTo>
                      <a:pt x="95" y="84"/>
                    </a:lnTo>
                    <a:lnTo>
                      <a:pt x="7525" y="108"/>
                    </a:lnTo>
                    <a:lnTo>
                      <a:pt x="7525" y="108"/>
                    </a:lnTo>
                    <a:lnTo>
                      <a:pt x="7525" y="1084"/>
                    </a:lnTo>
                    <a:lnTo>
                      <a:pt x="7525" y="2096"/>
                    </a:lnTo>
                    <a:lnTo>
                      <a:pt x="7525" y="3978"/>
                    </a:lnTo>
                    <a:lnTo>
                      <a:pt x="7525" y="3978"/>
                    </a:lnTo>
                    <a:lnTo>
                      <a:pt x="2179" y="4001"/>
                    </a:lnTo>
                    <a:lnTo>
                      <a:pt x="608" y="4013"/>
                    </a:lnTo>
                    <a:lnTo>
                      <a:pt x="584" y="4013"/>
                    </a:lnTo>
                    <a:lnTo>
                      <a:pt x="2132" y="4025"/>
                    </a:lnTo>
                    <a:lnTo>
                      <a:pt x="7573" y="4061"/>
                    </a:lnTo>
                    <a:lnTo>
                      <a:pt x="7632" y="4061"/>
                    </a:lnTo>
                    <a:lnTo>
                      <a:pt x="7632" y="4001"/>
                    </a:lnTo>
                    <a:lnTo>
                      <a:pt x="7632" y="2072"/>
                    </a:lnTo>
                    <a:lnTo>
                      <a:pt x="7632" y="60"/>
                    </a:lnTo>
                    <a:lnTo>
                      <a:pt x="7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373;p70">
                <a:extLst>
                  <a:ext uri="{FF2B5EF4-FFF2-40B4-BE49-F238E27FC236}">
                    <a16:creationId xmlns:a16="http://schemas.microsoft.com/office/drawing/2014/main" id="{AA133E4E-6A51-CBAC-E1A5-F5BF3392E4AE}"/>
                  </a:ext>
                </a:extLst>
              </p:cNvPr>
              <p:cNvSpPr/>
              <p:nvPr/>
            </p:nvSpPr>
            <p:spPr>
              <a:xfrm>
                <a:off x="4827595" y="1104641"/>
                <a:ext cx="223771" cy="4623"/>
              </a:xfrm>
              <a:custGeom>
                <a:avLst/>
                <a:gdLst/>
                <a:ahLst/>
                <a:cxnLst/>
                <a:rect l="l" t="t" r="r" b="b"/>
                <a:pathLst>
                  <a:path w="5228" h="108" extrusionOk="0">
                    <a:moveTo>
                      <a:pt x="2608" y="1"/>
                    </a:moveTo>
                    <a:cubicBezTo>
                      <a:pt x="1167" y="1"/>
                      <a:pt x="0" y="25"/>
                      <a:pt x="0" y="60"/>
                    </a:cubicBezTo>
                    <a:cubicBezTo>
                      <a:pt x="0" y="84"/>
                      <a:pt x="1167" y="108"/>
                      <a:pt x="2608" y="108"/>
                    </a:cubicBezTo>
                    <a:cubicBezTo>
                      <a:pt x="4060" y="108"/>
                      <a:pt x="5227" y="84"/>
                      <a:pt x="5227" y="60"/>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374;p70">
                <a:extLst>
                  <a:ext uri="{FF2B5EF4-FFF2-40B4-BE49-F238E27FC236}">
                    <a16:creationId xmlns:a16="http://schemas.microsoft.com/office/drawing/2014/main" id="{6586FBFF-0A40-BDFA-B9F4-4AE159EC346D}"/>
                  </a:ext>
                </a:extLst>
              </p:cNvPr>
              <p:cNvSpPr/>
              <p:nvPr/>
            </p:nvSpPr>
            <p:spPr>
              <a:xfrm>
                <a:off x="4827595" y="1141323"/>
                <a:ext cx="223771" cy="5179"/>
              </a:xfrm>
              <a:custGeom>
                <a:avLst/>
                <a:gdLst/>
                <a:ahLst/>
                <a:cxnLst/>
                <a:rect l="l" t="t" r="r" b="b"/>
                <a:pathLst>
                  <a:path w="5228" h="121" extrusionOk="0">
                    <a:moveTo>
                      <a:pt x="2608" y="1"/>
                    </a:moveTo>
                    <a:cubicBezTo>
                      <a:pt x="1167" y="1"/>
                      <a:pt x="0" y="25"/>
                      <a:pt x="0" y="61"/>
                    </a:cubicBezTo>
                    <a:cubicBezTo>
                      <a:pt x="0" y="84"/>
                      <a:pt x="1167" y="120"/>
                      <a:pt x="2608" y="120"/>
                    </a:cubicBezTo>
                    <a:cubicBezTo>
                      <a:pt x="4060" y="120"/>
                      <a:pt x="5227" y="84"/>
                      <a:pt x="5227" y="61"/>
                    </a:cubicBezTo>
                    <a:cubicBezTo>
                      <a:pt x="5227" y="25"/>
                      <a:pt x="4060"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375;p70">
                <a:extLst>
                  <a:ext uri="{FF2B5EF4-FFF2-40B4-BE49-F238E27FC236}">
                    <a16:creationId xmlns:a16="http://schemas.microsoft.com/office/drawing/2014/main" id="{5FFB0723-9384-06D5-AFBD-A4D1C28EE284}"/>
                  </a:ext>
                </a:extLst>
              </p:cNvPr>
              <p:cNvSpPr/>
              <p:nvPr/>
            </p:nvSpPr>
            <p:spPr>
              <a:xfrm>
                <a:off x="4990159" y="1217297"/>
                <a:ext cx="4623" cy="450025"/>
              </a:xfrm>
              <a:custGeom>
                <a:avLst/>
                <a:gdLst/>
                <a:ahLst/>
                <a:cxnLst/>
                <a:rect l="l" t="t" r="r" b="b"/>
                <a:pathLst>
                  <a:path w="108" h="10514" extrusionOk="0">
                    <a:moveTo>
                      <a:pt x="60" y="0"/>
                    </a:moveTo>
                    <a:cubicBezTo>
                      <a:pt x="24" y="0"/>
                      <a:pt x="1" y="2357"/>
                      <a:pt x="1" y="5251"/>
                    </a:cubicBezTo>
                    <a:cubicBezTo>
                      <a:pt x="1" y="8156"/>
                      <a:pt x="24" y="10513"/>
                      <a:pt x="60" y="10513"/>
                    </a:cubicBezTo>
                    <a:cubicBezTo>
                      <a:pt x="84" y="10513"/>
                      <a:pt x="108" y="8156"/>
                      <a:pt x="108" y="5251"/>
                    </a:cubicBezTo>
                    <a:cubicBezTo>
                      <a:pt x="108" y="2346"/>
                      <a:pt x="84"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376;p70">
                <a:extLst>
                  <a:ext uri="{FF2B5EF4-FFF2-40B4-BE49-F238E27FC236}">
                    <a16:creationId xmlns:a16="http://schemas.microsoft.com/office/drawing/2014/main" id="{28E058DF-C15E-AB58-CC47-77F87BA1B8F6}"/>
                  </a:ext>
                </a:extLst>
              </p:cNvPr>
              <p:cNvSpPr/>
              <p:nvPr/>
            </p:nvSpPr>
            <p:spPr>
              <a:xfrm>
                <a:off x="8507540" y="1486354"/>
                <a:ext cx="326711" cy="174335"/>
              </a:xfrm>
              <a:custGeom>
                <a:avLst/>
                <a:gdLst/>
                <a:ahLst/>
                <a:cxnLst/>
                <a:rect l="l" t="t" r="r" b="b"/>
                <a:pathLst>
                  <a:path w="7633" h="4073" extrusionOk="0">
                    <a:moveTo>
                      <a:pt x="7573" y="0"/>
                    </a:moveTo>
                    <a:lnTo>
                      <a:pt x="36" y="24"/>
                    </a:lnTo>
                    <a:lnTo>
                      <a:pt x="0" y="24"/>
                    </a:lnTo>
                    <a:lnTo>
                      <a:pt x="0" y="60"/>
                    </a:lnTo>
                    <a:cubicBezTo>
                      <a:pt x="0" y="1286"/>
                      <a:pt x="12" y="2286"/>
                      <a:pt x="12" y="2989"/>
                    </a:cubicBezTo>
                    <a:lnTo>
                      <a:pt x="12" y="3775"/>
                    </a:lnTo>
                    <a:lnTo>
                      <a:pt x="12" y="3977"/>
                    </a:lnTo>
                    <a:cubicBezTo>
                      <a:pt x="12" y="4037"/>
                      <a:pt x="48" y="4049"/>
                      <a:pt x="48" y="4049"/>
                    </a:cubicBezTo>
                    <a:cubicBezTo>
                      <a:pt x="48" y="4043"/>
                      <a:pt x="48" y="4037"/>
                      <a:pt x="48" y="4031"/>
                    </a:cubicBezTo>
                    <a:lnTo>
                      <a:pt x="48" y="4031"/>
                    </a:lnTo>
                    <a:cubicBezTo>
                      <a:pt x="60" y="4033"/>
                      <a:pt x="72" y="4034"/>
                      <a:pt x="85" y="4034"/>
                    </a:cubicBezTo>
                    <a:cubicBezTo>
                      <a:pt x="108" y="4034"/>
                      <a:pt x="131" y="4031"/>
                      <a:pt x="155" y="4025"/>
                    </a:cubicBezTo>
                    <a:lnTo>
                      <a:pt x="48" y="4025"/>
                    </a:lnTo>
                    <a:cubicBezTo>
                      <a:pt x="48" y="4005"/>
                      <a:pt x="48" y="3982"/>
                      <a:pt x="48" y="3965"/>
                    </a:cubicBezTo>
                    <a:lnTo>
                      <a:pt x="48" y="3763"/>
                    </a:lnTo>
                    <a:lnTo>
                      <a:pt x="48" y="2953"/>
                    </a:lnTo>
                    <a:cubicBezTo>
                      <a:pt x="48" y="2272"/>
                      <a:pt x="60" y="1300"/>
                      <a:pt x="71" y="108"/>
                    </a:cubicBezTo>
                    <a:lnTo>
                      <a:pt x="71" y="108"/>
                    </a:lnTo>
                    <a:lnTo>
                      <a:pt x="7501" y="119"/>
                    </a:lnTo>
                    <a:lnTo>
                      <a:pt x="7501" y="1096"/>
                    </a:lnTo>
                    <a:lnTo>
                      <a:pt x="7501" y="2120"/>
                    </a:lnTo>
                    <a:lnTo>
                      <a:pt x="7501" y="3989"/>
                    </a:lnTo>
                    <a:lnTo>
                      <a:pt x="7501" y="3989"/>
                    </a:lnTo>
                    <a:lnTo>
                      <a:pt x="2156" y="4013"/>
                    </a:lnTo>
                    <a:lnTo>
                      <a:pt x="596" y="4025"/>
                    </a:lnTo>
                    <a:lnTo>
                      <a:pt x="560" y="4025"/>
                    </a:lnTo>
                    <a:lnTo>
                      <a:pt x="2120" y="4049"/>
                    </a:lnTo>
                    <a:lnTo>
                      <a:pt x="7549" y="4072"/>
                    </a:lnTo>
                    <a:lnTo>
                      <a:pt x="7632" y="4072"/>
                    </a:lnTo>
                    <a:lnTo>
                      <a:pt x="7632" y="4049"/>
                    </a:lnTo>
                    <a:lnTo>
                      <a:pt x="7632" y="2120"/>
                    </a:lnTo>
                    <a:lnTo>
                      <a:pt x="7632" y="60"/>
                    </a:lnTo>
                    <a:lnTo>
                      <a:pt x="7632" y="60"/>
                    </a:lnTo>
                    <a:cubicBezTo>
                      <a:pt x="7632" y="60"/>
                      <a:pt x="7632" y="60"/>
                      <a:pt x="7632" y="60"/>
                    </a:cubicBezTo>
                    <a:lnTo>
                      <a:pt x="7632" y="60"/>
                    </a:lnTo>
                    <a:cubicBezTo>
                      <a:pt x="7627" y="54"/>
                      <a:pt x="7591" y="19"/>
                      <a:pt x="7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377;p70">
                <a:extLst>
                  <a:ext uri="{FF2B5EF4-FFF2-40B4-BE49-F238E27FC236}">
                    <a16:creationId xmlns:a16="http://schemas.microsoft.com/office/drawing/2014/main" id="{178AC2D2-D60C-2652-4928-A06266287A08}"/>
                  </a:ext>
                </a:extLst>
              </p:cNvPr>
              <p:cNvSpPr/>
              <p:nvPr/>
            </p:nvSpPr>
            <p:spPr>
              <a:xfrm>
                <a:off x="8566137" y="1545978"/>
                <a:ext cx="223771" cy="4623"/>
              </a:xfrm>
              <a:custGeom>
                <a:avLst/>
                <a:gdLst/>
                <a:ahLst/>
                <a:cxnLst/>
                <a:rect l="l" t="t" r="r" b="b"/>
                <a:pathLst>
                  <a:path w="5228" h="108" extrusionOk="0">
                    <a:moveTo>
                      <a:pt x="2620" y="1"/>
                    </a:moveTo>
                    <a:cubicBezTo>
                      <a:pt x="1168" y="1"/>
                      <a:pt x="1" y="24"/>
                      <a:pt x="1" y="48"/>
                    </a:cubicBezTo>
                    <a:cubicBezTo>
                      <a:pt x="1" y="84"/>
                      <a:pt x="1168" y="108"/>
                      <a:pt x="2620" y="108"/>
                    </a:cubicBezTo>
                    <a:cubicBezTo>
                      <a:pt x="4061" y="108"/>
                      <a:pt x="5228" y="84"/>
                      <a:pt x="5228" y="48"/>
                    </a:cubicBezTo>
                    <a:cubicBezTo>
                      <a:pt x="5228" y="24"/>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378;p70">
                <a:extLst>
                  <a:ext uri="{FF2B5EF4-FFF2-40B4-BE49-F238E27FC236}">
                    <a16:creationId xmlns:a16="http://schemas.microsoft.com/office/drawing/2014/main" id="{3EA1388F-4F22-1E54-0629-99411904E0CA}"/>
                  </a:ext>
                </a:extLst>
              </p:cNvPr>
              <p:cNvSpPr/>
              <p:nvPr/>
            </p:nvSpPr>
            <p:spPr>
              <a:xfrm>
                <a:off x="8566137" y="1582659"/>
                <a:ext cx="223771" cy="4623"/>
              </a:xfrm>
              <a:custGeom>
                <a:avLst/>
                <a:gdLst/>
                <a:ahLst/>
                <a:cxnLst/>
                <a:rect l="l" t="t" r="r" b="b"/>
                <a:pathLst>
                  <a:path w="5228" h="108" extrusionOk="0">
                    <a:moveTo>
                      <a:pt x="2620" y="1"/>
                    </a:moveTo>
                    <a:cubicBezTo>
                      <a:pt x="1168" y="1"/>
                      <a:pt x="1" y="25"/>
                      <a:pt x="1" y="60"/>
                    </a:cubicBezTo>
                    <a:cubicBezTo>
                      <a:pt x="1" y="84"/>
                      <a:pt x="1168" y="108"/>
                      <a:pt x="2620" y="108"/>
                    </a:cubicBezTo>
                    <a:cubicBezTo>
                      <a:pt x="4061" y="108"/>
                      <a:pt x="5228" y="84"/>
                      <a:pt x="5228" y="60"/>
                    </a:cubicBezTo>
                    <a:cubicBezTo>
                      <a:pt x="5228" y="25"/>
                      <a:pt x="4061"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379;p70">
                <a:extLst>
                  <a:ext uri="{FF2B5EF4-FFF2-40B4-BE49-F238E27FC236}">
                    <a16:creationId xmlns:a16="http://schemas.microsoft.com/office/drawing/2014/main" id="{3B3894A1-7C56-718D-2587-D0E45E12E0FB}"/>
                  </a:ext>
                </a:extLst>
              </p:cNvPr>
              <p:cNvSpPr/>
              <p:nvPr/>
            </p:nvSpPr>
            <p:spPr>
              <a:xfrm>
                <a:off x="7929621" y="3462631"/>
                <a:ext cx="322645" cy="170268"/>
              </a:xfrm>
              <a:custGeom>
                <a:avLst/>
                <a:gdLst/>
                <a:ahLst/>
                <a:cxnLst/>
                <a:rect l="l" t="t" r="r" b="b"/>
                <a:pathLst>
                  <a:path w="7538" h="3978" extrusionOk="0">
                    <a:moveTo>
                      <a:pt x="1" y="1"/>
                    </a:moveTo>
                    <a:lnTo>
                      <a:pt x="1" y="3978"/>
                    </a:lnTo>
                    <a:lnTo>
                      <a:pt x="7537" y="3978"/>
                    </a:lnTo>
                    <a:lnTo>
                      <a:pt x="7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380;p70">
                <a:extLst>
                  <a:ext uri="{FF2B5EF4-FFF2-40B4-BE49-F238E27FC236}">
                    <a16:creationId xmlns:a16="http://schemas.microsoft.com/office/drawing/2014/main" id="{7EA86A0C-318E-7C7E-2F62-61A940987426}"/>
                  </a:ext>
                </a:extLst>
              </p:cNvPr>
              <p:cNvSpPr/>
              <p:nvPr/>
            </p:nvSpPr>
            <p:spPr>
              <a:xfrm>
                <a:off x="7926582" y="3459078"/>
                <a:ext cx="326711" cy="175362"/>
              </a:xfrm>
              <a:custGeom>
                <a:avLst/>
                <a:gdLst/>
                <a:ahLst/>
                <a:cxnLst/>
                <a:rect l="l" t="t" r="r" b="b"/>
                <a:pathLst>
                  <a:path w="7633" h="4097" extrusionOk="0">
                    <a:moveTo>
                      <a:pt x="7573" y="0"/>
                    </a:moveTo>
                    <a:lnTo>
                      <a:pt x="36" y="12"/>
                    </a:lnTo>
                    <a:lnTo>
                      <a:pt x="0" y="12"/>
                    </a:lnTo>
                    <a:lnTo>
                      <a:pt x="0" y="60"/>
                    </a:lnTo>
                    <a:cubicBezTo>
                      <a:pt x="0" y="1286"/>
                      <a:pt x="12" y="2275"/>
                      <a:pt x="12" y="2977"/>
                    </a:cubicBezTo>
                    <a:cubicBezTo>
                      <a:pt x="12" y="3310"/>
                      <a:pt x="12" y="3584"/>
                      <a:pt x="24" y="3775"/>
                    </a:cubicBezTo>
                    <a:lnTo>
                      <a:pt x="24" y="3977"/>
                    </a:lnTo>
                    <a:cubicBezTo>
                      <a:pt x="36" y="4001"/>
                      <a:pt x="48" y="4037"/>
                      <a:pt x="72" y="4061"/>
                    </a:cubicBezTo>
                    <a:cubicBezTo>
                      <a:pt x="72" y="4037"/>
                      <a:pt x="72" y="4013"/>
                      <a:pt x="72" y="3989"/>
                    </a:cubicBezTo>
                    <a:lnTo>
                      <a:pt x="72" y="3775"/>
                    </a:lnTo>
                    <a:lnTo>
                      <a:pt x="72" y="2977"/>
                    </a:lnTo>
                    <a:cubicBezTo>
                      <a:pt x="72" y="2293"/>
                      <a:pt x="83" y="1318"/>
                      <a:pt x="95" y="120"/>
                    </a:cubicBezTo>
                    <a:lnTo>
                      <a:pt x="95" y="120"/>
                    </a:lnTo>
                    <a:lnTo>
                      <a:pt x="7525" y="143"/>
                    </a:lnTo>
                    <a:lnTo>
                      <a:pt x="7525" y="143"/>
                    </a:lnTo>
                    <a:lnTo>
                      <a:pt x="7525" y="2132"/>
                    </a:lnTo>
                    <a:lnTo>
                      <a:pt x="7525" y="4013"/>
                    </a:lnTo>
                    <a:lnTo>
                      <a:pt x="2179" y="4037"/>
                    </a:lnTo>
                    <a:lnTo>
                      <a:pt x="619" y="4049"/>
                    </a:lnTo>
                    <a:lnTo>
                      <a:pt x="596" y="4049"/>
                    </a:lnTo>
                    <a:lnTo>
                      <a:pt x="2143" y="4061"/>
                    </a:lnTo>
                    <a:lnTo>
                      <a:pt x="7573" y="4096"/>
                    </a:lnTo>
                    <a:lnTo>
                      <a:pt x="7632" y="4096"/>
                    </a:lnTo>
                    <a:lnTo>
                      <a:pt x="7632" y="4037"/>
                    </a:lnTo>
                    <a:lnTo>
                      <a:pt x="7632" y="2108"/>
                    </a:lnTo>
                    <a:lnTo>
                      <a:pt x="7632" y="60"/>
                    </a:lnTo>
                    <a:lnTo>
                      <a:pt x="7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381;p70">
                <a:extLst>
                  <a:ext uri="{FF2B5EF4-FFF2-40B4-BE49-F238E27FC236}">
                    <a16:creationId xmlns:a16="http://schemas.microsoft.com/office/drawing/2014/main" id="{5201E7DC-7F02-EB30-95FF-FA1F10575BE5}"/>
                  </a:ext>
                </a:extLst>
              </p:cNvPr>
              <p:cNvSpPr/>
              <p:nvPr/>
            </p:nvSpPr>
            <p:spPr>
              <a:xfrm>
                <a:off x="7986205" y="3519729"/>
                <a:ext cx="223771" cy="4623"/>
              </a:xfrm>
              <a:custGeom>
                <a:avLst/>
                <a:gdLst/>
                <a:ahLst/>
                <a:cxnLst/>
                <a:rect l="l" t="t" r="r" b="b"/>
                <a:pathLst>
                  <a:path w="5228" h="108" extrusionOk="0">
                    <a:moveTo>
                      <a:pt x="2620" y="0"/>
                    </a:moveTo>
                    <a:cubicBezTo>
                      <a:pt x="1179" y="0"/>
                      <a:pt x="0" y="24"/>
                      <a:pt x="0" y="60"/>
                    </a:cubicBezTo>
                    <a:cubicBezTo>
                      <a:pt x="0" y="84"/>
                      <a:pt x="1179" y="107"/>
                      <a:pt x="2620" y="107"/>
                    </a:cubicBezTo>
                    <a:cubicBezTo>
                      <a:pt x="4060" y="107"/>
                      <a:pt x="5227" y="84"/>
                      <a:pt x="5227" y="60"/>
                    </a:cubicBezTo>
                    <a:cubicBezTo>
                      <a:pt x="5227" y="24"/>
                      <a:pt x="4060"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382;p70">
                <a:extLst>
                  <a:ext uri="{FF2B5EF4-FFF2-40B4-BE49-F238E27FC236}">
                    <a16:creationId xmlns:a16="http://schemas.microsoft.com/office/drawing/2014/main" id="{AA42600E-93DB-7D22-7D52-A4A223756F1B}"/>
                  </a:ext>
                </a:extLst>
              </p:cNvPr>
              <p:cNvSpPr/>
              <p:nvPr/>
            </p:nvSpPr>
            <p:spPr>
              <a:xfrm>
                <a:off x="7986205" y="3556411"/>
                <a:ext cx="223771" cy="5136"/>
              </a:xfrm>
              <a:custGeom>
                <a:avLst/>
                <a:gdLst/>
                <a:ahLst/>
                <a:cxnLst/>
                <a:rect l="l" t="t" r="r" b="b"/>
                <a:pathLst>
                  <a:path w="5228" h="120" extrusionOk="0">
                    <a:moveTo>
                      <a:pt x="2620" y="1"/>
                    </a:moveTo>
                    <a:cubicBezTo>
                      <a:pt x="1179" y="1"/>
                      <a:pt x="0" y="24"/>
                      <a:pt x="0" y="60"/>
                    </a:cubicBezTo>
                    <a:cubicBezTo>
                      <a:pt x="0" y="84"/>
                      <a:pt x="1179" y="120"/>
                      <a:pt x="2620" y="120"/>
                    </a:cubicBezTo>
                    <a:cubicBezTo>
                      <a:pt x="4060" y="120"/>
                      <a:pt x="5227" y="84"/>
                      <a:pt x="5227" y="60"/>
                    </a:cubicBezTo>
                    <a:cubicBezTo>
                      <a:pt x="5227" y="24"/>
                      <a:pt x="4060" y="1"/>
                      <a:pt x="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383;p70">
                <a:extLst>
                  <a:ext uri="{FF2B5EF4-FFF2-40B4-BE49-F238E27FC236}">
                    <a16:creationId xmlns:a16="http://schemas.microsoft.com/office/drawing/2014/main" id="{122ADF79-9586-694B-589C-976CB5C61C23}"/>
                  </a:ext>
                </a:extLst>
              </p:cNvPr>
              <p:cNvSpPr/>
              <p:nvPr/>
            </p:nvSpPr>
            <p:spPr>
              <a:xfrm>
                <a:off x="5998714" y="437093"/>
                <a:ext cx="327225" cy="174292"/>
              </a:xfrm>
              <a:custGeom>
                <a:avLst/>
                <a:gdLst/>
                <a:ahLst/>
                <a:cxnLst/>
                <a:rect l="l" t="t" r="r" b="b"/>
                <a:pathLst>
                  <a:path w="7645" h="4072" extrusionOk="0">
                    <a:moveTo>
                      <a:pt x="7569" y="0"/>
                    </a:moveTo>
                    <a:cubicBezTo>
                      <a:pt x="7568" y="0"/>
                      <a:pt x="7572" y="5"/>
                      <a:pt x="7579" y="11"/>
                    </a:cubicBezTo>
                    <a:lnTo>
                      <a:pt x="7579" y="11"/>
                    </a:lnTo>
                    <a:lnTo>
                      <a:pt x="7584" y="11"/>
                    </a:lnTo>
                    <a:cubicBezTo>
                      <a:pt x="7574" y="3"/>
                      <a:pt x="7570" y="0"/>
                      <a:pt x="7569" y="0"/>
                    </a:cubicBezTo>
                    <a:close/>
                    <a:moveTo>
                      <a:pt x="7579" y="11"/>
                    </a:moveTo>
                    <a:lnTo>
                      <a:pt x="48" y="23"/>
                    </a:lnTo>
                    <a:lnTo>
                      <a:pt x="0" y="23"/>
                    </a:lnTo>
                    <a:lnTo>
                      <a:pt x="0" y="71"/>
                    </a:lnTo>
                    <a:cubicBezTo>
                      <a:pt x="12" y="1297"/>
                      <a:pt x="24" y="2297"/>
                      <a:pt x="36" y="2988"/>
                    </a:cubicBezTo>
                    <a:cubicBezTo>
                      <a:pt x="36" y="3333"/>
                      <a:pt x="36" y="3595"/>
                      <a:pt x="36" y="3786"/>
                    </a:cubicBezTo>
                    <a:lnTo>
                      <a:pt x="36" y="3988"/>
                    </a:lnTo>
                    <a:cubicBezTo>
                      <a:pt x="48" y="4012"/>
                      <a:pt x="60" y="4036"/>
                      <a:pt x="71" y="4048"/>
                    </a:cubicBezTo>
                    <a:lnTo>
                      <a:pt x="71" y="3976"/>
                    </a:lnTo>
                    <a:lnTo>
                      <a:pt x="71" y="3750"/>
                    </a:lnTo>
                    <a:cubicBezTo>
                      <a:pt x="71" y="3560"/>
                      <a:pt x="71" y="3298"/>
                      <a:pt x="83" y="2952"/>
                    </a:cubicBezTo>
                    <a:cubicBezTo>
                      <a:pt x="83" y="2269"/>
                      <a:pt x="95" y="1293"/>
                      <a:pt x="107" y="95"/>
                    </a:cubicBezTo>
                    <a:lnTo>
                      <a:pt x="107" y="95"/>
                    </a:lnTo>
                    <a:lnTo>
                      <a:pt x="7537" y="118"/>
                    </a:lnTo>
                    <a:lnTo>
                      <a:pt x="7537" y="118"/>
                    </a:lnTo>
                    <a:lnTo>
                      <a:pt x="7537" y="2107"/>
                    </a:lnTo>
                    <a:lnTo>
                      <a:pt x="7537" y="3988"/>
                    </a:lnTo>
                    <a:lnTo>
                      <a:pt x="2191" y="4012"/>
                    </a:lnTo>
                    <a:lnTo>
                      <a:pt x="631" y="4024"/>
                    </a:lnTo>
                    <a:lnTo>
                      <a:pt x="607" y="4024"/>
                    </a:lnTo>
                    <a:lnTo>
                      <a:pt x="2155" y="4036"/>
                    </a:lnTo>
                    <a:lnTo>
                      <a:pt x="7584" y="4072"/>
                    </a:lnTo>
                    <a:lnTo>
                      <a:pt x="7644" y="4072"/>
                    </a:lnTo>
                    <a:lnTo>
                      <a:pt x="7644" y="4048"/>
                    </a:lnTo>
                    <a:lnTo>
                      <a:pt x="7644" y="2119"/>
                    </a:lnTo>
                    <a:lnTo>
                      <a:pt x="7644" y="1107"/>
                    </a:lnTo>
                    <a:lnTo>
                      <a:pt x="7644" y="595"/>
                    </a:lnTo>
                    <a:lnTo>
                      <a:pt x="7644" y="71"/>
                    </a:lnTo>
                    <a:lnTo>
                      <a:pt x="7644" y="71"/>
                    </a:lnTo>
                    <a:cubicBezTo>
                      <a:pt x="7644" y="72"/>
                      <a:pt x="7645" y="72"/>
                      <a:pt x="7645" y="72"/>
                    </a:cubicBezTo>
                    <a:cubicBezTo>
                      <a:pt x="7645" y="72"/>
                      <a:pt x="7644" y="72"/>
                      <a:pt x="7644" y="71"/>
                    </a:cubicBezTo>
                    <a:lnTo>
                      <a:pt x="7644" y="71"/>
                    </a:lnTo>
                    <a:lnTo>
                      <a:pt x="7644" y="71"/>
                    </a:lnTo>
                    <a:cubicBezTo>
                      <a:pt x="7638" y="66"/>
                      <a:pt x="7598" y="30"/>
                      <a:pt x="7579"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384;p70">
                <a:extLst>
                  <a:ext uri="{FF2B5EF4-FFF2-40B4-BE49-F238E27FC236}">
                    <a16:creationId xmlns:a16="http://schemas.microsoft.com/office/drawing/2014/main" id="{9384BDA4-120C-C8BC-0835-60977347A948}"/>
                  </a:ext>
                </a:extLst>
              </p:cNvPr>
              <p:cNvSpPr/>
              <p:nvPr/>
            </p:nvSpPr>
            <p:spPr>
              <a:xfrm>
                <a:off x="6058338" y="497188"/>
                <a:ext cx="223729" cy="4623"/>
              </a:xfrm>
              <a:custGeom>
                <a:avLst/>
                <a:gdLst/>
                <a:ahLst/>
                <a:cxnLst/>
                <a:rect l="l" t="t" r="r" b="b"/>
                <a:pathLst>
                  <a:path w="5227" h="108" extrusionOk="0">
                    <a:moveTo>
                      <a:pt x="2619" y="1"/>
                    </a:moveTo>
                    <a:cubicBezTo>
                      <a:pt x="1167" y="1"/>
                      <a:pt x="0" y="24"/>
                      <a:pt x="0" y="48"/>
                    </a:cubicBezTo>
                    <a:cubicBezTo>
                      <a:pt x="0" y="84"/>
                      <a:pt x="1167" y="108"/>
                      <a:pt x="2619" y="108"/>
                    </a:cubicBezTo>
                    <a:cubicBezTo>
                      <a:pt x="4060" y="108"/>
                      <a:pt x="5227" y="84"/>
                      <a:pt x="5227" y="48"/>
                    </a:cubicBezTo>
                    <a:cubicBezTo>
                      <a:pt x="5227" y="24"/>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385;p70">
                <a:extLst>
                  <a:ext uri="{FF2B5EF4-FFF2-40B4-BE49-F238E27FC236}">
                    <a16:creationId xmlns:a16="http://schemas.microsoft.com/office/drawing/2014/main" id="{AB599B41-5BFD-E741-E64E-0AD849A1E0CA}"/>
                  </a:ext>
                </a:extLst>
              </p:cNvPr>
              <p:cNvSpPr/>
              <p:nvPr/>
            </p:nvSpPr>
            <p:spPr>
              <a:xfrm>
                <a:off x="6058338" y="533870"/>
                <a:ext cx="223729" cy="4623"/>
              </a:xfrm>
              <a:custGeom>
                <a:avLst/>
                <a:gdLst/>
                <a:ahLst/>
                <a:cxnLst/>
                <a:rect l="l" t="t" r="r" b="b"/>
                <a:pathLst>
                  <a:path w="5227" h="108" extrusionOk="0">
                    <a:moveTo>
                      <a:pt x="2619" y="1"/>
                    </a:moveTo>
                    <a:cubicBezTo>
                      <a:pt x="1167" y="1"/>
                      <a:pt x="0" y="25"/>
                      <a:pt x="0" y="48"/>
                    </a:cubicBezTo>
                    <a:cubicBezTo>
                      <a:pt x="0" y="84"/>
                      <a:pt x="1167" y="108"/>
                      <a:pt x="2619" y="108"/>
                    </a:cubicBezTo>
                    <a:cubicBezTo>
                      <a:pt x="4060" y="108"/>
                      <a:pt x="5227" y="84"/>
                      <a:pt x="5227" y="48"/>
                    </a:cubicBezTo>
                    <a:cubicBezTo>
                      <a:pt x="5227" y="25"/>
                      <a:pt x="4060" y="1"/>
                      <a:pt x="2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386;p70">
                <a:extLst>
                  <a:ext uri="{FF2B5EF4-FFF2-40B4-BE49-F238E27FC236}">
                    <a16:creationId xmlns:a16="http://schemas.microsoft.com/office/drawing/2014/main" id="{9DDFB8AA-6D1D-B530-702D-0142FAB54F82}"/>
                  </a:ext>
                </a:extLst>
              </p:cNvPr>
              <p:cNvSpPr/>
              <p:nvPr/>
            </p:nvSpPr>
            <p:spPr>
              <a:xfrm>
                <a:off x="8434134" y="1659105"/>
                <a:ext cx="245686" cy="40834"/>
              </a:xfrm>
              <a:custGeom>
                <a:avLst/>
                <a:gdLst/>
                <a:ahLst/>
                <a:cxnLst/>
                <a:rect l="l" t="t" r="r" b="b"/>
                <a:pathLst>
                  <a:path w="5740" h="954" extrusionOk="0">
                    <a:moveTo>
                      <a:pt x="5704" y="1"/>
                    </a:moveTo>
                    <a:cubicBezTo>
                      <a:pt x="5680" y="84"/>
                      <a:pt x="5680" y="155"/>
                      <a:pt x="5680" y="239"/>
                    </a:cubicBezTo>
                    <a:cubicBezTo>
                      <a:pt x="5680" y="409"/>
                      <a:pt x="5680" y="612"/>
                      <a:pt x="5660" y="857"/>
                    </a:cubicBezTo>
                    <a:lnTo>
                      <a:pt x="5660" y="857"/>
                    </a:lnTo>
                    <a:cubicBezTo>
                      <a:pt x="5067" y="845"/>
                      <a:pt x="4228" y="834"/>
                      <a:pt x="3299" y="834"/>
                    </a:cubicBezTo>
                    <a:cubicBezTo>
                      <a:pt x="2382" y="834"/>
                      <a:pt x="1561" y="834"/>
                      <a:pt x="965" y="858"/>
                    </a:cubicBezTo>
                    <a:lnTo>
                      <a:pt x="263" y="870"/>
                    </a:lnTo>
                    <a:cubicBezTo>
                      <a:pt x="168" y="870"/>
                      <a:pt x="84" y="882"/>
                      <a:pt x="1" y="894"/>
                    </a:cubicBezTo>
                    <a:cubicBezTo>
                      <a:pt x="84" y="906"/>
                      <a:pt x="168" y="917"/>
                      <a:pt x="263" y="917"/>
                    </a:cubicBezTo>
                    <a:lnTo>
                      <a:pt x="965" y="941"/>
                    </a:lnTo>
                    <a:cubicBezTo>
                      <a:pt x="1561" y="941"/>
                      <a:pt x="2382" y="953"/>
                      <a:pt x="3299" y="953"/>
                    </a:cubicBezTo>
                    <a:cubicBezTo>
                      <a:pt x="4252" y="953"/>
                      <a:pt x="5109" y="953"/>
                      <a:pt x="5704" y="929"/>
                    </a:cubicBezTo>
                    <a:lnTo>
                      <a:pt x="5740" y="929"/>
                    </a:lnTo>
                    <a:lnTo>
                      <a:pt x="5740" y="894"/>
                    </a:lnTo>
                    <a:cubicBezTo>
                      <a:pt x="5740" y="632"/>
                      <a:pt x="5728" y="417"/>
                      <a:pt x="5728" y="239"/>
                    </a:cubicBezTo>
                    <a:cubicBezTo>
                      <a:pt x="5728" y="155"/>
                      <a:pt x="5716" y="84"/>
                      <a:pt x="5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387;p70">
                <a:extLst>
                  <a:ext uri="{FF2B5EF4-FFF2-40B4-BE49-F238E27FC236}">
                    <a16:creationId xmlns:a16="http://schemas.microsoft.com/office/drawing/2014/main" id="{68F61F96-BC47-25F0-3A05-A851AFD3B092}"/>
                  </a:ext>
                </a:extLst>
              </p:cNvPr>
              <p:cNvSpPr/>
              <p:nvPr/>
            </p:nvSpPr>
            <p:spPr>
              <a:xfrm>
                <a:off x="6203567" y="609801"/>
                <a:ext cx="96348" cy="525486"/>
              </a:xfrm>
              <a:custGeom>
                <a:avLst/>
                <a:gdLst/>
                <a:ahLst/>
                <a:cxnLst/>
                <a:rect l="l" t="t" r="r" b="b"/>
                <a:pathLst>
                  <a:path w="2251" h="12277" extrusionOk="0">
                    <a:moveTo>
                      <a:pt x="155" y="1"/>
                    </a:moveTo>
                    <a:cubicBezTo>
                      <a:pt x="143" y="96"/>
                      <a:pt x="131" y="191"/>
                      <a:pt x="131" y="298"/>
                    </a:cubicBezTo>
                    <a:cubicBezTo>
                      <a:pt x="131" y="501"/>
                      <a:pt x="107" y="763"/>
                      <a:pt x="96" y="1096"/>
                    </a:cubicBezTo>
                    <a:cubicBezTo>
                      <a:pt x="72" y="1811"/>
                      <a:pt x="36" y="2787"/>
                      <a:pt x="0" y="3918"/>
                    </a:cubicBezTo>
                    <a:cubicBezTo>
                      <a:pt x="131" y="4632"/>
                      <a:pt x="286" y="5418"/>
                      <a:pt x="465" y="6240"/>
                    </a:cubicBezTo>
                    <a:cubicBezTo>
                      <a:pt x="858" y="7930"/>
                      <a:pt x="1286" y="9442"/>
                      <a:pt x="1643" y="10526"/>
                    </a:cubicBezTo>
                    <a:cubicBezTo>
                      <a:pt x="1810" y="11062"/>
                      <a:pt x="1965" y="11502"/>
                      <a:pt x="2072" y="11800"/>
                    </a:cubicBezTo>
                    <a:lnTo>
                      <a:pt x="2191" y="12145"/>
                    </a:lnTo>
                    <a:cubicBezTo>
                      <a:pt x="2203" y="12193"/>
                      <a:pt x="2227" y="12240"/>
                      <a:pt x="2251" y="12276"/>
                    </a:cubicBezTo>
                    <a:cubicBezTo>
                      <a:pt x="2251" y="12240"/>
                      <a:pt x="2239" y="12193"/>
                      <a:pt x="2227" y="12157"/>
                    </a:cubicBezTo>
                    <a:cubicBezTo>
                      <a:pt x="2203" y="12062"/>
                      <a:pt x="2167" y="11943"/>
                      <a:pt x="2120" y="11800"/>
                    </a:cubicBezTo>
                    <a:lnTo>
                      <a:pt x="1727" y="10514"/>
                    </a:lnTo>
                    <a:cubicBezTo>
                      <a:pt x="1405" y="9431"/>
                      <a:pt x="977" y="7918"/>
                      <a:pt x="596" y="6228"/>
                    </a:cubicBezTo>
                    <a:cubicBezTo>
                      <a:pt x="405" y="5418"/>
                      <a:pt x="250" y="4632"/>
                      <a:pt x="107" y="3930"/>
                    </a:cubicBezTo>
                    <a:cubicBezTo>
                      <a:pt x="131" y="2787"/>
                      <a:pt x="155" y="1811"/>
                      <a:pt x="167" y="1108"/>
                    </a:cubicBezTo>
                    <a:lnTo>
                      <a:pt x="167" y="298"/>
                    </a:lnTo>
                    <a:cubicBezTo>
                      <a:pt x="167" y="191"/>
                      <a:pt x="167" y="96"/>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388;p70">
                <a:extLst>
                  <a:ext uri="{FF2B5EF4-FFF2-40B4-BE49-F238E27FC236}">
                    <a16:creationId xmlns:a16="http://schemas.microsoft.com/office/drawing/2014/main" id="{7CCA2EB5-828F-3CA4-8794-FFA9C29D38E3}"/>
                  </a:ext>
                </a:extLst>
              </p:cNvPr>
              <p:cNvSpPr/>
              <p:nvPr/>
            </p:nvSpPr>
            <p:spPr>
              <a:xfrm>
                <a:off x="7639676" y="3556411"/>
                <a:ext cx="273166" cy="5136"/>
              </a:xfrm>
              <a:custGeom>
                <a:avLst/>
                <a:gdLst/>
                <a:ahLst/>
                <a:cxnLst/>
                <a:rect l="l" t="t" r="r" b="b"/>
                <a:pathLst>
                  <a:path w="6382" h="120" extrusionOk="0">
                    <a:moveTo>
                      <a:pt x="3191" y="1"/>
                    </a:moveTo>
                    <a:cubicBezTo>
                      <a:pt x="1429" y="1"/>
                      <a:pt x="0" y="24"/>
                      <a:pt x="0" y="60"/>
                    </a:cubicBezTo>
                    <a:cubicBezTo>
                      <a:pt x="0" y="84"/>
                      <a:pt x="1429" y="120"/>
                      <a:pt x="3191" y="120"/>
                    </a:cubicBezTo>
                    <a:cubicBezTo>
                      <a:pt x="4953" y="120"/>
                      <a:pt x="6382" y="84"/>
                      <a:pt x="6382" y="60"/>
                    </a:cubicBezTo>
                    <a:cubicBezTo>
                      <a:pt x="6382" y="24"/>
                      <a:pt x="4953" y="1"/>
                      <a:pt x="3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Google Shape;2389;p70">
              <a:extLst>
                <a:ext uri="{FF2B5EF4-FFF2-40B4-BE49-F238E27FC236}">
                  <a16:creationId xmlns:a16="http://schemas.microsoft.com/office/drawing/2014/main" id="{602D60F2-B83C-0B7A-C4AC-ACF90A8E028C}"/>
                </a:ext>
              </a:extLst>
            </p:cNvPr>
            <p:cNvSpPr/>
            <p:nvPr/>
          </p:nvSpPr>
          <p:spPr>
            <a:xfrm>
              <a:off x="4756525" y="4476034"/>
              <a:ext cx="3763436" cy="4684"/>
            </a:xfrm>
            <a:custGeom>
              <a:avLst/>
              <a:gdLst/>
              <a:ahLst/>
              <a:cxnLst/>
              <a:rect l="l" t="t" r="r" b="b"/>
              <a:pathLst>
                <a:path w="96418" h="120" extrusionOk="0">
                  <a:moveTo>
                    <a:pt x="48209" y="0"/>
                  </a:moveTo>
                  <a:cubicBezTo>
                    <a:pt x="21586" y="0"/>
                    <a:pt x="0" y="36"/>
                    <a:pt x="0" y="60"/>
                  </a:cubicBezTo>
                  <a:cubicBezTo>
                    <a:pt x="0" y="95"/>
                    <a:pt x="21586" y="119"/>
                    <a:pt x="48209" y="119"/>
                  </a:cubicBezTo>
                  <a:cubicBezTo>
                    <a:pt x="74831" y="119"/>
                    <a:pt x="96417" y="95"/>
                    <a:pt x="96417" y="60"/>
                  </a:cubicBezTo>
                  <a:cubicBezTo>
                    <a:pt x="96417" y="36"/>
                    <a:pt x="74843" y="0"/>
                    <a:pt x="4820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6" name="Google Shape;2390;p70">
              <a:extLst>
                <a:ext uri="{FF2B5EF4-FFF2-40B4-BE49-F238E27FC236}">
                  <a16:creationId xmlns:a16="http://schemas.microsoft.com/office/drawing/2014/main" id="{25040EF9-ED21-63E7-7EA1-C0D51EC5F04F}"/>
                </a:ext>
              </a:extLst>
            </p:cNvPr>
            <p:cNvGrpSpPr/>
            <p:nvPr/>
          </p:nvGrpSpPr>
          <p:grpSpPr>
            <a:xfrm>
              <a:off x="6505524" y="1565054"/>
              <a:ext cx="1085064" cy="3041959"/>
              <a:chOff x="5388175" y="3074113"/>
              <a:chExt cx="694975" cy="1948350"/>
            </a:xfrm>
          </p:grpSpPr>
          <p:sp>
            <p:nvSpPr>
              <p:cNvPr id="1917" name="Google Shape;2391;p70">
                <a:extLst>
                  <a:ext uri="{FF2B5EF4-FFF2-40B4-BE49-F238E27FC236}">
                    <a16:creationId xmlns:a16="http://schemas.microsoft.com/office/drawing/2014/main" id="{14F1786E-64FE-C968-88CE-D5C26B867CBE}"/>
                  </a:ext>
                </a:extLst>
              </p:cNvPr>
              <p:cNvSpPr/>
              <p:nvPr/>
            </p:nvSpPr>
            <p:spPr>
              <a:xfrm>
                <a:off x="5388175" y="3484513"/>
                <a:ext cx="122675" cy="150950"/>
              </a:xfrm>
              <a:custGeom>
                <a:avLst/>
                <a:gdLst/>
                <a:ahLst/>
                <a:cxnLst/>
                <a:rect l="l" t="t" r="r" b="b"/>
                <a:pathLst>
                  <a:path w="4907" h="6038" extrusionOk="0">
                    <a:moveTo>
                      <a:pt x="120" y="1"/>
                    </a:moveTo>
                    <a:cubicBezTo>
                      <a:pt x="1" y="167"/>
                      <a:pt x="13" y="394"/>
                      <a:pt x="144" y="548"/>
                    </a:cubicBezTo>
                    <a:lnTo>
                      <a:pt x="1025" y="1691"/>
                    </a:lnTo>
                    <a:lnTo>
                      <a:pt x="787" y="1846"/>
                    </a:lnTo>
                    <a:cubicBezTo>
                      <a:pt x="596" y="1989"/>
                      <a:pt x="525" y="2239"/>
                      <a:pt x="620" y="2453"/>
                    </a:cubicBezTo>
                    <a:lnTo>
                      <a:pt x="656" y="2537"/>
                    </a:lnTo>
                    <a:lnTo>
                      <a:pt x="382" y="2906"/>
                    </a:lnTo>
                    <a:cubicBezTo>
                      <a:pt x="299" y="3025"/>
                      <a:pt x="310" y="3192"/>
                      <a:pt x="418" y="3287"/>
                    </a:cubicBezTo>
                    <a:lnTo>
                      <a:pt x="2049" y="4894"/>
                    </a:lnTo>
                    <a:lnTo>
                      <a:pt x="3918" y="6037"/>
                    </a:lnTo>
                    <a:lnTo>
                      <a:pt x="4906" y="4620"/>
                    </a:lnTo>
                    <a:lnTo>
                      <a:pt x="4644" y="3525"/>
                    </a:lnTo>
                    <a:lnTo>
                      <a:pt x="3680" y="2144"/>
                    </a:lnTo>
                    <a:lnTo>
                      <a:pt x="3347" y="1691"/>
                    </a:lnTo>
                    <a:lnTo>
                      <a:pt x="2382" y="1715"/>
                    </a:lnTo>
                    <a:lnTo>
                      <a:pt x="12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392;p70">
                <a:extLst>
                  <a:ext uri="{FF2B5EF4-FFF2-40B4-BE49-F238E27FC236}">
                    <a16:creationId xmlns:a16="http://schemas.microsoft.com/office/drawing/2014/main" id="{20C6BB6E-0511-74C3-F042-DD616AC0DC1C}"/>
                  </a:ext>
                </a:extLst>
              </p:cNvPr>
              <p:cNvSpPr/>
              <p:nvPr/>
            </p:nvSpPr>
            <p:spPr>
              <a:xfrm>
                <a:off x="5403375" y="3526788"/>
                <a:ext cx="30675" cy="33375"/>
              </a:xfrm>
              <a:custGeom>
                <a:avLst/>
                <a:gdLst/>
                <a:ahLst/>
                <a:cxnLst/>
                <a:rect l="l" t="t" r="r" b="b"/>
                <a:pathLst>
                  <a:path w="1227" h="1335" extrusionOk="0">
                    <a:moveTo>
                      <a:pt x="369" y="0"/>
                    </a:moveTo>
                    <a:lnTo>
                      <a:pt x="369" y="0"/>
                    </a:lnTo>
                    <a:cubicBezTo>
                      <a:pt x="441" y="119"/>
                      <a:pt x="512" y="227"/>
                      <a:pt x="607" y="322"/>
                    </a:cubicBezTo>
                    <a:lnTo>
                      <a:pt x="893" y="655"/>
                    </a:lnTo>
                    <a:cubicBezTo>
                      <a:pt x="988" y="786"/>
                      <a:pt x="1119" y="917"/>
                      <a:pt x="1095" y="1084"/>
                    </a:cubicBezTo>
                    <a:cubicBezTo>
                      <a:pt x="1072" y="1155"/>
                      <a:pt x="1012" y="1203"/>
                      <a:pt x="941" y="1215"/>
                    </a:cubicBezTo>
                    <a:cubicBezTo>
                      <a:pt x="913" y="1224"/>
                      <a:pt x="886" y="1228"/>
                      <a:pt x="859" y="1228"/>
                    </a:cubicBezTo>
                    <a:cubicBezTo>
                      <a:pt x="815" y="1228"/>
                      <a:pt x="771" y="1218"/>
                      <a:pt x="726" y="1203"/>
                    </a:cubicBezTo>
                    <a:cubicBezTo>
                      <a:pt x="595" y="1143"/>
                      <a:pt x="464" y="1084"/>
                      <a:pt x="345" y="1000"/>
                    </a:cubicBezTo>
                    <a:cubicBezTo>
                      <a:pt x="238" y="929"/>
                      <a:pt x="119" y="858"/>
                      <a:pt x="0" y="810"/>
                    </a:cubicBezTo>
                    <a:lnTo>
                      <a:pt x="0" y="810"/>
                    </a:lnTo>
                    <a:cubicBezTo>
                      <a:pt x="83" y="917"/>
                      <a:pt x="191" y="1000"/>
                      <a:pt x="310" y="1072"/>
                    </a:cubicBezTo>
                    <a:cubicBezTo>
                      <a:pt x="429" y="1155"/>
                      <a:pt x="560" y="1227"/>
                      <a:pt x="691" y="1298"/>
                    </a:cubicBezTo>
                    <a:cubicBezTo>
                      <a:pt x="752" y="1321"/>
                      <a:pt x="814" y="1334"/>
                      <a:pt x="875" y="1334"/>
                    </a:cubicBezTo>
                    <a:cubicBezTo>
                      <a:pt x="909" y="1334"/>
                      <a:pt x="943" y="1330"/>
                      <a:pt x="976" y="1322"/>
                    </a:cubicBezTo>
                    <a:cubicBezTo>
                      <a:pt x="1095" y="1298"/>
                      <a:pt x="1179" y="1215"/>
                      <a:pt x="1203" y="1108"/>
                    </a:cubicBezTo>
                    <a:cubicBezTo>
                      <a:pt x="1226" y="1000"/>
                      <a:pt x="1203" y="881"/>
                      <a:pt x="1131" y="798"/>
                    </a:cubicBezTo>
                    <a:cubicBezTo>
                      <a:pt x="1084" y="727"/>
                      <a:pt x="1036" y="655"/>
                      <a:pt x="964" y="596"/>
                    </a:cubicBezTo>
                    <a:lnTo>
                      <a:pt x="667" y="274"/>
                    </a:lnTo>
                    <a:cubicBezTo>
                      <a:pt x="583" y="167"/>
                      <a:pt x="488" y="72"/>
                      <a:pt x="36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393;p70">
                <a:extLst>
                  <a:ext uri="{FF2B5EF4-FFF2-40B4-BE49-F238E27FC236}">
                    <a16:creationId xmlns:a16="http://schemas.microsoft.com/office/drawing/2014/main" id="{87ABB082-B3C4-7D50-8443-7472C0EF99A5}"/>
                  </a:ext>
                </a:extLst>
              </p:cNvPr>
              <p:cNvSpPr/>
              <p:nvPr/>
            </p:nvSpPr>
            <p:spPr>
              <a:xfrm>
                <a:off x="5397400" y="3548813"/>
                <a:ext cx="31000" cy="30825"/>
              </a:xfrm>
              <a:custGeom>
                <a:avLst/>
                <a:gdLst/>
                <a:ahLst/>
                <a:cxnLst/>
                <a:rect l="l" t="t" r="r" b="b"/>
                <a:pathLst>
                  <a:path w="1240" h="1233" extrusionOk="0">
                    <a:moveTo>
                      <a:pt x="311" y="0"/>
                    </a:moveTo>
                    <a:lnTo>
                      <a:pt x="311" y="0"/>
                    </a:lnTo>
                    <a:cubicBezTo>
                      <a:pt x="406" y="96"/>
                      <a:pt x="513" y="179"/>
                      <a:pt x="620" y="262"/>
                    </a:cubicBezTo>
                    <a:cubicBezTo>
                      <a:pt x="727" y="358"/>
                      <a:pt x="822" y="465"/>
                      <a:pt x="918" y="584"/>
                    </a:cubicBezTo>
                    <a:cubicBezTo>
                      <a:pt x="965" y="643"/>
                      <a:pt x="1013" y="703"/>
                      <a:pt x="1061" y="774"/>
                    </a:cubicBezTo>
                    <a:cubicBezTo>
                      <a:pt x="1108" y="846"/>
                      <a:pt x="1120" y="929"/>
                      <a:pt x="1096" y="1001"/>
                    </a:cubicBezTo>
                    <a:cubicBezTo>
                      <a:pt x="1049" y="1072"/>
                      <a:pt x="989" y="1108"/>
                      <a:pt x="906" y="1120"/>
                    </a:cubicBezTo>
                    <a:cubicBezTo>
                      <a:pt x="834" y="1120"/>
                      <a:pt x="751" y="1108"/>
                      <a:pt x="692" y="1072"/>
                    </a:cubicBezTo>
                    <a:cubicBezTo>
                      <a:pt x="561" y="1001"/>
                      <a:pt x="441" y="929"/>
                      <a:pt x="334" y="834"/>
                    </a:cubicBezTo>
                    <a:cubicBezTo>
                      <a:pt x="239" y="739"/>
                      <a:pt x="120" y="655"/>
                      <a:pt x="1" y="608"/>
                    </a:cubicBezTo>
                    <a:lnTo>
                      <a:pt x="1" y="608"/>
                    </a:lnTo>
                    <a:cubicBezTo>
                      <a:pt x="1" y="608"/>
                      <a:pt x="96" y="727"/>
                      <a:pt x="287" y="893"/>
                    </a:cubicBezTo>
                    <a:cubicBezTo>
                      <a:pt x="394" y="1001"/>
                      <a:pt x="513" y="1096"/>
                      <a:pt x="644" y="1167"/>
                    </a:cubicBezTo>
                    <a:cubicBezTo>
                      <a:pt x="709" y="1211"/>
                      <a:pt x="784" y="1232"/>
                      <a:pt x="859" y="1232"/>
                    </a:cubicBezTo>
                    <a:cubicBezTo>
                      <a:pt x="988" y="1232"/>
                      <a:pt x="1116" y="1169"/>
                      <a:pt x="1192" y="1048"/>
                    </a:cubicBezTo>
                    <a:cubicBezTo>
                      <a:pt x="1239" y="941"/>
                      <a:pt x="1215" y="822"/>
                      <a:pt x="1156" y="727"/>
                    </a:cubicBezTo>
                    <a:cubicBezTo>
                      <a:pt x="1108" y="655"/>
                      <a:pt x="1061" y="584"/>
                      <a:pt x="989" y="512"/>
                    </a:cubicBezTo>
                    <a:cubicBezTo>
                      <a:pt x="894" y="393"/>
                      <a:pt x="787" y="298"/>
                      <a:pt x="668" y="203"/>
                    </a:cubicBezTo>
                    <a:cubicBezTo>
                      <a:pt x="561" y="108"/>
                      <a:pt x="441" y="36"/>
                      <a:pt x="31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394;p70">
                <a:extLst>
                  <a:ext uri="{FF2B5EF4-FFF2-40B4-BE49-F238E27FC236}">
                    <a16:creationId xmlns:a16="http://schemas.microsoft.com/office/drawing/2014/main" id="{C229C59A-5464-5F59-9988-0A8D797E7612}"/>
                  </a:ext>
                </a:extLst>
              </p:cNvPr>
              <p:cNvSpPr/>
              <p:nvPr/>
            </p:nvSpPr>
            <p:spPr>
              <a:xfrm>
                <a:off x="5427475" y="3527388"/>
                <a:ext cx="36625" cy="56875"/>
              </a:xfrm>
              <a:custGeom>
                <a:avLst/>
                <a:gdLst/>
                <a:ahLst/>
                <a:cxnLst/>
                <a:rect l="l" t="t" r="r" b="b"/>
                <a:pathLst>
                  <a:path w="1465" h="2275" extrusionOk="0">
                    <a:moveTo>
                      <a:pt x="0" y="0"/>
                    </a:moveTo>
                    <a:lnTo>
                      <a:pt x="0" y="60"/>
                    </a:lnTo>
                    <a:cubicBezTo>
                      <a:pt x="24" y="238"/>
                      <a:pt x="120" y="405"/>
                      <a:pt x="262" y="512"/>
                    </a:cubicBezTo>
                    <a:cubicBezTo>
                      <a:pt x="417" y="631"/>
                      <a:pt x="608" y="703"/>
                      <a:pt x="798" y="738"/>
                    </a:cubicBezTo>
                    <a:cubicBezTo>
                      <a:pt x="870" y="750"/>
                      <a:pt x="938" y="756"/>
                      <a:pt x="1007" y="756"/>
                    </a:cubicBezTo>
                    <a:cubicBezTo>
                      <a:pt x="1038" y="756"/>
                      <a:pt x="1070" y="755"/>
                      <a:pt x="1103" y="752"/>
                    </a:cubicBezTo>
                    <a:lnTo>
                      <a:pt x="1103" y="752"/>
                    </a:lnTo>
                    <a:cubicBezTo>
                      <a:pt x="1007" y="937"/>
                      <a:pt x="967" y="1137"/>
                      <a:pt x="977" y="1346"/>
                    </a:cubicBezTo>
                    <a:cubicBezTo>
                      <a:pt x="977" y="1536"/>
                      <a:pt x="1013" y="1738"/>
                      <a:pt x="1108" y="1905"/>
                    </a:cubicBezTo>
                    <a:cubicBezTo>
                      <a:pt x="1167" y="2024"/>
                      <a:pt x="1251" y="2119"/>
                      <a:pt x="1346" y="2203"/>
                    </a:cubicBezTo>
                    <a:cubicBezTo>
                      <a:pt x="1417" y="2262"/>
                      <a:pt x="1465" y="2274"/>
                      <a:pt x="1465" y="2274"/>
                    </a:cubicBezTo>
                    <a:cubicBezTo>
                      <a:pt x="1358" y="2155"/>
                      <a:pt x="1251" y="2024"/>
                      <a:pt x="1179" y="1881"/>
                    </a:cubicBezTo>
                    <a:cubicBezTo>
                      <a:pt x="1108" y="1715"/>
                      <a:pt x="1072" y="1524"/>
                      <a:pt x="1084" y="1346"/>
                    </a:cubicBezTo>
                    <a:cubicBezTo>
                      <a:pt x="1072" y="1119"/>
                      <a:pt x="1132" y="905"/>
                      <a:pt x="1251" y="715"/>
                    </a:cubicBezTo>
                    <a:lnTo>
                      <a:pt x="1334" y="607"/>
                    </a:lnTo>
                    <a:lnTo>
                      <a:pt x="1334" y="607"/>
                    </a:lnTo>
                    <a:lnTo>
                      <a:pt x="1203" y="631"/>
                    </a:lnTo>
                    <a:cubicBezTo>
                      <a:pt x="1138" y="637"/>
                      <a:pt x="1075" y="640"/>
                      <a:pt x="1013" y="640"/>
                    </a:cubicBezTo>
                    <a:cubicBezTo>
                      <a:pt x="950" y="640"/>
                      <a:pt x="887" y="637"/>
                      <a:pt x="822" y="631"/>
                    </a:cubicBezTo>
                    <a:cubicBezTo>
                      <a:pt x="643" y="595"/>
                      <a:pt x="477" y="524"/>
                      <a:pt x="334" y="429"/>
                    </a:cubicBezTo>
                    <a:cubicBezTo>
                      <a:pt x="227" y="344"/>
                      <a:pt x="150" y="220"/>
                      <a:pt x="109" y="93"/>
                    </a:cubicBezTo>
                    <a:lnTo>
                      <a:pt x="109" y="93"/>
                    </a:lnTo>
                    <a:cubicBezTo>
                      <a:pt x="416" y="82"/>
                      <a:pt x="679" y="71"/>
                      <a:pt x="858" y="60"/>
                    </a:cubicBezTo>
                    <a:cubicBezTo>
                      <a:pt x="965" y="60"/>
                      <a:pt x="1060" y="48"/>
                      <a:pt x="1155" y="24"/>
                    </a:cubicBezTo>
                    <a:cubicBezTo>
                      <a:pt x="1060" y="0"/>
                      <a:pt x="953" y="0"/>
                      <a:pt x="85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395;p70">
                <a:extLst>
                  <a:ext uri="{FF2B5EF4-FFF2-40B4-BE49-F238E27FC236}">
                    <a16:creationId xmlns:a16="http://schemas.microsoft.com/office/drawing/2014/main" id="{F6E276C6-BE30-68E6-DCF2-38E55F421947}"/>
                  </a:ext>
                </a:extLst>
              </p:cNvPr>
              <p:cNvSpPr/>
              <p:nvPr/>
            </p:nvSpPr>
            <p:spPr>
              <a:xfrm>
                <a:off x="5680175" y="3157988"/>
                <a:ext cx="28025" cy="180400"/>
              </a:xfrm>
              <a:custGeom>
                <a:avLst/>
                <a:gdLst/>
                <a:ahLst/>
                <a:cxnLst/>
                <a:rect l="l" t="t" r="r" b="b"/>
                <a:pathLst>
                  <a:path w="1121" h="7216" extrusionOk="0">
                    <a:moveTo>
                      <a:pt x="608" y="1"/>
                    </a:moveTo>
                    <a:cubicBezTo>
                      <a:pt x="596" y="1"/>
                      <a:pt x="584" y="24"/>
                      <a:pt x="549" y="72"/>
                    </a:cubicBezTo>
                    <a:cubicBezTo>
                      <a:pt x="501" y="132"/>
                      <a:pt x="477" y="215"/>
                      <a:pt x="453" y="286"/>
                    </a:cubicBezTo>
                    <a:cubicBezTo>
                      <a:pt x="382" y="572"/>
                      <a:pt x="406" y="858"/>
                      <a:pt x="513" y="1132"/>
                    </a:cubicBezTo>
                    <a:cubicBezTo>
                      <a:pt x="620" y="1477"/>
                      <a:pt x="858" y="1834"/>
                      <a:pt x="953" y="2275"/>
                    </a:cubicBezTo>
                    <a:cubicBezTo>
                      <a:pt x="1001" y="2513"/>
                      <a:pt x="989" y="2751"/>
                      <a:pt x="906" y="2965"/>
                    </a:cubicBezTo>
                    <a:cubicBezTo>
                      <a:pt x="811" y="3215"/>
                      <a:pt x="691" y="3441"/>
                      <a:pt x="549" y="3656"/>
                    </a:cubicBezTo>
                    <a:cubicBezTo>
                      <a:pt x="406" y="3882"/>
                      <a:pt x="287" y="4120"/>
                      <a:pt x="179" y="4370"/>
                    </a:cubicBezTo>
                    <a:cubicBezTo>
                      <a:pt x="1" y="4823"/>
                      <a:pt x="25" y="5335"/>
                      <a:pt x="251" y="5763"/>
                    </a:cubicBezTo>
                    <a:cubicBezTo>
                      <a:pt x="346" y="5942"/>
                      <a:pt x="465" y="6097"/>
                      <a:pt x="608" y="6228"/>
                    </a:cubicBezTo>
                    <a:cubicBezTo>
                      <a:pt x="727" y="6347"/>
                      <a:pt x="822" y="6466"/>
                      <a:pt x="906" y="6597"/>
                    </a:cubicBezTo>
                    <a:cubicBezTo>
                      <a:pt x="977" y="6692"/>
                      <a:pt x="1013" y="6799"/>
                      <a:pt x="1025" y="6918"/>
                    </a:cubicBezTo>
                    <a:cubicBezTo>
                      <a:pt x="1037" y="7013"/>
                      <a:pt x="1025" y="7120"/>
                      <a:pt x="989" y="7216"/>
                    </a:cubicBezTo>
                    <a:cubicBezTo>
                      <a:pt x="989" y="7216"/>
                      <a:pt x="1013" y="7192"/>
                      <a:pt x="1037" y="7120"/>
                    </a:cubicBezTo>
                    <a:cubicBezTo>
                      <a:pt x="1072" y="7049"/>
                      <a:pt x="1084" y="6978"/>
                      <a:pt x="1084" y="6906"/>
                    </a:cubicBezTo>
                    <a:cubicBezTo>
                      <a:pt x="1072" y="6775"/>
                      <a:pt x="1037" y="6656"/>
                      <a:pt x="977" y="6549"/>
                    </a:cubicBezTo>
                    <a:cubicBezTo>
                      <a:pt x="894" y="6406"/>
                      <a:pt x="787" y="6275"/>
                      <a:pt x="680" y="6168"/>
                    </a:cubicBezTo>
                    <a:cubicBezTo>
                      <a:pt x="549" y="6025"/>
                      <a:pt x="430" y="5870"/>
                      <a:pt x="346" y="5704"/>
                    </a:cubicBezTo>
                    <a:cubicBezTo>
                      <a:pt x="251" y="5513"/>
                      <a:pt x="191" y="5299"/>
                      <a:pt x="179" y="5085"/>
                    </a:cubicBezTo>
                    <a:cubicBezTo>
                      <a:pt x="168" y="4858"/>
                      <a:pt x="203" y="4620"/>
                      <a:pt x="299" y="4394"/>
                    </a:cubicBezTo>
                    <a:cubicBezTo>
                      <a:pt x="394" y="4156"/>
                      <a:pt x="525" y="3930"/>
                      <a:pt x="668" y="3715"/>
                    </a:cubicBezTo>
                    <a:cubicBezTo>
                      <a:pt x="811" y="3489"/>
                      <a:pt x="930" y="3251"/>
                      <a:pt x="1025" y="3001"/>
                    </a:cubicBezTo>
                    <a:cubicBezTo>
                      <a:pt x="1108" y="2751"/>
                      <a:pt x="1120" y="2489"/>
                      <a:pt x="1072" y="2239"/>
                    </a:cubicBezTo>
                    <a:cubicBezTo>
                      <a:pt x="965" y="1763"/>
                      <a:pt x="715" y="1417"/>
                      <a:pt x="596" y="1084"/>
                    </a:cubicBezTo>
                    <a:cubicBezTo>
                      <a:pt x="477" y="834"/>
                      <a:pt x="453" y="560"/>
                      <a:pt x="501" y="286"/>
                    </a:cubicBezTo>
                    <a:cubicBezTo>
                      <a:pt x="525" y="191"/>
                      <a:pt x="560" y="96"/>
                      <a:pt x="60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396;p70">
                <a:extLst>
                  <a:ext uri="{FF2B5EF4-FFF2-40B4-BE49-F238E27FC236}">
                    <a16:creationId xmlns:a16="http://schemas.microsoft.com/office/drawing/2014/main" id="{1EA0BD71-DD61-B4C1-48C4-B1D1636C0728}"/>
                  </a:ext>
                </a:extLst>
              </p:cNvPr>
              <p:cNvSpPr/>
              <p:nvPr/>
            </p:nvSpPr>
            <p:spPr>
              <a:xfrm>
                <a:off x="5861150" y="3203413"/>
                <a:ext cx="68500" cy="107600"/>
              </a:xfrm>
              <a:custGeom>
                <a:avLst/>
                <a:gdLst/>
                <a:ahLst/>
                <a:cxnLst/>
                <a:rect l="l" t="t" r="r" b="b"/>
                <a:pathLst>
                  <a:path w="2740" h="4304" extrusionOk="0">
                    <a:moveTo>
                      <a:pt x="1180" y="0"/>
                    </a:moveTo>
                    <a:cubicBezTo>
                      <a:pt x="982" y="0"/>
                      <a:pt x="785" y="29"/>
                      <a:pt x="596" y="89"/>
                    </a:cubicBezTo>
                    <a:lnTo>
                      <a:pt x="1" y="3601"/>
                    </a:lnTo>
                    <a:cubicBezTo>
                      <a:pt x="144" y="4006"/>
                      <a:pt x="513" y="4280"/>
                      <a:pt x="930" y="4303"/>
                    </a:cubicBezTo>
                    <a:cubicBezTo>
                      <a:pt x="942" y="4304"/>
                      <a:pt x="953" y="4304"/>
                      <a:pt x="965" y="4304"/>
                    </a:cubicBezTo>
                    <a:cubicBezTo>
                      <a:pt x="1380" y="4304"/>
                      <a:pt x="1758" y="4104"/>
                      <a:pt x="2001" y="3779"/>
                    </a:cubicBezTo>
                    <a:cubicBezTo>
                      <a:pt x="2251" y="3446"/>
                      <a:pt x="2358" y="3017"/>
                      <a:pt x="2299" y="2601"/>
                    </a:cubicBezTo>
                    <a:cubicBezTo>
                      <a:pt x="2263" y="2422"/>
                      <a:pt x="2251" y="2244"/>
                      <a:pt x="2263" y="2053"/>
                    </a:cubicBezTo>
                    <a:cubicBezTo>
                      <a:pt x="2299" y="1791"/>
                      <a:pt x="2513" y="1589"/>
                      <a:pt x="2585" y="1339"/>
                    </a:cubicBezTo>
                    <a:cubicBezTo>
                      <a:pt x="2739" y="874"/>
                      <a:pt x="2430" y="374"/>
                      <a:pt x="1989" y="160"/>
                    </a:cubicBezTo>
                    <a:cubicBezTo>
                      <a:pt x="1733" y="56"/>
                      <a:pt x="1456" y="0"/>
                      <a:pt x="118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397;p70">
                <a:extLst>
                  <a:ext uri="{FF2B5EF4-FFF2-40B4-BE49-F238E27FC236}">
                    <a16:creationId xmlns:a16="http://schemas.microsoft.com/office/drawing/2014/main" id="{990D1DBA-28B4-0ACE-D2E4-762CB17C8681}"/>
                  </a:ext>
                </a:extLst>
              </p:cNvPr>
              <p:cNvSpPr/>
              <p:nvPr/>
            </p:nvSpPr>
            <p:spPr>
              <a:xfrm>
                <a:off x="5690300" y="3141313"/>
                <a:ext cx="41400" cy="202450"/>
              </a:xfrm>
              <a:custGeom>
                <a:avLst/>
                <a:gdLst/>
                <a:ahLst/>
                <a:cxnLst/>
                <a:rect l="l" t="t" r="r" b="b"/>
                <a:pathLst>
                  <a:path w="1656" h="8098" extrusionOk="0">
                    <a:moveTo>
                      <a:pt x="1203" y="1"/>
                    </a:moveTo>
                    <a:lnTo>
                      <a:pt x="441" y="370"/>
                    </a:lnTo>
                    <a:cubicBezTo>
                      <a:pt x="1" y="775"/>
                      <a:pt x="120" y="1346"/>
                      <a:pt x="298" y="1739"/>
                    </a:cubicBezTo>
                    <a:cubicBezTo>
                      <a:pt x="477" y="2120"/>
                      <a:pt x="691" y="2525"/>
                      <a:pt x="667" y="2954"/>
                    </a:cubicBezTo>
                    <a:cubicBezTo>
                      <a:pt x="644" y="3382"/>
                      <a:pt x="394" y="3763"/>
                      <a:pt x="239" y="4180"/>
                    </a:cubicBezTo>
                    <a:cubicBezTo>
                      <a:pt x="60" y="4704"/>
                      <a:pt x="72" y="5287"/>
                      <a:pt x="275" y="5799"/>
                    </a:cubicBezTo>
                    <a:cubicBezTo>
                      <a:pt x="429" y="6192"/>
                      <a:pt x="691" y="6525"/>
                      <a:pt x="846" y="6906"/>
                    </a:cubicBezTo>
                    <a:cubicBezTo>
                      <a:pt x="1001" y="7287"/>
                      <a:pt x="1037" y="7776"/>
                      <a:pt x="775" y="8097"/>
                    </a:cubicBezTo>
                    <a:cubicBezTo>
                      <a:pt x="1013" y="8061"/>
                      <a:pt x="1215" y="7918"/>
                      <a:pt x="1322" y="7704"/>
                    </a:cubicBezTo>
                    <a:cubicBezTo>
                      <a:pt x="1429" y="7502"/>
                      <a:pt x="1477" y="7276"/>
                      <a:pt x="1489" y="7037"/>
                    </a:cubicBezTo>
                    <a:cubicBezTo>
                      <a:pt x="1513" y="6156"/>
                      <a:pt x="1144" y="5287"/>
                      <a:pt x="1298" y="4418"/>
                    </a:cubicBezTo>
                    <a:cubicBezTo>
                      <a:pt x="1382" y="3918"/>
                      <a:pt x="1656" y="3442"/>
                      <a:pt x="1644" y="2930"/>
                    </a:cubicBezTo>
                    <a:cubicBezTo>
                      <a:pt x="1644" y="2418"/>
                      <a:pt x="1370" y="1953"/>
                      <a:pt x="1179" y="1465"/>
                    </a:cubicBezTo>
                    <a:cubicBezTo>
                      <a:pt x="989" y="989"/>
                      <a:pt x="894" y="406"/>
                      <a:pt x="1203"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398;p70">
                <a:extLst>
                  <a:ext uri="{FF2B5EF4-FFF2-40B4-BE49-F238E27FC236}">
                    <a16:creationId xmlns:a16="http://schemas.microsoft.com/office/drawing/2014/main" id="{F1621A83-BC79-5AA5-62BD-4C855C476071}"/>
                  </a:ext>
                </a:extLst>
              </p:cNvPr>
              <p:cNvSpPr/>
              <p:nvPr/>
            </p:nvSpPr>
            <p:spPr>
              <a:xfrm>
                <a:off x="5689125" y="3108588"/>
                <a:ext cx="68175" cy="60725"/>
              </a:xfrm>
              <a:custGeom>
                <a:avLst/>
                <a:gdLst/>
                <a:ahLst/>
                <a:cxnLst/>
                <a:rect l="l" t="t" r="r" b="b"/>
                <a:pathLst>
                  <a:path w="2727" h="2429" extrusionOk="0">
                    <a:moveTo>
                      <a:pt x="1776" y="1"/>
                    </a:moveTo>
                    <a:cubicBezTo>
                      <a:pt x="1696" y="1"/>
                      <a:pt x="1615" y="12"/>
                      <a:pt x="1536" y="36"/>
                    </a:cubicBezTo>
                    <a:lnTo>
                      <a:pt x="1619" y="72"/>
                    </a:lnTo>
                    <a:cubicBezTo>
                      <a:pt x="1084" y="95"/>
                      <a:pt x="595" y="369"/>
                      <a:pt x="298" y="798"/>
                    </a:cubicBezTo>
                    <a:cubicBezTo>
                      <a:pt x="0" y="1262"/>
                      <a:pt x="72" y="1857"/>
                      <a:pt x="476" y="2227"/>
                    </a:cubicBezTo>
                    <a:cubicBezTo>
                      <a:pt x="662" y="2367"/>
                      <a:pt x="887" y="2428"/>
                      <a:pt x="1120" y="2428"/>
                    </a:cubicBezTo>
                    <a:cubicBezTo>
                      <a:pt x="1380" y="2428"/>
                      <a:pt x="1649" y="2352"/>
                      <a:pt x="1881" y="2227"/>
                    </a:cubicBezTo>
                    <a:cubicBezTo>
                      <a:pt x="2203" y="2048"/>
                      <a:pt x="2453" y="1774"/>
                      <a:pt x="2596" y="1429"/>
                    </a:cubicBezTo>
                    <a:cubicBezTo>
                      <a:pt x="2727" y="1084"/>
                      <a:pt x="2691" y="691"/>
                      <a:pt x="2488" y="381"/>
                    </a:cubicBezTo>
                    <a:cubicBezTo>
                      <a:pt x="2322" y="140"/>
                      <a:pt x="2054" y="1"/>
                      <a:pt x="1776"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399;p70">
                <a:extLst>
                  <a:ext uri="{FF2B5EF4-FFF2-40B4-BE49-F238E27FC236}">
                    <a16:creationId xmlns:a16="http://schemas.microsoft.com/office/drawing/2014/main" id="{C0912406-B161-0E86-F24B-F3F1A1E2F1CB}"/>
                  </a:ext>
                </a:extLst>
              </p:cNvPr>
              <p:cNvSpPr/>
              <p:nvPr/>
            </p:nvSpPr>
            <p:spPr>
              <a:xfrm>
                <a:off x="5719175" y="3074113"/>
                <a:ext cx="190225" cy="184200"/>
              </a:xfrm>
              <a:custGeom>
                <a:avLst/>
                <a:gdLst/>
                <a:ahLst/>
                <a:cxnLst/>
                <a:rect l="l" t="t" r="r" b="b"/>
                <a:pathLst>
                  <a:path w="7609" h="7368" extrusionOk="0">
                    <a:moveTo>
                      <a:pt x="2455" y="1"/>
                    </a:moveTo>
                    <a:cubicBezTo>
                      <a:pt x="2130" y="1"/>
                      <a:pt x="1805" y="43"/>
                      <a:pt x="1489" y="129"/>
                    </a:cubicBezTo>
                    <a:cubicBezTo>
                      <a:pt x="834" y="308"/>
                      <a:pt x="286" y="760"/>
                      <a:pt x="1" y="1379"/>
                    </a:cubicBezTo>
                    <a:lnTo>
                      <a:pt x="6275" y="7368"/>
                    </a:lnTo>
                    <a:cubicBezTo>
                      <a:pt x="6085" y="7035"/>
                      <a:pt x="6775" y="6630"/>
                      <a:pt x="6942" y="6261"/>
                    </a:cubicBezTo>
                    <a:cubicBezTo>
                      <a:pt x="7097" y="5903"/>
                      <a:pt x="6990" y="5499"/>
                      <a:pt x="7168" y="5141"/>
                    </a:cubicBezTo>
                    <a:cubicBezTo>
                      <a:pt x="7585" y="4332"/>
                      <a:pt x="7609" y="3713"/>
                      <a:pt x="7347" y="2832"/>
                    </a:cubicBezTo>
                    <a:cubicBezTo>
                      <a:pt x="7216" y="2367"/>
                      <a:pt x="6966" y="1939"/>
                      <a:pt x="6632" y="1593"/>
                    </a:cubicBezTo>
                    <a:cubicBezTo>
                      <a:pt x="6251" y="1272"/>
                      <a:pt x="5823" y="1022"/>
                      <a:pt x="5370" y="855"/>
                    </a:cubicBezTo>
                    <a:cubicBezTo>
                      <a:pt x="4763" y="558"/>
                      <a:pt x="4132" y="319"/>
                      <a:pt x="3489" y="141"/>
                    </a:cubicBezTo>
                    <a:cubicBezTo>
                      <a:pt x="3151" y="49"/>
                      <a:pt x="2803" y="1"/>
                      <a:pt x="245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2400;p70">
                <a:extLst>
                  <a:ext uri="{FF2B5EF4-FFF2-40B4-BE49-F238E27FC236}">
                    <a16:creationId xmlns:a16="http://schemas.microsoft.com/office/drawing/2014/main" id="{BA9DC725-35D8-2852-844E-C2EA90DB8E7B}"/>
                  </a:ext>
                </a:extLst>
              </p:cNvPr>
              <p:cNvSpPr/>
              <p:nvPr/>
            </p:nvSpPr>
            <p:spPr>
              <a:xfrm>
                <a:off x="5704000" y="3102763"/>
                <a:ext cx="163425" cy="278800"/>
              </a:xfrm>
              <a:custGeom>
                <a:avLst/>
                <a:gdLst/>
                <a:ahLst/>
                <a:cxnLst/>
                <a:rect l="l" t="t" r="r" b="b"/>
                <a:pathLst>
                  <a:path w="6537" h="11152" extrusionOk="0">
                    <a:moveTo>
                      <a:pt x="2066" y="0"/>
                    </a:moveTo>
                    <a:cubicBezTo>
                      <a:pt x="952" y="0"/>
                      <a:pt x="212" y="1387"/>
                      <a:pt x="143" y="2543"/>
                    </a:cubicBezTo>
                    <a:cubicBezTo>
                      <a:pt x="48" y="3865"/>
                      <a:pt x="0" y="5484"/>
                      <a:pt x="155" y="6472"/>
                    </a:cubicBezTo>
                    <a:cubicBezTo>
                      <a:pt x="465" y="8460"/>
                      <a:pt x="1989" y="8722"/>
                      <a:pt x="1989" y="8722"/>
                    </a:cubicBezTo>
                    <a:cubicBezTo>
                      <a:pt x="1989" y="8722"/>
                      <a:pt x="1989" y="9377"/>
                      <a:pt x="2013" y="11151"/>
                    </a:cubicBezTo>
                    <a:lnTo>
                      <a:pt x="6537" y="11151"/>
                    </a:lnTo>
                    <a:lnTo>
                      <a:pt x="6537" y="1674"/>
                    </a:lnTo>
                    <a:cubicBezTo>
                      <a:pt x="6537" y="1305"/>
                      <a:pt x="6275" y="995"/>
                      <a:pt x="5906" y="959"/>
                    </a:cubicBezTo>
                    <a:lnTo>
                      <a:pt x="2203" y="7"/>
                    </a:lnTo>
                    <a:cubicBezTo>
                      <a:pt x="2157" y="2"/>
                      <a:pt x="2111" y="0"/>
                      <a:pt x="206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401;p70">
                <a:extLst>
                  <a:ext uri="{FF2B5EF4-FFF2-40B4-BE49-F238E27FC236}">
                    <a16:creationId xmlns:a16="http://schemas.microsoft.com/office/drawing/2014/main" id="{0311511E-5031-49F8-CBC5-B0FD01BB6440}"/>
                  </a:ext>
                </a:extLst>
              </p:cNvPr>
              <p:cNvSpPr/>
              <p:nvPr/>
            </p:nvSpPr>
            <p:spPr>
              <a:xfrm>
                <a:off x="5718575" y="3194588"/>
                <a:ext cx="12825" cy="11975"/>
              </a:xfrm>
              <a:custGeom>
                <a:avLst/>
                <a:gdLst/>
                <a:ahLst/>
                <a:cxnLst/>
                <a:rect l="l" t="t" r="r" b="b"/>
                <a:pathLst>
                  <a:path w="513" h="479" extrusionOk="0">
                    <a:moveTo>
                      <a:pt x="243" y="0"/>
                    </a:moveTo>
                    <a:cubicBezTo>
                      <a:pt x="120" y="0"/>
                      <a:pt x="12" y="103"/>
                      <a:pt x="1" y="227"/>
                    </a:cubicBezTo>
                    <a:cubicBezTo>
                      <a:pt x="1" y="358"/>
                      <a:pt x="108" y="477"/>
                      <a:pt x="251" y="477"/>
                    </a:cubicBezTo>
                    <a:cubicBezTo>
                      <a:pt x="258" y="478"/>
                      <a:pt x="266" y="478"/>
                      <a:pt x="273" y="478"/>
                    </a:cubicBezTo>
                    <a:cubicBezTo>
                      <a:pt x="395" y="478"/>
                      <a:pt x="502" y="387"/>
                      <a:pt x="513" y="263"/>
                    </a:cubicBezTo>
                    <a:cubicBezTo>
                      <a:pt x="513" y="120"/>
                      <a:pt x="406" y="13"/>
                      <a:pt x="263" y="1"/>
                    </a:cubicBezTo>
                    <a:cubicBezTo>
                      <a:pt x="256" y="0"/>
                      <a:pt x="249" y="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402;p70">
                <a:extLst>
                  <a:ext uri="{FF2B5EF4-FFF2-40B4-BE49-F238E27FC236}">
                    <a16:creationId xmlns:a16="http://schemas.microsoft.com/office/drawing/2014/main" id="{490A8C11-6428-5291-4373-62C19F80368F}"/>
                  </a:ext>
                </a:extLst>
              </p:cNvPr>
              <p:cNvSpPr/>
              <p:nvPr/>
            </p:nvSpPr>
            <p:spPr>
              <a:xfrm>
                <a:off x="5715900" y="3177338"/>
                <a:ext cx="26225" cy="7025"/>
              </a:xfrm>
              <a:custGeom>
                <a:avLst/>
                <a:gdLst/>
                <a:ahLst/>
                <a:cxnLst/>
                <a:rect l="l" t="t" r="r" b="b"/>
                <a:pathLst>
                  <a:path w="1049" h="281" extrusionOk="0">
                    <a:moveTo>
                      <a:pt x="513" y="0"/>
                    </a:moveTo>
                    <a:cubicBezTo>
                      <a:pt x="370" y="0"/>
                      <a:pt x="227" y="48"/>
                      <a:pt x="108" y="131"/>
                    </a:cubicBezTo>
                    <a:cubicBezTo>
                      <a:pt x="24" y="203"/>
                      <a:pt x="1" y="262"/>
                      <a:pt x="13" y="274"/>
                    </a:cubicBezTo>
                    <a:cubicBezTo>
                      <a:pt x="17" y="278"/>
                      <a:pt x="22" y="280"/>
                      <a:pt x="30" y="280"/>
                    </a:cubicBezTo>
                    <a:cubicBezTo>
                      <a:pt x="92" y="280"/>
                      <a:pt x="269" y="167"/>
                      <a:pt x="513" y="167"/>
                    </a:cubicBezTo>
                    <a:cubicBezTo>
                      <a:pt x="764" y="167"/>
                      <a:pt x="955" y="277"/>
                      <a:pt x="1003" y="277"/>
                    </a:cubicBezTo>
                    <a:cubicBezTo>
                      <a:pt x="1007" y="277"/>
                      <a:pt x="1011" y="276"/>
                      <a:pt x="1013" y="274"/>
                    </a:cubicBezTo>
                    <a:cubicBezTo>
                      <a:pt x="1048" y="239"/>
                      <a:pt x="1001" y="191"/>
                      <a:pt x="917" y="131"/>
                    </a:cubicBezTo>
                    <a:cubicBezTo>
                      <a:pt x="798" y="48"/>
                      <a:pt x="655"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403;p70">
                <a:extLst>
                  <a:ext uri="{FF2B5EF4-FFF2-40B4-BE49-F238E27FC236}">
                    <a16:creationId xmlns:a16="http://schemas.microsoft.com/office/drawing/2014/main" id="{2C6D27C3-B04A-76B6-29BA-06EF88B6FBAD}"/>
                  </a:ext>
                </a:extLst>
              </p:cNvPr>
              <p:cNvSpPr/>
              <p:nvPr/>
            </p:nvSpPr>
            <p:spPr>
              <a:xfrm>
                <a:off x="5783475" y="3194588"/>
                <a:ext cx="12825" cy="11975"/>
              </a:xfrm>
              <a:custGeom>
                <a:avLst/>
                <a:gdLst/>
                <a:ahLst/>
                <a:cxnLst/>
                <a:rect l="l" t="t" r="r" b="b"/>
                <a:pathLst>
                  <a:path w="513" h="479" extrusionOk="0">
                    <a:moveTo>
                      <a:pt x="242" y="0"/>
                    </a:moveTo>
                    <a:cubicBezTo>
                      <a:pt x="119" y="0"/>
                      <a:pt x="12" y="103"/>
                      <a:pt x="0" y="227"/>
                    </a:cubicBezTo>
                    <a:cubicBezTo>
                      <a:pt x="0" y="358"/>
                      <a:pt x="108" y="477"/>
                      <a:pt x="250" y="477"/>
                    </a:cubicBezTo>
                    <a:cubicBezTo>
                      <a:pt x="258" y="478"/>
                      <a:pt x="265" y="478"/>
                      <a:pt x="272" y="478"/>
                    </a:cubicBezTo>
                    <a:cubicBezTo>
                      <a:pt x="394" y="478"/>
                      <a:pt x="501" y="387"/>
                      <a:pt x="512" y="263"/>
                    </a:cubicBezTo>
                    <a:cubicBezTo>
                      <a:pt x="512" y="120"/>
                      <a:pt x="405" y="13"/>
                      <a:pt x="262" y="1"/>
                    </a:cubicBezTo>
                    <a:cubicBezTo>
                      <a:pt x="256" y="0"/>
                      <a:pt x="249"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404;p70">
                <a:extLst>
                  <a:ext uri="{FF2B5EF4-FFF2-40B4-BE49-F238E27FC236}">
                    <a16:creationId xmlns:a16="http://schemas.microsoft.com/office/drawing/2014/main" id="{8C3CDF3F-3E73-4F9E-5BBE-F13416A0B8BD}"/>
                  </a:ext>
                </a:extLst>
              </p:cNvPr>
              <p:cNvSpPr/>
              <p:nvPr/>
            </p:nvSpPr>
            <p:spPr>
              <a:xfrm>
                <a:off x="5783175" y="3182088"/>
                <a:ext cx="26225" cy="6750"/>
              </a:xfrm>
              <a:custGeom>
                <a:avLst/>
                <a:gdLst/>
                <a:ahLst/>
                <a:cxnLst/>
                <a:rect l="l" t="t" r="r" b="b"/>
                <a:pathLst>
                  <a:path w="1049" h="270" extrusionOk="0">
                    <a:moveTo>
                      <a:pt x="512" y="1"/>
                    </a:moveTo>
                    <a:cubicBezTo>
                      <a:pt x="370" y="1"/>
                      <a:pt x="239" y="49"/>
                      <a:pt x="120" y="132"/>
                    </a:cubicBezTo>
                    <a:cubicBezTo>
                      <a:pt x="36" y="191"/>
                      <a:pt x="0" y="251"/>
                      <a:pt x="24" y="263"/>
                    </a:cubicBezTo>
                    <a:cubicBezTo>
                      <a:pt x="27" y="267"/>
                      <a:pt x="32" y="269"/>
                      <a:pt x="38" y="269"/>
                    </a:cubicBezTo>
                    <a:cubicBezTo>
                      <a:pt x="92" y="269"/>
                      <a:pt x="270" y="156"/>
                      <a:pt x="524" y="156"/>
                    </a:cubicBezTo>
                    <a:cubicBezTo>
                      <a:pt x="765" y="166"/>
                      <a:pt x="951" y="269"/>
                      <a:pt x="1008" y="269"/>
                    </a:cubicBezTo>
                    <a:cubicBezTo>
                      <a:pt x="1016" y="269"/>
                      <a:pt x="1022" y="267"/>
                      <a:pt x="1024" y="263"/>
                    </a:cubicBezTo>
                    <a:cubicBezTo>
                      <a:pt x="1048" y="239"/>
                      <a:pt x="1012" y="191"/>
                      <a:pt x="917" y="132"/>
                    </a:cubicBezTo>
                    <a:cubicBezTo>
                      <a:pt x="798" y="49"/>
                      <a:pt x="655"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405;p70">
                <a:extLst>
                  <a:ext uri="{FF2B5EF4-FFF2-40B4-BE49-F238E27FC236}">
                    <a16:creationId xmlns:a16="http://schemas.microsoft.com/office/drawing/2014/main" id="{04399682-AD5B-95B5-0CDB-2CBEDAF85B72}"/>
                  </a:ext>
                </a:extLst>
              </p:cNvPr>
              <p:cNvSpPr/>
              <p:nvPr/>
            </p:nvSpPr>
            <p:spPr>
              <a:xfrm>
                <a:off x="5740900" y="3182388"/>
                <a:ext cx="21175" cy="57625"/>
              </a:xfrm>
              <a:custGeom>
                <a:avLst/>
                <a:gdLst/>
                <a:ahLst/>
                <a:cxnLst/>
                <a:rect l="l" t="t" r="r" b="b"/>
                <a:pathLst>
                  <a:path w="847" h="2305" extrusionOk="0">
                    <a:moveTo>
                      <a:pt x="846" y="1"/>
                    </a:moveTo>
                    <a:lnTo>
                      <a:pt x="846" y="1"/>
                    </a:lnTo>
                    <a:cubicBezTo>
                      <a:pt x="620" y="441"/>
                      <a:pt x="417" y="894"/>
                      <a:pt x="263" y="1358"/>
                    </a:cubicBezTo>
                    <a:cubicBezTo>
                      <a:pt x="191" y="1549"/>
                      <a:pt x="132" y="1727"/>
                      <a:pt x="60" y="1894"/>
                    </a:cubicBezTo>
                    <a:cubicBezTo>
                      <a:pt x="25" y="1977"/>
                      <a:pt x="1" y="2073"/>
                      <a:pt x="25" y="2168"/>
                    </a:cubicBezTo>
                    <a:cubicBezTo>
                      <a:pt x="48" y="2215"/>
                      <a:pt x="84" y="2251"/>
                      <a:pt x="144" y="2275"/>
                    </a:cubicBezTo>
                    <a:cubicBezTo>
                      <a:pt x="179" y="2287"/>
                      <a:pt x="215" y="2287"/>
                      <a:pt x="263" y="2287"/>
                    </a:cubicBezTo>
                    <a:cubicBezTo>
                      <a:pt x="334" y="2299"/>
                      <a:pt x="409" y="2305"/>
                      <a:pt x="483" y="2305"/>
                    </a:cubicBezTo>
                    <a:cubicBezTo>
                      <a:pt x="557" y="2305"/>
                      <a:pt x="632" y="2299"/>
                      <a:pt x="703" y="2287"/>
                    </a:cubicBezTo>
                    <a:cubicBezTo>
                      <a:pt x="560" y="2239"/>
                      <a:pt x="417" y="2215"/>
                      <a:pt x="263" y="2204"/>
                    </a:cubicBezTo>
                    <a:cubicBezTo>
                      <a:pt x="191" y="2204"/>
                      <a:pt x="132" y="2192"/>
                      <a:pt x="120" y="2144"/>
                    </a:cubicBezTo>
                    <a:cubicBezTo>
                      <a:pt x="108" y="2061"/>
                      <a:pt x="132" y="1989"/>
                      <a:pt x="167" y="1930"/>
                    </a:cubicBezTo>
                    <a:lnTo>
                      <a:pt x="370" y="1394"/>
                    </a:lnTo>
                    <a:cubicBezTo>
                      <a:pt x="572" y="941"/>
                      <a:pt x="727" y="477"/>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406;p70">
                <a:extLst>
                  <a:ext uri="{FF2B5EF4-FFF2-40B4-BE49-F238E27FC236}">
                    <a16:creationId xmlns:a16="http://schemas.microsoft.com/office/drawing/2014/main" id="{D3F4F840-58C2-DB27-D92D-E470027C27CA}"/>
                  </a:ext>
                </a:extLst>
              </p:cNvPr>
              <p:cNvSpPr/>
              <p:nvPr/>
            </p:nvSpPr>
            <p:spPr>
              <a:xfrm>
                <a:off x="5753700" y="3303238"/>
                <a:ext cx="66700" cy="29650"/>
              </a:xfrm>
              <a:custGeom>
                <a:avLst/>
                <a:gdLst/>
                <a:ahLst/>
                <a:cxnLst/>
                <a:rect l="l" t="t" r="r" b="b"/>
                <a:pathLst>
                  <a:path w="2668" h="1186" extrusionOk="0">
                    <a:moveTo>
                      <a:pt x="2668" y="1"/>
                    </a:moveTo>
                    <a:cubicBezTo>
                      <a:pt x="1877" y="466"/>
                      <a:pt x="985" y="704"/>
                      <a:pt x="68" y="704"/>
                    </a:cubicBezTo>
                    <a:cubicBezTo>
                      <a:pt x="46" y="704"/>
                      <a:pt x="23" y="704"/>
                      <a:pt x="1" y="703"/>
                    </a:cubicBezTo>
                    <a:lnTo>
                      <a:pt x="1" y="1168"/>
                    </a:lnTo>
                    <a:cubicBezTo>
                      <a:pt x="131" y="1180"/>
                      <a:pt x="256" y="1186"/>
                      <a:pt x="375" y="1186"/>
                    </a:cubicBezTo>
                    <a:cubicBezTo>
                      <a:pt x="2075" y="1186"/>
                      <a:pt x="2668" y="1"/>
                      <a:pt x="26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407;p70">
                <a:extLst>
                  <a:ext uri="{FF2B5EF4-FFF2-40B4-BE49-F238E27FC236}">
                    <a16:creationId xmlns:a16="http://schemas.microsoft.com/office/drawing/2014/main" id="{5EF1E6B2-BABC-2919-A581-21BD7C34A3AC}"/>
                  </a:ext>
                </a:extLst>
              </p:cNvPr>
              <p:cNvSpPr/>
              <p:nvPr/>
            </p:nvSpPr>
            <p:spPr>
              <a:xfrm>
                <a:off x="5780200" y="3163638"/>
                <a:ext cx="32175" cy="9175"/>
              </a:xfrm>
              <a:custGeom>
                <a:avLst/>
                <a:gdLst/>
                <a:ahLst/>
                <a:cxnLst/>
                <a:rect l="l" t="t" r="r" b="b"/>
                <a:pathLst>
                  <a:path w="1287" h="367" extrusionOk="0">
                    <a:moveTo>
                      <a:pt x="552" y="0"/>
                    </a:moveTo>
                    <a:cubicBezTo>
                      <a:pt x="430" y="0"/>
                      <a:pt x="307" y="20"/>
                      <a:pt x="191" y="60"/>
                    </a:cubicBezTo>
                    <a:cubicBezTo>
                      <a:pt x="72" y="108"/>
                      <a:pt x="0" y="167"/>
                      <a:pt x="12" y="203"/>
                    </a:cubicBezTo>
                    <a:cubicBezTo>
                      <a:pt x="48" y="275"/>
                      <a:pt x="322" y="239"/>
                      <a:pt x="643" y="287"/>
                    </a:cubicBezTo>
                    <a:cubicBezTo>
                      <a:pt x="884" y="313"/>
                      <a:pt x="1092" y="367"/>
                      <a:pt x="1196" y="367"/>
                    </a:cubicBezTo>
                    <a:cubicBezTo>
                      <a:pt x="1230" y="367"/>
                      <a:pt x="1254" y="361"/>
                      <a:pt x="1262" y="346"/>
                    </a:cubicBezTo>
                    <a:cubicBezTo>
                      <a:pt x="1286" y="310"/>
                      <a:pt x="1239" y="239"/>
                      <a:pt x="1131" y="167"/>
                    </a:cubicBezTo>
                    <a:cubicBezTo>
                      <a:pt x="960" y="56"/>
                      <a:pt x="757"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408;p70">
                <a:extLst>
                  <a:ext uri="{FF2B5EF4-FFF2-40B4-BE49-F238E27FC236}">
                    <a16:creationId xmlns:a16="http://schemas.microsoft.com/office/drawing/2014/main" id="{28779BD9-E35C-6B7C-B808-8274657D19AB}"/>
                  </a:ext>
                </a:extLst>
              </p:cNvPr>
              <p:cNvSpPr/>
              <p:nvPr/>
            </p:nvSpPr>
            <p:spPr>
              <a:xfrm>
                <a:off x="5718275" y="3160613"/>
                <a:ext cx="24750" cy="7575"/>
              </a:xfrm>
              <a:custGeom>
                <a:avLst/>
                <a:gdLst/>
                <a:ahLst/>
                <a:cxnLst/>
                <a:rect l="l" t="t" r="r" b="b"/>
                <a:pathLst>
                  <a:path w="990" h="303" extrusionOk="0">
                    <a:moveTo>
                      <a:pt x="519" y="0"/>
                    </a:moveTo>
                    <a:cubicBezTo>
                      <a:pt x="501" y="0"/>
                      <a:pt x="483" y="1"/>
                      <a:pt x="465" y="3"/>
                    </a:cubicBezTo>
                    <a:cubicBezTo>
                      <a:pt x="334" y="3"/>
                      <a:pt x="203" y="38"/>
                      <a:pt x="96" y="122"/>
                    </a:cubicBezTo>
                    <a:cubicBezTo>
                      <a:pt x="25" y="181"/>
                      <a:pt x="1" y="241"/>
                      <a:pt x="13" y="277"/>
                    </a:cubicBezTo>
                    <a:cubicBezTo>
                      <a:pt x="29" y="296"/>
                      <a:pt x="60" y="303"/>
                      <a:pt x="104" y="303"/>
                    </a:cubicBezTo>
                    <a:cubicBezTo>
                      <a:pt x="191" y="303"/>
                      <a:pt x="326" y="277"/>
                      <a:pt x="477" y="277"/>
                    </a:cubicBezTo>
                    <a:cubicBezTo>
                      <a:pt x="601" y="277"/>
                      <a:pt x="713" y="287"/>
                      <a:pt x="798" y="287"/>
                    </a:cubicBezTo>
                    <a:cubicBezTo>
                      <a:pt x="869" y="287"/>
                      <a:pt x="920" y="280"/>
                      <a:pt x="941" y="253"/>
                    </a:cubicBezTo>
                    <a:cubicBezTo>
                      <a:pt x="989" y="193"/>
                      <a:pt x="930" y="157"/>
                      <a:pt x="846" y="98"/>
                    </a:cubicBezTo>
                    <a:cubicBezTo>
                      <a:pt x="753" y="36"/>
                      <a:pt x="641"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409;p70">
                <a:extLst>
                  <a:ext uri="{FF2B5EF4-FFF2-40B4-BE49-F238E27FC236}">
                    <a16:creationId xmlns:a16="http://schemas.microsoft.com/office/drawing/2014/main" id="{6E8C5B2C-A8E7-F5DA-914F-164F54839935}"/>
                  </a:ext>
                </a:extLst>
              </p:cNvPr>
              <p:cNvSpPr/>
              <p:nvPr/>
            </p:nvSpPr>
            <p:spPr>
              <a:xfrm>
                <a:off x="5760850" y="3251038"/>
                <a:ext cx="20275" cy="14225"/>
              </a:xfrm>
              <a:custGeom>
                <a:avLst/>
                <a:gdLst/>
                <a:ahLst/>
                <a:cxnLst/>
                <a:rect l="l" t="t" r="r" b="b"/>
                <a:pathLst>
                  <a:path w="811" h="569" extrusionOk="0">
                    <a:moveTo>
                      <a:pt x="381" y="1"/>
                    </a:moveTo>
                    <a:cubicBezTo>
                      <a:pt x="247" y="1"/>
                      <a:pt x="118" y="68"/>
                      <a:pt x="24" y="172"/>
                    </a:cubicBezTo>
                    <a:lnTo>
                      <a:pt x="12" y="184"/>
                    </a:lnTo>
                    <a:cubicBezTo>
                      <a:pt x="0" y="208"/>
                      <a:pt x="0" y="243"/>
                      <a:pt x="12" y="279"/>
                    </a:cubicBezTo>
                    <a:cubicBezTo>
                      <a:pt x="36" y="303"/>
                      <a:pt x="60" y="339"/>
                      <a:pt x="96" y="350"/>
                    </a:cubicBezTo>
                    <a:cubicBezTo>
                      <a:pt x="191" y="446"/>
                      <a:pt x="298" y="505"/>
                      <a:pt x="417" y="553"/>
                    </a:cubicBezTo>
                    <a:cubicBezTo>
                      <a:pt x="452" y="563"/>
                      <a:pt x="488" y="569"/>
                      <a:pt x="523" y="569"/>
                    </a:cubicBezTo>
                    <a:cubicBezTo>
                      <a:pt x="609" y="569"/>
                      <a:pt x="692" y="537"/>
                      <a:pt x="751" y="470"/>
                    </a:cubicBezTo>
                    <a:cubicBezTo>
                      <a:pt x="810" y="374"/>
                      <a:pt x="798" y="243"/>
                      <a:pt x="739" y="160"/>
                    </a:cubicBezTo>
                    <a:cubicBezTo>
                      <a:pt x="655" y="77"/>
                      <a:pt x="560" y="17"/>
                      <a:pt x="441" y="5"/>
                    </a:cubicBezTo>
                    <a:cubicBezTo>
                      <a:pt x="421" y="2"/>
                      <a:pt x="401" y="1"/>
                      <a:pt x="38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410;p70">
                <a:extLst>
                  <a:ext uri="{FF2B5EF4-FFF2-40B4-BE49-F238E27FC236}">
                    <a16:creationId xmlns:a16="http://schemas.microsoft.com/office/drawing/2014/main" id="{8E0ED4FC-770D-7271-B55E-0D5795772A15}"/>
                  </a:ext>
                </a:extLst>
              </p:cNvPr>
              <p:cNvSpPr/>
              <p:nvPr/>
            </p:nvSpPr>
            <p:spPr>
              <a:xfrm>
                <a:off x="5757275" y="3244313"/>
                <a:ext cx="21750" cy="18475"/>
              </a:xfrm>
              <a:custGeom>
                <a:avLst/>
                <a:gdLst/>
                <a:ahLst/>
                <a:cxnLst/>
                <a:rect l="l" t="t" r="r" b="b"/>
                <a:pathLst>
                  <a:path w="870" h="739" extrusionOk="0">
                    <a:moveTo>
                      <a:pt x="822" y="0"/>
                    </a:moveTo>
                    <a:cubicBezTo>
                      <a:pt x="775" y="0"/>
                      <a:pt x="775" y="286"/>
                      <a:pt x="536" y="477"/>
                    </a:cubicBezTo>
                    <a:cubicBezTo>
                      <a:pt x="298" y="679"/>
                      <a:pt x="1" y="643"/>
                      <a:pt x="1" y="679"/>
                    </a:cubicBezTo>
                    <a:cubicBezTo>
                      <a:pt x="1" y="715"/>
                      <a:pt x="60" y="739"/>
                      <a:pt x="191" y="739"/>
                    </a:cubicBezTo>
                    <a:cubicBezTo>
                      <a:pt x="358" y="739"/>
                      <a:pt x="513" y="691"/>
                      <a:pt x="632" y="584"/>
                    </a:cubicBezTo>
                    <a:cubicBezTo>
                      <a:pt x="751" y="489"/>
                      <a:pt x="834" y="346"/>
                      <a:pt x="858" y="191"/>
                    </a:cubicBezTo>
                    <a:cubicBezTo>
                      <a:pt x="870" y="72"/>
                      <a:pt x="834" y="0"/>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411;p70">
                <a:extLst>
                  <a:ext uri="{FF2B5EF4-FFF2-40B4-BE49-F238E27FC236}">
                    <a16:creationId xmlns:a16="http://schemas.microsoft.com/office/drawing/2014/main" id="{F4E28C18-C4F6-A257-7098-E1F8C1F512DE}"/>
                  </a:ext>
                </a:extLst>
              </p:cNvPr>
              <p:cNvSpPr/>
              <p:nvPr/>
            </p:nvSpPr>
            <p:spPr>
              <a:xfrm>
                <a:off x="5713525" y="3090113"/>
                <a:ext cx="165825" cy="121475"/>
              </a:xfrm>
              <a:custGeom>
                <a:avLst/>
                <a:gdLst/>
                <a:ahLst/>
                <a:cxnLst/>
                <a:rect l="l" t="t" r="r" b="b"/>
                <a:pathLst>
                  <a:path w="6633" h="4859" extrusionOk="0">
                    <a:moveTo>
                      <a:pt x="1798" y="1"/>
                    </a:moveTo>
                    <a:cubicBezTo>
                      <a:pt x="1798" y="1"/>
                      <a:pt x="0" y="203"/>
                      <a:pt x="155" y="1275"/>
                    </a:cubicBezTo>
                    <a:cubicBezTo>
                      <a:pt x="229" y="1762"/>
                      <a:pt x="840" y="1937"/>
                      <a:pt x="1400" y="1937"/>
                    </a:cubicBezTo>
                    <a:cubicBezTo>
                      <a:pt x="1566" y="1937"/>
                      <a:pt x="1728" y="1921"/>
                      <a:pt x="1870" y="1894"/>
                    </a:cubicBezTo>
                    <a:cubicBezTo>
                      <a:pt x="2261" y="2383"/>
                      <a:pt x="2860" y="2664"/>
                      <a:pt x="3478" y="2664"/>
                    </a:cubicBezTo>
                    <a:cubicBezTo>
                      <a:pt x="3537" y="2664"/>
                      <a:pt x="3596" y="2661"/>
                      <a:pt x="3656" y="2656"/>
                    </a:cubicBezTo>
                    <a:cubicBezTo>
                      <a:pt x="3692" y="2647"/>
                      <a:pt x="3728" y="2643"/>
                      <a:pt x="3764" y="2643"/>
                    </a:cubicBezTo>
                    <a:cubicBezTo>
                      <a:pt x="3822" y="2643"/>
                      <a:pt x="3878" y="2653"/>
                      <a:pt x="3929" y="2668"/>
                    </a:cubicBezTo>
                    <a:cubicBezTo>
                      <a:pt x="4013" y="2716"/>
                      <a:pt x="4084" y="2787"/>
                      <a:pt x="4132" y="2870"/>
                    </a:cubicBezTo>
                    <a:cubicBezTo>
                      <a:pt x="4394" y="3228"/>
                      <a:pt x="4787" y="3466"/>
                      <a:pt x="5215" y="3549"/>
                    </a:cubicBezTo>
                    <a:cubicBezTo>
                      <a:pt x="5311" y="4192"/>
                      <a:pt x="5799" y="4716"/>
                      <a:pt x="6430" y="4859"/>
                    </a:cubicBezTo>
                    <a:cubicBezTo>
                      <a:pt x="6430" y="4859"/>
                      <a:pt x="6632" y="4763"/>
                      <a:pt x="6561" y="3954"/>
                    </a:cubicBezTo>
                    <a:cubicBezTo>
                      <a:pt x="6525" y="3132"/>
                      <a:pt x="6525" y="2299"/>
                      <a:pt x="6573" y="1477"/>
                    </a:cubicBezTo>
                    <a:lnTo>
                      <a:pt x="4406" y="477"/>
                    </a:lnTo>
                    <a:lnTo>
                      <a:pt x="1798"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412;p70">
                <a:extLst>
                  <a:ext uri="{FF2B5EF4-FFF2-40B4-BE49-F238E27FC236}">
                    <a16:creationId xmlns:a16="http://schemas.microsoft.com/office/drawing/2014/main" id="{751C8B59-E821-A05D-2FFF-BD491344BE93}"/>
                  </a:ext>
                </a:extLst>
              </p:cNvPr>
              <p:cNvSpPr/>
              <p:nvPr/>
            </p:nvSpPr>
            <p:spPr>
              <a:xfrm>
                <a:off x="5726625" y="3096088"/>
                <a:ext cx="171475" cy="108950"/>
              </a:xfrm>
              <a:custGeom>
                <a:avLst/>
                <a:gdLst/>
                <a:ahLst/>
                <a:cxnLst/>
                <a:rect l="l" t="t" r="r" b="b"/>
                <a:pathLst>
                  <a:path w="6859" h="4358" extrusionOk="0">
                    <a:moveTo>
                      <a:pt x="640" y="0"/>
                    </a:moveTo>
                    <a:cubicBezTo>
                      <a:pt x="530" y="0"/>
                      <a:pt x="419" y="16"/>
                      <a:pt x="310" y="48"/>
                    </a:cubicBezTo>
                    <a:cubicBezTo>
                      <a:pt x="226" y="71"/>
                      <a:pt x="143" y="107"/>
                      <a:pt x="72" y="155"/>
                    </a:cubicBezTo>
                    <a:cubicBezTo>
                      <a:pt x="24" y="202"/>
                      <a:pt x="0" y="226"/>
                      <a:pt x="0" y="226"/>
                    </a:cubicBezTo>
                    <a:cubicBezTo>
                      <a:pt x="96" y="167"/>
                      <a:pt x="215" y="119"/>
                      <a:pt x="322" y="95"/>
                    </a:cubicBezTo>
                    <a:cubicBezTo>
                      <a:pt x="409" y="72"/>
                      <a:pt x="498" y="61"/>
                      <a:pt x="587" y="61"/>
                    </a:cubicBezTo>
                    <a:cubicBezTo>
                      <a:pt x="813" y="61"/>
                      <a:pt x="1038" y="134"/>
                      <a:pt x="1227" y="262"/>
                    </a:cubicBezTo>
                    <a:cubicBezTo>
                      <a:pt x="1310" y="333"/>
                      <a:pt x="1381" y="405"/>
                      <a:pt x="1441" y="488"/>
                    </a:cubicBezTo>
                    <a:cubicBezTo>
                      <a:pt x="1524" y="583"/>
                      <a:pt x="1620" y="655"/>
                      <a:pt x="1739" y="703"/>
                    </a:cubicBezTo>
                    <a:cubicBezTo>
                      <a:pt x="1823" y="726"/>
                      <a:pt x="1908" y="739"/>
                      <a:pt x="1992" y="739"/>
                    </a:cubicBezTo>
                    <a:cubicBezTo>
                      <a:pt x="2039" y="739"/>
                      <a:pt x="2085" y="735"/>
                      <a:pt x="2131" y="726"/>
                    </a:cubicBezTo>
                    <a:cubicBezTo>
                      <a:pt x="2208" y="712"/>
                      <a:pt x="2285" y="707"/>
                      <a:pt x="2359" y="707"/>
                    </a:cubicBezTo>
                    <a:cubicBezTo>
                      <a:pt x="2412" y="707"/>
                      <a:pt x="2463" y="709"/>
                      <a:pt x="2512" y="714"/>
                    </a:cubicBezTo>
                    <a:cubicBezTo>
                      <a:pt x="3096" y="786"/>
                      <a:pt x="3596" y="1167"/>
                      <a:pt x="3798" y="1715"/>
                    </a:cubicBezTo>
                    <a:lnTo>
                      <a:pt x="3822" y="1774"/>
                    </a:lnTo>
                    <a:lnTo>
                      <a:pt x="3846" y="1846"/>
                    </a:lnTo>
                    <a:lnTo>
                      <a:pt x="3906" y="1810"/>
                    </a:lnTo>
                    <a:cubicBezTo>
                      <a:pt x="4034" y="1756"/>
                      <a:pt x="4170" y="1729"/>
                      <a:pt x="4305" y="1729"/>
                    </a:cubicBezTo>
                    <a:cubicBezTo>
                      <a:pt x="4557" y="1729"/>
                      <a:pt x="4807" y="1822"/>
                      <a:pt x="5001" y="2000"/>
                    </a:cubicBezTo>
                    <a:cubicBezTo>
                      <a:pt x="5251" y="2250"/>
                      <a:pt x="5441" y="2560"/>
                      <a:pt x="5513" y="2917"/>
                    </a:cubicBezTo>
                    <a:lnTo>
                      <a:pt x="5513" y="2953"/>
                    </a:lnTo>
                    <a:lnTo>
                      <a:pt x="5549" y="2953"/>
                    </a:lnTo>
                    <a:cubicBezTo>
                      <a:pt x="5822" y="2977"/>
                      <a:pt x="6096" y="3096"/>
                      <a:pt x="6311" y="3274"/>
                    </a:cubicBezTo>
                    <a:cubicBezTo>
                      <a:pt x="6489" y="3417"/>
                      <a:pt x="6620" y="3596"/>
                      <a:pt x="6703" y="3798"/>
                    </a:cubicBezTo>
                    <a:cubicBezTo>
                      <a:pt x="6775" y="3977"/>
                      <a:pt x="6823" y="4167"/>
                      <a:pt x="6846" y="4358"/>
                    </a:cubicBezTo>
                    <a:cubicBezTo>
                      <a:pt x="6858" y="4310"/>
                      <a:pt x="6858" y="4262"/>
                      <a:pt x="6858" y="4215"/>
                    </a:cubicBezTo>
                    <a:cubicBezTo>
                      <a:pt x="6834" y="3834"/>
                      <a:pt x="6668" y="3477"/>
                      <a:pt x="6382" y="3227"/>
                    </a:cubicBezTo>
                    <a:cubicBezTo>
                      <a:pt x="6163" y="3031"/>
                      <a:pt x="5889" y="2902"/>
                      <a:pt x="5602" y="2861"/>
                    </a:cubicBezTo>
                    <a:lnTo>
                      <a:pt x="5602" y="2861"/>
                    </a:lnTo>
                    <a:cubicBezTo>
                      <a:pt x="5526" y="2505"/>
                      <a:pt x="5338" y="2183"/>
                      <a:pt x="5072" y="1929"/>
                    </a:cubicBezTo>
                    <a:cubicBezTo>
                      <a:pt x="4855" y="1727"/>
                      <a:pt x="4578" y="1622"/>
                      <a:pt x="4299" y="1622"/>
                    </a:cubicBezTo>
                    <a:cubicBezTo>
                      <a:pt x="4171" y="1622"/>
                      <a:pt x="4043" y="1644"/>
                      <a:pt x="3921" y="1689"/>
                    </a:cubicBezTo>
                    <a:lnTo>
                      <a:pt x="3921" y="1689"/>
                    </a:lnTo>
                    <a:lnTo>
                      <a:pt x="3917" y="1679"/>
                    </a:lnTo>
                    <a:cubicBezTo>
                      <a:pt x="3691" y="1095"/>
                      <a:pt x="3155" y="679"/>
                      <a:pt x="2524" y="619"/>
                    </a:cubicBezTo>
                    <a:cubicBezTo>
                      <a:pt x="2476" y="611"/>
                      <a:pt x="2428" y="608"/>
                      <a:pt x="2380" y="608"/>
                    </a:cubicBezTo>
                    <a:cubicBezTo>
                      <a:pt x="2222" y="608"/>
                      <a:pt x="2069" y="643"/>
                      <a:pt x="1933" y="643"/>
                    </a:cubicBezTo>
                    <a:cubicBezTo>
                      <a:pt x="1877" y="643"/>
                      <a:pt x="1823" y="637"/>
                      <a:pt x="1774" y="619"/>
                    </a:cubicBezTo>
                    <a:cubicBezTo>
                      <a:pt x="1560" y="548"/>
                      <a:pt x="1453" y="310"/>
                      <a:pt x="1274" y="202"/>
                    </a:cubicBezTo>
                    <a:cubicBezTo>
                      <a:pt x="1082" y="67"/>
                      <a:pt x="864" y="0"/>
                      <a:pt x="64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413;p70">
                <a:extLst>
                  <a:ext uri="{FF2B5EF4-FFF2-40B4-BE49-F238E27FC236}">
                    <a16:creationId xmlns:a16="http://schemas.microsoft.com/office/drawing/2014/main" id="{13462F7D-F92F-8C39-179F-79781589CDF8}"/>
                  </a:ext>
                </a:extLst>
              </p:cNvPr>
              <p:cNvSpPr/>
              <p:nvPr/>
            </p:nvSpPr>
            <p:spPr>
              <a:xfrm>
                <a:off x="5714725" y="3117213"/>
                <a:ext cx="97050" cy="37350"/>
              </a:xfrm>
              <a:custGeom>
                <a:avLst/>
                <a:gdLst/>
                <a:ahLst/>
                <a:cxnLst/>
                <a:rect l="l" t="t" r="r" b="b"/>
                <a:pathLst>
                  <a:path w="3882" h="1494" extrusionOk="0">
                    <a:moveTo>
                      <a:pt x="0" y="0"/>
                    </a:moveTo>
                    <a:lnTo>
                      <a:pt x="0" y="0"/>
                    </a:lnTo>
                    <a:cubicBezTo>
                      <a:pt x="12" y="60"/>
                      <a:pt x="24" y="119"/>
                      <a:pt x="60" y="167"/>
                    </a:cubicBezTo>
                    <a:cubicBezTo>
                      <a:pt x="143" y="310"/>
                      <a:pt x="238" y="441"/>
                      <a:pt x="369" y="548"/>
                    </a:cubicBezTo>
                    <a:cubicBezTo>
                      <a:pt x="548" y="715"/>
                      <a:pt x="774" y="834"/>
                      <a:pt x="1012" y="881"/>
                    </a:cubicBezTo>
                    <a:cubicBezTo>
                      <a:pt x="1116" y="902"/>
                      <a:pt x="1221" y="913"/>
                      <a:pt x="1326" y="913"/>
                    </a:cubicBezTo>
                    <a:cubicBezTo>
                      <a:pt x="1523" y="913"/>
                      <a:pt x="1719" y="876"/>
                      <a:pt x="1905" y="798"/>
                    </a:cubicBezTo>
                    <a:lnTo>
                      <a:pt x="1925" y="790"/>
                    </a:lnTo>
                    <a:lnTo>
                      <a:pt x="1925" y="790"/>
                    </a:lnTo>
                    <a:cubicBezTo>
                      <a:pt x="2257" y="1195"/>
                      <a:pt x="2731" y="1443"/>
                      <a:pt x="3250" y="1489"/>
                    </a:cubicBezTo>
                    <a:cubicBezTo>
                      <a:pt x="3292" y="1492"/>
                      <a:pt x="3333" y="1493"/>
                      <a:pt x="3375" y="1493"/>
                    </a:cubicBezTo>
                    <a:cubicBezTo>
                      <a:pt x="3488" y="1493"/>
                      <a:pt x="3601" y="1482"/>
                      <a:pt x="3715" y="1465"/>
                    </a:cubicBezTo>
                    <a:cubicBezTo>
                      <a:pt x="3774" y="1453"/>
                      <a:pt x="3834" y="1429"/>
                      <a:pt x="3881" y="1405"/>
                    </a:cubicBezTo>
                    <a:lnTo>
                      <a:pt x="3881" y="1405"/>
                    </a:lnTo>
                    <a:cubicBezTo>
                      <a:pt x="3780" y="1411"/>
                      <a:pt x="3676" y="1414"/>
                      <a:pt x="3572" y="1414"/>
                    </a:cubicBezTo>
                    <a:cubicBezTo>
                      <a:pt x="3468" y="1414"/>
                      <a:pt x="3364" y="1411"/>
                      <a:pt x="3262" y="1405"/>
                    </a:cubicBezTo>
                    <a:cubicBezTo>
                      <a:pt x="2762" y="1334"/>
                      <a:pt x="2310" y="1084"/>
                      <a:pt x="1988" y="679"/>
                    </a:cubicBezTo>
                    <a:lnTo>
                      <a:pt x="1965" y="643"/>
                    </a:lnTo>
                    <a:lnTo>
                      <a:pt x="1917" y="667"/>
                    </a:lnTo>
                    <a:lnTo>
                      <a:pt x="1857" y="691"/>
                    </a:lnTo>
                    <a:cubicBezTo>
                      <a:pt x="1681" y="763"/>
                      <a:pt x="1493" y="803"/>
                      <a:pt x="1306" y="803"/>
                    </a:cubicBezTo>
                    <a:cubicBezTo>
                      <a:pt x="1216" y="803"/>
                      <a:pt x="1125" y="794"/>
                      <a:pt x="1036" y="774"/>
                    </a:cubicBezTo>
                    <a:cubicBezTo>
                      <a:pt x="810" y="739"/>
                      <a:pt x="595" y="631"/>
                      <a:pt x="417" y="489"/>
                    </a:cubicBezTo>
                    <a:cubicBezTo>
                      <a:pt x="262" y="346"/>
                      <a:pt x="119" y="179"/>
                      <a:pt x="0"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414;p70">
                <a:extLst>
                  <a:ext uri="{FF2B5EF4-FFF2-40B4-BE49-F238E27FC236}">
                    <a16:creationId xmlns:a16="http://schemas.microsoft.com/office/drawing/2014/main" id="{B763110F-327E-224E-02DF-E7207BF78B05}"/>
                  </a:ext>
                </a:extLst>
              </p:cNvPr>
              <p:cNvSpPr/>
              <p:nvPr/>
            </p:nvSpPr>
            <p:spPr>
              <a:xfrm>
                <a:off x="5752825" y="3121088"/>
                <a:ext cx="30975" cy="9025"/>
              </a:xfrm>
              <a:custGeom>
                <a:avLst/>
                <a:gdLst/>
                <a:ahLst/>
                <a:cxnLst/>
                <a:rect l="l" t="t" r="r" b="b"/>
                <a:pathLst>
                  <a:path w="1239" h="361" extrusionOk="0">
                    <a:moveTo>
                      <a:pt x="873" y="1"/>
                    </a:moveTo>
                    <a:cubicBezTo>
                      <a:pt x="775" y="1"/>
                      <a:pt x="678" y="16"/>
                      <a:pt x="583" y="48"/>
                    </a:cubicBezTo>
                    <a:cubicBezTo>
                      <a:pt x="357" y="84"/>
                      <a:pt x="155" y="191"/>
                      <a:pt x="0" y="357"/>
                    </a:cubicBezTo>
                    <a:cubicBezTo>
                      <a:pt x="2" y="359"/>
                      <a:pt x="5" y="360"/>
                      <a:pt x="10" y="360"/>
                    </a:cubicBezTo>
                    <a:cubicBezTo>
                      <a:pt x="65" y="360"/>
                      <a:pt x="301" y="243"/>
                      <a:pt x="607" y="167"/>
                    </a:cubicBezTo>
                    <a:cubicBezTo>
                      <a:pt x="941" y="72"/>
                      <a:pt x="1238" y="107"/>
                      <a:pt x="1238" y="72"/>
                    </a:cubicBezTo>
                    <a:cubicBezTo>
                      <a:pt x="1119" y="25"/>
                      <a:pt x="996" y="1"/>
                      <a:pt x="87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415;p70">
                <a:extLst>
                  <a:ext uri="{FF2B5EF4-FFF2-40B4-BE49-F238E27FC236}">
                    <a16:creationId xmlns:a16="http://schemas.microsoft.com/office/drawing/2014/main" id="{9ECF21B0-25BE-8796-3768-956B32F47A76}"/>
                  </a:ext>
                </a:extLst>
              </p:cNvPr>
              <p:cNvSpPr/>
              <p:nvPr/>
            </p:nvSpPr>
            <p:spPr>
              <a:xfrm>
                <a:off x="5752525" y="3112238"/>
                <a:ext cx="13100" cy="9200"/>
              </a:xfrm>
              <a:custGeom>
                <a:avLst/>
                <a:gdLst/>
                <a:ahLst/>
                <a:cxnLst/>
                <a:rect l="l" t="t" r="r" b="b"/>
                <a:pathLst>
                  <a:path w="524" h="368" extrusionOk="0">
                    <a:moveTo>
                      <a:pt x="51" y="0"/>
                    </a:moveTo>
                    <a:cubicBezTo>
                      <a:pt x="36" y="0"/>
                      <a:pt x="27" y="3"/>
                      <a:pt x="24" y="9"/>
                    </a:cubicBezTo>
                    <a:cubicBezTo>
                      <a:pt x="0" y="45"/>
                      <a:pt x="119" y="116"/>
                      <a:pt x="238" y="211"/>
                    </a:cubicBezTo>
                    <a:cubicBezTo>
                      <a:pt x="361" y="289"/>
                      <a:pt x="462" y="367"/>
                      <a:pt x="495" y="367"/>
                    </a:cubicBezTo>
                    <a:cubicBezTo>
                      <a:pt x="497" y="367"/>
                      <a:pt x="499" y="367"/>
                      <a:pt x="500" y="366"/>
                    </a:cubicBezTo>
                    <a:cubicBezTo>
                      <a:pt x="524" y="342"/>
                      <a:pt x="453" y="211"/>
                      <a:pt x="322" y="116"/>
                    </a:cubicBezTo>
                    <a:cubicBezTo>
                      <a:pt x="212" y="34"/>
                      <a:pt x="102" y="0"/>
                      <a:pt x="51"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416;p70">
                <a:extLst>
                  <a:ext uri="{FF2B5EF4-FFF2-40B4-BE49-F238E27FC236}">
                    <a16:creationId xmlns:a16="http://schemas.microsoft.com/office/drawing/2014/main" id="{CDD12ADA-4EA1-C508-B597-FB3B66B978A6}"/>
                  </a:ext>
                </a:extLst>
              </p:cNvPr>
              <p:cNvSpPr/>
              <p:nvPr/>
            </p:nvSpPr>
            <p:spPr>
              <a:xfrm>
                <a:off x="5813225" y="3146188"/>
                <a:ext cx="28900" cy="4875"/>
              </a:xfrm>
              <a:custGeom>
                <a:avLst/>
                <a:gdLst/>
                <a:ahLst/>
                <a:cxnLst/>
                <a:rect l="l" t="t" r="r" b="b"/>
                <a:pathLst>
                  <a:path w="1156" h="195" extrusionOk="0">
                    <a:moveTo>
                      <a:pt x="597" y="1"/>
                    </a:moveTo>
                    <a:cubicBezTo>
                      <a:pt x="388" y="1"/>
                      <a:pt x="180" y="63"/>
                      <a:pt x="1" y="187"/>
                    </a:cubicBezTo>
                    <a:cubicBezTo>
                      <a:pt x="3" y="192"/>
                      <a:pt x="11" y="195"/>
                      <a:pt x="23" y="195"/>
                    </a:cubicBezTo>
                    <a:cubicBezTo>
                      <a:pt x="93" y="195"/>
                      <a:pt x="313" y="125"/>
                      <a:pt x="584" y="115"/>
                    </a:cubicBezTo>
                    <a:cubicBezTo>
                      <a:pt x="850" y="115"/>
                      <a:pt x="1071" y="168"/>
                      <a:pt x="1137" y="168"/>
                    </a:cubicBezTo>
                    <a:cubicBezTo>
                      <a:pt x="1148" y="168"/>
                      <a:pt x="1154" y="166"/>
                      <a:pt x="1156" y="163"/>
                    </a:cubicBezTo>
                    <a:cubicBezTo>
                      <a:pt x="984" y="54"/>
                      <a:pt x="790" y="1"/>
                      <a:pt x="59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417;p70">
                <a:extLst>
                  <a:ext uri="{FF2B5EF4-FFF2-40B4-BE49-F238E27FC236}">
                    <a16:creationId xmlns:a16="http://schemas.microsoft.com/office/drawing/2014/main" id="{60E4A3C6-2C74-C04C-C7BF-4BACADA376C7}"/>
                  </a:ext>
                </a:extLst>
              </p:cNvPr>
              <p:cNvSpPr/>
              <p:nvPr/>
            </p:nvSpPr>
            <p:spPr>
              <a:xfrm>
                <a:off x="5818300" y="3163588"/>
                <a:ext cx="37825" cy="13650"/>
              </a:xfrm>
              <a:custGeom>
                <a:avLst/>
                <a:gdLst/>
                <a:ahLst/>
                <a:cxnLst/>
                <a:rect l="l" t="t" r="r" b="b"/>
                <a:pathLst>
                  <a:path w="1513" h="546" extrusionOk="0">
                    <a:moveTo>
                      <a:pt x="7" y="1"/>
                    </a:moveTo>
                    <a:cubicBezTo>
                      <a:pt x="4" y="1"/>
                      <a:pt x="2" y="1"/>
                      <a:pt x="0" y="3"/>
                    </a:cubicBezTo>
                    <a:cubicBezTo>
                      <a:pt x="191" y="205"/>
                      <a:pt x="429" y="348"/>
                      <a:pt x="703" y="419"/>
                    </a:cubicBezTo>
                    <a:cubicBezTo>
                      <a:pt x="887" y="498"/>
                      <a:pt x="1091" y="545"/>
                      <a:pt x="1295" y="545"/>
                    </a:cubicBezTo>
                    <a:cubicBezTo>
                      <a:pt x="1368" y="545"/>
                      <a:pt x="1440" y="539"/>
                      <a:pt x="1512" y="527"/>
                    </a:cubicBezTo>
                    <a:cubicBezTo>
                      <a:pt x="1512" y="491"/>
                      <a:pt x="1155" y="455"/>
                      <a:pt x="739" y="312"/>
                    </a:cubicBezTo>
                    <a:cubicBezTo>
                      <a:pt x="346" y="178"/>
                      <a:pt x="59" y="1"/>
                      <a:pt x="7"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2418;p70">
                <a:extLst>
                  <a:ext uri="{FF2B5EF4-FFF2-40B4-BE49-F238E27FC236}">
                    <a16:creationId xmlns:a16="http://schemas.microsoft.com/office/drawing/2014/main" id="{D9EEA9FD-C2AC-4654-4205-8B75FACB6042}"/>
                  </a:ext>
                </a:extLst>
              </p:cNvPr>
              <p:cNvSpPr/>
              <p:nvPr/>
            </p:nvSpPr>
            <p:spPr>
              <a:xfrm>
                <a:off x="5862350" y="3184188"/>
                <a:ext cx="28300" cy="11625"/>
              </a:xfrm>
              <a:custGeom>
                <a:avLst/>
                <a:gdLst/>
                <a:ahLst/>
                <a:cxnLst/>
                <a:rect l="l" t="t" r="r" b="b"/>
                <a:pathLst>
                  <a:path w="1132" h="465" extrusionOk="0">
                    <a:moveTo>
                      <a:pt x="316" y="0"/>
                    </a:moveTo>
                    <a:cubicBezTo>
                      <a:pt x="209" y="0"/>
                      <a:pt x="102" y="24"/>
                      <a:pt x="1" y="72"/>
                    </a:cubicBezTo>
                    <a:cubicBezTo>
                      <a:pt x="203" y="96"/>
                      <a:pt x="393" y="131"/>
                      <a:pt x="584" y="179"/>
                    </a:cubicBezTo>
                    <a:cubicBezTo>
                      <a:pt x="763" y="262"/>
                      <a:pt x="941" y="357"/>
                      <a:pt x="1108" y="465"/>
                    </a:cubicBezTo>
                    <a:cubicBezTo>
                      <a:pt x="1132" y="453"/>
                      <a:pt x="977" y="191"/>
                      <a:pt x="632" y="72"/>
                    </a:cubicBezTo>
                    <a:cubicBezTo>
                      <a:pt x="530" y="24"/>
                      <a:pt x="423" y="0"/>
                      <a:pt x="316"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2419;p70">
                <a:extLst>
                  <a:ext uri="{FF2B5EF4-FFF2-40B4-BE49-F238E27FC236}">
                    <a16:creationId xmlns:a16="http://schemas.microsoft.com/office/drawing/2014/main" id="{ADE64EB9-8CBB-90B5-7309-B8FEF0464912}"/>
                  </a:ext>
                </a:extLst>
              </p:cNvPr>
              <p:cNvSpPr/>
              <p:nvPr/>
            </p:nvSpPr>
            <p:spPr>
              <a:xfrm>
                <a:off x="5770075" y="3098738"/>
                <a:ext cx="119100" cy="25650"/>
              </a:xfrm>
              <a:custGeom>
                <a:avLst/>
                <a:gdLst/>
                <a:ahLst/>
                <a:cxnLst/>
                <a:rect l="l" t="t" r="r" b="b"/>
                <a:pathLst>
                  <a:path w="4764" h="1026" extrusionOk="0">
                    <a:moveTo>
                      <a:pt x="2590" y="1"/>
                    </a:moveTo>
                    <a:cubicBezTo>
                      <a:pt x="2568" y="1"/>
                      <a:pt x="2546" y="1"/>
                      <a:pt x="2525" y="1"/>
                    </a:cubicBezTo>
                    <a:cubicBezTo>
                      <a:pt x="1906" y="1"/>
                      <a:pt x="1298" y="85"/>
                      <a:pt x="703" y="275"/>
                    </a:cubicBezTo>
                    <a:cubicBezTo>
                      <a:pt x="489" y="335"/>
                      <a:pt x="310" y="394"/>
                      <a:pt x="179" y="454"/>
                    </a:cubicBezTo>
                    <a:cubicBezTo>
                      <a:pt x="120" y="466"/>
                      <a:pt x="60" y="501"/>
                      <a:pt x="1" y="537"/>
                    </a:cubicBezTo>
                    <a:cubicBezTo>
                      <a:pt x="1" y="538"/>
                      <a:pt x="2" y="538"/>
                      <a:pt x="4" y="538"/>
                    </a:cubicBezTo>
                    <a:cubicBezTo>
                      <a:pt x="38" y="538"/>
                      <a:pt x="314" y="458"/>
                      <a:pt x="727" y="346"/>
                    </a:cubicBezTo>
                    <a:cubicBezTo>
                      <a:pt x="1310" y="192"/>
                      <a:pt x="1917" y="120"/>
                      <a:pt x="2513" y="108"/>
                    </a:cubicBezTo>
                    <a:cubicBezTo>
                      <a:pt x="3120" y="108"/>
                      <a:pt x="3715" y="239"/>
                      <a:pt x="4251" y="501"/>
                    </a:cubicBezTo>
                    <a:cubicBezTo>
                      <a:pt x="4406" y="585"/>
                      <a:pt x="4549" y="704"/>
                      <a:pt x="4656" y="858"/>
                    </a:cubicBezTo>
                    <a:cubicBezTo>
                      <a:pt x="4727" y="966"/>
                      <a:pt x="4763" y="1025"/>
                      <a:pt x="4763" y="1025"/>
                    </a:cubicBezTo>
                    <a:cubicBezTo>
                      <a:pt x="4751" y="966"/>
                      <a:pt x="4727" y="894"/>
                      <a:pt x="4692" y="835"/>
                    </a:cubicBezTo>
                    <a:cubicBezTo>
                      <a:pt x="4596" y="668"/>
                      <a:pt x="4454" y="537"/>
                      <a:pt x="4287" y="442"/>
                    </a:cubicBezTo>
                    <a:cubicBezTo>
                      <a:pt x="3770" y="155"/>
                      <a:pt x="3176" y="1"/>
                      <a:pt x="2590"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2420;p70">
                <a:extLst>
                  <a:ext uri="{FF2B5EF4-FFF2-40B4-BE49-F238E27FC236}">
                    <a16:creationId xmlns:a16="http://schemas.microsoft.com/office/drawing/2014/main" id="{CBA99DD4-046B-C3D8-825D-B503DE9D6049}"/>
                  </a:ext>
                </a:extLst>
              </p:cNvPr>
              <p:cNvSpPr/>
              <p:nvPr/>
            </p:nvSpPr>
            <p:spPr>
              <a:xfrm>
                <a:off x="5799550" y="3110438"/>
                <a:ext cx="93475" cy="41025"/>
              </a:xfrm>
              <a:custGeom>
                <a:avLst/>
                <a:gdLst/>
                <a:ahLst/>
                <a:cxnLst/>
                <a:rect l="l" t="t" r="r" b="b"/>
                <a:pathLst>
                  <a:path w="3739" h="1641" extrusionOk="0">
                    <a:moveTo>
                      <a:pt x="1214" y="0"/>
                    </a:moveTo>
                    <a:cubicBezTo>
                      <a:pt x="1021" y="0"/>
                      <a:pt x="826" y="15"/>
                      <a:pt x="631" y="45"/>
                    </a:cubicBezTo>
                    <a:cubicBezTo>
                      <a:pt x="417" y="57"/>
                      <a:pt x="203" y="105"/>
                      <a:pt x="0" y="164"/>
                    </a:cubicBezTo>
                    <a:cubicBezTo>
                      <a:pt x="215" y="164"/>
                      <a:pt x="429" y="152"/>
                      <a:pt x="643" y="129"/>
                    </a:cubicBezTo>
                    <a:cubicBezTo>
                      <a:pt x="793" y="111"/>
                      <a:pt x="943" y="103"/>
                      <a:pt x="1094" y="103"/>
                    </a:cubicBezTo>
                    <a:cubicBezTo>
                      <a:pt x="1459" y="103"/>
                      <a:pt x="1825" y="151"/>
                      <a:pt x="2179" y="236"/>
                    </a:cubicBezTo>
                    <a:cubicBezTo>
                      <a:pt x="2679" y="379"/>
                      <a:pt x="3120" y="676"/>
                      <a:pt x="3429" y="1081"/>
                    </a:cubicBezTo>
                    <a:cubicBezTo>
                      <a:pt x="3548" y="1260"/>
                      <a:pt x="3656" y="1438"/>
                      <a:pt x="3739" y="1641"/>
                    </a:cubicBezTo>
                    <a:cubicBezTo>
                      <a:pt x="3739" y="1581"/>
                      <a:pt x="3727" y="1522"/>
                      <a:pt x="3715" y="1474"/>
                    </a:cubicBezTo>
                    <a:cubicBezTo>
                      <a:pt x="3667" y="1319"/>
                      <a:pt x="3596" y="1164"/>
                      <a:pt x="3501" y="1033"/>
                    </a:cubicBezTo>
                    <a:cubicBezTo>
                      <a:pt x="3191" y="593"/>
                      <a:pt x="2727" y="271"/>
                      <a:pt x="2215" y="129"/>
                    </a:cubicBezTo>
                    <a:cubicBezTo>
                      <a:pt x="1889" y="45"/>
                      <a:pt x="1553" y="0"/>
                      <a:pt x="1214"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2421;p70">
                <a:extLst>
                  <a:ext uri="{FF2B5EF4-FFF2-40B4-BE49-F238E27FC236}">
                    <a16:creationId xmlns:a16="http://schemas.microsoft.com/office/drawing/2014/main" id="{4A27CA02-28F4-1859-25D2-0039273C3B0C}"/>
                  </a:ext>
                </a:extLst>
              </p:cNvPr>
              <p:cNvSpPr/>
              <p:nvPr/>
            </p:nvSpPr>
            <p:spPr>
              <a:xfrm>
                <a:off x="5687025" y="3116488"/>
                <a:ext cx="34550" cy="55825"/>
              </a:xfrm>
              <a:custGeom>
                <a:avLst/>
                <a:gdLst/>
                <a:ahLst/>
                <a:cxnLst/>
                <a:rect l="l" t="t" r="r" b="b"/>
                <a:pathLst>
                  <a:path w="1382" h="2233" extrusionOk="0">
                    <a:moveTo>
                      <a:pt x="1233" y="1"/>
                    </a:moveTo>
                    <a:cubicBezTo>
                      <a:pt x="1129" y="1"/>
                      <a:pt x="1026" y="25"/>
                      <a:pt x="929" y="65"/>
                    </a:cubicBezTo>
                    <a:cubicBezTo>
                      <a:pt x="798" y="113"/>
                      <a:pt x="667" y="184"/>
                      <a:pt x="560" y="279"/>
                    </a:cubicBezTo>
                    <a:cubicBezTo>
                      <a:pt x="60" y="708"/>
                      <a:pt x="1" y="1458"/>
                      <a:pt x="417" y="1958"/>
                    </a:cubicBezTo>
                    <a:cubicBezTo>
                      <a:pt x="513" y="2077"/>
                      <a:pt x="644" y="2184"/>
                      <a:pt x="787" y="2232"/>
                    </a:cubicBezTo>
                    <a:cubicBezTo>
                      <a:pt x="679" y="2125"/>
                      <a:pt x="584" y="2018"/>
                      <a:pt x="489" y="1899"/>
                    </a:cubicBezTo>
                    <a:cubicBezTo>
                      <a:pt x="429" y="1827"/>
                      <a:pt x="382" y="1744"/>
                      <a:pt x="346" y="1649"/>
                    </a:cubicBezTo>
                    <a:cubicBezTo>
                      <a:pt x="96" y="1065"/>
                      <a:pt x="370" y="387"/>
                      <a:pt x="965" y="148"/>
                    </a:cubicBezTo>
                    <a:cubicBezTo>
                      <a:pt x="1096" y="89"/>
                      <a:pt x="1239" y="53"/>
                      <a:pt x="1382" y="17"/>
                    </a:cubicBezTo>
                    <a:cubicBezTo>
                      <a:pt x="1332" y="6"/>
                      <a:pt x="1283" y="1"/>
                      <a:pt x="1233"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2422;p70">
                <a:extLst>
                  <a:ext uri="{FF2B5EF4-FFF2-40B4-BE49-F238E27FC236}">
                    <a16:creationId xmlns:a16="http://schemas.microsoft.com/office/drawing/2014/main" id="{23C116D7-34E7-74E2-40F2-B256F92A67BD}"/>
                  </a:ext>
                </a:extLst>
              </p:cNvPr>
              <p:cNvSpPr/>
              <p:nvPr/>
            </p:nvSpPr>
            <p:spPr>
              <a:xfrm>
                <a:off x="5894200" y="3196363"/>
                <a:ext cx="45575" cy="53925"/>
              </a:xfrm>
              <a:custGeom>
                <a:avLst/>
                <a:gdLst/>
                <a:ahLst/>
                <a:cxnLst/>
                <a:rect l="l" t="t" r="r" b="b"/>
                <a:pathLst>
                  <a:path w="1823" h="2157" extrusionOk="0">
                    <a:moveTo>
                      <a:pt x="748" y="1"/>
                    </a:moveTo>
                    <a:cubicBezTo>
                      <a:pt x="673" y="1"/>
                      <a:pt x="598" y="9"/>
                      <a:pt x="524" y="25"/>
                    </a:cubicBezTo>
                    <a:cubicBezTo>
                      <a:pt x="381" y="61"/>
                      <a:pt x="239" y="121"/>
                      <a:pt x="120" y="192"/>
                    </a:cubicBezTo>
                    <a:cubicBezTo>
                      <a:pt x="36" y="251"/>
                      <a:pt x="0" y="311"/>
                      <a:pt x="0" y="311"/>
                    </a:cubicBezTo>
                    <a:cubicBezTo>
                      <a:pt x="167" y="216"/>
                      <a:pt x="346" y="156"/>
                      <a:pt x="536" y="109"/>
                    </a:cubicBezTo>
                    <a:cubicBezTo>
                      <a:pt x="590" y="99"/>
                      <a:pt x="645" y="95"/>
                      <a:pt x="699" y="95"/>
                    </a:cubicBezTo>
                    <a:cubicBezTo>
                      <a:pt x="846" y="95"/>
                      <a:pt x="992" y="128"/>
                      <a:pt x="1132" y="180"/>
                    </a:cubicBezTo>
                    <a:cubicBezTo>
                      <a:pt x="1346" y="287"/>
                      <a:pt x="1524" y="478"/>
                      <a:pt x="1608" y="704"/>
                    </a:cubicBezTo>
                    <a:cubicBezTo>
                      <a:pt x="1691" y="942"/>
                      <a:pt x="1667" y="1192"/>
                      <a:pt x="1536" y="1406"/>
                    </a:cubicBezTo>
                    <a:cubicBezTo>
                      <a:pt x="1429" y="1573"/>
                      <a:pt x="1286" y="1728"/>
                      <a:pt x="1108" y="1847"/>
                    </a:cubicBezTo>
                    <a:cubicBezTo>
                      <a:pt x="822" y="2037"/>
                      <a:pt x="608" y="2133"/>
                      <a:pt x="620" y="2156"/>
                    </a:cubicBezTo>
                    <a:cubicBezTo>
                      <a:pt x="620" y="2156"/>
                      <a:pt x="679" y="2145"/>
                      <a:pt x="774" y="2097"/>
                    </a:cubicBezTo>
                    <a:cubicBezTo>
                      <a:pt x="905" y="2037"/>
                      <a:pt x="1036" y="1978"/>
                      <a:pt x="1155" y="1906"/>
                    </a:cubicBezTo>
                    <a:cubicBezTo>
                      <a:pt x="1346" y="1799"/>
                      <a:pt x="1513" y="1645"/>
                      <a:pt x="1632" y="1466"/>
                    </a:cubicBezTo>
                    <a:cubicBezTo>
                      <a:pt x="1786" y="1228"/>
                      <a:pt x="1822" y="930"/>
                      <a:pt x="1727" y="668"/>
                    </a:cubicBezTo>
                    <a:cubicBezTo>
                      <a:pt x="1620" y="406"/>
                      <a:pt x="1429" y="192"/>
                      <a:pt x="1167" y="85"/>
                    </a:cubicBezTo>
                    <a:cubicBezTo>
                      <a:pt x="1034" y="30"/>
                      <a:pt x="891" y="1"/>
                      <a:pt x="7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2423;p70">
                <a:extLst>
                  <a:ext uri="{FF2B5EF4-FFF2-40B4-BE49-F238E27FC236}">
                    <a16:creationId xmlns:a16="http://schemas.microsoft.com/office/drawing/2014/main" id="{0D525E25-AF01-F0B2-46FB-D1CDB7449A84}"/>
                  </a:ext>
                </a:extLst>
              </p:cNvPr>
              <p:cNvSpPr/>
              <p:nvPr/>
            </p:nvSpPr>
            <p:spPr>
              <a:xfrm>
                <a:off x="5867125" y="3250563"/>
                <a:ext cx="53300" cy="71825"/>
              </a:xfrm>
              <a:custGeom>
                <a:avLst/>
                <a:gdLst/>
                <a:ahLst/>
                <a:cxnLst/>
                <a:rect l="l" t="t" r="r" b="b"/>
                <a:pathLst>
                  <a:path w="2132" h="2873" extrusionOk="0">
                    <a:moveTo>
                      <a:pt x="1798" y="0"/>
                    </a:moveTo>
                    <a:cubicBezTo>
                      <a:pt x="1774" y="12"/>
                      <a:pt x="1869" y="274"/>
                      <a:pt x="1953" y="703"/>
                    </a:cubicBezTo>
                    <a:cubicBezTo>
                      <a:pt x="2012" y="953"/>
                      <a:pt x="2024" y="1203"/>
                      <a:pt x="2012" y="1465"/>
                    </a:cubicBezTo>
                    <a:cubicBezTo>
                      <a:pt x="1988" y="1774"/>
                      <a:pt x="1893" y="2060"/>
                      <a:pt x="1703" y="2310"/>
                    </a:cubicBezTo>
                    <a:cubicBezTo>
                      <a:pt x="1524" y="2560"/>
                      <a:pt x="1250" y="2727"/>
                      <a:pt x="941" y="2763"/>
                    </a:cubicBezTo>
                    <a:cubicBezTo>
                      <a:pt x="917" y="2765"/>
                      <a:pt x="894" y="2766"/>
                      <a:pt x="871" y="2766"/>
                    </a:cubicBezTo>
                    <a:cubicBezTo>
                      <a:pt x="470" y="2766"/>
                      <a:pt x="116" y="2477"/>
                      <a:pt x="60" y="2072"/>
                    </a:cubicBezTo>
                    <a:cubicBezTo>
                      <a:pt x="48" y="1953"/>
                      <a:pt x="60" y="1882"/>
                      <a:pt x="48" y="1882"/>
                    </a:cubicBezTo>
                    <a:cubicBezTo>
                      <a:pt x="12" y="1941"/>
                      <a:pt x="0" y="2001"/>
                      <a:pt x="12" y="2072"/>
                    </a:cubicBezTo>
                    <a:cubicBezTo>
                      <a:pt x="12" y="2263"/>
                      <a:pt x="95" y="2429"/>
                      <a:pt x="214" y="2572"/>
                    </a:cubicBezTo>
                    <a:cubicBezTo>
                      <a:pt x="378" y="2757"/>
                      <a:pt x="621" y="2873"/>
                      <a:pt x="880" y="2873"/>
                    </a:cubicBezTo>
                    <a:cubicBezTo>
                      <a:pt x="904" y="2873"/>
                      <a:pt x="928" y="2872"/>
                      <a:pt x="953" y="2870"/>
                    </a:cubicBezTo>
                    <a:cubicBezTo>
                      <a:pt x="1286" y="2834"/>
                      <a:pt x="1595" y="2667"/>
                      <a:pt x="1798" y="2394"/>
                    </a:cubicBezTo>
                    <a:cubicBezTo>
                      <a:pt x="2000" y="2120"/>
                      <a:pt x="2107" y="1798"/>
                      <a:pt x="2119" y="1477"/>
                    </a:cubicBezTo>
                    <a:cubicBezTo>
                      <a:pt x="2131" y="1203"/>
                      <a:pt x="2107" y="941"/>
                      <a:pt x="2036" y="679"/>
                    </a:cubicBezTo>
                    <a:cubicBezTo>
                      <a:pt x="2000" y="512"/>
                      <a:pt x="1941" y="346"/>
                      <a:pt x="1881" y="179"/>
                    </a:cubicBezTo>
                    <a:cubicBezTo>
                      <a:pt x="1857" y="119"/>
                      <a:pt x="1834" y="60"/>
                      <a:pt x="1798"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2424;p70">
                <a:extLst>
                  <a:ext uri="{FF2B5EF4-FFF2-40B4-BE49-F238E27FC236}">
                    <a16:creationId xmlns:a16="http://schemas.microsoft.com/office/drawing/2014/main" id="{E5D4A611-1F50-9ED6-8D6C-1D380AED3934}"/>
                  </a:ext>
                </a:extLst>
              </p:cNvPr>
              <p:cNvSpPr/>
              <p:nvPr/>
            </p:nvSpPr>
            <p:spPr>
              <a:xfrm>
                <a:off x="5836450" y="3178813"/>
                <a:ext cx="61650" cy="169400"/>
              </a:xfrm>
              <a:custGeom>
                <a:avLst/>
                <a:gdLst/>
                <a:ahLst/>
                <a:cxnLst/>
                <a:rect l="l" t="t" r="r" b="b"/>
                <a:pathLst>
                  <a:path w="2466" h="6776" extrusionOk="0">
                    <a:moveTo>
                      <a:pt x="275" y="1"/>
                    </a:moveTo>
                    <a:lnTo>
                      <a:pt x="275" y="1"/>
                    </a:lnTo>
                    <a:cubicBezTo>
                      <a:pt x="1" y="465"/>
                      <a:pt x="155" y="1049"/>
                      <a:pt x="370" y="1549"/>
                    </a:cubicBezTo>
                    <a:cubicBezTo>
                      <a:pt x="596" y="2037"/>
                      <a:pt x="882" y="2525"/>
                      <a:pt x="870" y="3061"/>
                    </a:cubicBezTo>
                    <a:cubicBezTo>
                      <a:pt x="858" y="3966"/>
                      <a:pt x="13" y="4704"/>
                      <a:pt x="72" y="5609"/>
                    </a:cubicBezTo>
                    <a:cubicBezTo>
                      <a:pt x="120" y="6157"/>
                      <a:pt x="489" y="6621"/>
                      <a:pt x="1025" y="6776"/>
                    </a:cubicBezTo>
                    <a:cubicBezTo>
                      <a:pt x="608" y="6466"/>
                      <a:pt x="608" y="5835"/>
                      <a:pt x="798" y="5371"/>
                    </a:cubicBezTo>
                    <a:cubicBezTo>
                      <a:pt x="989" y="4894"/>
                      <a:pt x="1846" y="3656"/>
                      <a:pt x="1989" y="3156"/>
                    </a:cubicBezTo>
                    <a:cubicBezTo>
                      <a:pt x="2465" y="1501"/>
                      <a:pt x="2310" y="1299"/>
                      <a:pt x="1763" y="668"/>
                    </a:cubicBezTo>
                    <a:lnTo>
                      <a:pt x="275" y="1"/>
                    </a:ln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2425;p70">
                <a:extLst>
                  <a:ext uri="{FF2B5EF4-FFF2-40B4-BE49-F238E27FC236}">
                    <a16:creationId xmlns:a16="http://schemas.microsoft.com/office/drawing/2014/main" id="{31FB937A-B522-1FA2-DF86-2891CFB66057}"/>
                  </a:ext>
                </a:extLst>
              </p:cNvPr>
              <p:cNvSpPr/>
              <p:nvPr/>
            </p:nvSpPr>
            <p:spPr>
              <a:xfrm>
                <a:off x="5848075" y="3177038"/>
                <a:ext cx="33950" cy="34425"/>
              </a:xfrm>
              <a:custGeom>
                <a:avLst/>
                <a:gdLst/>
                <a:ahLst/>
                <a:cxnLst/>
                <a:rect l="l" t="t" r="r" b="b"/>
                <a:pathLst>
                  <a:path w="1358" h="1377" extrusionOk="0">
                    <a:moveTo>
                      <a:pt x="36" y="1"/>
                    </a:moveTo>
                    <a:cubicBezTo>
                      <a:pt x="36" y="1"/>
                      <a:pt x="0" y="120"/>
                      <a:pt x="36" y="310"/>
                    </a:cubicBezTo>
                    <a:cubicBezTo>
                      <a:pt x="131" y="834"/>
                      <a:pt x="524" y="1239"/>
                      <a:pt x="1036" y="1358"/>
                    </a:cubicBezTo>
                    <a:cubicBezTo>
                      <a:pt x="1115" y="1372"/>
                      <a:pt x="1182" y="1377"/>
                      <a:pt x="1233" y="1377"/>
                    </a:cubicBezTo>
                    <a:cubicBezTo>
                      <a:pt x="1313" y="1377"/>
                      <a:pt x="1357" y="1365"/>
                      <a:pt x="1357" y="1358"/>
                    </a:cubicBezTo>
                    <a:cubicBezTo>
                      <a:pt x="1250" y="1322"/>
                      <a:pt x="1155" y="1286"/>
                      <a:pt x="1060" y="1275"/>
                    </a:cubicBezTo>
                    <a:cubicBezTo>
                      <a:pt x="595" y="1132"/>
                      <a:pt x="238" y="763"/>
                      <a:pt x="107" y="298"/>
                    </a:cubicBezTo>
                    <a:cubicBezTo>
                      <a:pt x="95" y="191"/>
                      <a:pt x="71" y="96"/>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2426;p70">
                <a:extLst>
                  <a:ext uri="{FF2B5EF4-FFF2-40B4-BE49-F238E27FC236}">
                    <a16:creationId xmlns:a16="http://schemas.microsoft.com/office/drawing/2014/main" id="{76F0D704-E296-7B1E-7209-EDA218E0193C}"/>
                  </a:ext>
                </a:extLst>
              </p:cNvPr>
              <p:cNvSpPr/>
              <p:nvPr/>
            </p:nvSpPr>
            <p:spPr>
              <a:xfrm>
                <a:off x="5845675" y="3182088"/>
                <a:ext cx="33075" cy="152425"/>
              </a:xfrm>
              <a:custGeom>
                <a:avLst/>
                <a:gdLst/>
                <a:ahLst/>
                <a:cxnLst/>
                <a:rect l="l" t="t" r="r" b="b"/>
                <a:pathLst>
                  <a:path w="1323" h="6097" extrusionOk="0">
                    <a:moveTo>
                      <a:pt x="36" y="1"/>
                    </a:moveTo>
                    <a:cubicBezTo>
                      <a:pt x="13" y="84"/>
                      <a:pt x="1" y="180"/>
                      <a:pt x="1" y="263"/>
                    </a:cubicBezTo>
                    <a:cubicBezTo>
                      <a:pt x="13" y="513"/>
                      <a:pt x="60" y="763"/>
                      <a:pt x="144" y="1001"/>
                    </a:cubicBezTo>
                    <a:cubicBezTo>
                      <a:pt x="287" y="1334"/>
                      <a:pt x="477" y="1656"/>
                      <a:pt x="703" y="1942"/>
                    </a:cubicBezTo>
                    <a:cubicBezTo>
                      <a:pt x="834" y="2108"/>
                      <a:pt x="953" y="2287"/>
                      <a:pt x="1049" y="2477"/>
                    </a:cubicBezTo>
                    <a:cubicBezTo>
                      <a:pt x="1156" y="2680"/>
                      <a:pt x="1203" y="2894"/>
                      <a:pt x="1203" y="3120"/>
                    </a:cubicBezTo>
                    <a:cubicBezTo>
                      <a:pt x="1191" y="3347"/>
                      <a:pt x="1144" y="3561"/>
                      <a:pt x="1037" y="3763"/>
                    </a:cubicBezTo>
                    <a:cubicBezTo>
                      <a:pt x="941" y="3942"/>
                      <a:pt x="810" y="4109"/>
                      <a:pt x="656" y="4240"/>
                    </a:cubicBezTo>
                    <a:cubicBezTo>
                      <a:pt x="501" y="4371"/>
                      <a:pt x="370" y="4525"/>
                      <a:pt x="251" y="4680"/>
                    </a:cubicBezTo>
                    <a:cubicBezTo>
                      <a:pt x="156" y="4835"/>
                      <a:pt x="108" y="5013"/>
                      <a:pt x="96" y="5180"/>
                    </a:cubicBezTo>
                    <a:cubicBezTo>
                      <a:pt x="72" y="5442"/>
                      <a:pt x="144" y="5692"/>
                      <a:pt x="275" y="5906"/>
                    </a:cubicBezTo>
                    <a:cubicBezTo>
                      <a:pt x="322" y="5966"/>
                      <a:pt x="358" y="6014"/>
                      <a:pt x="417" y="6061"/>
                    </a:cubicBezTo>
                    <a:cubicBezTo>
                      <a:pt x="453" y="6085"/>
                      <a:pt x="465" y="6097"/>
                      <a:pt x="465" y="6097"/>
                    </a:cubicBezTo>
                    <a:cubicBezTo>
                      <a:pt x="477" y="6097"/>
                      <a:pt x="406" y="6026"/>
                      <a:pt x="322" y="5883"/>
                    </a:cubicBezTo>
                    <a:cubicBezTo>
                      <a:pt x="203" y="5668"/>
                      <a:pt x="156" y="5430"/>
                      <a:pt x="179" y="5192"/>
                    </a:cubicBezTo>
                    <a:cubicBezTo>
                      <a:pt x="191" y="5025"/>
                      <a:pt x="251" y="4871"/>
                      <a:pt x="334" y="4740"/>
                    </a:cubicBezTo>
                    <a:cubicBezTo>
                      <a:pt x="441" y="4585"/>
                      <a:pt x="572" y="4442"/>
                      <a:pt x="727" y="4323"/>
                    </a:cubicBezTo>
                    <a:cubicBezTo>
                      <a:pt x="894" y="4180"/>
                      <a:pt x="1037" y="4001"/>
                      <a:pt x="1144" y="3811"/>
                    </a:cubicBezTo>
                    <a:cubicBezTo>
                      <a:pt x="1251" y="3597"/>
                      <a:pt x="1310" y="3359"/>
                      <a:pt x="1310" y="3120"/>
                    </a:cubicBezTo>
                    <a:cubicBezTo>
                      <a:pt x="1322" y="2882"/>
                      <a:pt x="1263" y="2644"/>
                      <a:pt x="1156" y="2430"/>
                    </a:cubicBezTo>
                    <a:cubicBezTo>
                      <a:pt x="1049" y="2239"/>
                      <a:pt x="929" y="2049"/>
                      <a:pt x="787" y="1882"/>
                    </a:cubicBezTo>
                    <a:cubicBezTo>
                      <a:pt x="560" y="1608"/>
                      <a:pt x="370" y="1299"/>
                      <a:pt x="227" y="965"/>
                    </a:cubicBezTo>
                    <a:cubicBezTo>
                      <a:pt x="96" y="656"/>
                      <a:pt x="36" y="334"/>
                      <a:pt x="36" y="1"/>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2427;p70">
                <a:extLst>
                  <a:ext uri="{FF2B5EF4-FFF2-40B4-BE49-F238E27FC236}">
                    <a16:creationId xmlns:a16="http://schemas.microsoft.com/office/drawing/2014/main" id="{01AC58A0-E045-1A71-BFAF-2139651E6D60}"/>
                  </a:ext>
                </a:extLst>
              </p:cNvPr>
              <p:cNvSpPr/>
              <p:nvPr/>
            </p:nvSpPr>
            <p:spPr>
              <a:xfrm>
                <a:off x="5863850" y="3209488"/>
                <a:ext cx="35725" cy="88125"/>
              </a:xfrm>
              <a:custGeom>
                <a:avLst/>
                <a:gdLst/>
                <a:ahLst/>
                <a:cxnLst/>
                <a:rect l="l" t="t" r="r" b="b"/>
                <a:pathLst>
                  <a:path w="1429" h="3525" extrusionOk="0">
                    <a:moveTo>
                      <a:pt x="917" y="0"/>
                    </a:moveTo>
                    <a:lnTo>
                      <a:pt x="917" y="0"/>
                    </a:lnTo>
                    <a:cubicBezTo>
                      <a:pt x="1024" y="167"/>
                      <a:pt x="1119" y="346"/>
                      <a:pt x="1179" y="536"/>
                    </a:cubicBezTo>
                    <a:cubicBezTo>
                      <a:pt x="1310" y="977"/>
                      <a:pt x="1298" y="1465"/>
                      <a:pt x="1131" y="1905"/>
                    </a:cubicBezTo>
                    <a:cubicBezTo>
                      <a:pt x="953" y="2334"/>
                      <a:pt x="703" y="2739"/>
                      <a:pt x="393" y="3084"/>
                    </a:cubicBezTo>
                    <a:cubicBezTo>
                      <a:pt x="250" y="3227"/>
                      <a:pt x="119" y="3370"/>
                      <a:pt x="0" y="3525"/>
                    </a:cubicBezTo>
                    <a:cubicBezTo>
                      <a:pt x="167" y="3417"/>
                      <a:pt x="322" y="3286"/>
                      <a:pt x="441" y="3132"/>
                    </a:cubicBezTo>
                    <a:cubicBezTo>
                      <a:pt x="786" y="2786"/>
                      <a:pt x="1060" y="2382"/>
                      <a:pt x="1238" y="1929"/>
                    </a:cubicBezTo>
                    <a:cubicBezTo>
                      <a:pt x="1417" y="1465"/>
                      <a:pt x="1429" y="965"/>
                      <a:pt x="1262" y="500"/>
                    </a:cubicBezTo>
                    <a:cubicBezTo>
                      <a:pt x="1203" y="358"/>
                      <a:pt x="1131" y="227"/>
                      <a:pt x="1036" y="119"/>
                    </a:cubicBezTo>
                    <a:cubicBezTo>
                      <a:pt x="976" y="36"/>
                      <a:pt x="917" y="0"/>
                      <a:pt x="917"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2428;p70">
                <a:extLst>
                  <a:ext uri="{FF2B5EF4-FFF2-40B4-BE49-F238E27FC236}">
                    <a16:creationId xmlns:a16="http://schemas.microsoft.com/office/drawing/2014/main" id="{AD98F263-A804-A915-602A-CDA0D026D7AA}"/>
                  </a:ext>
                </a:extLst>
              </p:cNvPr>
              <p:cNvSpPr/>
              <p:nvPr/>
            </p:nvSpPr>
            <p:spPr>
              <a:xfrm>
                <a:off x="5463500" y="3341338"/>
                <a:ext cx="619650" cy="429550"/>
              </a:xfrm>
              <a:custGeom>
                <a:avLst/>
                <a:gdLst/>
                <a:ahLst/>
                <a:cxnLst/>
                <a:rect l="l" t="t" r="r" b="b"/>
                <a:pathLst>
                  <a:path w="24786" h="17182" extrusionOk="0">
                    <a:moveTo>
                      <a:pt x="18479" y="9085"/>
                    </a:moveTo>
                    <a:lnTo>
                      <a:pt x="19110" y="11169"/>
                    </a:lnTo>
                    <a:lnTo>
                      <a:pt x="19110" y="11169"/>
                    </a:lnTo>
                    <a:lnTo>
                      <a:pt x="18574" y="11133"/>
                    </a:lnTo>
                    <a:lnTo>
                      <a:pt x="18491" y="10716"/>
                    </a:lnTo>
                    <a:cubicBezTo>
                      <a:pt x="18479" y="10681"/>
                      <a:pt x="18479" y="10633"/>
                      <a:pt x="18479" y="10597"/>
                    </a:cubicBezTo>
                    <a:lnTo>
                      <a:pt x="18479" y="9085"/>
                    </a:lnTo>
                    <a:close/>
                    <a:moveTo>
                      <a:pt x="11323" y="1"/>
                    </a:moveTo>
                    <a:lnTo>
                      <a:pt x="11275" y="834"/>
                    </a:lnTo>
                    <a:lnTo>
                      <a:pt x="9739" y="1310"/>
                    </a:lnTo>
                    <a:cubicBezTo>
                      <a:pt x="9680" y="1334"/>
                      <a:pt x="9620" y="1358"/>
                      <a:pt x="9573" y="1394"/>
                    </a:cubicBezTo>
                    <a:lnTo>
                      <a:pt x="9573" y="1370"/>
                    </a:lnTo>
                    <a:cubicBezTo>
                      <a:pt x="9573" y="1370"/>
                      <a:pt x="7751" y="1656"/>
                      <a:pt x="6775" y="4894"/>
                    </a:cubicBezTo>
                    <a:cubicBezTo>
                      <a:pt x="6465" y="5930"/>
                      <a:pt x="6501" y="8645"/>
                      <a:pt x="5632" y="11193"/>
                    </a:cubicBezTo>
                    <a:lnTo>
                      <a:pt x="3524" y="10062"/>
                    </a:lnTo>
                    <a:lnTo>
                      <a:pt x="1858" y="9276"/>
                    </a:lnTo>
                    <a:lnTo>
                      <a:pt x="0" y="11466"/>
                    </a:lnTo>
                    <a:lnTo>
                      <a:pt x="4810" y="15991"/>
                    </a:lnTo>
                    <a:cubicBezTo>
                      <a:pt x="5013" y="16193"/>
                      <a:pt x="5870" y="16658"/>
                      <a:pt x="6691" y="16824"/>
                    </a:cubicBezTo>
                    <a:cubicBezTo>
                      <a:pt x="6865" y="16870"/>
                      <a:pt x="7045" y="16893"/>
                      <a:pt x="7225" y="16893"/>
                    </a:cubicBezTo>
                    <a:cubicBezTo>
                      <a:pt x="7512" y="16893"/>
                      <a:pt x="7801" y="16834"/>
                      <a:pt x="8073" y="16717"/>
                    </a:cubicBezTo>
                    <a:cubicBezTo>
                      <a:pt x="8287" y="16955"/>
                      <a:pt x="8561" y="17181"/>
                      <a:pt x="8811" y="17181"/>
                    </a:cubicBezTo>
                    <a:lnTo>
                      <a:pt x="18300" y="17122"/>
                    </a:lnTo>
                    <a:cubicBezTo>
                      <a:pt x="18514" y="17098"/>
                      <a:pt x="18717" y="17003"/>
                      <a:pt x="18860" y="16848"/>
                    </a:cubicBezTo>
                    <a:cubicBezTo>
                      <a:pt x="19253" y="16491"/>
                      <a:pt x="19467" y="15979"/>
                      <a:pt x="19467" y="15455"/>
                    </a:cubicBezTo>
                    <a:cubicBezTo>
                      <a:pt x="19836" y="15622"/>
                      <a:pt x="20217" y="15777"/>
                      <a:pt x="20610" y="15896"/>
                    </a:cubicBezTo>
                    <a:cubicBezTo>
                      <a:pt x="20807" y="15940"/>
                      <a:pt x="21007" y="15961"/>
                      <a:pt x="21207" y="15961"/>
                    </a:cubicBezTo>
                    <a:cubicBezTo>
                      <a:pt x="23009" y="15961"/>
                      <a:pt x="24786" y="14254"/>
                      <a:pt x="24217" y="12336"/>
                    </a:cubicBezTo>
                    <a:cubicBezTo>
                      <a:pt x="24039" y="11728"/>
                      <a:pt x="21705" y="5978"/>
                      <a:pt x="20634" y="3358"/>
                    </a:cubicBezTo>
                    <a:cubicBezTo>
                      <a:pt x="20610" y="3287"/>
                      <a:pt x="20574" y="3227"/>
                      <a:pt x="20538" y="3156"/>
                    </a:cubicBezTo>
                    <a:cubicBezTo>
                      <a:pt x="20074" y="2239"/>
                      <a:pt x="19193" y="1596"/>
                      <a:pt x="18169" y="1441"/>
                    </a:cubicBezTo>
                    <a:lnTo>
                      <a:pt x="16538" y="1168"/>
                    </a:lnTo>
                    <a:lnTo>
                      <a:pt x="16490" y="120"/>
                    </a:lnTo>
                    <a:lnTo>
                      <a:pt x="11323" y="1"/>
                    </a:ln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2429;p70">
                <a:extLst>
                  <a:ext uri="{FF2B5EF4-FFF2-40B4-BE49-F238E27FC236}">
                    <a16:creationId xmlns:a16="http://schemas.microsoft.com/office/drawing/2014/main" id="{1CF8206B-B8F3-6924-9CAA-A5CA2E953862}"/>
                  </a:ext>
                </a:extLst>
              </p:cNvPr>
              <p:cNvSpPr/>
              <p:nvPr/>
            </p:nvSpPr>
            <p:spPr>
              <a:xfrm>
                <a:off x="5864125" y="3514288"/>
                <a:ext cx="78925" cy="107775"/>
              </a:xfrm>
              <a:custGeom>
                <a:avLst/>
                <a:gdLst/>
                <a:ahLst/>
                <a:cxnLst/>
                <a:rect l="l" t="t" r="r" b="b"/>
                <a:pathLst>
                  <a:path w="3157" h="4311" extrusionOk="0">
                    <a:moveTo>
                      <a:pt x="1799" y="0"/>
                    </a:moveTo>
                    <a:cubicBezTo>
                      <a:pt x="1811" y="96"/>
                      <a:pt x="1846" y="191"/>
                      <a:pt x="1870" y="286"/>
                    </a:cubicBezTo>
                    <a:cubicBezTo>
                      <a:pt x="1930" y="500"/>
                      <a:pt x="2001" y="750"/>
                      <a:pt x="2096" y="1060"/>
                    </a:cubicBezTo>
                    <a:cubicBezTo>
                      <a:pt x="2275" y="1727"/>
                      <a:pt x="2513" y="2632"/>
                      <a:pt x="2811" y="3620"/>
                    </a:cubicBezTo>
                    <a:cubicBezTo>
                      <a:pt x="2873" y="3817"/>
                      <a:pt x="2935" y="4005"/>
                      <a:pt x="2998" y="4184"/>
                    </a:cubicBezTo>
                    <a:lnTo>
                      <a:pt x="2998" y="4184"/>
                    </a:lnTo>
                    <a:cubicBezTo>
                      <a:pt x="2142" y="4117"/>
                      <a:pt x="1412" y="4071"/>
                      <a:pt x="882" y="4048"/>
                    </a:cubicBezTo>
                    <a:cubicBezTo>
                      <a:pt x="608" y="4037"/>
                      <a:pt x="388" y="4031"/>
                      <a:pt x="236" y="4031"/>
                    </a:cubicBezTo>
                    <a:cubicBezTo>
                      <a:pt x="84" y="4031"/>
                      <a:pt x="1" y="4037"/>
                      <a:pt x="1" y="4048"/>
                    </a:cubicBezTo>
                    <a:lnTo>
                      <a:pt x="227" y="4072"/>
                    </a:lnTo>
                    <a:lnTo>
                      <a:pt x="870" y="4132"/>
                    </a:lnTo>
                    <a:lnTo>
                      <a:pt x="3061" y="4310"/>
                    </a:lnTo>
                    <a:lnTo>
                      <a:pt x="3156" y="4310"/>
                    </a:lnTo>
                    <a:lnTo>
                      <a:pt x="3120" y="4227"/>
                    </a:lnTo>
                    <a:cubicBezTo>
                      <a:pt x="3049" y="4025"/>
                      <a:pt x="2989" y="3810"/>
                      <a:pt x="2918" y="3584"/>
                    </a:cubicBezTo>
                    <a:cubicBezTo>
                      <a:pt x="2620" y="2596"/>
                      <a:pt x="2370" y="1691"/>
                      <a:pt x="2168" y="1036"/>
                    </a:cubicBezTo>
                    <a:cubicBezTo>
                      <a:pt x="2061" y="715"/>
                      <a:pt x="1977" y="453"/>
                      <a:pt x="1918" y="274"/>
                    </a:cubicBezTo>
                    <a:cubicBezTo>
                      <a:pt x="1894" y="179"/>
                      <a:pt x="1846" y="84"/>
                      <a:pt x="1799"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2430;p70">
                <a:extLst>
                  <a:ext uri="{FF2B5EF4-FFF2-40B4-BE49-F238E27FC236}">
                    <a16:creationId xmlns:a16="http://schemas.microsoft.com/office/drawing/2014/main" id="{FA497E15-69F6-9176-6187-924F70F38FCB}"/>
                  </a:ext>
                </a:extLst>
              </p:cNvPr>
              <p:cNvSpPr/>
              <p:nvPr/>
            </p:nvSpPr>
            <p:spPr>
              <a:xfrm>
                <a:off x="5837650" y="3675013"/>
                <a:ext cx="152125" cy="64925"/>
              </a:xfrm>
              <a:custGeom>
                <a:avLst/>
                <a:gdLst/>
                <a:ahLst/>
                <a:cxnLst/>
                <a:rect l="l" t="t" r="r" b="b"/>
                <a:pathLst>
                  <a:path w="6085" h="2597" extrusionOk="0">
                    <a:moveTo>
                      <a:pt x="0" y="1"/>
                    </a:moveTo>
                    <a:lnTo>
                      <a:pt x="0" y="1"/>
                    </a:lnTo>
                    <a:cubicBezTo>
                      <a:pt x="72" y="48"/>
                      <a:pt x="143" y="96"/>
                      <a:pt x="227" y="132"/>
                    </a:cubicBezTo>
                    <a:lnTo>
                      <a:pt x="858" y="453"/>
                    </a:lnTo>
                    <a:cubicBezTo>
                      <a:pt x="1393" y="727"/>
                      <a:pt x="2120" y="1120"/>
                      <a:pt x="2941" y="1537"/>
                    </a:cubicBezTo>
                    <a:cubicBezTo>
                      <a:pt x="3644" y="1906"/>
                      <a:pt x="4370" y="2191"/>
                      <a:pt x="5132" y="2394"/>
                    </a:cubicBezTo>
                    <a:cubicBezTo>
                      <a:pt x="5418" y="2465"/>
                      <a:pt x="5656" y="2525"/>
                      <a:pt x="5822" y="2561"/>
                    </a:cubicBezTo>
                    <a:cubicBezTo>
                      <a:pt x="5906" y="2584"/>
                      <a:pt x="6001" y="2596"/>
                      <a:pt x="6084" y="2596"/>
                    </a:cubicBezTo>
                    <a:cubicBezTo>
                      <a:pt x="6084" y="2572"/>
                      <a:pt x="5727" y="2489"/>
                      <a:pt x="5156" y="2310"/>
                    </a:cubicBezTo>
                    <a:cubicBezTo>
                      <a:pt x="4406" y="2084"/>
                      <a:pt x="3679" y="1787"/>
                      <a:pt x="2989" y="1429"/>
                    </a:cubicBezTo>
                    <a:cubicBezTo>
                      <a:pt x="2167" y="1025"/>
                      <a:pt x="1441" y="632"/>
                      <a:pt x="893" y="382"/>
                    </a:cubicBezTo>
                    <a:cubicBezTo>
                      <a:pt x="619" y="251"/>
                      <a:pt x="393" y="155"/>
                      <a:pt x="238" y="84"/>
                    </a:cubicBezTo>
                    <a:cubicBezTo>
                      <a:pt x="167" y="48"/>
                      <a:pt x="84" y="24"/>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2431;p70">
                <a:extLst>
                  <a:ext uri="{FF2B5EF4-FFF2-40B4-BE49-F238E27FC236}">
                    <a16:creationId xmlns:a16="http://schemas.microsoft.com/office/drawing/2014/main" id="{E3407E95-7CDD-43DF-FE9C-1B44C0FC4FB1}"/>
                  </a:ext>
                </a:extLst>
              </p:cNvPr>
              <p:cNvSpPr/>
              <p:nvPr/>
            </p:nvSpPr>
            <p:spPr>
              <a:xfrm>
                <a:off x="5668575" y="3454163"/>
                <a:ext cx="20850" cy="145875"/>
              </a:xfrm>
              <a:custGeom>
                <a:avLst/>
                <a:gdLst/>
                <a:ahLst/>
                <a:cxnLst/>
                <a:rect l="l" t="t" r="r" b="b"/>
                <a:pathLst>
                  <a:path w="834" h="5835" extrusionOk="0">
                    <a:moveTo>
                      <a:pt x="655" y="0"/>
                    </a:moveTo>
                    <a:cubicBezTo>
                      <a:pt x="632" y="298"/>
                      <a:pt x="608" y="584"/>
                      <a:pt x="560" y="881"/>
                    </a:cubicBezTo>
                    <a:cubicBezTo>
                      <a:pt x="513" y="1143"/>
                      <a:pt x="429" y="1465"/>
                      <a:pt x="334" y="1810"/>
                    </a:cubicBezTo>
                    <a:cubicBezTo>
                      <a:pt x="227" y="2191"/>
                      <a:pt x="143" y="2572"/>
                      <a:pt x="96" y="2965"/>
                    </a:cubicBezTo>
                    <a:cubicBezTo>
                      <a:pt x="1" y="3679"/>
                      <a:pt x="96" y="4406"/>
                      <a:pt x="370" y="5072"/>
                    </a:cubicBezTo>
                    <a:cubicBezTo>
                      <a:pt x="453" y="5275"/>
                      <a:pt x="560" y="5465"/>
                      <a:pt x="667" y="5656"/>
                    </a:cubicBezTo>
                    <a:cubicBezTo>
                      <a:pt x="715" y="5715"/>
                      <a:pt x="763" y="5775"/>
                      <a:pt x="822" y="5834"/>
                    </a:cubicBezTo>
                    <a:cubicBezTo>
                      <a:pt x="834" y="5822"/>
                      <a:pt x="643" y="5549"/>
                      <a:pt x="453" y="5037"/>
                    </a:cubicBezTo>
                    <a:cubicBezTo>
                      <a:pt x="203" y="4370"/>
                      <a:pt x="120" y="3667"/>
                      <a:pt x="203" y="2965"/>
                    </a:cubicBezTo>
                    <a:cubicBezTo>
                      <a:pt x="262" y="2584"/>
                      <a:pt x="346" y="2203"/>
                      <a:pt x="441" y="1822"/>
                    </a:cubicBezTo>
                    <a:cubicBezTo>
                      <a:pt x="524" y="1477"/>
                      <a:pt x="596" y="1155"/>
                      <a:pt x="643" y="881"/>
                    </a:cubicBezTo>
                    <a:cubicBezTo>
                      <a:pt x="667" y="667"/>
                      <a:pt x="691" y="453"/>
                      <a:pt x="679" y="238"/>
                    </a:cubicBezTo>
                    <a:cubicBezTo>
                      <a:pt x="691" y="155"/>
                      <a:pt x="679" y="72"/>
                      <a:pt x="655"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2432;p70">
                <a:extLst>
                  <a:ext uri="{FF2B5EF4-FFF2-40B4-BE49-F238E27FC236}">
                    <a16:creationId xmlns:a16="http://schemas.microsoft.com/office/drawing/2014/main" id="{5205F892-8826-EE5C-CA38-43CBFEA022EE}"/>
                  </a:ext>
                </a:extLst>
              </p:cNvPr>
              <p:cNvSpPr/>
              <p:nvPr/>
            </p:nvSpPr>
            <p:spPr>
              <a:xfrm>
                <a:off x="5657275" y="3603888"/>
                <a:ext cx="36325" cy="167000"/>
              </a:xfrm>
              <a:custGeom>
                <a:avLst/>
                <a:gdLst/>
                <a:ahLst/>
                <a:cxnLst/>
                <a:rect l="l" t="t" r="r" b="b"/>
                <a:pathLst>
                  <a:path w="1453" h="6680" extrusionOk="0">
                    <a:moveTo>
                      <a:pt x="1226" y="0"/>
                    </a:moveTo>
                    <a:lnTo>
                      <a:pt x="1226" y="0"/>
                    </a:lnTo>
                    <a:cubicBezTo>
                      <a:pt x="1334" y="333"/>
                      <a:pt x="1381" y="691"/>
                      <a:pt x="1346" y="1048"/>
                    </a:cubicBezTo>
                    <a:cubicBezTo>
                      <a:pt x="1310" y="1429"/>
                      <a:pt x="1215" y="1810"/>
                      <a:pt x="1060" y="2155"/>
                    </a:cubicBezTo>
                    <a:cubicBezTo>
                      <a:pt x="893" y="2560"/>
                      <a:pt x="655" y="2977"/>
                      <a:pt x="441" y="3441"/>
                    </a:cubicBezTo>
                    <a:cubicBezTo>
                      <a:pt x="238" y="3882"/>
                      <a:pt x="95" y="4346"/>
                      <a:pt x="36" y="4822"/>
                    </a:cubicBezTo>
                    <a:cubicBezTo>
                      <a:pt x="0" y="5227"/>
                      <a:pt x="72" y="5620"/>
                      <a:pt x="262" y="5977"/>
                    </a:cubicBezTo>
                    <a:cubicBezTo>
                      <a:pt x="381" y="6215"/>
                      <a:pt x="560" y="6418"/>
                      <a:pt x="786" y="6560"/>
                    </a:cubicBezTo>
                    <a:cubicBezTo>
                      <a:pt x="857" y="6608"/>
                      <a:pt x="917" y="6632"/>
                      <a:pt x="988" y="6656"/>
                    </a:cubicBezTo>
                    <a:cubicBezTo>
                      <a:pt x="1036" y="6679"/>
                      <a:pt x="1060" y="6679"/>
                      <a:pt x="1060" y="6679"/>
                    </a:cubicBezTo>
                    <a:cubicBezTo>
                      <a:pt x="1060" y="6679"/>
                      <a:pt x="965" y="6632"/>
                      <a:pt x="822" y="6525"/>
                    </a:cubicBezTo>
                    <a:cubicBezTo>
                      <a:pt x="607" y="6370"/>
                      <a:pt x="441" y="6167"/>
                      <a:pt x="333" y="5941"/>
                    </a:cubicBezTo>
                    <a:cubicBezTo>
                      <a:pt x="167" y="5596"/>
                      <a:pt x="107" y="5215"/>
                      <a:pt x="155" y="4834"/>
                    </a:cubicBezTo>
                    <a:cubicBezTo>
                      <a:pt x="214" y="4370"/>
                      <a:pt x="345" y="3917"/>
                      <a:pt x="560" y="3489"/>
                    </a:cubicBezTo>
                    <a:cubicBezTo>
                      <a:pt x="762" y="3036"/>
                      <a:pt x="1000" y="2608"/>
                      <a:pt x="1155" y="2203"/>
                    </a:cubicBezTo>
                    <a:cubicBezTo>
                      <a:pt x="1310" y="1834"/>
                      <a:pt x="1405" y="1453"/>
                      <a:pt x="1441" y="1060"/>
                    </a:cubicBezTo>
                    <a:cubicBezTo>
                      <a:pt x="1453" y="786"/>
                      <a:pt x="1429" y="524"/>
                      <a:pt x="1346" y="274"/>
                    </a:cubicBezTo>
                    <a:cubicBezTo>
                      <a:pt x="1322" y="202"/>
                      <a:pt x="1298" y="131"/>
                      <a:pt x="1262" y="72"/>
                    </a:cubicBezTo>
                    <a:cubicBezTo>
                      <a:pt x="1238" y="24"/>
                      <a:pt x="1226" y="0"/>
                      <a:pt x="1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2433;p70">
                <a:extLst>
                  <a:ext uri="{FF2B5EF4-FFF2-40B4-BE49-F238E27FC236}">
                    <a16:creationId xmlns:a16="http://schemas.microsoft.com/office/drawing/2014/main" id="{D412D5F9-5CAE-9A00-962F-331EC2824B91}"/>
                  </a:ext>
                </a:extLst>
              </p:cNvPr>
              <p:cNvSpPr/>
              <p:nvPr/>
            </p:nvSpPr>
            <p:spPr>
              <a:xfrm>
                <a:off x="5684050" y="3389863"/>
                <a:ext cx="4800" cy="41400"/>
              </a:xfrm>
              <a:custGeom>
                <a:avLst/>
                <a:gdLst/>
                <a:ahLst/>
                <a:cxnLst/>
                <a:rect l="l" t="t" r="r" b="b"/>
                <a:pathLst>
                  <a:path w="192" h="1656" extrusionOk="0">
                    <a:moveTo>
                      <a:pt x="120" y="0"/>
                    </a:moveTo>
                    <a:cubicBezTo>
                      <a:pt x="36" y="274"/>
                      <a:pt x="1" y="560"/>
                      <a:pt x="36" y="834"/>
                    </a:cubicBezTo>
                    <a:cubicBezTo>
                      <a:pt x="24" y="1120"/>
                      <a:pt x="72" y="1394"/>
                      <a:pt x="179" y="1655"/>
                    </a:cubicBezTo>
                    <a:cubicBezTo>
                      <a:pt x="191" y="1382"/>
                      <a:pt x="179" y="1108"/>
                      <a:pt x="144" y="834"/>
                    </a:cubicBezTo>
                    <a:cubicBezTo>
                      <a:pt x="155" y="560"/>
                      <a:pt x="144" y="274"/>
                      <a:pt x="120"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2434;p70">
                <a:extLst>
                  <a:ext uri="{FF2B5EF4-FFF2-40B4-BE49-F238E27FC236}">
                    <a16:creationId xmlns:a16="http://schemas.microsoft.com/office/drawing/2014/main" id="{A7560021-C9E3-080D-4051-6DA8C12D6F9E}"/>
                  </a:ext>
                </a:extLst>
              </p:cNvPr>
              <p:cNvSpPr/>
              <p:nvPr/>
            </p:nvSpPr>
            <p:spPr>
              <a:xfrm>
                <a:off x="5606375" y="3621438"/>
                <a:ext cx="18475" cy="72950"/>
              </a:xfrm>
              <a:custGeom>
                <a:avLst/>
                <a:gdLst/>
                <a:ahLst/>
                <a:cxnLst/>
                <a:rect l="l" t="t" r="r" b="b"/>
                <a:pathLst>
                  <a:path w="739" h="2918" extrusionOk="0">
                    <a:moveTo>
                      <a:pt x="0" y="1"/>
                    </a:moveTo>
                    <a:cubicBezTo>
                      <a:pt x="500" y="894"/>
                      <a:pt x="715" y="1906"/>
                      <a:pt x="619" y="2918"/>
                    </a:cubicBezTo>
                    <a:cubicBezTo>
                      <a:pt x="679" y="2775"/>
                      <a:pt x="703" y="2632"/>
                      <a:pt x="715" y="2477"/>
                    </a:cubicBezTo>
                    <a:cubicBezTo>
                      <a:pt x="738" y="2108"/>
                      <a:pt x="726" y="1739"/>
                      <a:pt x="643" y="1382"/>
                    </a:cubicBezTo>
                    <a:cubicBezTo>
                      <a:pt x="572" y="1024"/>
                      <a:pt x="441" y="691"/>
                      <a:pt x="262" y="370"/>
                    </a:cubicBezTo>
                    <a:cubicBezTo>
                      <a:pt x="203" y="227"/>
                      <a:pt x="107" y="108"/>
                      <a:pt x="0"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2435;p70">
                <a:extLst>
                  <a:ext uri="{FF2B5EF4-FFF2-40B4-BE49-F238E27FC236}">
                    <a16:creationId xmlns:a16="http://schemas.microsoft.com/office/drawing/2014/main" id="{EF6DF34A-4A0F-C6DB-3726-2613EBCF853D}"/>
                  </a:ext>
                </a:extLst>
              </p:cNvPr>
              <p:cNvSpPr/>
              <p:nvPr/>
            </p:nvSpPr>
            <p:spPr>
              <a:xfrm>
                <a:off x="5904325" y="3395288"/>
                <a:ext cx="45850" cy="35975"/>
              </a:xfrm>
              <a:custGeom>
                <a:avLst/>
                <a:gdLst/>
                <a:ahLst/>
                <a:cxnLst/>
                <a:rect l="l" t="t" r="r" b="b"/>
                <a:pathLst>
                  <a:path w="1834" h="1439" extrusionOk="0">
                    <a:moveTo>
                      <a:pt x="1548" y="1"/>
                    </a:moveTo>
                    <a:cubicBezTo>
                      <a:pt x="1521" y="1"/>
                      <a:pt x="1495" y="4"/>
                      <a:pt x="1465" y="10"/>
                    </a:cubicBezTo>
                    <a:cubicBezTo>
                      <a:pt x="1167" y="45"/>
                      <a:pt x="881" y="164"/>
                      <a:pt x="631" y="355"/>
                    </a:cubicBezTo>
                    <a:cubicBezTo>
                      <a:pt x="381" y="534"/>
                      <a:pt x="191" y="784"/>
                      <a:pt x="72" y="1069"/>
                    </a:cubicBezTo>
                    <a:cubicBezTo>
                      <a:pt x="12" y="1177"/>
                      <a:pt x="0" y="1319"/>
                      <a:pt x="24" y="1438"/>
                    </a:cubicBezTo>
                    <a:cubicBezTo>
                      <a:pt x="48" y="1438"/>
                      <a:pt x="48" y="1296"/>
                      <a:pt x="143" y="1105"/>
                    </a:cubicBezTo>
                    <a:cubicBezTo>
                      <a:pt x="274" y="843"/>
                      <a:pt x="465" y="629"/>
                      <a:pt x="703" y="462"/>
                    </a:cubicBezTo>
                    <a:cubicBezTo>
                      <a:pt x="929" y="284"/>
                      <a:pt x="1191" y="153"/>
                      <a:pt x="1477" y="93"/>
                    </a:cubicBezTo>
                    <a:cubicBezTo>
                      <a:pt x="1524" y="81"/>
                      <a:pt x="1572" y="81"/>
                      <a:pt x="1620" y="81"/>
                    </a:cubicBezTo>
                    <a:lnTo>
                      <a:pt x="1739" y="81"/>
                    </a:lnTo>
                    <a:cubicBezTo>
                      <a:pt x="1758" y="81"/>
                      <a:pt x="1800" y="96"/>
                      <a:pt x="1822" y="96"/>
                    </a:cubicBezTo>
                    <a:cubicBezTo>
                      <a:pt x="1827" y="96"/>
                      <a:pt x="1831" y="95"/>
                      <a:pt x="1834" y="93"/>
                    </a:cubicBezTo>
                    <a:cubicBezTo>
                      <a:pt x="1834" y="93"/>
                      <a:pt x="1810" y="69"/>
                      <a:pt x="1751" y="34"/>
                    </a:cubicBezTo>
                    <a:cubicBezTo>
                      <a:pt x="1703" y="22"/>
                      <a:pt x="1667" y="10"/>
                      <a:pt x="1631" y="10"/>
                    </a:cubicBezTo>
                    <a:cubicBezTo>
                      <a:pt x="1602" y="4"/>
                      <a:pt x="1575" y="1"/>
                      <a:pt x="154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2436;p70">
                <a:extLst>
                  <a:ext uri="{FF2B5EF4-FFF2-40B4-BE49-F238E27FC236}">
                    <a16:creationId xmlns:a16="http://schemas.microsoft.com/office/drawing/2014/main" id="{199650E5-EAFE-DA5D-EC11-A3D1B8F3AA0F}"/>
                  </a:ext>
                </a:extLst>
              </p:cNvPr>
              <p:cNvSpPr/>
              <p:nvPr/>
            </p:nvSpPr>
            <p:spPr>
              <a:xfrm>
                <a:off x="5882000" y="3536313"/>
                <a:ext cx="45850" cy="83375"/>
              </a:xfrm>
              <a:custGeom>
                <a:avLst/>
                <a:gdLst/>
                <a:ahLst/>
                <a:cxnLst/>
                <a:rect l="l" t="t" r="r" b="b"/>
                <a:pathLst>
                  <a:path w="1834" h="3335" extrusionOk="0">
                    <a:moveTo>
                      <a:pt x="1334" y="0"/>
                    </a:moveTo>
                    <a:lnTo>
                      <a:pt x="1334" y="0"/>
                    </a:lnTo>
                    <a:cubicBezTo>
                      <a:pt x="1370" y="917"/>
                      <a:pt x="1274" y="1834"/>
                      <a:pt x="1084" y="2727"/>
                    </a:cubicBezTo>
                    <a:cubicBezTo>
                      <a:pt x="679" y="2786"/>
                      <a:pt x="298" y="2977"/>
                      <a:pt x="0" y="3251"/>
                    </a:cubicBezTo>
                    <a:lnTo>
                      <a:pt x="1834" y="3334"/>
                    </a:lnTo>
                    <a:lnTo>
                      <a:pt x="1739" y="1274"/>
                    </a:lnTo>
                    <a:lnTo>
                      <a:pt x="1417" y="167"/>
                    </a:lnTo>
                    <a:lnTo>
                      <a:pt x="1334"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2437;p70">
                <a:extLst>
                  <a:ext uri="{FF2B5EF4-FFF2-40B4-BE49-F238E27FC236}">
                    <a16:creationId xmlns:a16="http://schemas.microsoft.com/office/drawing/2014/main" id="{851AD2CD-0EE0-8F36-5CA6-671BAF3A75FC}"/>
                  </a:ext>
                </a:extLst>
              </p:cNvPr>
              <p:cNvSpPr/>
              <p:nvPr/>
            </p:nvSpPr>
            <p:spPr>
              <a:xfrm>
                <a:off x="5746275" y="3366063"/>
                <a:ext cx="127400" cy="23225"/>
              </a:xfrm>
              <a:custGeom>
                <a:avLst/>
                <a:gdLst/>
                <a:ahLst/>
                <a:cxnLst/>
                <a:rect l="l" t="t" r="r" b="b"/>
                <a:pathLst>
                  <a:path w="5096" h="929" extrusionOk="0">
                    <a:moveTo>
                      <a:pt x="24" y="0"/>
                    </a:moveTo>
                    <a:cubicBezTo>
                      <a:pt x="0" y="71"/>
                      <a:pt x="0" y="155"/>
                      <a:pt x="24" y="214"/>
                    </a:cubicBezTo>
                    <a:cubicBezTo>
                      <a:pt x="95" y="417"/>
                      <a:pt x="250" y="571"/>
                      <a:pt x="441" y="631"/>
                    </a:cubicBezTo>
                    <a:cubicBezTo>
                      <a:pt x="1072" y="833"/>
                      <a:pt x="1726" y="929"/>
                      <a:pt x="2393" y="929"/>
                    </a:cubicBezTo>
                    <a:cubicBezTo>
                      <a:pt x="3048" y="917"/>
                      <a:pt x="3715" y="822"/>
                      <a:pt x="4346" y="631"/>
                    </a:cubicBezTo>
                    <a:cubicBezTo>
                      <a:pt x="4536" y="571"/>
                      <a:pt x="4715" y="500"/>
                      <a:pt x="4905" y="417"/>
                    </a:cubicBezTo>
                    <a:cubicBezTo>
                      <a:pt x="4965" y="393"/>
                      <a:pt x="5036" y="357"/>
                      <a:pt x="5096" y="321"/>
                    </a:cubicBezTo>
                    <a:cubicBezTo>
                      <a:pt x="5096" y="319"/>
                      <a:pt x="5094" y="318"/>
                      <a:pt x="5089" y="318"/>
                    </a:cubicBezTo>
                    <a:cubicBezTo>
                      <a:pt x="5043" y="318"/>
                      <a:pt x="4757" y="427"/>
                      <a:pt x="4322" y="536"/>
                    </a:cubicBezTo>
                    <a:cubicBezTo>
                      <a:pt x="3691" y="702"/>
                      <a:pt x="3036" y="798"/>
                      <a:pt x="2393" y="798"/>
                    </a:cubicBezTo>
                    <a:cubicBezTo>
                      <a:pt x="2352" y="798"/>
                      <a:pt x="2311" y="799"/>
                      <a:pt x="2271" y="799"/>
                    </a:cubicBezTo>
                    <a:cubicBezTo>
                      <a:pt x="1658" y="799"/>
                      <a:pt x="1056" y="715"/>
                      <a:pt x="464" y="548"/>
                    </a:cubicBezTo>
                    <a:cubicBezTo>
                      <a:pt x="286" y="500"/>
                      <a:pt x="131" y="369"/>
                      <a:pt x="60" y="191"/>
                    </a:cubicBezTo>
                    <a:cubicBezTo>
                      <a:pt x="36" y="131"/>
                      <a:pt x="24" y="60"/>
                      <a:pt x="24"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2438;p70">
                <a:extLst>
                  <a:ext uri="{FF2B5EF4-FFF2-40B4-BE49-F238E27FC236}">
                    <a16:creationId xmlns:a16="http://schemas.microsoft.com/office/drawing/2014/main" id="{6D06A0E4-7A13-AE11-69B7-9F13BA8EEEA6}"/>
                  </a:ext>
                </a:extLst>
              </p:cNvPr>
              <p:cNvSpPr/>
              <p:nvPr/>
            </p:nvSpPr>
            <p:spPr>
              <a:xfrm>
                <a:off x="5968625" y="3508338"/>
                <a:ext cx="13100" cy="32175"/>
              </a:xfrm>
              <a:custGeom>
                <a:avLst/>
                <a:gdLst/>
                <a:ahLst/>
                <a:cxnLst/>
                <a:rect l="l" t="t" r="r" b="b"/>
                <a:pathLst>
                  <a:path w="524" h="1287" extrusionOk="0">
                    <a:moveTo>
                      <a:pt x="524" y="0"/>
                    </a:moveTo>
                    <a:cubicBezTo>
                      <a:pt x="381" y="191"/>
                      <a:pt x="274" y="405"/>
                      <a:pt x="214" y="619"/>
                    </a:cubicBezTo>
                    <a:cubicBezTo>
                      <a:pt x="107" y="834"/>
                      <a:pt x="36" y="1060"/>
                      <a:pt x="0" y="1286"/>
                    </a:cubicBezTo>
                    <a:cubicBezTo>
                      <a:pt x="143" y="1096"/>
                      <a:pt x="250" y="893"/>
                      <a:pt x="322" y="667"/>
                    </a:cubicBezTo>
                    <a:cubicBezTo>
                      <a:pt x="417" y="465"/>
                      <a:pt x="488" y="238"/>
                      <a:pt x="5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2439;p70">
                <a:extLst>
                  <a:ext uri="{FF2B5EF4-FFF2-40B4-BE49-F238E27FC236}">
                    <a16:creationId xmlns:a16="http://schemas.microsoft.com/office/drawing/2014/main" id="{25F3BC16-E2DE-FCC9-B8E7-E6026D83D8AE}"/>
                  </a:ext>
                </a:extLst>
              </p:cNvPr>
              <p:cNvSpPr/>
              <p:nvPr/>
            </p:nvSpPr>
            <p:spPr>
              <a:xfrm>
                <a:off x="5995100" y="3614588"/>
                <a:ext cx="37525" cy="11650"/>
              </a:xfrm>
              <a:custGeom>
                <a:avLst/>
                <a:gdLst/>
                <a:ahLst/>
                <a:cxnLst/>
                <a:rect l="l" t="t" r="r" b="b"/>
                <a:pathLst>
                  <a:path w="1501" h="466" extrusionOk="0">
                    <a:moveTo>
                      <a:pt x="1" y="1"/>
                    </a:moveTo>
                    <a:lnTo>
                      <a:pt x="1" y="1"/>
                    </a:lnTo>
                    <a:cubicBezTo>
                      <a:pt x="227" y="132"/>
                      <a:pt x="477" y="227"/>
                      <a:pt x="739" y="286"/>
                    </a:cubicBezTo>
                    <a:cubicBezTo>
                      <a:pt x="977" y="382"/>
                      <a:pt x="1239" y="441"/>
                      <a:pt x="1501" y="465"/>
                    </a:cubicBezTo>
                    <a:cubicBezTo>
                      <a:pt x="1275" y="334"/>
                      <a:pt x="1025" y="239"/>
                      <a:pt x="763" y="179"/>
                    </a:cubicBezTo>
                    <a:cubicBezTo>
                      <a:pt x="525" y="84"/>
                      <a:pt x="263" y="2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2440;p70">
                <a:extLst>
                  <a:ext uri="{FF2B5EF4-FFF2-40B4-BE49-F238E27FC236}">
                    <a16:creationId xmlns:a16="http://schemas.microsoft.com/office/drawing/2014/main" id="{100E0BF0-EC41-735A-ABFB-03564951B791}"/>
                  </a:ext>
                </a:extLst>
              </p:cNvPr>
              <p:cNvSpPr/>
              <p:nvPr/>
            </p:nvSpPr>
            <p:spPr>
              <a:xfrm>
                <a:off x="5998975" y="3657163"/>
                <a:ext cx="4200" cy="33050"/>
              </a:xfrm>
              <a:custGeom>
                <a:avLst/>
                <a:gdLst/>
                <a:ahLst/>
                <a:cxnLst/>
                <a:rect l="l" t="t" r="r" b="b"/>
                <a:pathLst>
                  <a:path w="168" h="1322" extrusionOk="0">
                    <a:moveTo>
                      <a:pt x="60" y="0"/>
                    </a:moveTo>
                    <a:cubicBezTo>
                      <a:pt x="12" y="215"/>
                      <a:pt x="0" y="441"/>
                      <a:pt x="24" y="667"/>
                    </a:cubicBezTo>
                    <a:cubicBezTo>
                      <a:pt x="12" y="893"/>
                      <a:pt x="36" y="1108"/>
                      <a:pt x="96" y="1322"/>
                    </a:cubicBezTo>
                    <a:cubicBezTo>
                      <a:pt x="155" y="1108"/>
                      <a:pt x="167" y="881"/>
                      <a:pt x="131" y="667"/>
                    </a:cubicBezTo>
                    <a:cubicBezTo>
                      <a:pt x="155" y="441"/>
                      <a:pt x="120" y="215"/>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2441;p70">
                <a:extLst>
                  <a:ext uri="{FF2B5EF4-FFF2-40B4-BE49-F238E27FC236}">
                    <a16:creationId xmlns:a16="http://schemas.microsoft.com/office/drawing/2014/main" id="{F0530DE4-D431-7212-A990-DD6114051E1A}"/>
                  </a:ext>
                </a:extLst>
              </p:cNvPr>
              <p:cNvSpPr/>
              <p:nvPr/>
            </p:nvSpPr>
            <p:spPr>
              <a:xfrm>
                <a:off x="5909675" y="3645838"/>
                <a:ext cx="25025" cy="22350"/>
              </a:xfrm>
              <a:custGeom>
                <a:avLst/>
                <a:gdLst/>
                <a:ahLst/>
                <a:cxnLst/>
                <a:rect l="l" t="t" r="r" b="b"/>
                <a:pathLst>
                  <a:path w="1001" h="894" extrusionOk="0">
                    <a:moveTo>
                      <a:pt x="1001" y="1"/>
                    </a:moveTo>
                    <a:lnTo>
                      <a:pt x="1001" y="1"/>
                    </a:lnTo>
                    <a:cubicBezTo>
                      <a:pt x="584" y="191"/>
                      <a:pt x="239" y="501"/>
                      <a:pt x="1" y="882"/>
                    </a:cubicBezTo>
                    <a:lnTo>
                      <a:pt x="1" y="894"/>
                    </a:lnTo>
                    <a:cubicBezTo>
                      <a:pt x="179" y="763"/>
                      <a:pt x="358" y="620"/>
                      <a:pt x="513" y="465"/>
                    </a:cubicBezTo>
                    <a:cubicBezTo>
                      <a:pt x="691" y="322"/>
                      <a:pt x="858" y="168"/>
                      <a:pt x="10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2442;p70">
                <a:extLst>
                  <a:ext uri="{FF2B5EF4-FFF2-40B4-BE49-F238E27FC236}">
                    <a16:creationId xmlns:a16="http://schemas.microsoft.com/office/drawing/2014/main" id="{CD58DCCA-733C-213B-4240-79C400DEF53C}"/>
                  </a:ext>
                </a:extLst>
              </p:cNvPr>
              <p:cNvSpPr/>
              <p:nvPr/>
            </p:nvSpPr>
            <p:spPr>
              <a:xfrm>
                <a:off x="5844200" y="3629163"/>
                <a:ext cx="19075" cy="19100"/>
              </a:xfrm>
              <a:custGeom>
                <a:avLst/>
                <a:gdLst/>
                <a:ahLst/>
                <a:cxnLst/>
                <a:rect l="l" t="t" r="r" b="b"/>
                <a:pathLst>
                  <a:path w="763" h="764" extrusionOk="0">
                    <a:moveTo>
                      <a:pt x="28" y="0"/>
                    </a:moveTo>
                    <a:cubicBezTo>
                      <a:pt x="26" y="0"/>
                      <a:pt x="25" y="1"/>
                      <a:pt x="24" y="1"/>
                    </a:cubicBezTo>
                    <a:cubicBezTo>
                      <a:pt x="0" y="25"/>
                      <a:pt x="143" y="215"/>
                      <a:pt x="334" y="418"/>
                    </a:cubicBezTo>
                    <a:cubicBezTo>
                      <a:pt x="528" y="624"/>
                      <a:pt x="701" y="764"/>
                      <a:pt x="735" y="764"/>
                    </a:cubicBezTo>
                    <a:cubicBezTo>
                      <a:pt x="736" y="764"/>
                      <a:pt x="737" y="764"/>
                      <a:pt x="738" y="763"/>
                    </a:cubicBezTo>
                    <a:cubicBezTo>
                      <a:pt x="762" y="739"/>
                      <a:pt x="619" y="549"/>
                      <a:pt x="417" y="346"/>
                    </a:cubicBezTo>
                    <a:cubicBezTo>
                      <a:pt x="234" y="140"/>
                      <a:pt x="62"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2443;p70">
                <a:extLst>
                  <a:ext uri="{FF2B5EF4-FFF2-40B4-BE49-F238E27FC236}">
                    <a16:creationId xmlns:a16="http://schemas.microsoft.com/office/drawing/2014/main" id="{EE3D6EEB-2CF1-EC67-375B-1E45050F2D2E}"/>
                  </a:ext>
                </a:extLst>
              </p:cNvPr>
              <p:cNvSpPr/>
              <p:nvPr/>
            </p:nvSpPr>
            <p:spPr>
              <a:xfrm>
                <a:off x="5935275" y="3442238"/>
                <a:ext cx="28900" cy="18500"/>
              </a:xfrm>
              <a:custGeom>
                <a:avLst/>
                <a:gdLst/>
                <a:ahLst/>
                <a:cxnLst/>
                <a:rect l="l" t="t" r="r" b="b"/>
                <a:pathLst>
                  <a:path w="1156" h="740" extrusionOk="0">
                    <a:moveTo>
                      <a:pt x="1" y="1"/>
                    </a:moveTo>
                    <a:lnTo>
                      <a:pt x="1" y="1"/>
                    </a:lnTo>
                    <a:cubicBezTo>
                      <a:pt x="346" y="311"/>
                      <a:pt x="739" y="561"/>
                      <a:pt x="1155" y="739"/>
                    </a:cubicBezTo>
                    <a:cubicBezTo>
                      <a:pt x="822" y="430"/>
                      <a:pt x="429" y="180"/>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2444;p70">
                <a:extLst>
                  <a:ext uri="{FF2B5EF4-FFF2-40B4-BE49-F238E27FC236}">
                    <a16:creationId xmlns:a16="http://schemas.microsoft.com/office/drawing/2014/main" id="{D86D4398-52EA-4F32-D4C8-B9D6AF93F8E0}"/>
                  </a:ext>
                </a:extLst>
              </p:cNvPr>
              <p:cNvSpPr/>
              <p:nvPr/>
            </p:nvSpPr>
            <p:spPr>
              <a:xfrm>
                <a:off x="5862050" y="3392238"/>
                <a:ext cx="13725" cy="32775"/>
              </a:xfrm>
              <a:custGeom>
                <a:avLst/>
                <a:gdLst/>
                <a:ahLst/>
                <a:cxnLst/>
                <a:rect l="l" t="t" r="r" b="b"/>
                <a:pathLst>
                  <a:path w="549" h="1311" extrusionOk="0">
                    <a:moveTo>
                      <a:pt x="548" y="1"/>
                    </a:moveTo>
                    <a:cubicBezTo>
                      <a:pt x="394" y="191"/>
                      <a:pt x="263" y="394"/>
                      <a:pt x="191" y="632"/>
                    </a:cubicBezTo>
                    <a:cubicBezTo>
                      <a:pt x="84" y="846"/>
                      <a:pt x="13" y="1072"/>
                      <a:pt x="1" y="1310"/>
                    </a:cubicBezTo>
                    <a:cubicBezTo>
                      <a:pt x="120" y="1108"/>
                      <a:pt x="227" y="894"/>
                      <a:pt x="298" y="667"/>
                    </a:cubicBezTo>
                    <a:cubicBezTo>
                      <a:pt x="405" y="465"/>
                      <a:pt x="489" y="239"/>
                      <a:pt x="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2445;p70">
                <a:extLst>
                  <a:ext uri="{FF2B5EF4-FFF2-40B4-BE49-F238E27FC236}">
                    <a16:creationId xmlns:a16="http://schemas.microsoft.com/office/drawing/2014/main" id="{95C6E3EB-546F-993B-F800-3CFB0527C529}"/>
                  </a:ext>
                </a:extLst>
              </p:cNvPr>
              <p:cNvSpPr/>
              <p:nvPr/>
            </p:nvSpPr>
            <p:spPr>
              <a:xfrm>
                <a:off x="5855200" y="3495838"/>
                <a:ext cx="31275" cy="21450"/>
              </a:xfrm>
              <a:custGeom>
                <a:avLst/>
                <a:gdLst/>
                <a:ahLst/>
                <a:cxnLst/>
                <a:rect l="l" t="t" r="r" b="b"/>
                <a:pathLst>
                  <a:path w="1251" h="858" extrusionOk="0">
                    <a:moveTo>
                      <a:pt x="1251" y="0"/>
                    </a:moveTo>
                    <a:cubicBezTo>
                      <a:pt x="1025" y="107"/>
                      <a:pt x="810" y="250"/>
                      <a:pt x="608" y="405"/>
                    </a:cubicBezTo>
                    <a:cubicBezTo>
                      <a:pt x="394" y="536"/>
                      <a:pt x="179" y="679"/>
                      <a:pt x="1" y="857"/>
                    </a:cubicBezTo>
                    <a:cubicBezTo>
                      <a:pt x="239" y="786"/>
                      <a:pt x="477" y="667"/>
                      <a:pt x="668" y="500"/>
                    </a:cubicBezTo>
                    <a:cubicBezTo>
                      <a:pt x="894" y="369"/>
                      <a:pt x="1096" y="203"/>
                      <a:pt x="1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2446;p70">
                <a:extLst>
                  <a:ext uri="{FF2B5EF4-FFF2-40B4-BE49-F238E27FC236}">
                    <a16:creationId xmlns:a16="http://schemas.microsoft.com/office/drawing/2014/main" id="{3FF644DB-4A53-0616-02E9-56A63EEE6D2E}"/>
                  </a:ext>
                </a:extLst>
              </p:cNvPr>
              <p:cNvSpPr/>
              <p:nvPr/>
            </p:nvSpPr>
            <p:spPr>
              <a:xfrm>
                <a:off x="5802225" y="3561913"/>
                <a:ext cx="43175" cy="22950"/>
              </a:xfrm>
              <a:custGeom>
                <a:avLst/>
                <a:gdLst/>
                <a:ahLst/>
                <a:cxnLst/>
                <a:rect l="l" t="t" r="r" b="b"/>
                <a:pathLst>
                  <a:path w="1727" h="918" extrusionOk="0">
                    <a:moveTo>
                      <a:pt x="0" y="0"/>
                    </a:moveTo>
                    <a:lnTo>
                      <a:pt x="0" y="0"/>
                    </a:lnTo>
                    <a:cubicBezTo>
                      <a:pt x="262" y="203"/>
                      <a:pt x="536" y="381"/>
                      <a:pt x="834" y="512"/>
                    </a:cubicBezTo>
                    <a:cubicBezTo>
                      <a:pt x="1120" y="679"/>
                      <a:pt x="1417" y="810"/>
                      <a:pt x="1727" y="917"/>
                    </a:cubicBezTo>
                    <a:cubicBezTo>
                      <a:pt x="1465" y="715"/>
                      <a:pt x="1179" y="548"/>
                      <a:pt x="893" y="405"/>
                    </a:cubicBezTo>
                    <a:cubicBezTo>
                      <a:pt x="608" y="238"/>
                      <a:pt x="310" y="107"/>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2447;p70">
                <a:extLst>
                  <a:ext uri="{FF2B5EF4-FFF2-40B4-BE49-F238E27FC236}">
                    <a16:creationId xmlns:a16="http://schemas.microsoft.com/office/drawing/2014/main" id="{E868964C-3F3B-3E0C-5B86-DA332CF7538C}"/>
                  </a:ext>
                </a:extLst>
              </p:cNvPr>
              <p:cNvSpPr/>
              <p:nvPr/>
            </p:nvSpPr>
            <p:spPr>
              <a:xfrm>
                <a:off x="5777525" y="3477963"/>
                <a:ext cx="7450" cy="30400"/>
              </a:xfrm>
              <a:custGeom>
                <a:avLst/>
                <a:gdLst/>
                <a:ahLst/>
                <a:cxnLst/>
                <a:rect l="l" t="t" r="r" b="b"/>
                <a:pathLst>
                  <a:path w="298" h="1216" extrusionOk="0">
                    <a:moveTo>
                      <a:pt x="286" y="1"/>
                    </a:moveTo>
                    <a:lnTo>
                      <a:pt x="286" y="1"/>
                    </a:lnTo>
                    <a:cubicBezTo>
                      <a:pt x="191" y="179"/>
                      <a:pt x="119" y="382"/>
                      <a:pt x="95" y="596"/>
                    </a:cubicBezTo>
                    <a:cubicBezTo>
                      <a:pt x="24" y="798"/>
                      <a:pt x="0" y="1001"/>
                      <a:pt x="0" y="1215"/>
                    </a:cubicBezTo>
                    <a:cubicBezTo>
                      <a:pt x="107" y="1025"/>
                      <a:pt x="179" y="822"/>
                      <a:pt x="203" y="620"/>
                    </a:cubicBezTo>
                    <a:cubicBezTo>
                      <a:pt x="274" y="417"/>
                      <a:pt x="298" y="215"/>
                      <a:pt x="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2448;p70">
                <a:extLst>
                  <a:ext uri="{FF2B5EF4-FFF2-40B4-BE49-F238E27FC236}">
                    <a16:creationId xmlns:a16="http://schemas.microsoft.com/office/drawing/2014/main" id="{2D4BDFA5-3E2D-07B4-0A7E-1745EC8C589C}"/>
                  </a:ext>
                </a:extLst>
              </p:cNvPr>
              <p:cNvSpPr/>
              <p:nvPr/>
            </p:nvSpPr>
            <p:spPr>
              <a:xfrm>
                <a:off x="5710850" y="3527963"/>
                <a:ext cx="15800" cy="31300"/>
              </a:xfrm>
              <a:custGeom>
                <a:avLst/>
                <a:gdLst/>
                <a:ahLst/>
                <a:cxnLst/>
                <a:rect l="l" t="t" r="r" b="b"/>
                <a:pathLst>
                  <a:path w="632" h="1252" extrusionOk="0">
                    <a:moveTo>
                      <a:pt x="631" y="1"/>
                    </a:moveTo>
                    <a:lnTo>
                      <a:pt x="631" y="1"/>
                    </a:lnTo>
                    <a:cubicBezTo>
                      <a:pt x="476" y="180"/>
                      <a:pt x="357" y="382"/>
                      <a:pt x="262" y="596"/>
                    </a:cubicBezTo>
                    <a:cubicBezTo>
                      <a:pt x="143" y="799"/>
                      <a:pt x="48" y="1025"/>
                      <a:pt x="0" y="1251"/>
                    </a:cubicBezTo>
                    <a:cubicBezTo>
                      <a:pt x="155" y="1073"/>
                      <a:pt x="274" y="870"/>
                      <a:pt x="369" y="656"/>
                    </a:cubicBezTo>
                    <a:cubicBezTo>
                      <a:pt x="488" y="453"/>
                      <a:pt x="584" y="227"/>
                      <a:pt x="6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2449;p70">
                <a:extLst>
                  <a:ext uri="{FF2B5EF4-FFF2-40B4-BE49-F238E27FC236}">
                    <a16:creationId xmlns:a16="http://schemas.microsoft.com/office/drawing/2014/main" id="{CA1624C4-CB19-2118-461B-420D6857CE4E}"/>
                  </a:ext>
                </a:extLst>
              </p:cNvPr>
              <p:cNvSpPr/>
              <p:nvPr/>
            </p:nvSpPr>
            <p:spPr>
              <a:xfrm>
                <a:off x="5720075" y="3412788"/>
                <a:ext cx="28900" cy="20550"/>
              </a:xfrm>
              <a:custGeom>
                <a:avLst/>
                <a:gdLst/>
                <a:ahLst/>
                <a:cxnLst/>
                <a:rect l="l" t="t" r="r" b="b"/>
                <a:pathLst>
                  <a:path w="1156" h="822" extrusionOk="0">
                    <a:moveTo>
                      <a:pt x="0" y="0"/>
                    </a:moveTo>
                    <a:cubicBezTo>
                      <a:pt x="155" y="191"/>
                      <a:pt x="346" y="346"/>
                      <a:pt x="548" y="465"/>
                    </a:cubicBezTo>
                    <a:cubicBezTo>
                      <a:pt x="727" y="619"/>
                      <a:pt x="929" y="738"/>
                      <a:pt x="1155" y="822"/>
                    </a:cubicBezTo>
                    <a:cubicBezTo>
                      <a:pt x="822" y="488"/>
                      <a:pt x="429" y="215"/>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2450;p70">
                <a:extLst>
                  <a:ext uri="{FF2B5EF4-FFF2-40B4-BE49-F238E27FC236}">
                    <a16:creationId xmlns:a16="http://schemas.microsoft.com/office/drawing/2014/main" id="{CE4AF34B-DE0F-3C34-3E61-E275EEF36A1D}"/>
                  </a:ext>
                </a:extLst>
              </p:cNvPr>
              <p:cNvSpPr/>
              <p:nvPr/>
            </p:nvSpPr>
            <p:spPr>
              <a:xfrm>
                <a:off x="5781975" y="3398488"/>
                <a:ext cx="10150" cy="18800"/>
              </a:xfrm>
              <a:custGeom>
                <a:avLst/>
                <a:gdLst/>
                <a:ahLst/>
                <a:cxnLst/>
                <a:rect l="l" t="t" r="r" b="b"/>
                <a:pathLst>
                  <a:path w="406" h="752" extrusionOk="0">
                    <a:moveTo>
                      <a:pt x="378" y="0"/>
                    </a:moveTo>
                    <a:cubicBezTo>
                      <a:pt x="338" y="0"/>
                      <a:pt x="235" y="151"/>
                      <a:pt x="144" y="346"/>
                    </a:cubicBezTo>
                    <a:cubicBezTo>
                      <a:pt x="48" y="560"/>
                      <a:pt x="1" y="727"/>
                      <a:pt x="25" y="751"/>
                    </a:cubicBezTo>
                    <a:cubicBezTo>
                      <a:pt x="26" y="751"/>
                      <a:pt x="27" y="752"/>
                      <a:pt x="29" y="752"/>
                    </a:cubicBezTo>
                    <a:cubicBezTo>
                      <a:pt x="67" y="752"/>
                      <a:pt x="159" y="600"/>
                      <a:pt x="251" y="394"/>
                    </a:cubicBezTo>
                    <a:cubicBezTo>
                      <a:pt x="334" y="191"/>
                      <a:pt x="406" y="13"/>
                      <a:pt x="382" y="1"/>
                    </a:cubicBezTo>
                    <a:cubicBezTo>
                      <a:pt x="381" y="0"/>
                      <a:pt x="379" y="0"/>
                      <a:pt x="3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2451;p70">
                <a:extLst>
                  <a:ext uri="{FF2B5EF4-FFF2-40B4-BE49-F238E27FC236}">
                    <a16:creationId xmlns:a16="http://schemas.microsoft.com/office/drawing/2014/main" id="{75D072CC-626C-BB7F-E408-7839865C5037}"/>
                  </a:ext>
                </a:extLst>
              </p:cNvPr>
              <p:cNvSpPr/>
              <p:nvPr/>
            </p:nvSpPr>
            <p:spPr>
              <a:xfrm>
                <a:off x="5820375" y="3360888"/>
                <a:ext cx="19675" cy="2925"/>
              </a:xfrm>
              <a:custGeom>
                <a:avLst/>
                <a:gdLst/>
                <a:ahLst/>
                <a:cxnLst/>
                <a:rect l="l" t="t" r="r" b="b"/>
                <a:pathLst>
                  <a:path w="787" h="117" extrusionOk="0">
                    <a:moveTo>
                      <a:pt x="237" y="0"/>
                    </a:moveTo>
                    <a:cubicBezTo>
                      <a:pt x="94" y="0"/>
                      <a:pt x="1" y="14"/>
                      <a:pt x="1" y="40"/>
                    </a:cubicBezTo>
                    <a:cubicBezTo>
                      <a:pt x="1" y="76"/>
                      <a:pt x="167" y="112"/>
                      <a:pt x="394" y="112"/>
                    </a:cubicBezTo>
                    <a:cubicBezTo>
                      <a:pt x="447" y="115"/>
                      <a:pt x="499" y="116"/>
                      <a:pt x="545" y="116"/>
                    </a:cubicBezTo>
                    <a:cubicBezTo>
                      <a:pt x="686" y="116"/>
                      <a:pt x="787" y="103"/>
                      <a:pt x="787" y="76"/>
                    </a:cubicBezTo>
                    <a:cubicBezTo>
                      <a:pt x="787" y="40"/>
                      <a:pt x="608" y="5"/>
                      <a:pt x="394" y="5"/>
                    </a:cubicBezTo>
                    <a:cubicBezTo>
                      <a:pt x="337" y="2"/>
                      <a:pt x="284" y="0"/>
                      <a:pt x="2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2452;p70">
                <a:extLst>
                  <a:ext uri="{FF2B5EF4-FFF2-40B4-BE49-F238E27FC236}">
                    <a16:creationId xmlns:a16="http://schemas.microsoft.com/office/drawing/2014/main" id="{EA734CB2-A752-3C9B-6B7D-12B6670B58B1}"/>
                  </a:ext>
                </a:extLst>
              </p:cNvPr>
              <p:cNvSpPr/>
              <p:nvPr/>
            </p:nvSpPr>
            <p:spPr>
              <a:xfrm>
                <a:off x="5765325" y="3348413"/>
                <a:ext cx="11925" cy="14475"/>
              </a:xfrm>
              <a:custGeom>
                <a:avLst/>
                <a:gdLst/>
                <a:ahLst/>
                <a:cxnLst/>
                <a:rect l="l" t="t" r="r" b="b"/>
                <a:pathLst>
                  <a:path w="477" h="579" extrusionOk="0">
                    <a:moveTo>
                      <a:pt x="32" y="0"/>
                    </a:moveTo>
                    <a:cubicBezTo>
                      <a:pt x="29" y="0"/>
                      <a:pt x="26" y="1"/>
                      <a:pt x="24" y="4"/>
                    </a:cubicBezTo>
                    <a:cubicBezTo>
                      <a:pt x="0" y="27"/>
                      <a:pt x="72" y="170"/>
                      <a:pt x="191" y="325"/>
                    </a:cubicBezTo>
                    <a:cubicBezTo>
                      <a:pt x="299" y="466"/>
                      <a:pt x="408" y="578"/>
                      <a:pt x="444" y="578"/>
                    </a:cubicBezTo>
                    <a:cubicBezTo>
                      <a:pt x="448" y="578"/>
                      <a:pt x="450" y="577"/>
                      <a:pt x="453" y="575"/>
                    </a:cubicBezTo>
                    <a:cubicBezTo>
                      <a:pt x="476" y="551"/>
                      <a:pt x="405" y="408"/>
                      <a:pt x="286" y="254"/>
                    </a:cubicBezTo>
                    <a:cubicBezTo>
                      <a:pt x="177" y="112"/>
                      <a:pt x="68" y="0"/>
                      <a:pt x="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2453;p70">
                <a:extLst>
                  <a:ext uri="{FF2B5EF4-FFF2-40B4-BE49-F238E27FC236}">
                    <a16:creationId xmlns:a16="http://schemas.microsoft.com/office/drawing/2014/main" id="{44105DB3-3D5A-A502-10D7-8A1A50768361}"/>
                  </a:ext>
                </a:extLst>
              </p:cNvPr>
              <p:cNvSpPr/>
              <p:nvPr/>
            </p:nvSpPr>
            <p:spPr>
              <a:xfrm>
                <a:off x="5655175" y="3441063"/>
                <a:ext cx="5400" cy="34850"/>
              </a:xfrm>
              <a:custGeom>
                <a:avLst/>
                <a:gdLst/>
                <a:ahLst/>
                <a:cxnLst/>
                <a:rect l="l" t="t" r="r" b="b"/>
                <a:pathLst>
                  <a:path w="216" h="1394" extrusionOk="0">
                    <a:moveTo>
                      <a:pt x="179" y="0"/>
                    </a:moveTo>
                    <a:lnTo>
                      <a:pt x="179" y="0"/>
                    </a:lnTo>
                    <a:cubicBezTo>
                      <a:pt x="60" y="453"/>
                      <a:pt x="1" y="929"/>
                      <a:pt x="25" y="1393"/>
                    </a:cubicBezTo>
                    <a:cubicBezTo>
                      <a:pt x="108" y="1179"/>
                      <a:pt x="156" y="941"/>
                      <a:pt x="167" y="703"/>
                    </a:cubicBezTo>
                    <a:cubicBezTo>
                      <a:pt x="215" y="477"/>
                      <a:pt x="215" y="238"/>
                      <a:pt x="1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2454;p70">
                <a:extLst>
                  <a:ext uri="{FF2B5EF4-FFF2-40B4-BE49-F238E27FC236}">
                    <a16:creationId xmlns:a16="http://schemas.microsoft.com/office/drawing/2014/main" id="{5B8EC205-1528-7FCA-C007-CC3B84C53F46}"/>
                  </a:ext>
                </a:extLst>
              </p:cNvPr>
              <p:cNvSpPr/>
              <p:nvPr/>
            </p:nvSpPr>
            <p:spPr>
              <a:xfrm>
                <a:off x="5641500" y="3520838"/>
                <a:ext cx="19075" cy="23875"/>
              </a:xfrm>
              <a:custGeom>
                <a:avLst/>
                <a:gdLst/>
                <a:ahLst/>
                <a:cxnLst/>
                <a:rect l="l" t="t" r="r" b="b"/>
                <a:pathLst>
                  <a:path w="763" h="955" extrusionOk="0">
                    <a:moveTo>
                      <a:pt x="762" y="0"/>
                    </a:moveTo>
                    <a:lnTo>
                      <a:pt x="762" y="0"/>
                    </a:lnTo>
                    <a:cubicBezTo>
                      <a:pt x="488" y="298"/>
                      <a:pt x="226" y="619"/>
                      <a:pt x="0" y="953"/>
                    </a:cubicBezTo>
                    <a:lnTo>
                      <a:pt x="12" y="953"/>
                    </a:lnTo>
                    <a:cubicBezTo>
                      <a:pt x="13" y="954"/>
                      <a:pt x="16" y="955"/>
                      <a:pt x="18" y="955"/>
                    </a:cubicBezTo>
                    <a:cubicBezTo>
                      <a:pt x="61" y="955"/>
                      <a:pt x="262" y="782"/>
                      <a:pt x="453" y="536"/>
                    </a:cubicBezTo>
                    <a:cubicBezTo>
                      <a:pt x="595" y="381"/>
                      <a:pt x="703" y="203"/>
                      <a:pt x="7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2455;p70">
                <a:extLst>
                  <a:ext uri="{FF2B5EF4-FFF2-40B4-BE49-F238E27FC236}">
                    <a16:creationId xmlns:a16="http://schemas.microsoft.com/office/drawing/2014/main" id="{6EF94C8B-43D1-2129-F6C9-F59246084E03}"/>
                  </a:ext>
                </a:extLst>
              </p:cNvPr>
              <p:cNvSpPr/>
              <p:nvPr/>
            </p:nvSpPr>
            <p:spPr>
              <a:xfrm>
                <a:off x="5645350" y="3585713"/>
                <a:ext cx="16100" cy="29500"/>
              </a:xfrm>
              <a:custGeom>
                <a:avLst/>
                <a:gdLst/>
                <a:ahLst/>
                <a:cxnLst/>
                <a:rect l="l" t="t" r="r" b="b"/>
                <a:pathLst>
                  <a:path w="644" h="1180" extrusionOk="0">
                    <a:moveTo>
                      <a:pt x="1" y="1"/>
                    </a:moveTo>
                    <a:cubicBezTo>
                      <a:pt x="60" y="227"/>
                      <a:pt x="156" y="429"/>
                      <a:pt x="275" y="620"/>
                    </a:cubicBezTo>
                    <a:cubicBezTo>
                      <a:pt x="370" y="834"/>
                      <a:pt x="489" y="1025"/>
                      <a:pt x="644" y="1180"/>
                    </a:cubicBezTo>
                    <a:cubicBezTo>
                      <a:pt x="596" y="965"/>
                      <a:pt x="501" y="751"/>
                      <a:pt x="382" y="572"/>
                    </a:cubicBezTo>
                    <a:cubicBezTo>
                      <a:pt x="287" y="358"/>
                      <a:pt x="156" y="16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2456;p70">
                <a:extLst>
                  <a:ext uri="{FF2B5EF4-FFF2-40B4-BE49-F238E27FC236}">
                    <a16:creationId xmlns:a16="http://schemas.microsoft.com/office/drawing/2014/main" id="{BCA90461-DB2A-0D6D-CEB4-FC23A6C15C76}"/>
                  </a:ext>
                </a:extLst>
              </p:cNvPr>
              <p:cNvSpPr/>
              <p:nvPr/>
            </p:nvSpPr>
            <p:spPr>
              <a:xfrm>
                <a:off x="5637625" y="3680363"/>
                <a:ext cx="14000" cy="37550"/>
              </a:xfrm>
              <a:custGeom>
                <a:avLst/>
                <a:gdLst/>
                <a:ahLst/>
                <a:cxnLst/>
                <a:rect l="l" t="t" r="r" b="b"/>
                <a:pathLst>
                  <a:path w="560" h="1502" extrusionOk="0">
                    <a:moveTo>
                      <a:pt x="560" y="1"/>
                    </a:moveTo>
                    <a:lnTo>
                      <a:pt x="560" y="1"/>
                    </a:lnTo>
                    <a:cubicBezTo>
                      <a:pt x="405" y="227"/>
                      <a:pt x="298" y="477"/>
                      <a:pt x="227" y="727"/>
                    </a:cubicBezTo>
                    <a:cubicBezTo>
                      <a:pt x="119" y="977"/>
                      <a:pt x="36" y="1239"/>
                      <a:pt x="0" y="1501"/>
                    </a:cubicBezTo>
                    <a:cubicBezTo>
                      <a:pt x="143" y="1275"/>
                      <a:pt x="262" y="1025"/>
                      <a:pt x="334" y="775"/>
                    </a:cubicBezTo>
                    <a:cubicBezTo>
                      <a:pt x="441" y="525"/>
                      <a:pt x="512" y="275"/>
                      <a:pt x="5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2457;p70">
                <a:extLst>
                  <a:ext uri="{FF2B5EF4-FFF2-40B4-BE49-F238E27FC236}">
                    <a16:creationId xmlns:a16="http://schemas.microsoft.com/office/drawing/2014/main" id="{20C1CE04-5F05-83C8-F808-0B9127FCC7B3}"/>
                  </a:ext>
                </a:extLst>
              </p:cNvPr>
              <p:cNvSpPr/>
              <p:nvPr/>
            </p:nvSpPr>
            <p:spPr>
              <a:xfrm>
                <a:off x="5565875" y="3668163"/>
                <a:ext cx="26825" cy="12525"/>
              </a:xfrm>
              <a:custGeom>
                <a:avLst/>
                <a:gdLst/>
                <a:ahLst/>
                <a:cxnLst/>
                <a:rect l="l" t="t" r="r" b="b"/>
                <a:pathLst>
                  <a:path w="1073" h="501" extrusionOk="0">
                    <a:moveTo>
                      <a:pt x="1072" y="1"/>
                    </a:moveTo>
                    <a:lnTo>
                      <a:pt x="1072" y="1"/>
                    </a:lnTo>
                    <a:cubicBezTo>
                      <a:pt x="691" y="96"/>
                      <a:pt x="322" y="263"/>
                      <a:pt x="1" y="501"/>
                    </a:cubicBezTo>
                    <a:cubicBezTo>
                      <a:pt x="394" y="406"/>
                      <a:pt x="751" y="227"/>
                      <a:pt x="10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458;p70">
                <a:extLst>
                  <a:ext uri="{FF2B5EF4-FFF2-40B4-BE49-F238E27FC236}">
                    <a16:creationId xmlns:a16="http://schemas.microsoft.com/office/drawing/2014/main" id="{5584F330-F2F7-DEF8-180A-44A3B3621CA3}"/>
                  </a:ext>
                </a:extLst>
              </p:cNvPr>
              <p:cNvSpPr/>
              <p:nvPr/>
            </p:nvSpPr>
            <p:spPr>
              <a:xfrm>
                <a:off x="5518850" y="3608038"/>
                <a:ext cx="8075" cy="33975"/>
              </a:xfrm>
              <a:custGeom>
                <a:avLst/>
                <a:gdLst/>
                <a:ahLst/>
                <a:cxnLst/>
                <a:rect l="l" t="t" r="r" b="b"/>
                <a:pathLst>
                  <a:path w="323" h="1359" extrusionOk="0">
                    <a:moveTo>
                      <a:pt x="1" y="1"/>
                    </a:moveTo>
                    <a:cubicBezTo>
                      <a:pt x="25" y="227"/>
                      <a:pt x="60" y="453"/>
                      <a:pt x="132" y="679"/>
                    </a:cubicBezTo>
                    <a:cubicBezTo>
                      <a:pt x="155" y="906"/>
                      <a:pt x="203" y="1144"/>
                      <a:pt x="275" y="1358"/>
                    </a:cubicBezTo>
                    <a:cubicBezTo>
                      <a:pt x="322" y="1132"/>
                      <a:pt x="310" y="894"/>
                      <a:pt x="239" y="668"/>
                    </a:cubicBezTo>
                    <a:cubicBezTo>
                      <a:pt x="215" y="429"/>
                      <a:pt x="132" y="19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459;p70">
                <a:extLst>
                  <a:ext uri="{FF2B5EF4-FFF2-40B4-BE49-F238E27FC236}">
                    <a16:creationId xmlns:a16="http://schemas.microsoft.com/office/drawing/2014/main" id="{EDFE5A59-A4CE-0437-8F7B-DABC2287A156}"/>
                  </a:ext>
                </a:extLst>
              </p:cNvPr>
              <p:cNvSpPr/>
              <p:nvPr/>
            </p:nvSpPr>
            <p:spPr>
              <a:xfrm>
                <a:off x="5748950" y="3586913"/>
                <a:ext cx="14000" cy="30375"/>
              </a:xfrm>
              <a:custGeom>
                <a:avLst/>
                <a:gdLst/>
                <a:ahLst/>
                <a:cxnLst/>
                <a:rect l="l" t="t" r="r" b="b"/>
                <a:pathLst>
                  <a:path w="560" h="1215" extrusionOk="0">
                    <a:moveTo>
                      <a:pt x="0" y="0"/>
                    </a:moveTo>
                    <a:lnTo>
                      <a:pt x="0" y="0"/>
                    </a:lnTo>
                    <a:cubicBezTo>
                      <a:pt x="36" y="227"/>
                      <a:pt x="119" y="441"/>
                      <a:pt x="226" y="631"/>
                    </a:cubicBezTo>
                    <a:cubicBezTo>
                      <a:pt x="310" y="846"/>
                      <a:pt x="417" y="1036"/>
                      <a:pt x="560" y="1215"/>
                    </a:cubicBezTo>
                    <a:cubicBezTo>
                      <a:pt x="512" y="989"/>
                      <a:pt x="441" y="774"/>
                      <a:pt x="334" y="584"/>
                    </a:cubicBezTo>
                    <a:cubicBezTo>
                      <a:pt x="250" y="370"/>
                      <a:pt x="143" y="179"/>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460;p70">
                <a:extLst>
                  <a:ext uri="{FF2B5EF4-FFF2-40B4-BE49-F238E27FC236}">
                    <a16:creationId xmlns:a16="http://schemas.microsoft.com/office/drawing/2014/main" id="{F4C4B875-AD7F-6A9C-0E2A-0E82D1B0ED2C}"/>
                  </a:ext>
                </a:extLst>
              </p:cNvPr>
              <p:cNvSpPr/>
              <p:nvPr/>
            </p:nvSpPr>
            <p:spPr>
              <a:xfrm>
                <a:off x="5877525" y="3722338"/>
                <a:ext cx="18775" cy="25925"/>
              </a:xfrm>
              <a:custGeom>
                <a:avLst/>
                <a:gdLst/>
                <a:ahLst/>
                <a:cxnLst/>
                <a:rect l="l" t="t" r="r" b="b"/>
                <a:pathLst>
                  <a:path w="751" h="1037" extrusionOk="0">
                    <a:moveTo>
                      <a:pt x="751" y="1"/>
                    </a:moveTo>
                    <a:cubicBezTo>
                      <a:pt x="584" y="144"/>
                      <a:pt x="441" y="310"/>
                      <a:pt x="322" y="489"/>
                    </a:cubicBezTo>
                    <a:cubicBezTo>
                      <a:pt x="179" y="656"/>
                      <a:pt x="72" y="834"/>
                      <a:pt x="1" y="1037"/>
                    </a:cubicBezTo>
                    <a:cubicBezTo>
                      <a:pt x="167" y="906"/>
                      <a:pt x="310" y="739"/>
                      <a:pt x="417" y="560"/>
                    </a:cubicBezTo>
                    <a:cubicBezTo>
                      <a:pt x="560" y="394"/>
                      <a:pt x="667" y="203"/>
                      <a:pt x="7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461;p70">
                <a:extLst>
                  <a:ext uri="{FF2B5EF4-FFF2-40B4-BE49-F238E27FC236}">
                    <a16:creationId xmlns:a16="http://schemas.microsoft.com/office/drawing/2014/main" id="{329A671C-CAB4-0BCD-8A51-3261E443C0E1}"/>
                  </a:ext>
                </a:extLst>
              </p:cNvPr>
              <p:cNvSpPr/>
              <p:nvPr/>
            </p:nvSpPr>
            <p:spPr>
              <a:xfrm>
                <a:off x="5809675" y="3700013"/>
                <a:ext cx="13400" cy="33975"/>
              </a:xfrm>
              <a:custGeom>
                <a:avLst/>
                <a:gdLst/>
                <a:ahLst/>
                <a:cxnLst/>
                <a:rect l="l" t="t" r="r" b="b"/>
                <a:pathLst>
                  <a:path w="536" h="1359" extrusionOk="0">
                    <a:moveTo>
                      <a:pt x="0" y="1"/>
                    </a:moveTo>
                    <a:lnTo>
                      <a:pt x="0" y="1"/>
                    </a:lnTo>
                    <a:cubicBezTo>
                      <a:pt x="107" y="477"/>
                      <a:pt x="286" y="929"/>
                      <a:pt x="536" y="1358"/>
                    </a:cubicBezTo>
                    <a:cubicBezTo>
                      <a:pt x="500" y="1120"/>
                      <a:pt x="429" y="882"/>
                      <a:pt x="322" y="656"/>
                    </a:cubicBezTo>
                    <a:cubicBezTo>
                      <a:pt x="250" y="418"/>
                      <a:pt x="143" y="203"/>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462;p70">
                <a:extLst>
                  <a:ext uri="{FF2B5EF4-FFF2-40B4-BE49-F238E27FC236}">
                    <a16:creationId xmlns:a16="http://schemas.microsoft.com/office/drawing/2014/main" id="{8B1359CC-5B58-6B6B-FE11-08E1B01721A4}"/>
                  </a:ext>
                </a:extLst>
              </p:cNvPr>
              <p:cNvSpPr/>
              <p:nvPr/>
            </p:nvSpPr>
            <p:spPr>
              <a:xfrm>
                <a:off x="5735550" y="3731263"/>
                <a:ext cx="32175" cy="18200"/>
              </a:xfrm>
              <a:custGeom>
                <a:avLst/>
                <a:gdLst/>
                <a:ahLst/>
                <a:cxnLst/>
                <a:rect l="l" t="t" r="r" b="b"/>
                <a:pathLst>
                  <a:path w="1287" h="728" extrusionOk="0">
                    <a:moveTo>
                      <a:pt x="1286" y="1"/>
                    </a:moveTo>
                    <a:lnTo>
                      <a:pt x="1286" y="1"/>
                    </a:lnTo>
                    <a:cubicBezTo>
                      <a:pt x="1060" y="108"/>
                      <a:pt x="846" y="227"/>
                      <a:pt x="643" y="370"/>
                    </a:cubicBezTo>
                    <a:cubicBezTo>
                      <a:pt x="417" y="465"/>
                      <a:pt x="203" y="584"/>
                      <a:pt x="0" y="727"/>
                    </a:cubicBezTo>
                    <a:cubicBezTo>
                      <a:pt x="489" y="620"/>
                      <a:pt x="941" y="370"/>
                      <a:pt x="12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463;p70">
                <a:extLst>
                  <a:ext uri="{FF2B5EF4-FFF2-40B4-BE49-F238E27FC236}">
                    <a16:creationId xmlns:a16="http://schemas.microsoft.com/office/drawing/2014/main" id="{3F32C096-1F33-7183-0217-96A79484BE86}"/>
                  </a:ext>
                </a:extLst>
              </p:cNvPr>
              <p:cNvSpPr/>
              <p:nvPr/>
            </p:nvSpPr>
            <p:spPr>
              <a:xfrm>
                <a:off x="5699825" y="3656563"/>
                <a:ext cx="8950" cy="36350"/>
              </a:xfrm>
              <a:custGeom>
                <a:avLst/>
                <a:gdLst/>
                <a:ahLst/>
                <a:cxnLst/>
                <a:rect l="l" t="t" r="r" b="b"/>
                <a:pathLst>
                  <a:path w="358" h="1454" extrusionOk="0">
                    <a:moveTo>
                      <a:pt x="334" y="0"/>
                    </a:moveTo>
                    <a:lnTo>
                      <a:pt x="334" y="0"/>
                    </a:lnTo>
                    <a:cubicBezTo>
                      <a:pt x="251" y="227"/>
                      <a:pt x="191" y="477"/>
                      <a:pt x="155" y="727"/>
                    </a:cubicBezTo>
                    <a:cubicBezTo>
                      <a:pt x="84" y="965"/>
                      <a:pt x="25" y="1203"/>
                      <a:pt x="1" y="1453"/>
                    </a:cubicBezTo>
                    <a:cubicBezTo>
                      <a:pt x="239" y="1013"/>
                      <a:pt x="358" y="501"/>
                      <a:pt x="3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464;p70">
                <a:extLst>
                  <a:ext uri="{FF2B5EF4-FFF2-40B4-BE49-F238E27FC236}">
                    <a16:creationId xmlns:a16="http://schemas.microsoft.com/office/drawing/2014/main" id="{74D51081-1FD1-A005-D037-82F0359A45F1}"/>
                  </a:ext>
                </a:extLst>
              </p:cNvPr>
              <p:cNvSpPr/>
              <p:nvPr/>
            </p:nvSpPr>
            <p:spPr>
              <a:xfrm>
                <a:off x="5714725" y="3649413"/>
                <a:ext cx="235150" cy="94225"/>
              </a:xfrm>
              <a:custGeom>
                <a:avLst/>
                <a:gdLst/>
                <a:ahLst/>
                <a:cxnLst/>
                <a:rect l="l" t="t" r="r" b="b"/>
                <a:pathLst>
                  <a:path w="9406" h="3769" extrusionOk="0">
                    <a:moveTo>
                      <a:pt x="1107" y="1"/>
                    </a:moveTo>
                    <a:cubicBezTo>
                      <a:pt x="869" y="36"/>
                      <a:pt x="655" y="108"/>
                      <a:pt x="441" y="191"/>
                    </a:cubicBezTo>
                    <a:cubicBezTo>
                      <a:pt x="119" y="298"/>
                      <a:pt x="0" y="715"/>
                      <a:pt x="48" y="1048"/>
                    </a:cubicBezTo>
                    <a:cubicBezTo>
                      <a:pt x="155" y="1882"/>
                      <a:pt x="917" y="2525"/>
                      <a:pt x="1738" y="2739"/>
                    </a:cubicBezTo>
                    <a:cubicBezTo>
                      <a:pt x="2036" y="2812"/>
                      <a:pt x="2338" y="2842"/>
                      <a:pt x="2642" y="2842"/>
                    </a:cubicBezTo>
                    <a:cubicBezTo>
                      <a:pt x="3178" y="2842"/>
                      <a:pt x="3719" y="2750"/>
                      <a:pt x="4251" y="2644"/>
                    </a:cubicBezTo>
                    <a:cubicBezTo>
                      <a:pt x="4481" y="2580"/>
                      <a:pt x="4721" y="2549"/>
                      <a:pt x="4962" y="2549"/>
                    </a:cubicBezTo>
                    <a:cubicBezTo>
                      <a:pt x="5083" y="2549"/>
                      <a:pt x="5203" y="2557"/>
                      <a:pt x="5322" y="2572"/>
                    </a:cubicBezTo>
                    <a:cubicBezTo>
                      <a:pt x="5632" y="2656"/>
                      <a:pt x="5929" y="2787"/>
                      <a:pt x="6203" y="2977"/>
                    </a:cubicBezTo>
                    <a:cubicBezTo>
                      <a:pt x="6679" y="3287"/>
                      <a:pt x="7191" y="3525"/>
                      <a:pt x="7727" y="3680"/>
                    </a:cubicBezTo>
                    <a:cubicBezTo>
                      <a:pt x="7941" y="3739"/>
                      <a:pt x="8159" y="3769"/>
                      <a:pt x="8374" y="3769"/>
                    </a:cubicBezTo>
                    <a:cubicBezTo>
                      <a:pt x="8722" y="3769"/>
                      <a:pt x="9066" y="3691"/>
                      <a:pt x="9382" y="3537"/>
                    </a:cubicBezTo>
                    <a:lnTo>
                      <a:pt x="9394" y="3239"/>
                    </a:lnTo>
                    <a:cubicBezTo>
                      <a:pt x="9406" y="3144"/>
                      <a:pt x="4620" y="286"/>
                      <a:pt x="1107"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465;p70">
                <a:extLst>
                  <a:ext uri="{FF2B5EF4-FFF2-40B4-BE49-F238E27FC236}">
                    <a16:creationId xmlns:a16="http://schemas.microsoft.com/office/drawing/2014/main" id="{919741A4-A402-67CA-8CD9-0E7555B81A6F}"/>
                  </a:ext>
                </a:extLst>
              </p:cNvPr>
              <p:cNvSpPr/>
              <p:nvPr/>
            </p:nvSpPr>
            <p:spPr>
              <a:xfrm>
                <a:off x="5529275" y="4734663"/>
                <a:ext cx="118775" cy="178025"/>
              </a:xfrm>
              <a:custGeom>
                <a:avLst/>
                <a:gdLst/>
                <a:ahLst/>
                <a:cxnLst/>
                <a:rect l="l" t="t" r="r" b="b"/>
                <a:pathLst>
                  <a:path w="4751" h="7121" extrusionOk="0">
                    <a:moveTo>
                      <a:pt x="893" y="1"/>
                    </a:moveTo>
                    <a:lnTo>
                      <a:pt x="0" y="6930"/>
                    </a:lnTo>
                    <a:lnTo>
                      <a:pt x="3144" y="7121"/>
                    </a:lnTo>
                    <a:lnTo>
                      <a:pt x="4751" y="477"/>
                    </a:lnTo>
                    <a:lnTo>
                      <a:pt x="893"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466;p70">
                <a:extLst>
                  <a:ext uri="{FF2B5EF4-FFF2-40B4-BE49-F238E27FC236}">
                    <a16:creationId xmlns:a16="http://schemas.microsoft.com/office/drawing/2014/main" id="{9FA0D2D2-8AB1-5FB4-18C1-18D78524100E}"/>
                  </a:ext>
                </a:extLst>
              </p:cNvPr>
              <p:cNvSpPr/>
              <p:nvPr/>
            </p:nvSpPr>
            <p:spPr>
              <a:xfrm>
                <a:off x="5473900" y="4873688"/>
                <a:ext cx="149150" cy="148775"/>
              </a:xfrm>
              <a:custGeom>
                <a:avLst/>
                <a:gdLst/>
                <a:ahLst/>
                <a:cxnLst/>
                <a:rect l="l" t="t" r="r" b="b"/>
                <a:pathLst>
                  <a:path w="5966" h="5951" extrusionOk="0">
                    <a:moveTo>
                      <a:pt x="2370" y="0"/>
                    </a:moveTo>
                    <a:lnTo>
                      <a:pt x="2013" y="607"/>
                    </a:lnTo>
                    <a:lnTo>
                      <a:pt x="132" y="5084"/>
                    </a:lnTo>
                    <a:cubicBezTo>
                      <a:pt x="1" y="5370"/>
                      <a:pt x="108" y="5715"/>
                      <a:pt x="382" y="5870"/>
                    </a:cubicBezTo>
                    <a:cubicBezTo>
                      <a:pt x="474" y="5924"/>
                      <a:pt x="578" y="5951"/>
                      <a:pt x="682" y="5951"/>
                    </a:cubicBezTo>
                    <a:cubicBezTo>
                      <a:pt x="808" y="5951"/>
                      <a:pt x="933" y="5912"/>
                      <a:pt x="1037" y="5834"/>
                    </a:cubicBezTo>
                    <a:cubicBezTo>
                      <a:pt x="2049" y="5108"/>
                      <a:pt x="5775" y="2393"/>
                      <a:pt x="5799" y="1953"/>
                    </a:cubicBezTo>
                    <a:lnTo>
                      <a:pt x="5942" y="810"/>
                    </a:lnTo>
                    <a:cubicBezTo>
                      <a:pt x="5966" y="583"/>
                      <a:pt x="5859" y="345"/>
                      <a:pt x="5644" y="238"/>
                    </a:cubicBezTo>
                    <a:lnTo>
                      <a:pt x="5644" y="226"/>
                    </a:lnTo>
                    <a:cubicBezTo>
                      <a:pt x="5644" y="226"/>
                      <a:pt x="4698" y="720"/>
                      <a:pt x="3777" y="720"/>
                    </a:cubicBezTo>
                    <a:cubicBezTo>
                      <a:pt x="3233" y="720"/>
                      <a:pt x="2697" y="548"/>
                      <a:pt x="237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467;p70">
                <a:extLst>
                  <a:ext uri="{FF2B5EF4-FFF2-40B4-BE49-F238E27FC236}">
                    <a16:creationId xmlns:a16="http://schemas.microsoft.com/office/drawing/2014/main" id="{4AE0F164-3506-E23D-1AA9-E521C16A900B}"/>
                  </a:ext>
                </a:extLst>
              </p:cNvPr>
              <p:cNvSpPr/>
              <p:nvPr/>
            </p:nvSpPr>
            <p:spPr>
              <a:xfrm>
                <a:off x="5486125" y="4912363"/>
                <a:ext cx="134250" cy="109975"/>
              </a:xfrm>
              <a:custGeom>
                <a:avLst/>
                <a:gdLst/>
                <a:ahLst/>
                <a:cxnLst/>
                <a:rect l="l" t="t" r="r" b="b"/>
                <a:pathLst>
                  <a:path w="5370" h="4399" extrusionOk="0">
                    <a:moveTo>
                      <a:pt x="5370" y="1"/>
                    </a:moveTo>
                    <a:lnTo>
                      <a:pt x="0" y="4359"/>
                    </a:lnTo>
                    <a:cubicBezTo>
                      <a:pt x="71" y="4385"/>
                      <a:pt x="146" y="4399"/>
                      <a:pt x="220" y="4399"/>
                    </a:cubicBezTo>
                    <a:cubicBezTo>
                      <a:pt x="343" y="4399"/>
                      <a:pt x="463" y="4361"/>
                      <a:pt x="560" y="4287"/>
                    </a:cubicBezTo>
                    <a:cubicBezTo>
                      <a:pt x="3381" y="2227"/>
                      <a:pt x="4596" y="1227"/>
                      <a:pt x="5036" y="775"/>
                    </a:cubicBezTo>
                    <a:cubicBezTo>
                      <a:pt x="5191" y="620"/>
                      <a:pt x="5322" y="525"/>
                      <a:pt x="5334" y="251"/>
                    </a:cubicBezTo>
                    <a:lnTo>
                      <a:pt x="5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468;p70">
                <a:extLst>
                  <a:ext uri="{FF2B5EF4-FFF2-40B4-BE49-F238E27FC236}">
                    <a16:creationId xmlns:a16="http://schemas.microsoft.com/office/drawing/2014/main" id="{42D5BC5D-14F5-B064-48DE-86B48DCE2B27}"/>
                  </a:ext>
                </a:extLst>
              </p:cNvPr>
              <p:cNvSpPr/>
              <p:nvPr/>
            </p:nvSpPr>
            <p:spPr>
              <a:xfrm>
                <a:off x="5599825" y="4890688"/>
                <a:ext cx="19375" cy="17350"/>
              </a:xfrm>
              <a:custGeom>
                <a:avLst/>
                <a:gdLst/>
                <a:ahLst/>
                <a:cxnLst/>
                <a:rect l="l" t="t" r="r" b="b"/>
                <a:pathLst>
                  <a:path w="775" h="694" extrusionOk="0">
                    <a:moveTo>
                      <a:pt x="377" y="1"/>
                    </a:moveTo>
                    <a:cubicBezTo>
                      <a:pt x="317" y="1"/>
                      <a:pt x="257" y="15"/>
                      <a:pt x="203" y="46"/>
                    </a:cubicBezTo>
                    <a:lnTo>
                      <a:pt x="226" y="34"/>
                    </a:lnTo>
                    <a:lnTo>
                      <a:pt x="226" y="34"/>
                    </a:lnTo>
                    <a:cubicBezTo>
                      <a:pt x="72" y="130"/>
                      <a:pt x="0" y="320"/>
                      <a:pt x="60" y="499"/>
                    </a:cubicBezTo>
                    <a:cubicBezTo>
                      <a:pt x="121" y="622"/>
                      <a:pt x="248" y="693"/>
                      <a:pt x="382" y="693"/>
                    </a:cubicBezTo>
                    <a:cubicBezTo>
                      <a:pt x="429" y="693"/>
                      <a:pt x="477" y="684"/>
                      <a:pt x="524" y="665"/>
                    </a:cubicBezTo>
                    <a:cubicBezTo>
                      <a:pt x="691" y="570"/>
                      <a:pt x="774" y="356"/>
                      <a:pt x="691" y="177"/>
                    </a:cubicBezTo>
                    <a:cubicBezTo>
                      <a:pt x="626" y="65"/>
                      <a:pt x="502" y="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469;p70">
                <a:extLst>
                  <a:ext uri="{FF2B5EF4-FFF2-40B4-BE49-F238E27FC236}">
                    <a16:creationId xmlns:a16="http://schemas.microsoft.com/office/drawing/2014/main" id="{74001596-6B0F-0567-F484-3141A5F8D9AD}"/>
                  </a:ext>
                </a:extLst>
              </p:cNvPr>
              <p:cNvSpPr/>
              <p:nvPr/>
            </p:nvSpPr>
            <p:spPr>
              <a:xfrm>
                <a:off x="5501000" y="4941838"/>
                <a:ext cx="28000" cy="20275"/>
              </a:xfrm>
              <a:custGeom>
                <a:avLst/>
                <a:gdLst/>
                <a:ahLst/>
                <a:cxnLst/>
                <a:rect l="l" t="t" r="r" b="b"/>
                <a:pathLst>
                  <a:path w="1120" h="811" extrusionOk="0">
                    <a:moveTo>
                      <a:pt x="215" y="1"/>
                    </a:moveTo>
                    <a:cubicBezTo>
                      <a:pt x="72" y="1"/>
                      <a:pt x="0" y="36"/>
                      <a:pt x="0" y="60"/>
                    </a:cubicBezTo>
                    <a:cubicBezTo>
                      <a:pt x="227" y="84"/>
                      <a:pt x="453" y="167"/>
                      <a:pt x="667" y="274"/>
                    </a:cubicBezTo>
                    <a:cubicBezTo>
                      <a:pt x="971" y="485"/>
                      <a:pt x="1068" y="810"/>
                      <a:pt x="1106" y="810"/>
                    </a:cubicBezTo>
                    <a:cubicBezTo>
                      <a:pt x="1106" y="810"/>
                      <a:pt x="1107" y="810"/>
                      <a:pt x="1108" y="810"/>
                    </a:cubicBezTo>
                    <a:cubicBezTo>
                      <a:pt x="1120" y="798"/>
                      <a:pt x="1120" y="715"/>
                      <a:pt x="1072" y="584"/>
                    </a:cubicBezTo>
                    <a:cubicBezTo>
                      <a:pt x="1000" y="417"/>
                      <a:pt x="881" y="274"/>
                      <a:pt x="727" y="179"/>
                    </a:cubicBezTo>
                    <a:cubicBezTo>
                      <a:pt x="584" y="72"/>
                      <a:pt x="405" y="12"/>
                      <a:pt x="215"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470;p70">
                <a:extLst>
                  <a:ext uri="{FF2B5EF4-FFF2-40B4-BE49-F238E27FC236}">
                    <a16:creationId xmlns:a16="http://schemas.microsoft.com/office/drawing/2014/main" id="{758D801E-56B9-EFB8-885D-931351C00E17}"/>
                  </a:ext>
                </a:extLst>
              </p:cNvPr>
              <p:cNvSpPr/>
              <p:nvPr/>
            </p:nvSpPr>
            <p:spPr>
              <a:xfrm>
                <a:off x="5489100" y="4966663"/>
                <a:ext cx="27100" cy="13350"/>
              </a:xfrm>
              <a:custGeom>
                <a:avLst/>
                <a:gdLst/>
                <a:ahLst/>
                <a:cxnLst/>
                <a:rect l="l" t="t" r="r" b="b"/>
                <a:pathLst>
                  <a:path w="1084" h="534" extrusionOk="0">
                    <a:moveTo>
                      <a:pt x="274" y="1"/>
                    </a:moveTo>
                    <a:cubicBezTo>
                      <a:pt x="182" y="1"/>
                      <a:pt x="89" y="19"/>
                      <a:pt x="0" y="55"/>
                    </a:cubicBezTo>
                    <a:cubicBezTo>
                      <a:pt x="191" y="91"/>
                      <a:pt x="381" y="151"/>
                      <a:pt x="572" y="210"/>
                    </a:cubicBezTo>
                    <a:cubicBezTo>
                      <a:pt x="843" y="334"/>
                      <a:pt x="1006" y="533"/>
                      <a:pt x="1043" y="533"/>
                    </a:cubicBezTo>
                    <a:cubicBezTo>
                      <a:pt x="1045" y="533"/>
                      <a:pt x="1047" y="533"/>
                      <a:pt x="1048" y="532"/>
                    </a:cubicBezTo>
                    <a:cubicBezTo>
                      <a:pt x="1084" y="532"/>
                      <a:pt x="953" y="246"/>
                      <a:pt x="619" y="91"/>
                    </a:cubicBezTo>
                    <a:cubicBezTo>
                      <a:pt x="512" y="31"/>
                      <a:pt x="394" y="1"/>
                      <a:pt x="27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471;p70">
                <a:extLst>
                  <a:ext uri="{FF2B5EF4-FFF2-40B4-BE49-F238E27FC236}">
                    <a16:creationId xmlns:a16="http://schemas.microsoft.com/office/drawing/2014/main" id="{BAA432CA-07DB-4286-4B01-3788F51B3F9D}"/>
                  </a:ext>
                </a:extLst>
              </p:cNvPr>
              <p:cNvSpPr/>
              <p:nvPr/>
            </p:nvSpPr>
            <p:spPr>
              <a:xfrm>
                <a:off x="5512600" y="4917663"/>
                <a:ext cx="39025" cy="22125"/>
              </a:xfrm>
              <a:custGeom>
                <a:avLst/>
                <a:gdLst/>
                <a:ahLst/>
                <a:cxnLst/>
                <a:rect l="l" t="t" r="r" b="b"/>
                <a:pathLst>
                  <a:path w="1561" h="885" extrusionOk="0">
                    <a:moveTo>
                      <a:pt x="92" y="1"/>
                    </a:moveTo>
                    <a:cubicBezTo>
                      <a:pt x="61" y="1"/>
                      <a:pt x="31" y="1"/>
                      <a:pt x="1" y="3"/>
                    </a:cubicBezTo>
                    <a:cubicBezTo>
                      <a:pt x="1" y="39"/>
                      <a:pt x="417" y="75"/>
                      <a:pt x="846" y="325"/>
                    </a:cubicBezTo>
                    <a:cubicBezTo>
                      <a:pt x="1083" y="483"/>
                      <a:pt x="1310" y="651"/>
                      <a:pt x="1525" y="841"/>
                    </a:cubicBezTo>
                    <a:lnTo>
                      <a:pt x="1525" y="841"/>
                    </a:lnTo>
                    <a:cubicBezTo>
                      <a:pt x="1235" y="322"/>
                      <a:pt x="684" y="1"/>
                      <a:pt x="92" y="1"/>
                    </a:cubicBezTo>
                    <a:close/>
                    <a:moveTo>
                      <a:pt x="1525" y="841"/>
                    </a:moveTo>
                    <a:cubicBezTo>
                      <a:pt x="1533" y="855"/>
                      <a:pt x="1541" y="870"/>
                      <a:pt x="1548" y="884"/>
                    </a:cubicBezTo>
                    <a:lnTo>
                      <a:pt x="1560" y="872"/>
                    </a:lnTo>
                    <a:cubicBezTo>
                      <a:pt x="1549" y="862"/>
                      <a:pt x="1537" y="851"/>
                      <a:pt x="1525" y="84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472;p70">
                <a:extLst>
                  <a:ext uri="{FF2B5EF4-FFF2-40B4-BE49-F238E27FC236}">
                    <a16:creationId xmlns:a16="http://schemas.microsoft.com/office/drawing/2014/main" id="{CBECA24F-A977-B3D5-BD0E-03594C4C1078}"/>
                  </a:ext>
                </a:extLst>
              </p:cNvPr>
              <p:cNvSpPr/>
              <p:nvPr/>
            </p:nvSpPr>
            <p:spPr>
              <a:xfrm>
                <a:off x="5520950" y="4895163"/>
                <a:ext cx="38125" cy="9600"/>
              </a:xfrm>
              <a:custGeom>
                <a:avLst/>
                <a:gdLst/>
                <a:ahLst/>
                <a:cxnLst/>
                <a:rect l="l" t="t" r="r" b="b"/>
                <a:pathLst>
                  <a:path w="1525" h="384" extrusionOk="0">
                    <a:moveTo>
                      <a:pt x="524" y="1"/>
                    </a:moveTo>
                    <a:cubicBezTo>
                      <a:pt x="348" y="1"/>
                      <a:pt x="171" y="31"/>
                      <a:pt x="0" y="94"/>
                    </a:cubicBezTo>
                    <a:cubicBezTo>
                      <a:pt x="5" y="113"/>
                      <a:pt x="63" y="114"/>
                      <a:pt x="158" y="114"/>
                    </a:cubicBezTo>
                    <a:cubicBezTo>
                      <a:pt x="181" y="114"/>
                      <a:pt x="207" y="114"/>
                      <a:pt x="235" y="114"/>
                    </a:cubicBezTo>
                    <a:cubicBezTo>
                      <a:pt x="375" y="114"/>
                      <a:pt x="566" y="117"/>
                      <a:pt x="774" y="153"/>
                    </a:cubicBezTo>
                    <a:cubicBezTo>
                      <a:pt x="1156" y="218"/>
                      <a:pt x="1447" y="384"/>
                      <a:pt x="1512" y="384"/>
                    </a:cubicBezTo>
                    <a:cubicBezTo>
                      <a:pt x="1518" y="384"/>
                      <a:pt x="1522" y="382"/>
                      <a:pt x="1524" y="379"/>
                    </a:cubicBezTo>
                    <a:cubicBezTo>
                      <a:pt x="1243" y="131"/>
                      <a:pt x="887" y="1"/>
                      <a:pt x="524"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2473;p70">
                <a:extLst>
                  <a:ext uri="{FF2B5EF4-FFF2-40B4-BE49-F238E27FC236}">
                    <a16:creationId xmlns:a16="http://schemas.microsoft.com/office/drawing/2014/main" id="{E6B3776A-74ED-0ACF-862E-9495C8F6B0CD}"/>
                  </a:ext>
                </a:extLst>
              </p:cNvPr>
              <p:cNvSpPr/>
              <p:nvPr/>
            </p:nvSpPr>
            <p:spPr>
              <a:xfrm>
                <a:off x="5516775" y="4869088"/>
                <a:ext cx="44675" cy="29175"/>
              </a:xfrm>
              <a:custGeom>
                <a:avLst/>
                <a:gdLst/>
                <a:ahLst/>
                <a:cxnLst/>
                <a:rect l="l" t="t" r="r" b="b"/>
                <a:pathLst>
                  <a:path w="1787" h="1167" extrusionOk="0">
                    <a:moveTo>
                      <a:pt x="272" y="112"/>
                    </a:moveTo>
                    <a:cubicBezTo>
                      <a:pt x="292" y="112"/>
                      <a:pt x="313" y="116"/>
                      <a:pt x="334" y="125"/>
                    </a:cubicBezTo>
                    <a:cubicBezTo>
                      <a:pt x="441" y="196"/>
                      <a:pt x="536" y="279"/>
                      <a:pt x="608" y="398"/>
                    </a:cubicBezTo>
                    <a:cubicBezTo>
                      <a:pt x="690" y="528"/>
                      <a:pt x="764" y="666"/>
                      <a:pt x="825" y="807"/>
                    </a:cubicBezTo>
                    <a:lnTo>
                      <a:pt x="825" y="807"/>
                    </a:lnTo>
                    <a:cubicBezTo>
                      <a:pt x="803" y="848"/>
                      <a:pt x="781" y="890"/>
                      <a:pt x="762" y="934"/>
                    </a:cubicBezTo>
                    <a:cubicBezTo>
                      <a:pt x="751" y="956"/>
                      <a:pt x="741" y="978"/>
                      <a:pt x="733" y="1001"/>
                    </a:cubicBezTo>
                    <a:lnTo>
                      <a:pt x="733" y="1001"/>
                    </a:lnTo>
                    <a:cubicBezTo>
                      <a:pt x="431" y="909"/>
                      <a:pt x="199" y="649"/>
                      <a:pt x="143" y="327"/>
                    </a:cubicBezTo>
                    <a:cubicBezTo>
                      <a:pt x="131" y="267"/>
                      <a:pt x="143" y="196"/>
                      <a:pt x="179" y="148"/>
                    </a:cubicBezTo>
                    <a:cubicBezTo>
                      <a:pt x="202" y="125"/>
                      <a:pt x="235" y="112"/>
                      <a:pt x="272" y="112"/>
                    </a:cubicBezTo>
                    <a:close/>
                    <a:moveTo>
                      <a:pt x="853" y="871"/>
                    </a:moveTo>
                    <a:cubicBezTo>
                      <a:pt x="875" y="925"/>
                      <a:pt x="895" y="978"/>
                      <a:pt x="912" y="1032"/>
                    </a:cubicBezTo>
                    <a:lnTo>
                      <a:pt x="912" y="1032"/>
                    </a:lnTo>
                    <a:cubicBezTo>
                      <a:pt x="874" y="1030"/>
                      <a:pt x="836" y="1025"/>
                      <a:pt x="798" y="1017"/>
                    </a:cubicBezTo>
                    <a:cubicBezTo>
                      <a:pt x="789" y="1015"/>
                      <a:pt x="780" y="1013"/>
                      <a:pt x="771" y="1011"/>
                    </a:cubicBezTo>
                    <a:lnTo>
                      <a:pt x="771" y="1011"/>
                    </a:lnTo>
                    <a:cubicBezTo>
                      <a:pt x="796" y="964"/>
                      <a:pt x="824" y="917"/>
                      <a:pt x="853" y="871"/>
                    </a:cubicBezTo>
                    <a:close/>
                    <a:moveTo>
                      <a:pt x="1489" y="315"/>
                    </a:moveTo>
                    <a:cubicBezTo>
                      <a:pt x="1548" y="315"/>
                      <a:pt x="1596" y="339"/>
                      <a:pt x="1620" y="398"/>
                    </a:cubicBezTo>
                    <a:cubicBezTo>
                      <a:pt x="1643" y="458"/>
                      <a:pt x="1643" y="529"/>
                      <a:pt x="1620" y="589"/>
                    </a:cubicBezTo>
                    <a:cubicBezTo>
                      <a:pt x="1508" y="863"/>
                      <a:pt x="1241" y="1033"/>
                      <a:pt x="950" y="1033"/>
                    </a:cubicBezTo>
                    <a:cubicBezTo>
                      <a:pt x="948" y="1033"/>
                      <a:pt x="946" y="1033"/>
                      <a:pt x="944" y="1033"/>
                    </a:cubicBezTo>
                    <a:lnTo>
                      <a:pt x="944" y="1033"/>
                    </a:lnTo>
                    <a:cubicBezTo>
                      <a:pt x="941" y="992"/>
                      <a:pt x="931" y="951"/>
                      <a:pt x="917" y="910"/>
                    </a:cubicBezTo>
                    <a:cubicBezTo>
                      <a:pt x="909" y="877"/>
                      <a:pt x="901" y="845"/>
                      <a:pt x="891" y="813"/>
                    </a:cubicBezTo>
                    <a:lnTo>
                      <a:pt x="891" y="813"/>
                    </a:lnTo>
                    <a:cubicBezTo>
                      <a:pt x="969" y="699"/>
                      <a:pt x="1057" y="592"/>
                      <a:pt x="1155" y="494"/>
                    </a:cubicBezTo>
                    <a:cubicBezTo>
                      <a:pt x="1251" y="398"/>
                      <a:pt x="1370" y="339"/>
                      <a:pt x="1489" y="315"/>
                    </a:cubicBezTo>
                    <a:close/>
                    <a:moveTo>
                      <a:pt x="258" y="1"/>
                    </a:moveTo>
                    <a:cubicBezTo>
                      <a:pt x="198" y="1"/>
                      <a:pt x="138" y="22"/>
                      <a:pt x="96" y="65"/>
                    </a:cubicBezTo>
                    <a:cubicBezTo>
                      <a:pt x="36" y="148"/>
                      <a:pt x="0" y="244"/>
                      <a:pt x="24" y="351"/>
                    </a:cubicBezTo>
                    <a:cubicBezTo>
                      <a:pt x="91" y="716"/>
                      <a:pt x="352" y="1019"/>
                      <a:pt x="704" y="1127"/>
                    </a:cubicBezTo>
                    <a:lnTo>
                      <a:pt x="704" y="1127"/>
                    </a:lnTo>
                    <a:cubicBezTo>
                      <a:pt x="703" y="1134"/>
                      <a:pt x="703" y="1141"/>
                      <a:pt x="703" y="1148"/>
                    </a:cubicBezTo>
                    <a:cubicBezTo>
                      <a:pt x="706" y="1142"/>
                      <a:pt x="709" y="1136"/>
                      <a:pt x="711" y="1129"/>
                    </a:cubicBezTo>
                    <a:lnTo>
                      <a:pt x="711" y="1129"/>
                    </a:lnTo>
                    <a:cubicBezTo>
                      <a:pt x="736" y="1137"/>
                      <a:pt x="761" y="1143"/>
                      <a:pt x="786" y="1148"/>
                    </a:cubicBezTo>
                    <a:cubicBezTo>
                      <a:pt x="845" y="1160"/>
                      <a:pt x="903" y="1166"/>
                      <a:pt x="961" y="1166"/>
                    </a:cubicBezTo>
                    <a:cubicBezTo>
                      <a:pt x="1303" y="1166"/>
                      <a:pt x="1618" y="962"/>
                      <a:pt x="1751" y="636"/>
                    </a:cubicBezTo>
                    <a:cubicBezTo>
                      <a:pt x="1786" y="541"/>
                      <a:pt x="1786" y="446"/>
                      <a:pt x="1751" y="351"/>
                    </a:cubicBezTo>
                    <a:cubicBezTo>
                      <a:pt x="1707" y="264"/>
                      <a:pt x="1624" y="206"/>
                      <a:pt x="1528" y="206"/>
                    </a:cubicBezTo>
                    <a:cubicBezTo>
                      <a:pt x="1519" y="206"/>
                      <a:pt x="1510" y="207"/>
                      <a:pt x="1501" y="208"/>
                    </a:cubicBezTo>
                    <a:cubicBezTo>
                      <a:pt x="1358" y="244"/>
                      <a:pt x="1215" y="315"/>
                      <a:pt x="1120" y="434"/>
                    </a:cubicBezTo>
                    <a:cubicBezTo>
                      <a:pt x="1021" y="525"/>
                      <a:pt x="937" y="626"/>
                      <a:pt x="867" y="737"/>
                    </a:cubicBezTo>
                    <a:lnTo>
                      <a:pt x="867" y="737"/>
                    </a:lnTo>
                    <a:cubicBezTo>
                      <a:pt x="819" y="598"/>
                      <a:pt x="755" y="465"/>
                      <a:pt x="679" y="339"/>
                    </a:cubicBezTo>
                    <a:cubicBezTo>
                      <a:pt x="608" y="208"/>
                      <a:pt x="500" y="101"/>
                      <a:pt x="369" y="29"/>
                    </a:cubicBezTo>
                    <a:cubicBezTo>
                      <a:pt x="336" y="10"/>
                      <a:pt x="297" y="1"/>
                      <a:pt x="258"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474;p70">
                <a:extLst>
                  <a:ext uri="{FF2B5EF4-FFF2-40B4-BE49-F238E27FC236}">
                    <a16:creationId xmlns:a16="http://schemas.microsoft.com/office/drawing/2014/main" id="{3B96FBFC-AAE9-5378-270B-A7A29C9A2EFF}"/>
                  </a:ext>
                </a:extLst>
              </p:cNvPr>
              <p:cNvSpPr/>
              <p:nvPr/>
            </p:nvSpPr>
            <p:spPr>
              <a:xfrm>
                <a:off x="5790325" y="4727238"/>
                <a:ext cx="109850" cy="177125"/>
              </a:xfrm>
              <a:custGeom>
                <a:avLst/>
                <a:gdLst/>
                <a:ahLst/>
                <a:cxnLst/>
                <a:rect l="l" t="t" r="r" b="b"/>
                <a:pathLst>
                  <a:path w="4394" h="7085" extrusionOk="0">
                    <a:moveTo>
                      <a:pt x="84" y="0"/>
                    </a:moveTo>
                    <a:lnTo>
                      <a:pt x="0" y="7084"/>
                    </a:lnTo>
                    <a:lnTo>
                      <a:pt x="3822" y="6941"/>
                    </a:lnTo>
                    <a:lnTo>
                      <a:pt x="4394" y="84"/>
                    </a:lnTo>
                    <a:lnTo>
                      <a:pt x="8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475;p70">
                <a:extLst>
                  <a:ext uri="{FF2B5EF4-FFF2-40B4-BE49-F238E27FC236}">
                    <a16:creationId xmlns:a16="http://schemas.microsoft.com/office/drawing/2014/main" id="{9E05A87D-BF16-D22B-AFF5-F69C68722856}"/>
                  </a:ext>
                </a:extLst>
              </p:cNvPr>
              <p:cNvSpPr/>
              <p:nvPr/>
            </p:nvSpPr>
            <p:spPr>
              <a:xfrm>
                <a:off x="5789425" y="4879338"/>
                <a:ext cx="205700" cy="59250"/>
              </a:xfrm>
              <a:custGeom>
                <a:avLst/>
                <a:gdLst/>
                <a:ahLst/>
                <a:cxnLst/>
                <a:rect l="l" t="t" r="r" b="b"/>
                <a:pathLst>
                  <a:path w="8228" h="2370" extrusionOk="0">
                    <a:moveTo>
                      <a:pt x="3930" y="0"/>
                    </a:moveTo>
                    <a:cubicBezTo>
                      <a:pt x="3210" y="289"/>
                      <a:pt x="2449" y="435"/>
                      <a:pt x="1687" y="435"/>
                    </a:cubicBezTo>
                    <a:cubicBezTo>
                      <a:pt x="1226" y="435"/>
                      <a:pt x="764" y="382"/>
                      <a:pt x="310" y="274"/>
                    </a:cubicBezTo>
                    <a:lnTo>
                      <a:pt x="0" y="203"/>
                    </a:lnTo>
                    <a:lnTo>
                      <a:pt x="0" y="2358"/>
                    </a:lnTo>
                    <a:lnTo>
                      <a:pt x="8228" y="2370"/>
                    </a:lnTo>
                    <a:cubicBezTo>
                      <a:pt x="8180" y="1596"/>
                      <a:pt x="3930" y="0"/>
                      <a:pt x="3930" y="0"/>
                    </a:cubicBezTo>
                    <a:close/>
                  </a:path>
                </a:pathLst>
              </a:custGeom>
              <a:solidFill>
                <a:srgbClr val="F16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476;p70">
                <a:extLst>
                  <a:ext uri="{FF2B5EF4-FFF2-40B4-BE49-F238E27FC236}">
                    <a16:creationId xmlns:a16="http://schemas.microsoft.com/office/drawing/2014/main" id="{C56E2027-E00E-DFFB-D771-2C30BCD664D0}"/>
                  </a:ext>
                </a:extLst>
              </p:cNvPr>
              <p:cNvSpPr/>
              <p:nvPr/>
            </p:nvSpPr>
            <p:spPr>
              <a:xfrm>
                <a:off x="5806700" y="4894363"/>
                <a:ext cx="17275" cy="15825"/>
              </a:xfrm>
              <a:custGeom>
                <a:avLst/>
                <a:gdLst/>
                <a:ahLst/>
                <a:cxnLst/>
                <a:rect l="l" t="t" r="r" b="b"/>
                <a:pathLst>
                  <a:path w="691" h="633" extrusionOk="0">
                    <a:moveTo>
                      <a:pt x="342" y="1"/>
                    </a:moveTo>
                    <a:cubicBezTo>
                      <a:pt x="307" y="1"/>
                      <a:pt x="272" y="6"/>
                      <a:pt x="238" y="18"/>
                    </a:cubicBezTo>
                    <a:lnTo>
                      <a:pt x="262" y="6"/>
                    </a:lnTo>
                    <a:lnTo>
                      <a:pt x="262" y="6"/>
                    </a:lnTo>
                    <a:cubicBezTo>
                      <a:pt x="95" y="66"/>
                      <a:pt x="0" y="233"/>
                      <a:pt x="36" y="387"/>
                    </a:cubicBezTo>
                    <a:cubicBezTo>
                      <a:pt x="77" y="532"/>
                      <a:pt x="209" y="632"/>
                      <a:pt x="352" y="632"/>
                    </a:cubicBezTo>
                    <a:cubicBezTo>
                      <a:pt x="373" y="632"/>
                      <a:pt x="395" y="630"/>
                      <a:pt x="417" y="626"/>
                    </a:cubicBezTo>
                    <a:cubicBezTo>
                      <a:pt x="583" y="578"/>
                      <a:pt x="691" y="399"/>
                      <a:pt x="655" y="221"/>
                    </a:cubicBezTo>
                    <a:cubicBezTo>
                      <a:pt x="607" y="88"/>
                      <a:pt x="477" y="1"/>
                      <a:pt x="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477;p70">
                <a:extLst>
                  <a:ext uri="{FF2B5EF4-FFF2-40B4-BE49-F238E27FC236}">
                    <a16:creationId xmlns:a16="http://schemas.microsoft.com/office/drawing/2014/main" id="{13C7F12A-2D06-8478-F457-67F6B3F67AF6}"/>
                  </a:ext>
                </a:extLst>
              </p:cNvPr>
              <p:cNvSpPr/>
              <p:nvPr/>
            </p:nvSpPr>
            <p:spPr>
              <a:xfrm>
                <a:off x="5789725" y="4921588"/>
                <a:ext cx="206600" cy="17000"/>
              </a:xfrm>
              <a:custGeom>
                <a:avLst/>
                <a:gdLst/>
                <a:ahLst/>
                <a:cxnLst/>
                <a:rect l="l" t="t" r="r" b="b"/>
                <a:pathLst>
                  <a:path w="8264" h="680" extrusionOk="0">
                    <a:moveTo>
                      <a:pt x="0" y="1"/>
                    </a:moveTo>
                    <a:lnTo>
                      <a:pt x="0" y="668"/>
                    </a:lnTo>
                    <a:lnTo>
                      <a:pt x="8228" y="680"/>
                    </a:lnTo>
                    <a:cubicBezTo>
                      <a:pt x="8263" y="430"/>
                      <a:pt x="7894" y="263"/>
                      <a:pt x="7894" y="26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478;p70">
                <a:extLst>
                  <a:ext uri="{FF2B5EF4-FFF2-40B4-BE49-F238E27FC236}">
                    <a16:creationId xmlns:a16="http://schemas.microsoft.com/office/drawing/2014/main" id="{03B70F89-E9FB-BC30-B608-611FB5255672}"/>
                  </a:ext>
                </a:extLst>
              </p:cNvPr>
              <p:cNvSpPr/>
              <p:nvPr/>
            </p:nvSpPr>
            <p:spPr>
              <a:xfrm>
                <a:off x="5871575" y="4877388"/>
                <a:ext cx="19525" cy="12700"/>
              </a:xfrm>
              <a:custGeom>
                <a:avLst/>
                <a:gdLst/>
                <a:ahLst/>
                <a:cxnLst/>
                <a:rect l="l" t="t" r="r" b="b"/>
                <a:pathLst>
                  <a:path w="781" h="508" extrusionOk="0">
                    <a:moveTo>
                      <a:pt x="651" y="1"/>
                    </a:moveTo>
                    <a:cubicBezTo>
                      <a:pt x="561" y="1"/>
                      <a:pt x="431" y="26"/>
                      <a:pt x="298" y="102"/>
                    </a:cubicBezTo>
                    <a:cubicBezTo>
                      <a:pt x="60" y="257"/>
                      <a:pt x="1" y="483"/>
                      <a:pt x="36" y="507"/>
                    </a:cubicBezTo>
                    <a:cubicBezTo>
                      <a:pt x="38" y="507"/>
                      <a:pt x="39" y="507"/>
                      <a:pt x="40" y="507"/>
                    </a:cubicBezTo>
                    <a:cubicBezTo>
                      <a:pt x="79" y="507"/>
                      <a:pt x="186" y="348"/>
                      <a:pt x="382" y="221"/>
                    </a:cubicBezTo>
                    <a:cubicBezTo>
                      <a:pt x="572" y="90"/>
                      <a:pt x="775" y="78"/>
                      <a:pt x="775" y="43"/>
                    </a:cubicBezTo>
                    <a:cubicBezTo>
                      <a:pt x="780" y="20"/>
                      <a:pt x="731" y="1"/>
                      <a:pt x="65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479;p70">
                <a:extLst>
                  <a:ext uri="{FF2B5EF4-FFF2-40B4-BE49-F238E27FC236}">
                    <a16:creationId xmlns:a16="http://schemas.microsoft.com/office/drawing/2014/main" id="{C759910F-18CB-E0A6-188E-D6E047EED15A}"/>
                  </a:ext>
                </a:extLst>
              </p:cNvPr>
              <p:cNvSpPr/>
              <p:nvPr/>
            </p:nvSpPr>
            <p:spPr>
              <a:xfrm>
                <a:off x="5897775" y="4886738"/>
                <a:ext cx="14900" cy="16125"/>
              </a:xfrm>
              <a:custGeom>
                <a:avLst/>
                <a:gdLst/>
                <a:ahLst/>
                <a:cxnLst/>
                <a:rect l="l" t="t" r="r" b="b"/>
                <a:pathLst>
                  <a:path w="596" h="645" extrusionOk="0">
                    <a:moveTo>
                      <a:pt x="532" y="0"/>
                    </a:moveTo>
                    <a:cubicBezTo>
                      <a:pt x="447" y="0"/>
                      <a:pt x="293" y="49"/>
                      <a:pt x="179" y="204"/>
                    </a:cubicBezTo>
                    <a:cubicBezTo>
                      <a:pt x="0" y="431"/>
                      <a:pt x="24" y="645"/>
                      <a:pt x="72" y="645"/>
                    </a:cubicBezTo>
                    <a:cubicBezTo>
                      <a:pt x="119" y="645"/>
                      <a:pt x="155" y="466"/>
                      <a:pt x="286" y="300"/>
                    </a:cubicBezTo>
                    <a:cubicBezTo>
                      <a:pt x="429" y="133"/>
                      <a:pt x="596" y="61"/>
                      <a:pt x="596" y="26"/>
                    </a:cubicBezTo>
                    <a:cubicBezTo>
                      <a:pt x="596" y="11"/>
                      <a:pt x="571" y="0"/>
                      <a:pt x="532"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480;p70">
                <a:extLst>
                  <a:ext uri="{FF2B5EF4-FFF2-40B4-BE49-F238E27FC236}">
                    <a16:creationId xmlns:a16="http://schemas.microsoft.com/office/drawing/2014/main" id="{8FCC3116-FE21-8AF5-547C-020CCDFF9149}"/>
                  </a:ext>
                </a:extLst>
              </p:cNvPr>
              <p:cNvSpPr/>
              <p:nvPr/>
            </p:nvSpPr>
            <p:spPr>
              <a:xfrm>
                <a:off x="5922475" y="4895813"/>
                <a:ext cx="10750" cy="17175"/>
              </a:xfrm>
              <a:custGeom>
                <a:avLst/>
                <a:gdLst/>
                <a:ahLst/>
                <a:cxnLst/>
                <a:rect l="l" t="t" r="r" b="b"/>
                <a:pathLst>
                  <a:path w="430" h="687" extrusionOk="0">
                    <a:moveTo>
                      <a:pt x="391" y="1"/>
                    </a:moveTo>
                    <a:cubicBezTo>
                      <a:pt x="343" y="1"/>
                      <a:pt x="190" y="97"/>
                      <a:pt x="108" y="282"/>
                    </a:cubicBezTo>
                    <a:cubicBezTo>
                      <a:pt x="1" y="496"/>
                      <a:pt x="60" y="687"/>
                      <a:pt x="96" y="687"/>
                    </a:cubicBezTo>
                    <a:cubicBezTo>
                      <a:pt x="132" y="687"/>
                      <a:pt x="143" y="520"/>
                      <a:pt x="227" y="341"/>
                    </a:cubicBezTo>
                    <a:cubicBezTo>
                      <a:pt x="310" y="151"/>
                      <a:pt x="429" y="44"/>
                      <a:pt x="405" y="8"/>
                    </a:cubicBezTo>
                    <a:cubicBezTo>
                      <a:pt x="404" y="3"/>
                      <a:pt x="399" y="1"/>
                      <a:pt x="391"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481;p70">
                <a:extLst>
                  <a:ext uri="{FF2B5EF4-FFF2-40B4-BE49-F238E27FC236}">
                    <a16:creationId xmlns:a16="http://schemas.microsoft.com/office/drawing/2014/main" id="{B6CB14C7-A596-6061-B43F-514B5BEE7F79}"/>
                  </a:ext>
                </a:extLst>
              </p:cNvPr>
              <p:cNvSpPr/>
              <p:nvPr/>
            </p:nvSpPr>
            <p:spPr>
              <a:xfrm>
                <a:off x="5857000" y="4860888"/>
                <a:ext cx="31875" cy="17650"/>
              </a:xfrm>
              <a:custGeom>
                <a:avLst/>
                <a:gdLst/>
                <a:ahLst/>
                <a:cxnLst/>
                <a:rect l="l" t="t" r="r" b="b"/>
                <a:pathLst>
                  <a:path w="1275" h="706" extrusionOk="0">
                    <a:moveTo>
                      <a:pt x="246" y="144"/>
                    </a:moveTo>
                    <a:cubicBezTo>
                      <a:pt x="277" y="144"/>
                      <a:pt x="315" y="150"/>
                      <a:pt x="357" y="155"/>
                    </a:cubicBezTo>
                    <a:cubicBezTo>
                      <a:pt x="429" y="179"/>
                      <a:pt x="512" y="202"/>
                      <a:pt x="584" y="238"/>
                    </a:cubicBezTo>
                    <a:cubicBezTo>
                      <a:pt x="715" y="286"/>
                      <a:pt x="846" y="357"/>
                      <a:pt x="953" y="441"/>
                    </a:cubicBezTo>
                    <a:cubicBezTo>
                      <a:pt x="1070" y="529"/>
                      <a:pt x="1156" y="608"/>
                      <a:pt x="1207" y="655"/>
                    </a:cubicBezTo>
                    <a:lnTo>
                      <a:pt x="1207" y="655"/>
                    </a:lnTo>
                    <a:cubicBezTo>
                      <a:pt x="1099" y="619"/>
                      <a:pt x="990" y="591"/>
                      <a:pt x="881" y="572"/>
                    </a:cubicBezTo>
                    <a:cubicBezTo>
                      <a:pt x="738" y="536"/>
                      <a:pt x="607" y="476"/>
                      <a:pt x="476" y="417"/>
                    </a:cubicBezTo>
                    <a:cubicBezTo>
                      <a:pt x="405" y="381"/>
                      <a:pt x="334" y="333"/>
                      <a:pt x="262" y="298"/>
                    </a:cubicBezTo>
                    <a:cubicBezTo>
                      <a:pt x="226" y="274"/>
                      <a:pt x="191" y="250"/>
                      <a:pt x="167" y="226"/>
                    </a:cubicBezTo>
                    <a:cubicBezTo>
                      <a:pt x="167" y="191"/>
                      <a:pt x="143" y="214"/>
                      <a:pt x="167" y="179"/>
                    </a:cubicBezTo>
                    <a:cubicBezTo>
                      <a:pt x="180" y="152"/>
                      <a:pt x="208" y="144"/>
                      <a:pt x="246" y="144"/>
                    </a:cubicBezTo>
                    <a:close/>
                    <a:moveTo>
                      <a:pt x="226" y="0"/>
                    </a:moveTo>
                    <a:cubicBezTo>
                      <a:pt x="155" y="0"/>
                      <a:pt x="95" y="36"/>
                      <a:pt x="48" y="95"/>
                    </a:cubicBezTo>
                    <a:cubicBezTo>
                      <a:pt x="0" y="167"/>
                      <a:pt x="12" y="262"/>
                      <a:pt x="72" y="322"/>
                    </a:cubicBezTo>
                    <a:cubicBezTo>
                      <a:pt x="107" y="357"/>
                      <a:pt x="143" y="393"/>
                      <a:pt x="191" y="417"/>
                    </a:cubicBezTo>
                    <a:cubicBezTo>
                      <a:pt x="274" y="464"/>
                      <a:pt x="345" y="500"/>
                      <a:pt x="429" y="536"/>
                    </a:cubicBezTo>
                    <a:cubicBezTo>
                      <a:pt x="572" y="607"/>
                      <a:pt x="715" y="643"/>
                      <a:pt x="857" y="679"/>
                    </a:cubicBezTo>
                    <a:cubicBezTo>
                      <a:pt x="929" y="697"/>
                      <a:pt x="1000" y="706"/>
                      <a:pt x="1070" y="706"/>
                    </a:cubicBezTo>
                    <a:cubicBezTo>
                      <a:pt x="1129" y="706"/>
                      <a:pt x="1186" y="699"/>
                      <a:pt x="1241" y="687"/>
                    </a:cubicBezTo>
                    <a:lnTo>
                      <a:pt x="1241" y="687"/>
                    </a:lnTo>
                    <a:cubicBezTo>
                      <a:pt x="1253" y="697"/>
                      <a:pt x="1260" y="703"/>
                      <a:pt x="1262" y="703"/>
                    </a:cubicBezTo>
                    <a:cubicBezTo>
                      <a:pt x="1265" y="700"/>
                      <a:pt x="1264" y="693"/>
                      <a:pt x="1260" y="682"/>
                    </a:cubicBezTo>
                    <a:lnTo>
                      <a:pt x="1260" y="682"/>
                    </a:lnTo>
                    <a:cubicBezTo>
                      <a:pt x="1265" y="681"/>
                      <a:pt x="1269" y="680"/>
                      <a:pt x="1274" y="679"/>
                    </a:cubicBezTo>
                    <a:cubicBezTo>
                      <a:pt x="1268" y="676"/>
                      <a:pt x="1262" y="674"/>
                      <a:pt x="1256" y="672"/>
                    </a:cubicBezTo>
                    <a:lnTo>
                      <a:pt x="1256" y="672"/>
                    </a:lnTo>
                    <a:cubicBezTo>
                      <a:pt x="1232" y="619"/>
                      <a:pt x="1156" y="504"/>
                      <a:pt x="1012" y="369"/>
                    </a:cubicBezTo>
                    <a:cubicBezTo>
                      <a:pt x="905" y="262"/>
                      <a:pt x="774" y="179"/>
                      <a:pt x="631" y="119"/>
                    </a:cubicBezTo>
                    <a:cubicBezTo>
                      <a:pt x="560" y="83"/>
                      <a:pt x="465" y="48"/>
                      <a:pt x="381" y="24"/>
                    </a:cubicBezTo>
                    <a:cubicBezTo>
                      <a:pt x="334" y="12"/>
                      <a:pt x="286" y="0"/>
                      <a:pt x="226" y="0"/>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482;p70">
                <a:extLst>
                  <a:ext uri="{FF2B5EF4-FFF2-40B4-BE49-F238E27FC236}">
                    <a16:creationId xmlns:a16="http://schemas.microsoft.com/office/drawing/2014/main" id="{A888A2B7-C6B2-EA16-A8BE-0E23747B012E}"/>
                  </a:ext>
                </a:extLst>
              </p:cNvPr>
              <p:cNvSpPr/>
              <p:nvPr/>
            </p:nvSpPr>
            <p:spPr>
              <a:xfrm>
                <a:off x="5884675" y="4846588"/>
                <a:ext cx="17000" cy="32475"/>
              </a:xfrm>
              <a:custGeom>
                <a:avLst/>
                <a:gdLst/>
                <a:ahLst/>
                <a:cxnLst/>
                <a:rect l="l" t="t" r="r" b="b"/>
                <a:pathLst>
                  <a:path w="680" h="1299" extrusionOk="0">
                    <a:moveTo>
                      <a:pt x="429" y="1"/>
                    </a:moveTo>
                    <a:cubicBezTo>
                      <a:pt x="310" y="24"/>
                      <a:pt x="215" y="108"/>
                      <a:pt x="167" y="215"/>
                    </a:cubicBezTo>
                    <a:cubicBezTo>
                      <a:pt x="120" y="286"/>
                      <a:pt x="84" y="382"/>
                      <a:pt x="60" y="465"/>
                    </a:cubicBezTo>
                    <a:cubicBezTo>
                      <a:pt x="12" y="608"/>
                      <a:pt x="0" y="751"/>
                      <a:pt x="0" y="905"/>
                    </a:cubicBezTo>
                    <a:cubicBezTo>
                      <a:pt x="24" y="1167"/>
                      <a:pt x="96" y="1298"/>
                      <a:pt x="120" y="1298"/>
                    </a:cubicBezTo>
                    <a:cubicBezTo>
                      <a:pt x="131" y="1298"/>
                      <a:pt x="96" y="1144"/>
                      <a:pt x="108" y="905"/>
                    </a:cubicBezTo>
                    <a:cubicBezTo>
                      <a:pt x="120" y="774"/>
                      <a:pt x="143" y="632"/>
                      <a:pt x="191" y="501"/>
                    </a:cubicBezTo>
                    <a:cubicBezTo>
                      <a:pt x="215" y="429"/>
                      <a:pt x="251" y="346"/>
                      <a:pt x="298" y="274"/>
                    </a:cubicBezTo>
                    <a:cubicBezTo>
                      <a:pt x="322" y="203"/>
                      <a:pt x="405" y="155"/>
                      <a:pt x="441" y="143"/>
                    </a:cubicBezTo>
                    <a:cubicBezTo>
                      <a:pt x="443" y="143"/>
                      <a:pt x="445" y="142"/>
                      <a:pt x="446" y="142"/>
                    </a:cubicBezTo>
                    <a:cubicBezTo>
                      <a:pt x="470" y="142"/>
                      <a:pt x="501" y="209"/>
                      <a:pt x="512" y="286"/>
                    </a:cubicBezTo>
                    <a:cubicBezTo>
                      <a:pt x="524" y="370"/>
                      <a:pt x="524" y="453"/>
                      <a:pt x="512" y="536"/>
                    </a:cubicBezTo>
                    <a:cubicBezTo>
                      <a:pt x="501" y="667"/>
                      <a:pt x="453" y="798"/>
                      <a:pt x="381" y="917"/>
                    </a:cubicBezTo>
                    <a:cubicBezTo>
                      <a:pt x="262" y="1120"/>
                      <a:pt x="131" y="1203"/>
                      <a:pt x="131" y="1215"/>
                    </a:cubicBezTo>
                    <a:cubicBezTo>
                      <a:pt x="133" y="1216"/>
                      <a:pt x="136" y="1217"/>
                      <a:pt x="141" y="1217"/>
                    </a:cubicBezTo>
                    <a:cubicBezTo>
                      <a:pt x="179" y="1217"/>
                      <a:pt x="327" y="1168"/>
                      <a:pt x="465" y="977"/>
                    </a:cubicBezTo>
                    <a:cubicBezTo>
                      <a:pt x="620" y="774"/>
                      <a:pt x="679" y="524"/>
                      <a:pt x="643" y="274"/>
                    </a:cubicBezTo>
                    <a:cubicBezTo>
                      <a:pt x="632" y="215"/>
                      <a:pt x="620" y="167"/>
                      <a:pt x="608" y="120"/>
                    </a:cubicBezTo>
                    <a:cubicBezTo>
                      <a:pt x="572" y="48"/>
                      <a:pt x="501" y="1"/>
                      <a:pt x="429" y="1"/>
                    </a:cubicBezTo>
                    <a:close/>
                  </a:path>
                </a:pathLst>
              </a:custGeom>
              <a:solidFill>
                <a:srgbClr val="254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483;p70">
                <a:extLst>
                  <a:ext uri="{FF2B5EF4-FFF2-40B4-BE49-F238E27FC236}">
                    <a16:creationId xmlns:a16="http://schemas.microsoft.com/office/drawing/2014/main" id="{B0395698-C6C0-9A33-6A41-EF98F0680756}"/>
                  </a:ext>
                </a:extLst>
              </p:cNvPr>
              <p:cNvSpPr/>
              <p:nvPr/>
            </p:nvSpPr>
            <p:spPr>
              <a:xfrm>
                <a:off x="5544450" y="3761038"/>
                <a:ext cx="442650" cy="1009375"/>
              </a:xfrm>
              <a:custGeom>
                <a:avLst/>
                <a:gdLst/>
                <a:ahLst/>
                <a:cxnLst/>
                <a:rect l="l" t="t" r="r" b="b"/>
                <a:pathLst>
                  <a:path w="17706" h="40375" extrusionOk="0">
                    <a:moveTo>
                      <a:pt x="10109" y="1"/>
                    </a:moveTo>
                    <a:lnTo>
                      <a:pt x="10109" y="24"/>
                    </a:lnTo>
                    <a:lnTo>
                      <a:pt x="5585" y="393"/>
                    </a:lnTo>
                    <a:cubicBezTo>
                      <a:pt x="5585" y="393"/>
                      <a:pt x="2632" y="4584"/>
                      <a:pt x="2465" y="8418"/>
                    </a:cubicBezTo>
                    <a:cubicBezTo>
                      <a:pt x="2299" y="12264"/>
                      <a:pt x="1" y="40375"/>
                      <a:pt x="1" y="40375"/>
                    </a:cubicBezTo>
                    <a:lnTo>
                      <a:pt x="4787" y="40375"/>
                    </a:lnTo>
                    <a:lnTo>
                      <a:pt x="9621" y="7561"/>
                    </a:lnTo>
                    <a:lnTo>
                      <a:pt x="9716" y="39291"/>
                    </a:lnTo>
                    <a:lnTo>
                      <a:pt x="14502" y="39291"/>
                    </a:lnTo>
                    <a:cubicBezTo>
                      <a:pt x="14502" y="39291"/>
                      <a:pt x="16515" y="17360"/>
                      <a:pt x="17110" y="11395"/>
                    </a:cubicBezTo>
                    <a:cubicBezTo>
                      <a:pt x="17705" y="5430"/>
                      <a:pt x="15407" y="429"/>
                      <a:pt x="15407" y="429"/>
                    </a:cubicBezTo>
                    <a:lnTo>
                      <a:pt x="1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484;p70">
                <a:extLst>
                  <a:ext uri="{FF2B5EF4-FFF2-40B4-BE49-F238E27FC236}">
                    <a16:creationId xmlns:a16="http://schemas.microsoft.com/office/drawing/2014/main" id="{01518189-4576-CA19-D68B-C2B008064B7B}"/>
                  </a:ext>
                </a:extLst>
              </p:cNvPr>
              <p:cNvSpPr/>
              <p:nvPr/>
            </p:nvSpPr>
            <p:spPr>
              <a:xfrm>
                <a:off x="5775725" y="4729913"/>
                <a:ext cx="145875" cy="80975"/>
              </a:xfrm>
              <a:custGeom>
                <a:avLst/>
                <a:gdLst/>
                <a:ahLst/>
                <a:cxnLst/>
                <a:rect l="l" t="t" r="r" b="b"/>
                <a:pathLst>
                  <a:path w="5835" h="3239" extrusionOk="0">
                    <a:moveTo>
                      <a:pt x="5835" y="0"/>
                    </a:moveTo>
                    <a:lnTo>
                      <a:pt x="1" y="238"/>
                    </a:lnTo>
                    <a:lnTo>
                      <a:pt x="298" y="3215"/>
                    </a:lnTo>
                    <a:lnTo>
                      <a:pt x="5168" y="3239"/>
                    </a:lnTo>
                    <a:lnTo>
                      <a:pt x="5835" y="0"/>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485;p70">
                <a:extLst>
                  <a:ext uri="{FF2B5EF4-FFF2-40B4-BE49-F238E27FC236}">
                    <a16:creationId xmlns:a16="http://schemas.microsoft.com/office/drawing/2014/main" id="{0F5F11EB-991F-F915-A54C-8C5168FB5270}"/>
                  </a:ext>
                </a:extLst>
              </p:cNvPr>
              <p:cNvSpPr/>
              <p:nvPr/>
            </p:nvSpPr>
            <p:spPr>
              <a:xfrm>
                <a:off x="5532250" y="4728713"/>
                <a:ext cx="139925" cy="118200"/>
              </a:xfrm>
              <a:custGeom>
                <a:avLst/>
                <a:gdLst/>
                <a:ahLst/>
                <a:cxnLst/>
                <a:rect l="l" t="t" r="r" b="b"/>
                <a:pathLst>
                  <a:path w="5597" h="4728" extrusionOk="0">
                    <a:moveTo>
                      <a:pt x="227" y="1"/>
                    </a:moveTo>
                    <a:lnTo>
                      <a:pt x="0" y="4096"/>
                    </a:lnTo>
                    <a:lnTo>
                      <a:pt x="4525" y="4727"/>
                    </a:lnTo>
                    <a:lnTo>
                      <a:pt x="5596" y="1084"/>
                    </a:lnTo>
                    <a:lnTo>
                      <a:pt x="227" y="1"/>
                    </a:ln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486;p70">
                <a:extLst>
                  <a:ext uri="{FF2B5EF4-FFF2-40B4-BE49-F238E27FC236}">
                    <a16:creationId xmlns:a16="http://schemas.microsoft.com/office/drawing/2014/main" id="{E344361A-42B1-8280-664C-246B276C913B}"/>
                  </a:ext>
                </a:extLst>
              </p:cNvPr>
              <p:cNvSpPr/>
              <p:nvPr/>
            </p:nvSpPr>
            <p:spPr>
              <a:xfrm>
                <a:off x="5780200" y="3784863"/>
                <a:ext cx="30375" cy="164325"/>
              </a:xfrm>
              <a:custGeom>
                <a:avLst/>
                <a:gdLst/>
                <a:ahLst/>
                <a:cxnLst/>
                <a:rect l="l" t="t" r="r" b="b"/>
                <a:pathLst>
                  <a:path w="1215" h="6573" extrusionOk="0">
                    <a:moveTo>
                      <a:pt x="1203" y="0"/>
                    </a:moveTo>
                    <a:cubicBezTo>
                      <a:pt x="1179" y="95"/>
                      <a:pt x="1155" y="179"/>
                      <a:pt x="1155" y="274"/>
                    </a:cubicBezTo>
                    <a:cubicBezTo>
                      <a:pt x="1131" y="464"/>
                      <a:pt x="1108" y="714"/>
                      <a:pt x="1072" y="1000"/>
                    </a:cubicBezTo>
                    <a:cubicBezTo>
                      <a:pt x="1012" y="1643"/>
                      <a:pt x="917" y="2488"/>
                      <a:pt x="822" y="3417"/>
                    </a:cubicBezTo>
                    <a:cubicBezTo>
                      <a:pt x="727" y="4346"/>
                      <a:pt x="631" y="5215"/>
                      <a:pt x="536" y="5822"/>
                    </a:cubicBezTo>
                    <a:cubicBezTo>
                      <a:pt x="512" y="6060"/>
                      <a:pt x="405" y="6287"/>
                      <a:pt x="239" y="6453"/>
                    </a:cubicBezTo>
                    <a:cubicBezTo>
                      <a:pt x="167" y="6513"/>
                      <a:pt x="84" y="6548"/>
                      <a:pt x="0" y="6572"/>
                    </a:cubicBezTo>
                    <a:lnTo>
                      <a:pt x="60" y="6572"/>
                    </a:lnTo>
                    <a:cubicBezTo>
                      <a:pt x="131" y="6560"/>
                      <a:pt x="203" y="6537"/>
                      <a:pt x="250" y="6489"/>
                    </a:cubicBezTo>
                    <a:cubicBezTo>
                      <a:pt x="441" y="6322"/>
                      <a:pt x="572" y="6096"/>
                      <a:pt x="620" y="5846"/>
                    </a:cubicBezTo>
                    <a:cubicBezTo>
                      <a:pt x="727" y="5227"/>
                      <a:pt x="834" y="4370"/>
                      <a:pt x="929" y="3429"/>
                    </a:cubicBezTo>
                    <a:cubicBezTo>
                      <a:pt x="1036" y="2488"/>
                      <a:pt x="1108" y="1631"/>
                      <a:pt x="1155" y="1012"/>
                    </a:cubicBezTo>
                    <a:cubicBezTo>
                      <a:pt x="1179" y="703"/>
                      <a:pt x="1191" y="452"/>
                      <a:pt x="1203" y="274"/>
                    </a:cubicBezTo>
                    <a:cubicBezTo>
                      <a:pt x="1215" y="179"/>
                      <a:pt x="1215" y="95"/>
                      <a:pt x="1203"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487;p70">
                <a:extLst>
                  <a:ext uri="{FF2B5EF4-FFF2-40B4-BE49-F238E27FC236}">
                    <a16:creationId xmlns:a16="http://schemas.microsoft.com/office/drawing/2014/main" id="{40F1748B-5450-6D47-F717-6646AEFFD22C}"/>
                  </a:ext>
                </a:extLst>
              </p:cNvPr>
              <p:cNvSpPr/>
              <p:nvPr/>
            </p:nvSpPr>
            <p:spPr>
              <a:xfrm>
                <a:off x="5771875" y="3778238"/>
                <a:ext cx="26500" cy="26250"/>
              </a:xfrm>
              <a:custGeom>
                <a:avLst/>
                <a:gdLst/>
                <a:ahLst/>
                <a:cxnLst/>
                <a:rect l="l" t="t" r="r" b="b"/>
                <a:pathLst>
                  <a:path w="1060" h="1050" extrusionOk="0">
                    <a:moveTo>
                      <a:pt x="565" y="0"/>
                    </a:moveTo>
                    <a:cubicBezTo>
                      <a:pt x="473" y="0"/>
                      <a:pt x="377" y="25"/>
                      <a:pt x="298" y="75"/>
                    </a:cubicBezTo>
                    <a:cubicBezTo>
                      <a:pt x="155" y="170"/>
                      <a:pt x="48" y="313"/>
                      <a:pt x="24" y="479"/>
                    </a:cubicBezTo>
                    <a:cubicBezTo>
                      <a:pt x="0" y="587"/>
                      <a:pt x="24" y="694"/>
                      <a:pt x="71" y="789"/>
                    </a:cubicBezTo>
                    <a:cubicBezTo>
                      <a:pt x="131" y="884"/>
                      <a:pt x="214" y="968"/>
                      <a:pt x="321" y="1003"/>
                    </a:cubicBezTo>
                    <a:cubicBezTo>
                      <a:pt x="392" y="1035"/>
                      <a:pt x="464" y="1049"/>
                      <a:pt x="534" y="1049"/>
                    </a:cubicBezTo>
                    <a:cubicBezTo>
                      <a:pt x="677" y="1049"/>
                      <a:pt x="813" y="988"/>
                      <a:pt x="917" y="884"/>
                    </a:cubicBezTo>
                    <a:cubicBezTo>
                      <a:pt x="1024" y="741"/>
                      <a:pt x="1060" y="563"/>
                      <a:pt x="1024" y="396"/>
                    </a:cubicBezTo>
                    <a:cubicBezTo>
                      <a:pt x="988" y="289"/>
                      <a:pt x="929" y="182"/>
                      <a:pt x="845" y="110"/>
                    </a:cubicBezTo>
                    <a:cubicBezTo>
                      <a:pt x="786" y="63"/>
                      <a:pt x="750" y="51"/>
                      <a:pt x="738" y="51"/>
                    </a:cubicBezTo>
                    <a:lnTo>
                      <a:pt x="738" y="51"/>
                    </a:lnTo>
                    <a:cubicBezTo>
                      <a:pt x="845" y="146"/>
                      <a:pt x="905" y="277"/>
                      <a:pt x="941" y="408"/>
                    </a:cubicBezTo>
                    <a:cubicBezTo>
                      <a:pt x="964" y="551"/>
                      <a:pt x="929" y="706"/>
                      <a:pt x="833" y="813"/>
                    </a:cubicBezTo>
                    <a:cubicBezTo>
                      <a:pt x="756" y="891"/>
                      <a:pt x="647" y="933"/>
                      <a:pt x="538" y="933"/>
                    </a:cubicBezTo>
                    <a:cubicBezTo>
                      <a:pt x="481" y="933"/>
                      <a:pt x="423" y="921"/>
                      <a:pt x="369" y="896"/>
                    </a:cubicBezTo>
                    <a:cubicBezTo>
                      <a:pt x="202" y="848"/>
                      <a:pt x="95" y="682"/>
                      <a:pt x="119" y="515"/>
                    </a:cubicBezTo>
                    <a:cubicBezTo>
                      <a:pt x="143" y="360"/>
                      <a:pt x="226" y="241"/>
                      <a:pt x="345" y="146"/>
                    </a:cubicBezTo>
                    <a:cubicBezTo>
                      <a:pt x="464" y="75"/>
                      <a:pt x="595" y="39"/>
                      <a:pt x="738" y="39"/>
                    </a:cubicBezTo>
                    <a:cubicBezTo>
                      <a:pt x="738" y="39"/>
                      <a:pt x="691" y="15"/>
                      <a:pt x="619" y="3"/>
                    </a:cubicBezTo>
                    <a:cubicBezTo>
                      <a:pt x="601" y="1"/>
                      <a:pt x="583" y="0"/>
                      <a:pt x="565"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488;p70">
                <a:extLst>
                  <a:ext uri="{FF2B5EF4-FFF2-40B4-BE49-F238E27FC236}">
                    <a16:creationId xmlns:a16="http://schemas.microsoft.com/office/drawing/2014/main" id="{961FEA0A-7E0A-8CE8-1847-0336DC8345CB}"/>
                  </a:ext>
                </a:extLst>
              </p:cNvPr>
              <p:cNvSpPr/>
              <p:nvPr/>
            </p:nvSpPr>
            <p:spPr>
              <a:xfrm>
                <a:off x="5703100" y="3546138"/>
                <a:ext cx="160475" cy="146475"/>
              </a:xfrm>
              <a:custGeom>
                <a:avLst/>
                <a:gdLst/>
                <a:ahLst/>
                <a:cxnLst/>
                <a:rect l="l" t="t" r="r" b="b"/>
                <a:pathLst>
                  <a:path w="6419" h="5859" extrusionOk="0">
                    <a:moveTo>
                      <a:pt x="6109" y="0"/>
                    </a:moveTo>
                    <a:lnTo>
                      <a:pt x="286" y="36"/>
                    </a:lnTo>
                    <a:cubicBezTo>
                      <a:pt x="120" y="36"/>
                      <a:pt x="1" y="155"/>
                      <a:pt x="1" y="322"/>
                    </a:cubicBezTo>
                    <a:cubicBezTo>
                      <a:pt x="1" y="334"/>
                      <a:pt x="1" y="346"/>
                      <a:pt x="1" y="346"/>
                    </a:cubicBezTo>
                    <a:lnTo>
                      <a:pt x="596" y="5501"/>
                    </a:lnTo>
                    <a:cubicBezTo>
                      <a:pt x="620" y="5703"/>
                      <a:pt x="798" y="5858"/>
                      <a:pt x="1001" y="5858"/>
                    </a:cubicBezTo>
                    <a:lnTo>
                      <a:pt x="4799" y="5834"/>
                    </a:lnTo>
                    <a:cubicBezTo>
                      <a:pt x="4977" y="5822"/>
                      <a:pt x="5144" y="5703"/>
                      <a:pt x="5180" y="5525"/>
                    </a:cubicBezTo>
                    <a:lnTo>
                      <a:pt x="5930" y="2596"/>
                    </a:lnTo>
                    <a:lnTo>
                      <a:pt x="6394" y="346"/>
                    </a:lnTo>
                    <a:cubicBezTo>
                      <a:pt x="6418" y="191"/>
                      <a:pt x="6323" y="36"/>
                      <a:pt x="6168" y="12"/>
                    </a:cubicBezTo>
                    <a:cubicBezTo>
                      <a:pt x="6144" y="0"/>
                      <a:pt x="6120" y="0"/>
                      <a:pt x="6109" y="0"/>
                    </a:cubicBezTo>
                    <a:close/>
                  </a:path>
                </a:pathLst>
              </a:custGeom>
              <a:solidFill>
                <a:srgbClr val="1D1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489;p70">
                <a:extLst>
                  <a:ext uri="{FF2B5EF4-FFF2-40B4-BE49-F238E27FC236}">
                    <a16:creationId xmlns:a16="http://schemas.microsoft.com/office/drawing/2014/main" id="{6725780F-EEF9-6509-5663-FF673CBAA552}"/>
                  </a:ext>
                </a:extLst>
              </p:cNvPr>
              <p:cNvSpPr/>
              <p:nvPr/>
            </p:nvSpPr>
            <p:spPr>
              <a:xfrm>
                <a:off x="5708450" y="3581563"/>
                <a:ext cx="156000" cy="90300"/>
              </a:xfrm>
              <a:custGeom>
                <a:avLst/>
                <a:gdLst/>
                <a:ahLst/>
                <a:cxnLst/>
                <a:rect l="l" t="t" r="r" b="b"/>
                <a:pathLst>
                  <a:path w="6240" h="3612" extrusionOk="0">
                    <a:moveTo>
                      <a:pt x="6240" y="0"/>
                    </a:moveTo>
                    <a:cubicBezTo>
                      <a:pt x="5978" y="0"/>
                      <a:pt x="5752" y="155"/>
                      <a:pt x="5656" y="393"/>
                    </a:cubicBezTo>
                    <a:cubicBezTo>
                      <a:pt x="5561" y="631"/>
                      <a:pt x="5430" y="929"/>
                      <a:pt x="5275" y="1012"/>
                    </a:cubicBezTo>
                    <a:cubicBezTo>
                      <a:pt x="5072" y="1122"/>
                      <a:pt x="4760" y="1221"/>
                      <a:pt x="4502" y="1221"/>
                    </a:cubicBezTo>
                    <a:cubicBezTo>
                      <a:pt x="4398" y="1221"/>
                      <a:pt x="4303" y="1205"/>
                      <a:pt x="4228" y="1167"/>
                    </a:cubicBezTo>
                    <a:cubicBezTo>
                      <a:pt x="3978" y="1042"/>
                      <a:pt x="3029" y="196"/>
                      <a:pt x="2783" y="196"/>
                    </a:cubicBezTo>
                    <a:cubicBezTo>
                      <a:pt x="2771" y="196"/>
                      <a:pt x="2760" y="198"/>
                      <a:pt x="2751" y="203"/>
                    </a:cubicBezTo>
                    <a:cubicBezTo>
                      <a:pt x="2573" y="310"/>
                      <a:pt x="2418" y="548"/>
                      <a:pt x="2597" y="750"/>
                    </a:cubicBezTo>
                    <a:cubicBezTo>
                      <a:pt x="2775" y="953"/>
                      <a:pt x="3740" y="1584"/>
                      <a:pt x="3561" y="1786"/>
                    </a:cubicBezTo>
                    <a:cubicBezTo>
                      <a:pt x="3542" y="1809"/>
                      <a:pt x="3503" y="1819"/>
                      <a:pt x="3447" y="1819"/>
                    </a:cubicBezTo>
                    <a:cubicBezTo>
                      <a:pt x="2996" y="1819"/>
                      <a:pt x="1473" y="1162"/>
                      <a:pt x="1087" y="1162"/>
                    </a:cubicBezTo>
                    <a:cubicBezTo>
                      <a:pt x="1067" y="1162"/>
                      <a:pt x="1050" y="1163"/>
                      <a:pt x="1037" y="1167"/>
                    </a:cubicBezTo>
                    <a:cubicBezTo>
                      <a:pt x="727" y="1238"/>
                      <a:pt x="549" y="1441"/>
                      <a:pt x="727" y="1560"/>
                    </a:cubicBezTo>
                    <a:cubicBezTo>
                      <a:pt x="906" y="1691"/>
                      <a:pt x="2287" y="2203"/>
                      <a:pt x="2358" y="2381"/>
                    </a:cubicBezTo>
                    <a:cubicBezTo>
                      <a:pt x="2358" y="2381"/>
                      <a:pt x="713" y="1956"/>
                      <a:pt x="296" y="1956"/>
                    </a:cubicBezTo>
                    <a:cubicBezTo>
                      <a:pt x="245" y="1956"/>
                      <a:pt x="212" y="1962"/>
                      <a:pt x="203" y="1977"/>
                    </a:cubicBezTo>
                    <a:cubicBezTo>
                      <a:pt x="120" y="2096"/>
                      <a:pt x="1" y="2310"/>
                      <a:pt x="203" y="2381"/>
                    </a:cubicBezTo>
                    <a:cubicBezTo>
                      <a:pt x="418" y="2465"/>
                      <a:pt x="2192" y="2929"/>
                      <a:pt x="2358" y="3012"/>
                    </a:cubicBezTo>
                    <a:cubicBezTo>
                      <a:pt x="2620" y="3120"/>
                      <a:pt x="2894" y="3203"/>
                      <a:pt x="3168" y="3251"/>
                    </a:cubicBezTo>
                    <a:cubicBezTo>
                      <a:pt x="3216" y="3251"/>
                      <a:pt x="3620" y="3381"/>
                      <a:pt x="4001" y="3512"/>
                    </a:cubicBezTo>
                    <a:cubicBezTo>
                      <a:pt x="4194" y="3578"/>
                      <a:pt x="4396" y="3611"/>
                      <a:pt x="4600" y="3611"/>
                    </a:cubicBezTo>
                    <a:cubicBezTo>
                      <a:pt x="4837" y="3611"/>
                      <a:pt x="5075" y="3566"/>
                      <a:pt x="5299" y="3477"/>
                    </a:cubicBezTo>
                    <a:lnTo>
                      <a:pt x="5514" y="3393"/>
                    </a:lnTo>
                    <a:cubicBezTo>
                      <a:pt x="5847" y="3262"/>
                      <a:pt x="6049" y="2929"/>
                      <a:pt x="6026" y="2572"/>
                    </a:cubicBezTo>
                    <a:lnTo>
                      <a:pt x="5990" y="1869"/>
                    </a:lnTo>
                    <a:lnTo>
                      <a:pt x="6204" y="1286"/>
                    </a:lnTo>
                    <a:lnTo>
                      <a:pt x="624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490;p70">
                <a:extLst>
                  <a:ext uri="{FF2B5EF4-FFF2-40B4-BE49-F238E27FC236}">
                    <a16:creationId xmlns:a16="http://schemas.microsoft.com/office/drawing/2014/main" id="{A53EA69C-82AA-6B79-CB8C-67FE6DA28911}"/>
                  </a:ext>
                </a:extLst>
              </p:cNvPr>
              <p:cNvSpPr/>
              <p:nvPr/>
            </p:nvSpPr>
            <p:spPr>
              <a:xfrm>
                <a:off x="5776925" y="3562213"/>
                <a:ext cx="11025" cy="11325"/>
              </a:xfrm>
              <a:custGeom>
                <a:avLst/>
                <a:gdLst/>
                <a:ahLst/>
                <a:cxnLst/>
                <a:rect l="l" t="t" r="r" b="b"/>
                <a:pathLst>
                  <a:path w="441" h="453" extrusionOk="0">
                    <a:moveTo>
                      <a:pt x="215" y="0"/>
                    </a:moveTo>
                    <a:cubicBezTo>
                      <a:pt x="96" y="12"/>
                      <a:pt x="0" y="107"/>
                      <a:pt x="0" y="226"/>
                    </a:cubicBezTo>
                    <a:cubicBezTo>
                      <a:pt x="0" y="345"/>
                      <a:pt x="108" y="453"/>
                      <a:pt x="227" y="453"/>
                    </a:cubicBezTo>
                    <a:cubicBezTo>
                      <a:pt x="346" y="441"/>
                      <a:pt x="441" y="345"/>
                      <a:pt x="441" y="226"/>
                    </a:cubicBezTo>
                    <a:cubicBezTo>
                      <a:pt x="441" y="107"/>
                      <a:pt x="346" y="0"/>
                      <a:pt x="2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7" name="Google Shape;1837;p61"/>
          <p:cNvSpPr txBox="1">
            <a:spLocks noGrp="1"/>
          </p:cNvSpPr>
          <p:nvPr>
            <p:ph type="title" idx="4"/>
          </p:nvPr>
        </p:nvSpPr>
        <p:spPr>
          <a:xfrm>
            <a:off x="1165200" y="147881"/>
            <a:ext cx="6813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MỘT SỐ THƯ VIỆN VÀ ĐỌC BỘ DỮ LIỆU</a:t>
            </a:r>
            <a:endParaRPr/>
          </a:p>
        </p:txBody>
      </p:sp>
      <p:pic>
        <p:nvPicPr>
          <p:cNvPr id="11" name="Picture 10">
            <a:extLst>
              <a:ext uri="{FF2B5EF4-FFF2-40B4-BE49-F238E27FC236}">
                <a16:creationId xmlns:a16="http://schemas.microsoft.com/office/drawing/2014/main" id="{D3347FF0-0B8D-DB25-22CC-4175B545825D}"/>
              </a:ext>
            </a:extLst>
          </p:cNvPr>
          <p:cNvPicPr>
            <a:picLocks noChangeAspect="1"/>
          </p:cNvPicPr>
          <p:nvPr/>
        </p:nvPicPr>
        <p:blipFill>
          <a:blip r:embed="rId3"/>
          <a:stretch>
            <a:fillRect/>
          </a:stretch>
        </p:blipFill>
        <p:spPr>
          <a:xfrm>
            <a:off x="1856454" y="820803"/>
            <a:ext cx="5213419" cy="1197597"/>
          </a:xfrm>
          <a:prstGeom prst="rect">
            <a:avLst/>
          </a:prstGeom>
        </p:spPr>
      </p:pic>
      <p:pic>
        <p:nvPicPr>
          <p:cNvPr id="12" name="Picture 11">
            <a:extLst>
              <a:ext uri="{FF2B5EF4-FFF2-40B4-BE49-F238E27FC236}">
                <a16:creationId xmlns:a16="http://schemas.microsoft.com/office/drawing/2014/main" id="{C1011385-04B7-F986-9761-8B503340B55D}"/>
              </a:ext>
            </a:extLst>
          </p:cNvPr>
          <p:cNvPicPr>
            <a:picLocks noChangeAspect="1"/>
          </p:cNvPicPr>
          <p:nvPr/>
        </p:nvPicPr>
        <p:blipFill>
          <a:blip r:embed="rId4"/>
          <a:stretch>
            <a:fillRect/>
          </a:stretch>
        </p:blipFill>
        <p:spPr>
          <a:xfrm>
            <a:off x="1063797" y="2018400"/>
            <a:ext cx="6813600" cy="2858400"/>
          </a:xfrm>
          <a:prstGeom prst="rect">
            <a:avLst/>
          </a:prstGeom>
        </p:spPr>
      </p:pic>
    </p:spTree>
  </p:cSld>
  <p:clrMapOvr>
    <a:masterClrMapping/>
  </p:clrMapOvr>
</p:sld>
</file>

<file path=ppt/theme/theme1.xml><?xml version="1.0" encoding="utf-8"?>
<a:theme xmlns:a="http://schemas.openxmlformats.org/drawingml/2006/main"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580</Words>
  <Application>Microsoft Office PowerPoint</Application>
  <PresentationFormat>On-screen Show (16:9)</PresentationFormat>
  <Paragraphs>49</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Fjalla One</vt:lpstr>
      <vt:lpstr>Roboto</vt:lpstr>
      <vt:lpstr>Roboto Condensed Light</vt:lpstr>
      <vt:lpstr>Montserrat Medium</vt:lpstr>
      <vt:lpstr>Arial</vt:lpstr>
      <vt:lpstr>Oswald Medium</vt:lpstr>
      <vt:lpstr>Oswald SemiBold</vt:lpstr>
      <vt:lpstr>Open Sans</vt:lpstr>
      <vt:lpstr>Times New Roman</vt:lpstr>
      <vt:lpstr>Livvic</vt:lpstr>
      <vt:lpstr>Barlow Semi Condensed</vt:lpstr>
      <vt:lpstr>PR Consulting by Slidesgo</vt:lpstr>
      <vt:lpstr>Nhóm 4:</vt:lpstr>
      <vt:lpstr>THÀNH VIÊN NHÓM 4</vt:lpstr>
      <vt:lpstr>KHÍ THẢI CO2 VÀ BIẾN ĐỔI KHÍ HẬU </vt:lpstr>
      <vt:lpstr>Dữ liệu được thu thập từ “Our World in Data”</vt:lpstr>
      <vt:lpstr>Dữ liệu về khí thải CO2 và khí nhà kính</vt:lpstr>
      <vt:lpstr>CÁC LOẠI KHÍ THẢI</vt:lpstr>
      <vt:lpstr>NHỮNG CÂU HỎI VÀ VẤN ĐỀ MÀ NHÓM MUỐN TÌM HIỂU TRÊN BỘ DỮ LIỆU</vt:lpstr>
      <vt:lpstr>KẾT QUẢ THỰC HIỆN</vt:lpstr>
      <vt:lpstr>MỘT SỐ THƯ VIỆN VÀ ĐỌC BỘ DỮ LIỆU</vt:lpstr>
      <vt:lpstr>PowerPoint Presentation</vt:lpstr>
      <vt:lpstr>PowerPoint Presentation</vt:lpstr>
      <vt:lpstr>TẠO MỘT SỐ ĐIỀU KHIỂN CHO DASHBOARD</vt:lpstr>
      <vt:lpstr>LƯỢNG KHÍ THẢI CO2 HÀNG NĂM</vt:lpstr>
      <vt:lpstr>BẢNG GIÁ TRỊ LƯỢNG KHÍ THẢI</vt:lpstr>
      <vt:lpstr>PowerPoint Presentation</vt:lpstr>
      <vt:lpstr>SCATTERPLOT CO2 VÀ GDP ĐẦU NGƯỜI</vt:lpstr>
      <vt:lpstr>PowerPoint Presentation</vt:lpstr>
      <vt:lpstr>DESKTOP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4:</dc:title>
  <dc:creator>Trung Vo</dc:creator>
  <cp:lastModifiedBy>Trung Vo</cp:lastModifiedBy>
  <cp:revision>3</cp:revision>
  <dcterms:modified xsi:type="dcterms:W3CDTF">2022-11-30T06:39:27Z</dcterms:modified>
</cp:coreProperties>
</file>