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6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65" r:id="rId40"/>
    <p:sldId id="266" r:id="rId41"/>
    <p:sldId id="2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70"/>
            <p14:sldId id="271"/>
            <p14:sldId id="259"/>
            <p14:sldId id="26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JS Introduction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1A005A5B-4966-445C-A115-0DE0660C727E}">
      <dgm:prSet phldrT="[Text]"/>
      <dgm:spPr/>
      <dgm:t>
        <a:bodyPr/>
        <a:lstStyle/>
        <a:p>
          <a:r>
            <a:rPr lang="en-US" dirty="0" smtClean="0"/>
            <a:t>2. JS Syntax</a:t>
          </a:r>
          <a:endParaRPr lang="en-US" dirty="0"/>
        </a:p>
      </dgm:t>
    </dgm:pt>
    <dgm:pt modelId="{EAE62615-FC81-4D00-9175-200DDD444013}" type="parTrans" cxnId="{29907DC2-8101-4819-9741-1AE2BB2FE926}">
      <dgm:prSet/>
      <dgm:spPr/>
      <dgm:t>
        <a:bodyPr/>
        <a:lstStyle/>
        <a:p>
          <a:endParaRPr lang="en-US"/>
        </a:p>
      </dgm:t>
    </dgm:pt>
    <dgm:pt modelId="{9CEC12ED-2899-4F23-A4CF-5723D5E13512}" type="sibTrans" cxnId="{29907DC2-8101-4819-9741-1AE2BB2FE926}">
      <dgm:prSet/>
      <dgm:spPr/>
      <dgm:t>
        <a:bodyPr/>
        <a:lstStyle/>
        <a:p>
          <a:endParaRPr lang="en-US"/>
        </a:p>
      </dgm:t>
    </dgm:pt>
    <dgm:pt modelId="{C24B34A0-4445-4494-83B9-9406C6F7281E}">
      <dgm:prSet/>
      <dgm:spPr/>
      <dgm:t>
        <a:bodyPr/>
        <a:lstStyle/>
        <a:p>
          <a:r>
            <a:rPr lang="en-US" dirty="0" smtClean="0"/>
            <a:t>3. JS Statements</a:t>
          </a:r>
        </a:p>
      </dgm:t>
    </dgm:pt>
    <dgm:pt modelId="{26ABD1C0-2676-454A-B29B-5A983D4E07C2}" type="parTrans" cxnId="{FC49E1A1-DAF2-478D-85B9-75C6A35CFD31}">
      <dgm:prSet/>
      <dgm:spPr/>
      <dgm:t>
        <a:bodyPr/>
        <a:lstStyle/>
        <a:p>
          <a:endParaRPr lang="en-US"/>
        </a:p>
      </dgm:t>
    </dgm:pt>
    <dgm:pt modelId="{EF833A85-0D53-40F2-8144-FFE766084E91}" type="sibTrans" cxnId="{FC49E1A1-DAF2-478D-85B9-75C6A35CFD31}">
      <dgm:prSet/>
      <dgm:spPr/>
      <dgm:t>
        <a:bodyPr/>
        <a:lstStyle/>
        <a:p>
          <a:endParaRPr lang="en-US"/>
        </a:p>
      </dgm:t>
    </dgm:pt>
    <dgm:pt modelId="{3371DA5E-4B65-4CC5-BD12-41E2B1DAD758}">
      <dgm:prSet/>
      <dgm:spPr/>
      <dgm:t>
        <a:bodyPr/>
        <a:lstStyle/>
        <a:p>
          <a:r>
            <a:rPr lang="en-US" dirty="0" smtClean="0"/>
            <a:t>4. JS Comments</a:t>
          </a:r>
        </a:p>
      </dgm:t>
    </dgm:pt>
    <dgm:pt modelId="{E9CF991B-32AF-48D7-8414-8979A7DA54B0}" type="parTrans" cxnId="{4BE0E5E8-4662-49A8-B9EF-148ECF9D24EA}">
      <dgm:prSet/>
      <dgm:spPr/>
      <dgm:t>
        <a:bodyPr/>
        <a:lstStyle/>
        <a:p>
          <a:endParaRPr lang="en-US"/>
        </a:p>
      </dgm:t>
    </dgm:pt>
    <dgm:pt modelId="{97AF0BFA-1820-4249-919C-BDA99A4DB82C}" type="sibTrans" cxnId="{4BE0E5E8-4662-49A8-B9EF-148ECF9D24EA}">
      <dgm:prSet/>
      <dgm:spPr/>
      <dgm:t>
        <a:bodyPr/>
        <a:lstStyle/>
        <a:p>
          <a:endParaRPr lang="en-US"/>
        </a:p>
      </dgm:t>
    </dgm:pt>
    <dgm:pt modelId="{F1E7E688-34EA-4E97-9972-9F4EFF1E1A4E}">
      <dgm:prSet/>
      <dgm:spPr/>
      <dgm:t>
        <a:bodyPr/>
        <a:lstStyle/>
        <a:p>
          <a:r>
            <a:rPr lang="en-US" dirty="0" smtClean="0"/>
            <a:t>5. JS Variables</a:t>
          </a:r>
        </a:p>
      </dgm:t>
    </dgm:pt>
    <dgm:pt modelId="{86F28BF1-5716-44FC-B84B-421938073913}" type="parTrans" cxnId="{733FD114-9D7C-44EE-A02F-15123CD369D7}">
      <dgm:prSet/>
      <dgm:spPr/>
      <dgm:t>
        <a:bodyPr/>
        <a:lstStyle/>
        <a:p>
          <a:endParaRPr lang="en-US"/>
        </a:p>
      </dgm:t>
    </dgm:pt>
    <dgm:pt modelId="{4D1AA57A-3DA2-4F2D-957C-A0A9C162E7E1}" type="sibTrans" cxnId="{733FD114-9D7C-44EE-A02F-15123CD369D7}">
      <dgm:prSet/>
      <dgm:spPr/>
      <dgm:t>
        <a:bodyPr/>
        <a:lstStyle/>
        <a:p>
          <a:endParaRPr lang="en-US"/>
        </a:p>
      </dgm:t>
    </dgm:pt>
    <dgm:pt modelId="{4A980D43-5B3B-4C89-A719-511151C9CFF4}">
      <dgm:prSet/>
      <dgm:spPr/>
      <dgm:t>
        <a:bodyPr/>
        <a:lstStyle/>
        <a:p>
          <a:r>
            <a:rPr lang="en-US" dirty="0" smtClean="0"/>
            <a:t>6. JS Operators</a:t>
          </a:r>
        </a:p>
      </dgm:t>
    </dgm:pt>
    <dgm:pt modelId="{A7C125F2-9FDA-4A38-BB86-094F306B384A}" type="parTrans" cxnId="{19809A1D-03CE-4480-B71A-2C815A721D29}">
      <dgm:prSet/>
      <dgm:spPr/>
      <dgm:t>
        <a:bodyPr/>
        <a:lstStyle/>
        <a:p>
          <a:endParaRPr lang="en-US"/>
        </a:p>
      </dgm:t>
    </dgm:pt>
    <dgm:pt modelId="{75A337FC-0E84-48CA-B08A-624AA3BF40A1}" type="sibTrans" cxnId="{19809A1D-03CE-4480-B71A-2C815A721D29}">
      <dgm:prSet/>
      <dgm:spPr/>
      <dgm:t>
        <a:bodyPr/>
        <a:lstStyle/>
        <a:p>
          <a:endParaRPr lang="en-US"/>
        </a:p>
      </dgm:t>
    </dgm:pt>
    <dgm:pt modelId="{99C30B07-7297-40B1-857C-F4FC5652D2F5}">
      <dgm:prSet/>
      <dgm:spPr/>
      <dgm:t>
        <a:bodyPr/>
        <a:lstStyle/>
        <a:p>
          <a:r>
            <a:rPr lang="en-US" dirty="0" smtClean="0"/>
            <a:t>7. JS Arithmetic</a:t>
          </a:r>
        </a:p>
      </dgm:t>
    </dgm:pt>
    <dgm:pt modelId="{2B13359F-0200-474C-B969-FDC9D17F961C}" type="parTrans" cxnId="{3F03CB70-6E9B-4D6D-A7B4-633A0C69A6A1}">
      <dgm:prSet/>
      <dgm:spPr/>
      <dgm:t>
        <a:bodyPr/>
        <a:lstStyle/>
        <a:p>
          <a:endParaRPr lang="en-US"/>
        </a:p>
      </dgm:t>
    </dgm:pt>
    <dgm:pt modelId="{02BDF0AC-C7AE-4099-AADE-CF816D3C55BA}" type="sibTrans" cxnId="{3F03CB70-6E9B-4D6D-A7B4-633A0C69A6A1}">
      <dgm:prSet/>
      <dgm:spPr/>
      <dgm:t>
        <a:bodyPr/>
        <a:lstStyle/>
        <a:p>
          <a:endParaRPr lang="en-US"/>
        </a:p>
      </dgm:t>
    </dgm:pt>
    <dgm:pt modelId="{72669024-F967-4417-B72E-2FFD3106C405}">
      <dgm:prSet/>
      <dgm:spPr/>
      <dgm:t>
        <a:bodyPr/>
        <a:lstStyle/>
        <a:p>
          <a:r>
            <a:rPr lang="en-US" dirty="0" smtClean="0"/>
            <a:t>8. JS Assignment</a:t>
          </a:r>
        </a:p>
      </dgm:t>
    </dgm:pt>
    <dgm:pt modelId="{E5C96D59-9979-4E2E-B0DB-8671F9F115FA}" type="parTrans" cxnId="{275840C9-6019-45E3-ABE6-A0228DA44605}">
      <dgm:prSet/>
      <dgm:spPr/>
      <dgm:t>
        <a:bodyPr/>
        <a:lstStyle/>
        <a:p>
          <a:endParaRPr lang="en-US"/>
        </a:p>
      </dgm:t>
    </dgm:pt>
    <dgm:pt modelId="{B8149C61-7155-4A54-A159-13D210708850}" type="sibTrans" cxnId="{275840C9-6019-45E3-ABE6-A0228DA44605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8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463A1F9E-522E-4220-90C3-D149AE8B1F3D}" type="pres">
      <dgm:prSet presAssocID="{1A005A5B-4966-445C-A115-0DE0660C727E}" presName="parentLin" presStyleCnt="0"/>
      <dgm:spPr/>
    </dgm:pt>
    <dgm:pt modelId="{FEF06E94-A9DC-4A2A-8C3F-E064F5CFBA15}" type="pres">
      <dgm:prSet presAssocID="{1A005A5B-4966-445C-A115-0DE0660C727E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52A24481-0CB4-4CA2-9721-1FD88A620C13}" type="pres">
      <dgm:prSet presAssocID="{1A005A5B-4966-445C-A115-0DE0660C727E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198C4-1962-4C72-99B0-CFB421B2F081}" type="pres">
      <dgm:prSet presAssocID="{1A005A5B-4966-445C-A115-0DE0660C727E}" presName="negativeSpace" presStyleCnt="0"/>
      <dgm:spPr/>
    </dgm:pt>
    <dgm:pt modelId="{55ACA2CE-F966-4F08-A697-4025416F210C}" type="pres">
      <dgm:prSet presAssocID="{1A005A5B-4966-445C-A115-0DE0660C727E}" presName="childText" presStyleLbl="conFgAcc1" presStyleIdx="1" presStyleCnt="8">
        <dgm:presLayoutVars>
          <dgm:bulletEnabled val="1"/>
        </dgm:presLayoutVars>
      </dgm:prSet>
      <dgm:spPr/>
    </dgm:pt>
    <dgm:pt modelId="{E4040880-F16F-48E6-B74C-220823C7B89F}" type="pres">
      <dgm:prSet presAssocID="{9CEC12ED-2899-4F23-A4CF-5723D5E13512}" presName="spaceBetweenRectangles" presStyleCnt="0"/>
      <dgm:spPr/>
    </dgm:pt>
    <dgm:pt modelId="{2BAA210A-F4D8-4329-85F7-70D5980A6FC1}" type="pres">
      <dgm:prSet presAssocID="{C24B34A0-4445-4494-83B9-9406C6F7281E}" presName="parentLin" presStyleCnt="0"/>
      <dgm:spPr/>
    </dgm:pt>
    <dgm:pt modelId="{A3D26BA0-56CC-4E18-9A55-8063F6BA0805}" type="pres">
      <dgm:prSet presAssocID="{C24B34A0-4445-4494-83B9-9406C6F7281E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9BB77D50-D5F4-44F6-8A33-5BBA17D54926}" type="pres">
      <dgm:prSet presAssocID="{C24B34A0-4445-4494-83B9-9406C6F7281E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20749-FA2D-4431-83CC-FBAC515A5FE4}" type="pres">
      <dgm:prSet presAssocID="{C24B34A0-4445-4494-83B9-9406C6F7281E}" presName="negativeSpace" presStyleCnt="0"/>
      <dgm:spPr/>
    </dgm:pt>
    <dgm:pt modelId="{D920C2D9-4D31-4B13-946D-25AD1A9DCC6D}" type="pres">
      <dgm:prSet presAssocID="{C24B34A0-4445-4494-83B9-9406C6F7281E}" presName="childText" presStyleLbl="conFgAcc1" presStyleIdx="2" presStyleCnt="8">
        <dgm:presLayoutVars>
          <dgm:bulletEnabled val="1"/>
        </dgm:presLayoutVars>
      </dgm:prSet>
      <dgm:spPr/>
    </dgm:pt>
    <dgm:pt modelId="{C6CD74B2-5E94-4F0A-B541-9351D01FF0EC}" type="pres">
      <dgm:prSet presAssocID="{EF833A85-0D53-40F2-8144-FFE766084E91}" presName="spaceBetweenRectangles" presStyleCnt="0"/>
      <dgm:spPr/>
    </dgm:pt>
    <dgm:pt modelId="{1C5ED5F4-324C-425A-924F-CD9036480C74}" type="pres">
      <dgm:prSet presAssocID="{3371DA5E-4B65-4CC5-BD12-41E2B1DAD758}" presName="parentLin" presStyleCnt="0"/>
      <dgm:spPr/>
    </dgm:pt>
    <dgm:pt modelId="{AC344D1F-A368-423F-A9E3-D1A15AA5360D}" type="pres">
      <dgm:prSet presAssocID="{3371DA5E-4B65-4CC5-BD12-41E2B1DAD758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35E27325-5C49-4AE1-ACBF-A053B23B4DF5}" type="pres">
      <dgm:prSet presAssocID="{3371DA5E-4B65-4CC5-BD12-41E2B1DAD758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A110F-21EB-4A97-A9B6-34EB6C9FC05A}" type="pres">
      <dgm:prSet presAssocID="{3371DA5E-4B65-4CC5-BD12-41E2B1DAD758}" presName="negativeSpace" presStyleCnt="0"/>
      <dgm:spPr/>
    </dgm:pt>
    <dgm:pt modelId="{FF8A439A-0E21-48C5-8F94-336EF4041CA9}" type="pres">
      <dgm:prSet presAssocID="{3371DA5E-4B65-4CC5-BD12-41E2B1DAD758}" presName="childText" presStyleLbl="conFgAcc1" presStyleIdx="3" presStyleCnt="8">
        <dgm:presLayoutVars>
          <dgm:bulletEnabled val="1"/>
        </dgm:presLayoutVars>
      </dgm:prSet>
      <dgm:spPr/>
    </dgm:pt>
    <dgm:pt modelId="{2F5CE794-EE12-49DE-A701-3B485EC068CD}" type="pres">
      <dgm:prSet presAssocID="{97AF0BFA-1820-4249-919C-BDA99A4DB82C}" presName="spaceBetweenRectangles" presStyleCnt="0"/>
      <dgm:spPr/>
    </dgm:pt>
    <dgm:pt modelId="{61E43A10-F716-4DD8-B269-1E79D0325FED}" type="pres">
      <dgm:prSet presAssocID="{F1E7E688-34EA-4E97-9972-9F4EFF1E1A4E}" presName="parentLin" presStyleCnt="0"/>
      <dgm:spPr/>
    </dgm:pt>
    <dgm:pt modelId="{061C59AC-6BC5-4AD3-A628-FC28AF907751}" type="pres">
      <dgm:prSet presAssocID="{F1E7E688-34EA-4E97-9972-9F4EFF1E1A4E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5B0D1EB3-32EF-4E36-AB26-44D7F2BF692E}" type="pres">
      <dgm:prSet presAssocID="{F1E7E688-34EA-4E97-9972-9F4EFF1E1A4E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B1C83-B24F-4416-BA13-D960A4003A49}" type="pres">
      <dgm:prSet presAssocID="{F1E7E688-34EA-4E97-9972-9F4EFF1E1A4E}" presName="negativeSpace" presStyleCnt="0"/>
      <dgm:spPr/>
    </dgm:pt>
    <dgm:pt modelId="{EF1F4E7C-9B61-430F-9AF8-21F0037D75F3}" type="pres">
      <dgm:prSet presAssocID="{F1E7E688-34EA-4E97-9972-9F4EFF1E1A4E}" presName="childText" presStyleLbl="conFgAcc1" presStyleIdx="4" presStyleCnt="8">
        <dgm:presLayoutVars>
          <dgm:bulletEnabled val="1"/>
        </dgm:presLayoutVars>
      </dgm:prSet>
      <dgm:spPr/>
    </dgm:pt>
    <dgm:pt modelId="{6C7EE4B3-8613-4AB7-8C75-8CC4D3529B6E}" type="pres">
      <dgm:prSet presAssocID="{4D1AA57A-3DA2-4F2D-957C-A0A9C162E7E1}" presName="spaceBetweenRectangles" presStyleCnt="0"/>
      <dgm:spPr/>
    </dgm:pt>
    <dgm:pt modelId="{FC0F2CF5-3476-47A9-BDC3-9892206B27B5}" type="pres">
      <dgm:prSet presAssocID="{4A980D43-5B3B-4C89-A719-511151C9CFF4}" presName="parentLin" presStyleCnt="0"/>
      <dgm:spPr/>
    </dgm:pt>
    <dgm:pt modelId="{97F96E60-A2C6-4642-9F7A-C70F76617F06}" type="pres">
      <dgm:prSet presAssocID="{4A980D43-5B3B-4C89-A719-511151C9CFF4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59D3FDC0-157B-47BD-A466-644C79AE9AF8}" type="pres">
      <dgm:prSet presAssocID="{4A980D43-5B3B-4C89-A719-511151C9CFF4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AAE11-EEC5-48CF-9353-9B221DBD97C1}" type="pres">
      <dgm:prSet presAssocID="{4A980D43-5B3B-4C89-A719-511151C9CFF4}" presName="negativeSpace" presStyleCnt="0"/>
      <dgm:spPr/>
    </dgm:pt>
    <dgm:pt modelId="{42741EB5-D2DB-4318-BDED-21B67BD7ABC1}" type="pres">
      <dgm:prSet presAssocID="{4A980D43-5B3B-4C89-A719-511151C9CFF4}" presName="childText" presStyleLbl="conFgAcc1" presStyleIdx="5" presStyleCnt="8">
        <dgm:presLayoutVars>
          <dgm:bulletEnabled val="1"/>
        </dgm:presLayoutVars>
      </dgm:prSet>
      <dgm:spPr/>
    </dgm:pt>
    <dgm:pt modelId="{C16606CA-1015-4A47-930A-FA8484BAB965}" type="pres">
      <dgm:prSet presAssocID="{75A337FC-0E84-48CA-B08A-624AA3BF40A1}" presName="spaceBetweenRectangles" presStyleCnt="0"/>
      <dgm:spPr/>
    </dgm:pt>
    <dgm:pt modelId="{1E4397B2-8C2A-4EC6-BA9C-4B7E2BFD87D5}" type="pres">
      <dgm:prSet presAssocID="{99C30B07-7297-40B1-857C-F4FC5652D2F5}" presName="parentLin" presStyleCnt="0"/>
      <dgm:spPr/>
    </dgm:pt>
    <dgm:pt modelId="{54632377-E273-4B2D-9ADB-3E3723CDBCFC}" type="pres">
      <dgm:prSet presAssocID="{99C30B07-7297-40B1-857C-F4FC5652D2F5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843230F2-1A19-4062-AF00-89BF6B16D15A}" type="pres">
      <dgm:prSet presAssocID="{99C30B07-7297-40B1-857C-F4FC5652D2F5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94FCD-E814-47DC-B985-A64075396A08}" type="pres">
      <dgm:prSet presAssocID="{99C30B07-7297-40B1-857C-F4FC5652D2F5}" presName="negativeSpace" presStyleCnt="0"/>
      <dgm:spPr/>
    </dgm:pt>
    <dgm:pt modelId="{19D03ABE-9579-4211-BC24-1DBCE2B3674C}" type="pres">
      <dgm:prSet presAssocID="{99C30B07-7297-40B1-857C-F4FC5652D2F5}" presName="childText" presStyleLbl="conFgAcc1" presStyleIdx="6" presStyleCnt="8">
        <dgm:presLayoutVars>
          <dgm:bulletEnabled val="1"/>
        </dgm:presLayoutVars>
      </dgm:prSet>
      <dgm:spPr/>
    </dgm:pt>
    <dgm:pt modelId="{776D33A7-3728-439A-BE51-543DAD52FF8D}" type="pres">
      <dgm:prSet presAssocID="{02BDF0AC-C7AE-4099-AADE-CF816D3C55BA}" presName="spaceBetweenRectangles" presStyleCnt="0"/>
      <dgm:spPr/>
    </dgm:pt>
    <dgm:pt modelId="{46240A6D-B727-4765-A6D3-998C91CFBF02}" type="pres">
      <dgm:prSet presAssocID="{72669024-F967-4417-B72E-2FFD3106C405}" presName="parentLin" presStyleCnt="0"/>
      <dgm:spPr/>
    </dgm:pt>
    <dgm:pt modelId="{AD10507F-057B-415F-BB8A-7F00E4226743}" type="pres">
      <dgm:prSet presAssocID="{72669024-F967-4417-B72E-2FFD3106C405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6CFC0128-7018-4AF5-8D04-4FED455F5586}" type="pres">
      <dgm:prSet presAssocID="{72669024-F967-4417-B72E-2FFD3106C405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296A4-DBF5-4C14-AC70-CF90ACBA6869}" type="pres">
      <dgm:prSet presAssocID="{72669024-F967-4417-B72E-2FFD3106C405}" presName="negativeSpace" presStyleCnt="0"/>
      <dgm:spPr/>
    </dgm:pt>
    <dgm:pt modelId="{615B6B72-70CC-48BE-8CCA-66D0DD077A5D}" type="pres">
      <dgm:prSet presAssocID="{72669024-F967-4417-B72E-2FFD3106C405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7FAD9F23-14D4-4C77-A960-FD2720297F1A}" type="presOf" srcId="{4A980D43-5B3B-4C89-A719-511151C9CFF4}" destId="{59D3FDC0-157B-47BD-A466-644C79AE9AF8}" srcOrd="1" destOrd="0" presId="urn:microsoft.com/office/officeart/2005/8/layout/list1"/>
    <dgm:cxn modelId="{3F03CB70-6E9B-4D6D-A7B4-633A0C69A6A1}" srcId="{9E088CEF-B500-42AA-B803-5522E019AB27}" destId="{99C30B07-7297-40B1-857C-F4FC5652D2F5}" srcOrd="6" destOrd="0" parTransId="{2B13359F-0200-474C-B969-FDC9D17F961C}" sibTransId="{02BDF0AC-C7AE-4099-AADE-CF816D3C55BA}"/>
    <dgm:cxn modelId="{437FE566-9E1F-4C0D-B157-C12CE3565FBF}" type="presOf" srcId="{72669024-F967-4417-B72E-2FFD3106C405}" destId="{AD10507F-057B-415F-BB8A-7F00E4226743}" srcOrd="0" destOrd="0" presId="urn:microsoft.com/office/officeart/2005/8/layout/list1"/>
    <dgm:cxn modelId="{733FD114-9D7C-44EE-A02F-15123CD369D7}" srcId="{9E088CEF-B500-42AA-B803-5522E019AB27}" destId="{F1E7E688-34EA-4E97-9972-9F4EFF1E1A4E}" srcOrd="4" destOrd="0" parTransId="{86F28BF1-5716-44FC-B84B-421938073913}" sibTransId="{4D1AA57A-3DA2-4F2D-957C-A0A9C162E7E1}"/>
    <dgm:cxn modelId="{214428C2-8E2E-44DD-A5D2-3BF803866E07}" type="presOf" srcId="{1A005A5B-4966-445C-A115-0DE0660C727E}" destId="{52A24481-0CB4-4CA2-9721-1FD88A620C13}" srcOrd="1" destOrd="0" presId="urn:microsoft.com/office/officeart/2005/8/layout/list1"/>
    <dgm:cxn modelId="{8037CE68-9201-4E7A-A255-31448B3955E3}" type="presOf" srcId="{3371DA5E-4B65-4CC5-BD12-41E2B1DAD758}" destId="{AC344D1F-A368-423F-A9E3-D1A15AA5360D}" srcOrd="0" destOrd="0" presId="urn:microsoft.com/office/officeart/2005/8/layout/list1"/>
    <dgm:cxn modelId="{E519146E-B0AC-46C0-8EBC-45FEEA11233A}" type="presOf" srcId="{99C30B07-7297-40B1-857C-F4FC5652D2F5}" destId="{843230F2-1A19-4062-AF00-89BF6B16D15A}" srcOrd="1" destOrd="0" presId="urn:microsoft.com/office/officeart/2005/8/layout/list1"/>
    <dgm:cxn modelId="{19809A1D-03CE-4480-B71A-2C815A721D29}" srcId="{9E088CEF-B500-42AA-B803-5522E019AB27}" destId="{4A980D43-5B3B-4C89-A719-511151C9CFF4}" srcOrd="5" destOrd="0" parTransId="{A7C125F2-9FDA-4A38-BB86-094F306B384A}" sibTransId="{75A337FC-0E84-48CA-B08A-624AA3BF40A1}"/>
    <dgm:cxn modelId="{19FA383C-FEAB-4988-8D4E-BB1106E53E13}" type="presOf" srcId="{C24B34A0-4445-4494-83B9-9406C6F7281E}" destId="{A3D26BA0-56CC-4E18-9A55-8063F6BA0805}" srcOrd="0" destOrd="0" presId="urn:microsoft.com/office/officeart/2005/8/layout/list1"/>
    <dgm:cxn modelId="{234A1623-9517-4C59-8D19-E4236F9E69BE}" type="presOf" srcId="{3371DA5E-4B65-4CC5-BD12-41E2B1DAD758}" destId="{35E27325-5C49-4AE1-ACBF-A053B23B4DF5}" srcOrd="1" destOrd="0" presId="urn:microsoft.com/office/officeart/2005/8/layout/list1"/>
    <dgm:cxn modelId="{17EBB32C-89A9-4932-9A30-F3D8A0FBE2C0}" type="presOf" srcId="{F1E7E688-34EA-4E97-9972-9F4EFF1E1A4E}" destId="{5B0D1EB3-32EF-4E36-AB26-44D7F2BF692E}" srcOrd="1" destOrd="0" presId="urn:microsoft.com/office/officeart/2005/8/layout/list1"/>
    <dgm:cxn modelId="{95ACC291-CC6F-4826-9199-639B336F4F23}" type="presOf" srcId="{F1E7E688-34EA-4E97-9972-9F4EFF1E1A4E}" destId="{061C59AC-6BC5-4AD3-A628-FC28AF907751}" srcOrd="0" destOrd="0" presId="urn:microsoft.com/office/officeart/2005/8/layout/list1"/>
    <dgm:cxn modelId="{E9EB241B-2B7E-401E-BD9C-1825AFA4E37B}" type="presOf" srcId="{72669024-F967-4417-B72E-2FFD3106C405}" destId="{6CFC0128-7018-4AF5-8D04-4FED455F5586}" srcOrd="1" destOrd="0" presId="urn:microsoft.com/office/officeart/2005/8/layout/list1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7145C2A1-D26A-4136-A562-D12057838457}" type="presOf" srcId="{C24B34A0-4445-4494-83B9-9406C6F7281E}" destId="{9BB77D50-D5F4-44F6-8A33-5BBA17D54926}" srcOrd="1" destOrd="0" presId="urn:microsoft.com/office/officeart/2005/8/layout/list1"/>
    <dgm:cxn modelId="{29907DC2-8101-4819-9741-1AE2BB2FE926}" srcId="{9E088CEF-B500-42AA-B803-5522E019AB27}" destId="{1A005A5B-4966-445C-A115-0DE0660C727E}" srcOrd="1" destOrd="0" parTransId="{EAE62615-FC81-4D00-9175-200DDD444013}" sibTransId="{9CEC12ED-2899-4F23-A4CF-5723D5E13512}"/>
    <dgm:cxn modelId="{5F764A89-5E73-4A38-861B-31CBF53FC942}" type="presOf" srcId="{1A005A5B-4966-445C-A115-0DE0660C727E}" destId="{FEF06E94-A9DC-4A2A-8C3F-E064F5CFBA15}" srcOrd="0" destOrd="0" presId="urn:microsoft.com/office/officeart/2005/8/layout/list1"/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4BE0E5E8-4662-49A8-B9EF-148ECF9D24EA}" srcId="{9E088CEF-B500-42AA-B803-5522E019AB27}" destId="{3371DA5E-4B65-4CC5-BD12-41E2B1DAD758}" srcOrd="3" destOrd="0" parTransId="{E9CF991B-32AF-48D7-8414-8979A7DA54B0}" sibTransId="{97AF0BFA-1820-4249-919C-BDA99A4DB82C}"/>
    <dgm:cxn modelId="{275840C9-6019-45E3-ABE6-A0228DA44605}" srcId="{9E088CEF-B500-42AA-B803-5522E019AB27}" destId="{72669024-F967-4417-B72E-2FFD3106C405}" srcOrd="7" destOrd="0" parTransId="{E5C96D59-9979-4E2E-B0DB-8671F9F115FA}" sibTransId="{B8149C61-7155-4A54-A159-13D210708850}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89D799D4-B070-46CB-9D2B-78DF3D6AAF0E}" type="presOf" srcId="{4A980D43-5B3B-4C89-A719-511151C9CFF4}" destId="{97F96E60-A2C6-4642-9F7A-C70F76617F06}" srcOrd="0" destOrd="0" presId="urn:microsoft.com/office/officeart/2005/8/layout/list1"/>
    <dgm:cxn modelId="{FC49E1A1-DAF2-478D-85B9-75C6A35CFD31}" srcId="{9E088CEF-B500-42AA-B803-5522E019AB27}" destId="{C24B34A0-4445-4494-83B9-9406C6F7281E}" srcOrd="2" destOrd="0" parTransId="{26ABD1C0-2676-454A-B29B-5A983D4E07C2}" sibTransId="{EF833A85-0D53-40F2-8144-FFE766084E91}"/>
    <dgm:cxn modelId="{98986C7F-831C-4080-AD6A-F360A3487DE0}" type="presOf" srcId="{99C30B07-7297-40B1-857C-F4FC5652D2F5}" destId="{54632377-E273-4B2D-9ADB-3E3723CDBCFC}" srcOrd="0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07C065BF-B396-4231-A3D6-C4742BBBB5FE}" type="presParOf" srcId="{FEB2820F-BAAE-4580-8C8F-F539676547EE}" destId="{463A1F9E-522E-4220-90C3-D149AE8B1F3D}" srcOrd="4" destOrd="0" presId="urn:microsoft.com/office/officeart/2005/8/layout/list1"/>
    <dgm:cxn modelId="{CC028E9A-0A65-4B1D-B978-019998E7DF02}" type="presParOf" srcId="{463A1F9E-522E-4220-90C3-D149AE8B1F3D}" destId="{FEF06E94-A9DC-4A2A-8C3F-E064F5CFBA15}" srcOrd="0" destOrd="0" presId="urn:microsoft.com/office/officeart/2005/8/layout/list1"/>
    <dgm:cxn modelId="{171154F5-DE0F-4B67-A654-063C09917CAC}" type="presParOf" srcId="{463A1F9E-522E-4220-90C3-D149AE8B1F3D}" destId="{52A24481-0CB4-4CA2-9721-1FD88A620C13}" srcOrd="1" destOrd="0" presId="urn:microsoft.com/office/officeart/2005/8/layout/list1"/>
    <dgm:cxn modelId="{6C43267B-848C-4169-8E14-71E2FDF26CD9}" type="presParOf" srcId="{FEB2820F-BAAE-4580-8C8F-F539676547EE}" destId="{241198C4-1962-4C72-99B0-CFB421B2F081}" srcOrd="5" destOrd="0" presId="urn:microsoft.com/office/officeart/2005/8/layout/list1"/>
    <dgm:cxn modelId="{0A78AAE9-004D-4920-88DD-8461FFEA331D}" type="presParOf" srcId="{FEB2820F-BAAE-4580-8C8F-F539676547EE}" destId="{55ACA2CE-F966-4F08-A697-4025416F210C}" srcOrd="6" destOrd="0" presId="urn:microsoft.com/office/officeart/2005/8/layout/list1"/>
    <dgm:cxn modelId="{91466DC7-97A7-4EF3-8522-5BDE7558E16C}" type="presParOf" srcId="{FEB2820F-BAAE-4580-8C8F-F539676547EE}" destId="{E4040880-F16F-48E6-B74C-220823C7B89F}" srcOrd="7" destOrd="0" presId="urn:microsoft.com/office/officeart/2005/8/layout/list1"/>
    <dgm:cxn modelId="{44DF22AE-3791-4267-A1E5-2FD788B1448E}" type="presParOf" srcId="{FEB2820F-BAAE-4580-8C8F-F539676547EE}" destId="{2BAA210A-F4D8-4329-85F7-70D5980A6FC1}" srcOrd="8" destOrd="0" presId="urn:microsoft.com/office/officeart/2005/8/layout/list1"/>
    <dgm:cxn modelId="{06C25038-6CE8-412D-93D3-ABF293DDAA8D}" type="presParOf" srcId="{2BAA210A-F4D8-4329-85F7-70D5980A6FC1}" destId="{A3D26BA0-56CC-4E18-9A55-8063F6BA0805}" srcOrd="0" destOrd="0" presId="urn:microsoft.com/office/officeart/2005/8/layout/list1"/>
    <dgm:cxn modelId="{966B2AB0-CF2D-4E4D-B451-424C841629D0}" type="presParOf" srcId="{2BAA210A-F4D8-4329-85F7-70D5980A6FC1}" destId="{9BB77D50-D5F4-44F6-8A33-5BBA17D54926}" srcOrd="1" destOrd="0" presId="urn:microsoft.com/office/officeart/2005/8/layout/list1"/>
    <dgm:cxn modelId="{A966C832-6FA5-478C-A473-769D580513D4}" type="presParOf" srcId="{FEB2820F-BAAE-4580-8C8F-F539676547EE}" destId="{39820749-FA2D-4431-83CC-FBAC515A5FE4}" srcOrd="9" destOrd="0" presId="urn:microsoft.com/office/officeart/2005/8/layout/list1"/>
    <dgm:cxn modelId="{87FE132F-EFD0-4B77-BC37-425DE487EFB8}" type="presParOf" srcId="{FEB2820F-BAAE-4580-8C8F-F539676547EE}" destId="{D920C2D9-4D31-4B13-946D-25AD1A9DCC6D}" srcOrd="10" destOrd="0" presId="urn:microsoft.com/office/officeart/2005/8/layout/list1"/>
    <dgm:cxn modelId="{3D94E022-93D1-4EA4-BE5F-24DBFED7C5F1}" type="presParOf" srcId="{FEB2820F-BAAE-4580-8C8F-F539676547EE}" destId="{C6CD74B2-5E94-4F0A-B541-9351D01FF0EC}" srcOrd="11" destOrd="0" presId="urn:microsoft.com/office/officeart/2005/8/layout/list1"/>
    <dgm:cxn modelId="{C052F636-340F-450B-8BAF-52728F084C90}" type="presParOf" srcId="{FEB2820F-BAAE-4580-8C8F-F539676547EE}" destId="{1C5ED5F4-324C-425A-924F-CD9036480C74}" srcOrd="12" destOrd="0" presId="urn:microsoft.com/office/officeart/2005/8/layout/list1"/>
    <dgm:cxn modelId="{0611E329-CAFA-4FCF-ADDB-04D824B892EA}" type="presParOf" srcId="{1C5ED5F4-324C-425A-924F-CD9036480C74}" destId="{AC344D1F-A368-423F-A9E3-D1A15AA5360D}" srcOrd="0" destOrd="0" presId="urn:microsoft.com/office/officeart/2005/8/layout/list1"/>
    <dgm:cxn modelId="{8A569803-BB9F-4976-8805-DE22EC900CC8}" type="presParOf" srcId="{1C5ED5F4-324C-425A-924F-CD9036480C74}" destId="{35E27325-5C49-4AE1-ACBF-A053B23B4DF5}" srcOrd="1" destOrd="0" presId="urn:microsoft.com/office/officeart/2005/8/layout/list1"/>
    <dgm:cxn modelId="{FA1338DD-A1D5-4323-B081-3FFDF169D437}" type="presParOf" srcId="{FEB2820F-BAAE-4580-8C8F-F539676547EE}" destId="{E43A110F-21EB-4A97-A9B6-34EB6C9FC05A}" srcOrd="13" destOrd="0" presId="urn:microsoft.com/office/officeart/2005/8/layout/list1"/>
    <dgm:cxn modelId="{928C7960-924A-41F6-B58E-2A809E7C45C0}" type="presParOf" srcId="{FEB2820F-BAAE-4580-8C8F-F539676547EE}" destId="{FF8A439A-0E21-48C5-8F94-336EF4041CA9}" srcOrd="14" destOrd="0" presId="urn:microsoft.com/office/officeart/2005/8/layout/list1"/>
    <dgm:cxn modelId="{C4682F82-A220-43DF-B378-418B76233153}" type="presParOf" srcId="{FEB2820F-BAAE-4580-8C8F-F539676547EE}" destId="{2F5CE794-EE12-49DE-A701-3B485EC068CD}" srcOrd="15" destOrd="0" presId="urn:microsoft.com/office/officeart/2005/8/layout/list1"/>
    <dgm:cxn modelId="{B0700696-E314-4EAD-AD68-C1304B21AAE7}" type="presParOf" srcId="{FEB2820F-BAAE-4580-8C8F-F539676547EE}" destId="{61E43A10-F716-4DD8-B269-1E79D0325FED}" srcOrd="16" destOrd="0" presId="urn:microsoft.com/office/officeart/2005/8/layout/list1"/>
    <dgm:cxn modelId="{8067D66A-62E5-49C5-A16B-9D8F760518EB}" type="presParOf" srcId="{61E43A10-F716-4DD8-B269-1E79D0325FED}" destId="{061C59AC-6BC5-4AD3-A628-FC28AF907751}" srcOrd="0" destOrd="0" presId="urn:microsoft.com/office/officeart/2005/8/layout/list1"/>
    <dgm:cxn modelId="{AC3BD953-A7CC-477C-B8D6-04EE0EE7C746}" type="presParOf" srcId="{61E43A10-F716-4DD8-B269-1E79D0325FED}" destId="{5B0D1EB3-32EF-4E36-AB26-44D7F2BF692E}" srcOrd="1" destOrd="0" presId="urn:microsoft.com/office/officeart/2005/8/layout/list1"/>
    <dgm:cxn modelId="{7492D4E4-6539-4B4C-A829-8A841E9DEA3E}" type="presParOf" srcId="{FEB2820F-BAAE-4580-8C8F-F539676547EE}" destId="{23CB1C83-B24F-4416-BA13-D960A4003A49}" srcOrd="17" destOrd="0" presId="urn:microsoft.com/office/officeart/2005/8/layout/list1"/>
    <dgm:cxn modelId="{43E0BE8E-5D30-4263-A15B-8585F9B5C19F}" type="presParOf" srcId="{FEB2820F-BAAE-4580-8C8F-F539676547EE}" destId="{EF1F4E7C-9B61-430F-9AF8-21F0037D75F3}" srcOrd="18" destOrd="0" presId="urn:microsoft.com/office/officeart/2005/8/layout/list1"/>
    <dgm:cxn modelId="{B80DFC13-CEF5-4126-BDAE-0C2AD5EEBEF3}" type="presParOf" srcId="{FEB2820F-BAAE-4580-8C8F-F539676547EE}" destId="{6C7EE4B3-8613-4AB7-8C75-8CC4D3529B6E}" srcOrd="19" destOrd="0" presId="urn:microsoft.com/office/officeart/2005/8/layout/list1"/>
    <dgm:cxn modelId="{87B03395-2FB0-4542-88AF-8B717DE8B42D}" type="presParOf" srcId="{FEB2820F-BAAE-4580-8C8F-F539676547EE}" destId="{FC0F2CF5-3476-47A9-BDC3-9892206B27B5}" srcOrd="20" destOrd="0" presId="urn:microsoft.com/office/officeart/2005/8/layout/list1"/>
    <dgm:cxn modelId="{8BB8E153-BBEE-4824-ACFC-D29C6AB32671}" type="presParOf" srcId="{FC0F2CF5-3476-47A9-BDC3-9892206B27B5}" destId="{97F96E60-A2C6-4642-9F7A-C70F76617F06}" srcOrd="0" destOrd="0" presId="urn:microsoft.com/office/officeart/2005/8/layout/list1"/>
    <dgm:cxn modelId="{B8CAC8C4-3100-4E0A-A77F-4AC7CCADD7FD}" type="presParOf" srcId="{FC0F2CF5-3476-47A9-BDC3-9892206B27B5}" destId="{59D3FDC0-157B-47BD-A466-644C79AE9AF8}" srcOrd="1" destOrd="0" presId="urn:microsoft.com/office/officeart/2005/8/layout/list1"/>
    <dgm:cxn modelId="{759ED7FC-8D07-4C0A-94E1-BFCCDEC7D551}" type="presParOf" srcId="{FEB2820F-BAAE-4580-8C8F-F539676547EE}" destId="{89EAAE11-EEC5-48CF-9353-9B221DBD97C1}" srcOrd="21" destOrd="0" presId="urn:microsoft.com/office/officeart/2005/8/layout/list1"/>
    <dgm:cxn modelId="{4945D224-F8E9-4944-B866-663B58AE9D28}" type="presParOf" srcId="{FEB2820F-BAAE-4580-8C8F-F539676547EE}" destId="{42741EB5-D2DB-4318-BDED-21B67BD7ABC1}" srcOrd="22" destOrd="0" presId="urn:microsoft.com/office/officeart/2005/8/layout/list1"/>
    <dgm:cxn modelId="{85641B99-70D3-40DB-A9DD-38BF6DBAAD89}" type="presParOf" srcId="{FEB2820F-BAAE-4580-8C8F-F539676547EE}" destId="{C16606CA-1015-4A47-930A-FA8484BAB965}" srcOrd="23" destOrd="0" presId="urn:microsoft.com/office/officeart/2005/8/layout/list1"/>
    <dgm:cxn modelId="{003CD36D-8CE5-4769-A14E-999ECCB0F23F}" type="presParOf" srcId="{FEB2820F-BAAE-4580-8C8F-F539676547EE}" destId="{1E4397B2-8C2A-4EC6-BA9C-4B7E2BFD87D5}" srcOrd="24" destOrd="0" presId="urn:microsoft.com/office/officeart/2005/8/layout/list1"/>
    <dgm:cxn modelId="{6C551600-14FE-444A-8E85-27302D7C9D78}" type="presParOf" srcId="{1E4397B2-8C2A-4EC6-BA9C-4B7E2BFD87D5}" destId="{54632377-E273-4B2D-9ADB-3E3723CDBCFC}" srcOrd="0" destOrd="0" presId="urn:microsoft.com/office/officeart/2005/8/layout/list1"/>
    <dgm:cxn modelId="{961D3C25-EAD1-408B-BA12-626D3B78ED4C}" type="presParOf" srcId="{1E4397B2-8C2A-4EC6-BA9C-4B7E2BFD87D5}" destId="{843230F2-1A19-4062-AF00-89BF6B16D15A}" srcOrd="1" destOrd="0" presId="urn:microsoft.com/office/officeart/2005/8/layout/list1"/>
    <dgm:cxn modelId="{785E8F5D-F66E-4B7A-AB46-E1672D3E7C64}" type="presParOf" srcId="{FEB2820F-BAAE-4580-8C8F-F539676547EE}" destId="{64E94FCD-E814-47DC-B985-A64075396A08}" srcOrd="25" destOrd="0" presId="urn:microsoft.com/office/officeart/2005/8/layout/list1"/>
    <dgm:cxn modelId="{5EB1468E-BBC0-4755-A9B4-8C40AEE7A71E}" type="presParOf" srcId="{FEB2820F-BAAE-4580-8C8F-F539676547EE}" destId="{19D03ABE-9579-4211-BC24-1DBCE2B3674C}" srcOrd="26" destOrd="0" presId="urn:microsoft.com/office/officeart/2005/8/layout/list1"/>
    <dgm:cxn modelId="{21A23119-4797-44D2-AD43-085F28D78852}" type="presParOf" srcId="{FEB2820F-BAAE-4580-8C8F-F539676547EE}" destId="{776D33A7-3728-439A-BE51-543DAD52FF8D}" srcOrd="27" destOrd="0" presId="urn:microsoft.com/office/officeart/2005/8/layout/list1"/>
    <dgm:cxn modelId="{A25406CB-9EAD-4B8D-954E-254AB86734C4}" type="presParOf" srcId="{FEB2820F-BAAE-4580-8C8F-F539676547EE}" destId="{46240A6D-B727-4765-A6D3-998C91CFBF02}" srcOrd="28" destOrd="0" presId="urn:microsoft.com/office/officeart/2005/8/layout/list1"/>
    <dgm:cxn modelId="{D46D559F-E2A7-447F-B6C2-9229BC7463A1}" type="presParOf" srcId="{46240A6D-B727-4765-A6D3-998C91CFBF02}" destId="{AD10507F-057B-415F-BB8A-7F00E4226743}" srcOrd="0" destOrd="0" presId="urn:microsoft.com/office/officeart/2005/8/layout/list1"/>
    <dgm:cxn modelId="{1B60C003-B952-4330-A049-C28149FEC43C}" type="presParOf" srcId="{46240A6D-B727-4765-A6D3-998C91CFBF02}" destId="{6CFC0128-7018-4AF5-8D04-4FED455F5586}" srcOrd="1" destOrd="0" presId="urn:microsoft.com/office/officeart/2005/8/layout/list1"/>
    <dgm:cxn modelId="{CAA9D76E-4C61-494A-AFEE-2F051C56FC8D}" type="presParOf" srcId="{FEB2820F-BAAE-4580-8C8F-F539676547EE}" destId="{02D296A4-DBF5-4C14-AC70-CF90ACBA6869}" srcOrd="29" destOrd="0" presId="urn:microsoft.com/office/officeart/2005/8/layout/list1"/>
    <dgm:cxn modelId="{F49EC7A6-290C-4262-8E0E-362AFEE5429A}" type="presParOf" srcId="{FEB2820F-BAAE-4580-8C8F-F539676547EE}" destId="{615B6B72-70CC-48BE-8CCA-66D0DD077A5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2941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131740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1. JS Introduction</a:t>
          </a:r>
          <a:endParaRPr lang="en-US" sz="1100" kern="1200" dirty="0"/>
        </a:p>
      </dsp:txBody>
      <dsp:txXfrm>
        <a:off x="463209" y="147592"/>
        <a:ext cx="6231301" cy="293016"/>
      </dsp:txXfrm>
    </dsp:sp>
    <dsp:sp modelId="{55ACA2CE-F966-4F08-A697-4025416F210C}">
      <dsp:nvSpPr>
        <dsp:cNvPr id="0" name=""/>
        <dsp:cNvSpPr/>
      </dsp:nvSpPr>
      <dsp:spPr>
        <a:xfrm>
          <a:off x="0" y="7930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4481-0CB4-4CA2-9721-1FD88A620C13}">
      <dsp:nvSpPr>
        <dsp:cNvPr id="0" name=""/>
        <dsp:cNvSpPr/>
      </dsp:nvSpPr>
      <dsp:spPr>
        <a:xfrm>
          <a:off x="447357" y="6307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2. JS Syntax</a:t>
          </a:r>
          <a:endParaRPr lang="en-US" sz="1100" kern="1200" dirty="0"/>
        </a:p>
      </dsp:txBody>
      <dsp:txXfrm>
        <a:off x="463209" y="646553"/>
        <a:ext cx="6231301" cy="293016"/>
      </dsp:txXfrm>
    </dsp:sp>
    <dsp:sp modelId="{D920C2D9-4D31-4B13-946D-25AD1A9DCC6D}">
      <dsp:nvSpPr>
        <dsp:cNvPr id="0" name=""/>
        <dsp:cNvSpPr/>
      </dsp:nvSpPr>
      <dsp:spPr>
        <a:xfrm>
          <a:off x="0" y="12920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77D50-D5F4-44F6-8A33-5BBA17D54926}">
      <dsp:nvSpPr>
        <dsp:cNvPr id="0" name=""/>
        <dsp:cNvSpPr/>
      </dsp:nvSpPr>
      <dsp:spPr>
        <a:xfrm>
          <a:off x="447357" y="11296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3. JS Statements</a:t>
          </a:r>
        </a:p>
      </dsp:txBody>
      <dsp:txXfrm>
        <a:off x="463209" y="1145513"/>
        <a:ext cx="6231301" cy="293016"/>
      </dsp:txXfrm>
    </dsp:sp>
    <dsp:sp modelId="{FF8A439A-0E21-48C5-8F94-336EF4041CA9}">
      <dsp:nvSpPr>
        <dsp:cNvPr id="0" name=""/>
        <dsp:cNvSpPr/>
      </dsp:nvSpPr>
      <dsp:spPr>
        <a:xfrm>
          <a:off x="0" y="179098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27325-5C49-4AE1-ACBF-A053B23B4DF5}">
      <dsp:nvSpPr>
        <dsp:cNvPr id="0" name=""/>
        <dsp:cNvSpPr/>
      </dsp:nvSpPr>
      <dsp:spPr>
        <a:xfrm>
          <a:off x="447357" y="162862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4. JS Comments</a:t>
          </a:r>
        </a:p>
      </dsp:txBody>
      <dsp:txXfrm>
        <a:off x="463209" y="1644473"/>
        <a:ext cx="6231301" cy="293016"/>
      </dsp:txXfrm>
    </dsp:sp>
    <dsp:sp modelId="{EF1F4E7C-9B61-430F-9AF8-21F0037D75F3}">
      <dsp:nvSpPr>
        <dsp:cNvPr id="0" name=""/>
        <dsp:cNvSpPr/>
      </dsp:nvSpPr>
      <dsp:spPr>
        <a:xfrm>
          <a:off x="0" y="228994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D1EB3-32EF-4E36-AB26-44D7F2BF692E}">
      <dsp:nvSpPr>
        <dsp:cNvPr id="0" name=""/>
        <dsp:cNvSpPr/>
      </dsp:nvSpPr>
      <dsp:spPr>
        <a:xfrm>
          <a:off x="447357" y="212758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5. JS Variables</a:t>
          </a:r>
        </a:p>
      </dsp:txBody>
      <dsp:txXfrm>
        <a:off x="463209" y="2143433"/>
        <a:ext cx="6231301" cy="293016"/>
      </dsp:txXfrm>
    </dsp:sp>
    <dsp:sp modelId="{42741EB5-D2DB-4318-BDED-21B67BD7ABC1}">
      <dsp:nvSpPr>
        <dsp:cNvPr id="0" name=""/>
        <dsp:cNvSpPr/>
      </dsp:nvSpPr>
      <dsp:spPr>
        <a:xfrm>
          <a:off x="0" y="278890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3FDC0-157B-47BD-A466-644C79AE9AF8}">
      <dsp:nvSpPr>
        <dsp:cNvPr id="0" name=""/>
        <dsp:cNvSpPr/>
      </dsp:nvSpPr>
      <dsp:spPr>
        <a:xfrm>
          <a:off x="447357" y="262654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6. JS Operators</a:t>
          </a:r>
        </a:p>
      </dsp:txBody>
      <dsp:txXfrm>
        <a:off x="463209" y="2642393"/>
        <a:ext cx="6231301" cy="293016"/>
      </dsp:txXfrm>
    </dsp:sp>
    <dsp:sp modelId="{19D03ABE-9579-4211-BC24-1DBCE2B3674C}">
      <dsp:nvSpPr>
        <dsp:cNvPr id="0" name=""/>
        <dsp:cNvSpPr/>
      </dsp:nvSpPr>
      <dsp:spPr>
        <a:xfrm>
          <a:off x="0" y="328786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230F2-1A19-4062-AF00-89BF6B16D15A}">
      <dsp:nvSpPr>
        <dsp:cNvPr id="0" name=""/>
        <dsp:cNvSpPr/>
      </dsp:nvSpPr>
      <dsp:spPr>
        <a:xfrm>
          <a:off x="447357" y="312550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7. JS Arithmetic</a:t>
          </a:r>
        </a:p>
      </dsp:txBody>
      <dsp:txXfrm>
        <a:off x="463209" y="3141353"/>
        <a:ext cx="6231301" cy="293016"/>
      </dsp:txXfrm>
    </dsp:sp>
    <dsp:sp modelId="{615B6B72-70CC-48BE-8CCA-66D0DD077A5D}">
      <dsp:nvSpPr>
        <dsp:cNvPr id="0" name=""/>
        <dsp:cNvSpPr/>
      </dsp:nvSpPr>
      <dsp:spPr>
        <a:xfrm>
          <a:off x="0" y="3786821"/>
          <a:ext cx="894715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C0128-7018-4AF5-8D04-4FED455F5586}">
      <dsp:nvSpPr>
        <dsp:cNvPr id="0" name=""/>
        <dsp:cNvSpPr/>
      </dsp:nvSpPr>
      <dsp:spPr>
        <a:xfrm>
          <a:off x="447357" y="3624461"/>
          <a:ext cx="6263005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8. JS Assignment</a:t>
          </a:r>
        </a:p>
      </dsp:txBody>
      <dsp:txXfrm>
        <a:off x="463209" y="3640313"/>
        <a:ext cx="6231301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put a number in quotes, it will be treated as a text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a variable in JavaScript is called "declaring" a variable. </a:t>
            </a:r>
          </a:p>
          <a:p>
            <a:r>
              <a:rPr lang="en-US" dirty="0" smtClean="0"/>
              <a:t>It's a good programming practice to declare all variables at the beginning of a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put a number in quotes, the rest of the numbers will be treated as strings, and concatenated.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addition assignment</a:t>
            </a:r>
            <a:r>
              <a:rPr lang="en-US" dirty="0" smtClean="0"/>
              <a:t> operator (+=) adds a value to a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6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add a number and a string, the result will be a string!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examples above uses 4 bits unsigned examples. But JavaScript uses 32-bit signed numbers.</a:t>
            </a:r>
            <a:br>
              <a:rPr lang="en-US" dirty="0" smtClean="0"/>
            </a:br>
            <a:r>
              <a:rPr lang="en-US" dirty="0" smtClean="0"/>
              <a:t>Because of this, in JavaScript, ~ 5 will not return 10. It will return -6.</a:t>
            </a:r>
            <a:br>
              <a:rPr lang="en-US" dirty="0" smtClean="0"/>
            </a:br>
            <a:r>
              <a:rPr lang="en-US" dirty="0" smtClean="0"/>
              <a:t>~00000000000000000000000000000101 will return 11111111111111111111111111111010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Expressions in parentheses are fully computed before the value is used in the rest of the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example uses the method to "find" an HTML element (with id="demo") and changes the element content (</a:t>
            </a:r>
            <a:r>
              <a:rPr lang="en-US" b="1" dirty="0" err="1" smtClean="0"/>
              <a:t>innerHTML</a:t>
            </a:r>
            <a:r>
              <a:rPr lang="en-US" dirty="0" smtClean="0"/>
              <a:t>) to "Hello JavaScript":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Placing scripts at the bottom of the &lt;body&gt; element improves the display speed, because script compilation slows down the display.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2. </a:t>
            </a:r>
            <a:r>
              <a:rPr lang="vi-VN" sz="4000" dirty="0"/>
              <a:t>JS Syntax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38932"/>
            <a:ext cx="8946541" cy="4195481"/>
          </a:xfrm>
        </p:spPr>
        <p:txBody>
          <a:bodyPr>
            <a:normAutofit/>
          </a:bodyPr>
          <a:lstStyle/>
          <a:p>
            <a:pPr marL="400050"/>
            <a:r>
              <a:rPr lang="vi-VN" dirty="0" smtClean="0"/>
              <a:t>Comments</a:t>
            </a:r>
          </a:p>
          <a:p>
            <a:pPr marL="800100" lvl="1"/>
            <a:r>
              <a:rPr lang="en-US" dirty="0"/>
              <a:t>Code after double slashes </a:t>
            </a:r>
            <a:r>
              <a:rPr lang="en-US" b="1" dirty="0"/>
              <a:t>//</a:t>
            </a:r>
            <a:r>
              <a:rPr lang="en-US" dirty="0"/>
              <a:t> or between </a:t>
            </a:r>
            <a:r>
              <a:rPr lang="en-US" b="1" dirty="0"/>
              <a:t>/*</a:t>
            </a:r>
            <a:r>
              <a:rPr lang="en-US" dirty="0"/>
              <a:t> and </a:t>
            </a:r>
            <a:r>
              <a:rPr lang="en-US" b="1" dirty="0"/>
              <a:t>*/</a:t>
            </a:r>
            <a:r>
              <a:rPr lang="en-US" dirty="0"/>
              <a:t> is treated as a </a:t>
            </a:r>
            <a:r>
              <a:rPr lang="en-US" b="1" dirty="0"/>
              <a:t>comment</a:t>
            </a:r>
            <a:r>
              <a:rPr lang="en-US" dirty="0" smtClean="0"/>
              <a:t>.</a:t>
            </a:r>
            <a:endParaRPr lang="vi-VN" dirty="0" smtClean="0"/>
          </a:p>
          <a:p>
            <a:pPr marL="800100" lvl="1"/>
            <a:r>
              <a:rPr lang="en-US" dirty="0"/>
              <a:t>Comments are ignored, and will not be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2. </a:t>
            </a:r>
            <a:r>
              <a:rPr lang="vi-VN" sz="4000" dirty="0"/>
              <a:t>JS Syntax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Identifiers</a:t>
            </a:r>
            <a:endParaRPr lang="vi-VN" b="1" dirty="0" smtClean="0"/>
          </a:p>
          <a:p>
            <a:pPr lvl="1"/>
            <a:r>
              <a:rPr lang="en-US" dirty="0" smtClean="0"/>
              <a:t>Names</a:t>
            </a:r>
            <a:endParaRPr lang="vi-VN" dirty="0"/>
          </a:p>
          <a:p>
            <a:pPr lvl="2"/>
            <a:r>
              <a:rPr lang="vi-VN" dirty="0" smtClean="0"/>
              <a:t>Variables</a:t>
            </a:r>
          </a:p>
          <a:p>
            <a:pPr lvl="2"/>
            <a:r>
              <a:rPr lang="vi-VN" dirty="0" smtClean="0"/>
              <a:t>Keywords</a:t>
            </a:r>
          </a:p>
          <a:p>
            <a:pPr lvl="2"/>
            <a:r>
              <a:rPr lang="vi-VN" dirty="0" smtClean="0"/>
              <a:t>Functions</a:t>
            </a:r>
          </a:p>
          <a:p>
            <a:pPr lvl="2"/>
            <a:r>
              <a:rPr lang="vi-VN" dirty="0" smtClean="0"/>
              <a:t>Labels</a:t>
            </a:r>
          </a:p>
          <a:p>
            <a:pPr lvl="1"/>
            <a:r>
              <a:rPr lang="en-US" dirty="0"/>
              <a:t>The rules for legal names are much the same in most programming languages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First character</a:t>
            </a:r>
          </a:p>
          <a:p>
            <a:pPr lvl="2"/>
            <a:r>
              <a:rPr lang="vi-VN" dirty="0" smtClean="0"/>
              <a:t>Letter</a:t>
            </a:r>
          </a:p>
          <a:p>
            <a:pPr lvl="2"/>
            <a:r>
              <a:rPr lang="vi-VN" dirty="0" smtClean="0"/>
              <a:t>Underscore </a:t>
            </a:r>
            <a:r>
              <a:rPr lang="en-US" dirty="0"/>
              <a:t>(_)</a:t>
            </a:r>
            <a:endParaRPr lang="vi-VN" dirty="0" smtClean="0"/>
          </a:p>
          <a:p>
            <a:pPr lvl="2"/>
            <a:r>
              <a:rPr lang="vi-VN" dirty="0" smtClean="0"/>
              <a:t>Dollar sign </a:t>
            </a:r>
            <a:r>
              <a:rPr lang="en-US" dirty="0" smtClean="0"/>
              <a:t>($)</a:t>
            </a:r>
            <a:endParaRPr lang="vi-VN" dirty="0" smtClean="0"/>
          </a:p>
          <a:p>
            <a:pPr lvl="1"/>
            <a:r>
              <a:rPr lang="en-US" dirty="0"/>
              <a:t>Subsequent </a:t>
            </a:r>
            <a:r>
              <a:rPr lang="en-US" dirty="0" smtClean="0"/>
              <a:t>characters</a:t>
            </a:r>
            <a:endParaRPr lang="vi-VN" dirty="0"/>
          </a:p>
          <a:p>
            <a:pPr lvl="2"/>
            <a:r>
              <a:rPr lang="vi-VN" dirty="0" smtClean="0"/>
              <a:t>Letters</a:t>
            </a:r>
          </a:p>
          <a:p>
            <a:pPr lvl="2"/>
            <a:r>
              <a:rPr lang="vi-VN" dirty="0" smtClean="0"/>
              <a:t>Digits</a:t>
            </a:r>
          </a:p>
          <a:p>
            <a:pPr lvl="2"/>
            <a:r>
              <a:rPr lang="vi-VN" dirty="0" smtClean="0"/>
              <a:t>Underscores</a:t>
            </a:r>
          </a:p>
          <a:p>
            <a:pPr lvl="2"/>
            <a:r>
              <a:rPr lang="vi-VN" dirty="0" smtClean="0"/>
              <a:t>Dollar signs</a:t>
            </a:r>
          </a:p>
          <a:p>
            <a:pPr lvl="1"/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JS Syntax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670" y="2052918"/>
            <a:ext cx="7212356" cy="4195481"/>
          </a:xfrm>
        </p:spPr>
        <p:txBody>
          <a:bodyPr>
            <a:normAutofit/>
          </a:bodyPr>
          <a:lstStyle/>
          <a:p>
            <a:r>
              <a:rPr lang="vi-VN" dirty="0" smtClean="0"/>
              <a:t>Case sensitive</a:t>
            </a:r>
          </a:p>
          <a:p>
            <a:pPr lvl="1"/>
            <a:r>
              <a:rPr lang="en-US" dirty="0"/>
              <a:t>The variables </a:t>
            </a:r>
            <a:r>
              <a:rPr lang="en-US" b="1" dirty="0" err="1"/>
              <a:t>lastName</a:t>
            </a:r>
            <a:r>
              <a:rPr lang="en-US" dirty="0"/>
              <a:t> and </a:t>
            </a:r>
            <a:r>
              <a:rPr lang="en-US" b="1" dirty="0" err="1"/>
              <a:t>lastname</a:t>
            </a:r>
            <a:r>
              <a:rPr lang="en-US" dirty="0"/>
              <a:t>, are two different variables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JavaScript does not interpret </a:t>
            </a:r>
            <a:r>
              <a:rPr lang="en-US" b="1" dirty="0"/>
              <a:t>VAR</a:t>
            </a:r>
            <a:r>
              <a:rPr lang="en-US" dirty="0"/>
              <a:t> or </a:t>
            </a:r>
            <a:r>
              <a:rPr lang="en-US" b="1" dirty="0" err="1"/>
              <a:t>Var</a:t>
            </a:r>
            <a:r>
              <a:rPr lang="en-US" dirty="0"/>
              <a:t> as the keyword </a:t>
            </a:r>
            <a:r>
              <a:rPr lang="en-US" b="1" dirty="0"/>
              <a:t>var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vi-VN" dirty="0" smtClean="0"/>
              <a:t>Camel case</a:t>
            </a:r>
          </a:p>
          <a:p>
            <a:pPr lvl="1"/>
            <a:r>
              <a:rPr lang="en-US" dirty="0"/>
              <a:t>JavaScript programmers tend to use camel case that starts with a lowercase </a:t>
            </a:r>
            <a:r>
              <a:rPr lang="en-US" dirty="0" smtClean="0"/>
              <a:t>letter</a:t>
            </a:r>
            <a:endParaRPr lang="vi-VN" dirty="0" smtClean="0"/>
          </a:p>
          <a:p>
            <a:pPr lvl="1"/>
            <a:r>
              <a:rPr lang="vi-VN" dirty="0" smtClean="0"/>
              <a:t>Ex: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masterCard</a:t>
            </a:r>
            <a:r>
              <a:rPr lang="en-US" dirty="0"/>
              <a:t>, </a:t>
            </a:r>
            <a:r>
              <a:rPr lang="en-US" dirty="0" err="1"/>
              <a:t>interCity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JS Syntax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Character Set</a:t>
            </a:r>
          </a:p>
          <a:p>
            <a:pPr lvl="1"/>
            <a:r>
              <a:rPr lang="en-US" b="1" dirty="0"/>
              <a:t>Unicode</a:t>
            </a:r>
            <a:r>
              <a:rPr lang="en-US" dirty="0"/>
              <a:t> </a:t>
            </a:r>
            <a:endParaRPr lang="vi-VN" dirty="0" smtClean="0"/>
          </a:p>
          <a:p>
            <a:pPr lvl="2"/>
            <a:r>
              <a:rPr lang="en-US" dirty="0" smtClean="0"/>
              <a:t>Characters</a:t>
            </a:r>
            <a:endParaRPr lang="vi-VN" dirty="0" smtClean="0"/>
          </a:p>
          <a:p>
            <a:pPr lvl="2"/>
            <a:r>
              <a:rPr lang="en-US" dirty="0" smtClean="0"/>
              <a:t>Punctuations</a:t>
            </a:r>
            <a:endParaRPr lang="vi-VN" dirty="0"/>
          </a:p>
          <a:p>
            <a:pPr lvl="2"/>
            <a:r>
              <a:rPr lang="vi-VN" dirty="0" smtClean="0"/>
              <a:t>S</a:t>
            </a:r>
            <a:r>
              <a:rPr lang="en-US" dirty="0" err="1" smtClean="0"/>
              <a:t>ymbols</a:t>
            </a:r>
            <a:r>
              <a:rPr lang="en-US" dirty="0" smtClean="0"/>
              <a:t> </a:t>
            </a:r>
            <a:endParaRPr lang="vi-VN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</a:t>
            </a:r>
            <a:r>
              <a:rPr lang="en-US" dirty="0" smtClean="0"/>
              <a:t>J</a:t>
            </a:r>
            <a:r>
              <a:rPr lang="vi-V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Statements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Statements</a:t>
            </a:r>
          </a:p>
          <a:p>
            <a:pPr lvl="1"/>
            <a:r>
              <a:rPr lang="en-US" dirty="0"/>
              <a:t>"instructions" to be "</a:t>
            </a:r>
            <a:r>
              <a:rPr lang="en-US" dirty="0" smtClean="0"/>
              <a:t>executed«</a:t>
            </a:r>
            <a:endParaRPr lang="vi-VN" dirty="0" smtClean="0"/>
          </a:p>
          <a:p>
            <a:r>
              <a:rPr lang="en-US" b="1" dirty="0" smtClean="0"/>
              <a:t>Programs</a:t>
            </a:r>
            <a:endParaRPr lang="en-US" b="1" dirty="0"/>
          </a:p>
          <a:p>
            <a:pPr lvl="1"/>
            <a:r>
              <a:rPr lang="en-US" dirty="0" smtClean="0"/>
              <a:t>Most </a:t>
            </a:r>
            <a:r>
              <a:rPr lang="en-US" dirty="0"/>
              <a:t>JavaScript programs contain many JavaScript statements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The statements are executed, one by one, in the same order as they are written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b="1" dirty="0" smtClean="0"/>
              <a:t>Semicolons ;</a:t>
            </a:r>
            <a:endParaRPr lang="vi-VN" b="1" dirty="0" smtClean="0"/>
          </a:p>
          <a:p>
            <a:pPr lvl="1"/>
            <a:r>
              <a:rPr lang="en-US" dirty="0"/>
              <a:t>Semicolons separate JavaScript statements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Add a semicolon at the end of each executable </a:t>
            </a:r>
            <a:r>
              <a:rPr lang="en-US" dirty="0" smtClean="0"/>
              <a:t>statement</a:t>
            </a:r>
            <a:endParaRPr lang="vi-VN" dirty="0" smtClean="0"/>
          </a:p>
          <a:p>
            <a:pPr lvl="1"/>
            <a:r>
              <a:rPr lang="en-US" dirty="0"/>
              <a:t>When separated by semicolons, multiple statements on one line are allowed</a:t>
            </a:r>
            <a:endParaRPr lang="en-US" b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r>
              <a:rPr lang="vi-VN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b="1" dirty="0"/>
              <a:t>White Space</a:t>
            </a:r>
          </a:p>
          <a:p>
            <a:pPr lvl="1"/>
            <a:r>
              <a:rPr lang="en-US" dirty="0"/>
              <a:t>ignores multiple </a:t>
            </a:r>
            <a:r>
              <a:rPr lang="en-US" dirty="0" smtClean="0"/>
              <a:t>spaces</a:t>
            </a:r>
            <a:endParaRPr lang="vi-VN" dirty="0" smtClean="0"/>
          </a:p>
          <a:p>
            <a:pPr lvl="1"/>
            <a:r>
              <a:rPr lang="en-US" dirty="0"/>
              <a:t>add white space to your script to make it more </a:t>
            </a:r>
            <a:r>
              <a:rPr lang="en-US" dirty="0" smtClean="0"/>
              <a:t>readable</a:t>
            </a:r>
            <a:endParaRPr lang="vi-VN" dirty="0" smtClean="0"/>
          </a:p>
          <a:p>
            <a:pPr lvl="1"/>
            <a:r>
              <a:rPr lang="en-US" dirty="0"/>
              <a:t>A good practice is to put spaces around operators ( = + - * / </a:t>
            </a:r>
            <a:r>
              <a:rPr lang="en-US" dirty="0" smtClean="0"/>
              <a:t>)</a:t>
            </a:r>
            <a:endParaRPr lang="vi-VN" dirty="0" smtClean="0"/>
          </a:p>
          <a:p>
            <a:r>
              <a:rPr lang="en-US" b="1" dirty="0" smtClean="0"/>
              <a:t>Line </a:t>
            </a:r>
            <a:r>
              <a:rPr lang="en-US" b="1" dirty="0"/>
              <a:t>Length and Line </a:t>
            </a:r>
            <a:r>
              <a:rPr lang="en-US" b="1" dirty="0" smtClean="0"/>
              <a:t>Breaks</a:t>
            </a:r>
            <a:endParaRPr lang="vi-VN" b="1" dirty="0" smtClean="0"/>
          </a:p>
          <a:p>
            <a:pPr lvl="1"/>
            <a:r>
              <a:rPr lang="en-US" dirty="0"/>
              <a:t>For best readability, programmers often like to avoid code lines longer than 80 characters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If a JavaScript statement does not fit on one line, the best place to break it, is after an operator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Statements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Blocks</a:t>
            </a:r>
          </a:p>
          <a:p>
            <a:pPr lvl="1"/>
            <a:r>
              <a:rPr lang="en-US" dirty="0"/>
              <a:t>grouped together in code blocks, inside curly brackets </a:t>
            </a:r>
            <a:r>
              <a:rPr lang="en-US" dirty="0" smtClean="0"/>
              <a:t>{...}</a:t>
            </a:r>
            <a:endParaRPr lang="vi-VN" dirty="0" smtClean="0"/>
          </a:p>
          <a:p>
            <a:pPr lvl="1"/>
            <a:r>
              <a:rPr lang="en-US" dirty="0"/>
              <a:t>define statements to be executed </a:t>
            </a:r>
            <a:r>
              <a:rPr lang="en-US" dirty="0" smtClean="0"/>
              <a:t>together</a:t>
            </a:r>
            <a:endParaRPr lang="vi-VN" dirty="0" smtClean="0"/>
          </a:p>
          <a:p>
            <a:pPr lvl="1"/>
            <a:r>
              <a:rPr lang="en-US" dirty="0"/>
              <a:t>One place you will find statements grouped together in blocks, is in JavaScript functions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J</a:t>
            </a:r>
            <a:r>
              <a:rPr lang="vi-VN" dirty="0"/>
              <a:t>S</a:t>
            </a:r>
            <a:r>
              <a:rPr lang="en-US" dirty="0"/>
              <a:t> Statements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4195481"/>
          </a:xfrm>
        </p:spPr>
        <p:txBody>
          <a:bodyPr/>
          <a:lstStyle/>
          <a:p>
            <a:r>
              <a:rPr lang="en-US" b="1" dirty="0"/>
              <a:t>Keywords</a:t>
            </a:r>
          </a:p>
          <a:p>
            <a:pPr lvl="1"/>
            <a:r>
              <a:rPr lang="en-US" dirty="0"/>
              <a:t>JavaScript statements often start with a </a:t>
            </a:r>
            <a:r>
              <a:rPr lang="en-US" b="1" dirty="0"/>
              <a:t>keyword</a:t>
            </a:r>
            <a:r>
              <a:rPr lang="en-US" dirty="0"/>
              <a:t> to identify the JavaScript action to be </a:t>
            </a:r>
            <a:r>
              <a:rPr lang="en-US" dirty="0" smtClean="0"/>
              <a:t>performed</a:t>
            </a:r>
            <a:endParaRPr lang="vi-VN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keywords are reserved words. Reserved words cannot be used as names for variables</a:t>
            </a:r>
            <a:r>
              <a:rPr lang="en-US" dirty="0" smtClean="0"/>
              <a:t>.</a:t>
            </a:r>
          </a:p>
          <a:p>
            <a:pPr lvl="1"/>
            <a:r>
              <a:rPr lang="vi-VN" dirty="0"/>
              <a:t>List of some keywords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35756"/>
              </p:ext>
            </p:extLst>
          </p:nvPr>
        </p:nvGraphicFramePr>
        <p:xfrm>
          <a:off x="2308194" y="3382391"/>
          <a:ext cx="7069586" cy="3302865"/>
        </p:xfrm>
        <a:graphic>
          <a:graphicData uri="http://schemas.openxmlformats.org/drawingml/2006/table">
            <a:tbl>
              <a:tblPr/>
              <a:tblGrid>
                <a:gridCol w="1228321"/>
                <a:gridCol w="5841265"/>
              </a:tblGrid>
              <a:tr h="20419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Keyword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19">
                <a:tc>
                  <a:txBody>
                    <a:bodyPr/>
                    <a:lstStyle/>
                    <a:p>
                      <a:r>
                        <a:rPr lang="en-US" sz="1000"/>
                        <a:t>break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Terminates a switch or a loop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019">
                <a:tc>
                  <a:txBody>
                    <a:bodyPr/>
                    <a:lstStyle/>
                    <a:p>
                      <a:r>
                        <a:rPr lang="en-US" sz="1000"/>
                        <a:t>continue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Jumps out of a loop and starts at the top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93">
                <a:tc>
                  <a:txBody>
                    <a:bodyPr/>
                    <a:lstStyle/>
                    <a:p>
                      <a:r>
                        <a:rPr lang="en-US" sz="1000"/>
                        <a:t>debugger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Stops the execution of JavaScript, and calls (if available) the debugging function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93">
                <a:tc>
                  <a:txBody>
                    <a:bodyPr/>
                    <a:lstStyle/>
                    <a:p>
                      <a:r>
                        <a:rPr lang="en-US" sz="1000"/>
                        <a:t>do ... while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Executes a block of statements, and repeats the block, while a condition is true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693">
                <a:tc>
                  <a:txBody>
                    <a:bodyPr/>
                    <a:lstStyle/>
                    <a:p>
                      <a:r>
                        <a:rPr lang="en-US" sz="1000"/>
                        <a:t>for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Marks a block of statements to be executed, as long as a condition is true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11">
                <a:tc>
                  <a:txBody>
                    <a:bodyPr/>
                    <a:lstStyle/>
                    <a:p>
                      <a:r>
                        <a:rPr lang="en-US" sz="1000"/>
                        <a:t>function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Declares a function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93">
                <a:tc>
                  <a:txBody>
                    <a:bodyPr/>
                    <a:lstStyle/>
                    <a:p>
                      <a:r>
                        <a:rPr lang="en-US" sz="1000"/>
                        <a:t>if ... else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Marks a block of statements to be executed, depending on a condition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11">
                <a:tc>
                  <a:txBody>
                    <a:bodyPr/>
                    <a:lstStyle/>
                    <a:p>
                      <a:r>
                        <a:rPr lang="en-US" sz="1000"/>
                        <a:t>return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Exits a function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93">
                <a:tc>
                  <a:txBody>
                    <a:bodyPr/>
                    <a:lstStyle/>
                    <a:p>
                      <a:r>
                        <a:rPr lang="en-US" sz="1000"/>
                        <a:t>switch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Marks a block of statements to be executed, depending on different cases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19">
                <a:tc>
                  <a:txBody>
                    <a:bodyPr/>
                    <a:lstStyle/>
                    <a:p>
                      <a:r>
                        <a:rPr lang="en-US" sz="1000"/>
                        <a:t>try ... catch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Implements error handling to a block of statements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111">
                <a:tc>
                  <a:txBody>
                    <a:bodyPr/>
                    <a:lstStyle/>
                    <a:p>
                      <a:r>
                        <a:rPr lang="en-US" sz="1000"/>
                        <a:t>var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Declares a variable</a:t>
                      </a:r>
                    </a:p>
                  </a:txBody>
                  <a:tcPr marL="51800" marR="51800" marT="25900" marB="25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JS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</a:t>
            </a:r>
            <a:r>
              <a:rPr lang="en-US" dirty="0"/>
              <a:t>JavaScript code, and to make it more </a:t>
            </a:r>
            <a:r>
              <a:rPr lang="en-US" dirty="0" smtClean="0"/>
              <a:t>readable</a:t>
            </a:r>
          </a:p>
          <a:p>
            <a:r>
              <a:rPr lang="en-US" dirty="0"/>
              <a:t>prevent execution, when testing alternative </a:t>
            </a:r>
            <a:r>
              <a:rPr lang="en-US" dirty="0" smtClean="0"/>
              <a:t>code</a:t>
            </a:r>
          </a:p>
          <a:p>
            <a:r>
              <a:rPr lang="en-US" dirty="0"/>
              <a:t>Single Line Comments</a:t>
            </a:r>
          </a:p>
          <a:p>
            <a:pPr lvl="1"/>
            <a:r>
              <a:rPr lang="en-US" dirty="0"/>
              <a:t>start with </a:t>
            </a:r>
            <a:r>
              <a:rPr lang="en-US" dirty="0" smtClean="0"/>
              <a:t>//</a:t>
            </a:r>
          </a:p>
          <a:p>
            <a:pPr lvl="1"/>
            <a:r>
              <a:rPr lang="en-US" dirty="0"/>
              <a:t>Any text between // and the end of the line will be ignored by JavaScript (will not be executed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It is most common to use single line comments.</a:t>
            </a:r>
            <a:endParaRPr lang="en-US" dirty="0" smtClean="0"/>
          </a:p>
          <a:p>
            <a:r>
              <a:rPr lang="en-US" dirty="0"/>
              <a:t>Multi-line Comments</a:t>
            </a:r>
          </a:p>
          <a:p>
            <a:pPr lvl="1"/>
            <a:r>
              <a:rPr lang="en-US" dirty="0"/>
              <a:t>start with /* and end with </a:t>
            </a:r>
            <a:r>
              <a:rPr lang="en-US" dirty="0" smtClean="0"/>
              <a:t>*/</a:t>
            </a:r>
          </a:p>
          <a:p>
            <a:pPr lvl="1"/>
            <a:r>
              <a:rPr lang="en-US" dirty="0"/>
              <a:t>Any text between /* and */ will be ignored by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/>
              <a:t>Block comments are often used for formal documentation.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JS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containers </a:t>
            </a:r>
            <a:r>
              <a:rPr lang="en-US" dirty="0"/>
              <a:t>for storing data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use variables in </a:t>
            </a:r>
            <a:r>
              <a:rPr lang="en-US" dirty="0" smtClean="0"/>
              <a:t>expressions</a:t>
            </a:r>
          </a:p>
          <a:p>
            <a:r>
              <a:rPr lang="en-US" dirty="0"/>
              <a:t>JavaScript Identifiers</a:t>
            </a:r>
          </a:p>
          <a:p>
            <a:pPr lvl="1"/>
            <a:r>
              <a:rPr lang="en-US" b="1" dirty="0"/>
              <a:t>variables</a:t>
            </a:r>
            <a:r>
              <a:rPr lang="en-US" dirty="0"/>
              <a:t> must be </a:t>
            </a:r>
            <a:r>
              <a:rPr lang="en-US" b="1" dirty="0"/>
              <a:t>identified</a:t>
            </a:r>
            <a:r>
              <a:rPr lang="en-US" dirty="0"/>
              <a:t> with </a:t>
            </a:r>
            <a:r>
              <a:rPr lang="en-US" b="1" dirty="0"/>
              <a:t>unique </a:t>
            </a:r>
            <a:r>
              <a:rPr lang="en-US" b="1" dirty="0" smtClean="0"/>
              <a:t>names =&gt; identifiers</a:t>
            </a:r>
          </a:p>
          <a:p>
            <a:pPr lvl="2"/>
            <a:r>
              <a:rPr lang="en-US" dirty="0" smtClean="0"/>
              <a:t>Short names: x, y</a:t>
            </a:r>
          </a:p>
          <a:p>
            <a:pPr lvl="2"/>
            <a:r>
              <a:rPr lang="en-US" dirty="0" smtClean="0"/>
              <a:t>Descriptive names: age, sum, </a:t>
            </a:r>
            <a:r>
              <a:rPr lang="en-US" dirty="0" err="1" smtClean="0"/>
              <a:t>totalVolume</a:t>
            </a:r>
            <a:endParaRPr lang="en-US" dirty="0" smtClean="0"/>
          </a:p>
          <a:p>
            <a:pPr lvl="1"/>
            <a:r>
              <a:rPr lang="en-US" dirty="0" smtClean="0"/>
              <a:t>General rules</a:t>
            </a:r>
          </a:p>
          <a:p>
            <a:pPr lvl="2"/>
            <a:r>
              <a:rPr lang="en-US" dirty="0" smtClean="0"/>
              <a:t>Contain </a:t>
            </a:r>
            <a:r>
              <a:rPr lang="en-US" dirty="0"/>
              <a:t>letters, digits, underscores, and dollar </a:t>
            </a:r>
            <a:r>
              <a:rPr lang="en-US" dirty="0" smtClean="0"/>
              <a:t>signs</a:t>
            </a:r>
          </a:p>
          <a:p>
            <a:pPr lvl="2"/>
            <a:r>
              <a:rPr lang="en-US" dirty="0" smtClean="0"/>
              <a:t>Must begin letter, $, _</a:t>
            </a:r>
          </a:p>
          <a:p>
            <a:pPr lvl="2"/>
            <a:r>
              <a:rPr lang="en-US" dirty="0" smtClean="0"/>
              <a:t>Case sensitive</a:t>
            </a:r>
          </a:p>
          <a:p>
            <a:pPr lvl="2"/>
            <a:r>
              <a:rPr lang="en-US" dirty="0" smtClean="0"/>
              <a:t>Reserved words cannot be used as names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98668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</a:t>
            </a:r>
            <a:r>
              <a:rPr lang="en-US" dirty="0" smtClean="0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Assignment Operator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equal sign (=) is an "assignment" operator, not an "equal to" operator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Ex: </a:t>
            </a:r>
            <a:r>
              <a:rPr lang="en-US" dirty="0"/>
              <a:t>x = x + </a:t>
            </a:r>
            <a:r>
              <a:rPr lang="en-US" dirty="0" smtClean="0"/>
              <a:t>5</a:t>
            </a:r>
          </a:p>
          <a:p>
            <a:r>
              <a:rPr lang="en-US" dirty="0"/>
              <a:t>The "equal to" operator is written like == in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Data Types</a:t>
            </a:r>
          </a:p>
          <a:p>
            <a:pPr lvl="1"/>
            <a:r>
              <a:rPr lang="en-US" dirty="0" smtClean="0"/>
              <a:t>Number: 100</a:t>
            </a:r>
          </a:p>
          <a:p>
            <a:pPr lvl="1"/>
            <a:r>
              <a:rPr lang="en-US" dirty="0" smtClean="0"/>
              <a:t>Strings:</a:t>
            </a:r>
          </a:p>
          <a:p>
            <a:pPr lvl="2"/>
            <a:r>
              <a:rPr lang="en-US" dirty="0" smtClean="0"/>
              <a:t>Single quotes: ‘John Doe’</a:t>
            </a:r>
          </a:p>
          <a:p>
            <a:pPr lvl="2"/>
            <a:r>
              <a:rPr lang="en-US" dirty="0" smtClean="0"/>
              <a:t>Double quotes: “John Doe”</a:t>
            </a:r>
          </a:p>
          <a:p>
            <a:pPr lvl="1"/>
            <a:r>
              <a:rPr lang="en-US" dirty="0" smtClean="0"/>
              <a:t>Ex: 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pi = </a:t>
            </a:r>
            <a:r>
              <a:rPr lang="en-US" dirty="0" smtClean="0"/>
              <a:t>3.14;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"John Doe</a:t>
            </a:r>
            <a:r>
              <a:rPr lang="en-US" dirty="0" smtClean="0"/>
              <a:t>";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answer = 'Yes I am!';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Declaring (Creating) JavaScript Variables</a:t>
            </a:r>
          </a:p>
          <a:p>
            <a:pPr lvl="1"/>
            <a:r>
              <a:rPr lang="en-US" b="1" dirty="0" err="1"/>
              <a:t>var</a:t>
            </a:r>
            <a:r>
              <a:rPr lang="en-US" dirty="0"/>
              <a:t> keyword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endParaRPr lang="en-US" dirty="0" smtClean="0"/>
          </a:p>
          <a:p>
            <a:pPr lvl="1"/>
            <a:r>
              <a:rPr lang="en-US" dirty="0"/>
              <a:t>After the declaration, the variable has no value</a:t>
            </a:r>
            <a:r>
              <a:rPr lang="en-US" dirty="0" smtClean="0"/>
              <a:t>. (</a:t>
            </a:r>
            <a:r>
              <a:rPr lang="en-US" b="1" dirty="0" smtClean="0"/>
              <a:t>undefined)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assign</a:t>
            </a:r>
            <a:r>
              <a:rPr lang="en-US" dirty="0"/>
              <a:t> a value to the variable, use the equal </a:t>
            </a:r>
            <a:r>
              <a:rPr lang="en-US" dirty="0" smtClean="0"/>
              <a:t>sign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carName</a:t>
            </a:r>
            <a:r>
              <a:rPr lang="en-US" dirty="0"/>
              <a:t> = "Volvo</a:t>
            </a:r>
            <a:r>
              <a:rPr lang="en-US" dirty="0" smtClean="0"/>
              <a:t>";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also assign a value to the variable when you declare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carName</a:t>
            </a:r>
            <a:r>
              <a:rPr lang="en-US" dirty="0"/>
              <a:t> = "Volvo</a:t>
            </a:r>
            <a:r>
              <a:rPr lang="en-US" dirty="0" smtClean="0"/>
              <a:t>";</a:t>
            </a:r>
          </a:p>
          <a:p>
            <a:r>
              <a:rPr lang="en-US" b="1" dirty="0"/>
              <a:t>One Statement, Many Variables</a:t>
            </a:r>
          </a:p>
          <a:p>
            <a:pPr lvl="1"/>
            <a:r>
              <a:rPr lang="en-US" dirty="0"/>
              <a:t>You can declare many variables in one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/>
              <a:t>Start the statement with </a:t>
            </a:r>
            <a:r>
              <a:rPr lang="en-US" b="1" dirty="0" err="1"/>
              <a:t>var</a:t>
            </a:r>
            <a:r>
              <a:rPr lang="en-US" dirty="0"/>
              <a:t> and separate the variables by </a:t>
            </a:r>
            <a:r>
              <a:rPr lang="en-US" b="1" dirty="0" smtClean="0"/>
              <a:t>comma</a:t>
            </a:r>
          </a:p>
          <a:p>
            <a:pPr lvl="2"/>
            <a:r>
              <a:rPr lang="en-US" b="1" dirty="0" smtClean="0"/>
              <a:t>Ex: </a:t>
            </a:r>
            <a:r>
              <a:rPr lang="en-US" dirty="0" err="1"/>
              <a:t>var</a:t>
            </a:r>
            <a:r>
              <a:rPr lang="en-US" dirty="0"/>
              <a:t> person = "John Doe", </a:t>
            </a:r>
            <a:r>
              <a:rPr lang="en-US" dirty="0" err="1"/>
              <a:t>carName</a:t>
            </a:r>
            <a:r>
              <a:rPr lang="en-US" dirty="0"/>
              <a:t> = "Volvo", price = 200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A declaration can span multiple </a:t>
            </a:r>
            <a:r>
              <a:rPr lang="en-US" dirty="0" smtClean="0"/>
              <a:t>lines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var</a:t>
            </a:r>
            <a:r>
              <a:rPr lang="en-US" dirty="0" smtClean="0"/>
              <a:t> person = "John Doe",</a:t>
            </a:r>
            <a:br>
              <a:rPr lang="en-US" dirty="0" smtClean="0"/>
            </a:br>
            <a:r>
              <a:rPr lang="en-US" dirty="0" err="1" smtClean="0"/>
              <a:t>carName</a:t>
            </a:r>
            <a:r>
              <a:rPr lang="en-US" dirty="0" smtClean="0"/>
              <a:t> = "Volvo",</a:t>
            </a:r>
            <a:br>
              <a:rPr lang="en-US" dirty="0" smtClean="0"/>
            </a:br>
            <a:r>
              <a:rPr lang="en-US" dirty="0" smtClean="0"/>
              <a:t>price = 200;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5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JS 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Value = undefined</a:t>
            </a:r>
          </a:p>
          <a:p>
            <a:pPr lvl="1"/>
            <a:r>
              <a:rPr lang="en-US" dirty="0"/>
              <a:t>A variable declared without a </a:t>
            </a:r>
            <a:r>
              <a:rPr lang="en-US" dirty="0" smtClean="0"/>
              <a:t>value</a:t>
            </a:r>
          </a:p>
          <a:p>
            <a:r>
              <a:rPr lang="en-US" b="1" dirty="0"/>
              <a:t>Re-Declaring JavaScript Variables</a:t>
            </a:r>
          </a:p>
          <a:p>
            <a:pPr lvl="1"/>
            <a:r>
              <a:rPr lang="en-US" dirty="0"/>
              <a:t>If you re-declare a JavaScript variable, it will not lose its value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variable </a:t>
            </a:r>
            <a:r>
              <a:rPr lang="en-US" dirty="0" err="1"/>
              <a:t>carName</a:t>
            </a:r>
            <a:r>
              <a:rPr lang="en-US" dirty="0"/>
              <a:t> will still have the value "Volvo" after the execution of these statements</a:t>
            </a:r>
            <a:r>
              <a:rPr lang="en-US" dirty="0" smtClean="0"/>
              <a:t>:</a:t>
            </a:r>
          </a:p>
          <a:p>
            <a:pPr lvl="2"/>
            <a:r>
              <a:rPr lang="pt-BR" dirty="0"/>
              <a:t>var carName = "Volvo";</a:t>
            </a:r>
            <a:br>
              <a:rPr lang="pt-BR" dirty="0"/>
            </a:br>
            <a:r>
              <a:rPr lang="pt-BR" dirty="0"/>
              <a:t>var carName;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JS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Arithmetic</a:t>
            </a:r>
          </a:p>
          <a:p>
            <a:pPr lvl="1"/>
            <a:r>
              <a:rPr lang="en-US" dirty="0"/>
              <a:t>using operators like = and </a:t>
            </a:r>
            <a:r>
              <a:rPr lang="en-US" dirty="0" smtClean="0"/>
              <a:t>+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5 + 2 + 3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"John" + " " + "Doe"; </a:t>
            </a:r>
            <a:endParaRPr lang="en-US" dirty="0" smtClean="0"/>
          </a:p>
          <a:p>
            <a:pPr lvl="2"/>
            <a:r>
              <a:rPr lang="en-US" dirty="0" err="1"/>
              <a:t>var</a:t>
            </a:r>
            <a:r>
              <a:rPr lang="en-US" dirty="0"/>
              <a:t> x = "5" + 2 + 3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/>
              <a:t>var</a:t>
            </a:r>
            <a:r>
              <a:rPr lang="en-US" dirty="0"/>
              <a:t> x = 2 + 3 + "5";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JS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Assignment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assignment</a:t>
            </a:r>
            <a:r>
              <a:rPr lang="en-US" dirty="0"/>
              <a:t> operator (=) assigns a value to a variable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x = 10; </a:t>
            </a:r>
            <a:endParaRPr lang="en-US" dirty="0" smtClean="0"/>
          </a:p>
          <a:p>
            <a:r>
              <a:rPr lang="en-US" b="1" dirty="0"/>
              <a:t>Adding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addition</a:t>
            </a:r>
            <a:r>
              <a:rPr lang="en-US" dirty="0"/>
              <a:t> operator (+) adds </a:t>
            </a:r>
            <a:r>
              <a:rPr lang="en-US" dirty="0" smtClean="0"/>
              <a:t>numbers</a:t>
            </a:r>
          </a:p>
          <a:p>
            <a:pPr lvl="1"/>
            <a:r>
              <a:rPr lang="da-DK" dirty="0"/>
              <a:t>var x = 5;</a:t>
            </a:r>
            <a:br>
              <a:rPr lang="da-DK" dirty="0"/>
            </a:br>
            <a:r>
              <a:rPr lang="da-DK" dirty="0"/>
              <a:t>var y = 2;</a:t>
            </a:r>
            <a:br>
              <a:rPr lang="da-DK" dirty="0"/>
            </a:br>
            <a:r>
              <a:rPr lang="da-DK" dirty="0"/>
              <a:t>var z = x + y</a:t>
            </a:r>
            <a:r>
              <a:rPr lang="da-DK" dirty="0" smtClean="0"/>
              <a:t>;</a:t>
            </a:r>
          </a:p>
          <a:p>
            <a:r>
              <a:rPr lang="en-US" b="1" dirty="0"/>
              <a:t>Multiplying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multiplication</a:t>
            </a:r>
            <a:r>
              <a:rPr lang="en-US" dirty="0"/>
              <a:t> operator (*) multiplies numbers</a:t>
            </a:r>
            <a:r>
              <a:rPr lang="en-US" dirty="0" smtClean="0"/>
              <a:t>.</a:t>
            </a:r>
          </a:p>
          <a:p>
            <a:pPr lvl="1"/>
            <a:r>
              <a:rPr lang="da-DK" dirty="0"/>
              <a:t>var x = 5;</a:t>
            </a:r>
            <a:br>
              <a:rPr lang="da-DK" dirty="0"/>
            </a:br>
            <a:r>
              <a:rPr lang="da-DK" dirty="0"/>
              <a:t>var y = 2;</a:t>
            </a:r>
            <a:br>
              <a:rPr lang="da-DK" dirty="0"/>
            </a:br>
            <a:r>
              <a:rPr lang="da-DK" dirty="0"/>
              <a:t>var z = x * 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6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</a:t>
            </a:r>
            <a:r>
              <a:rPr lang="en-US" dirty="0" smtClean="0"/>
              <a:t>Operator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JavaScript </a:t>
            </a:r>
            <a:r>
              <a:rPr lang="en-US" b="1" dirty="0"/>
              <a:t>Arithmetic Operators</a:t>
            </a:r>
          </a:p>
          <a:p>
            <a:r>
              <a:rPr lang="en-US" dirty="0"/>
              <a:t>Arithmetic operators are used to perform arithmetic on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25025"/>
              </p:ext>
            </p:extLst>
          </p:nvPr>
        </p:nvGraphicFramePr>
        <p:xfrm>
          <a:off x="1183212" y="3184628"/>
          <a:ext cx="8947150" cy="292608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Modulus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059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Operator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Assignment </a:t>
            </a:r>
            <a:r>
              <a:rPr lang="en-US" b="1" dirty="0" smtClean="0"/>
              <a:t>Operators</a:t>
            </a:r>
            <a:endParaRPr lang="en-US" dirty="0" smtClean="0"/>
          </a:p>
          <a:p>
            <a:r>
              <a:rPr lang="en-US" dirty="0" smtClean="0"/>
              <a:t>Assignment </a:t>
            </a:r>
            <a:r>
              <a:rPr lang="en-US" dirty="0"/>
              <a:t>operators assign values to JavaScript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93317"/>
              </p:ext>
            </p:extLst>
          </p:nvPr>
        </p:nvGraphicFramePr>
        <p:xfrm>
          <a:off x="1236479" y="3296487"/>
          <a:ext cx="8947149" cy="2560320"/>
        </p:xfrm>
        <a:graphic>
          <a:graphicData uri="http://schemas.openxmlformats.org/drawingml/2006/table">
            <a:tbl>
              <a:tblPr/>
              <a:tblGrid>
                <a:gridCol w="2982383"/>
                <a:gridCol w="2982383"/>
                <a:gridCol w="298238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Same 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+=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x +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-=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x -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*=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x *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/=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= x /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 %=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x %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44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Operator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String </a:t>
            </a:r>
            <a:r>
              <a:rPr lang="en-US" b="1" dirty="0" smtClean="0"/>
              <a:t>Operators</a:t>
            </a:r>
          </a:p>
          <a:p>
            <a:r>
              <a:rPr lang="en-US" dirty="0"/>
              <a:t>The + operator can also be used to add (concatenate) strings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US" dirty="0"/>
              <a:t>txt1 = "John";</a:t>
            </a:r>
            <a:br>
              <a:rPr lang="en-US" dirty="0"/>
            </a:br>
            <a:r>
              <a:rPr lang="en-US" dirty="0"/>
              <a:t>txt2 = "Doe";</a:t>
            </a:r>
            <a:br>
              <a:rPr lang="en-US" dirty="0"/>
            </a:br>
            <a:r>
              <a:rPr lang="en-US" dirty="0"/>
              <a:t>txt3 = txt1 + " " + txt2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The result of txt3 will be: John </a:t>
            </a:r>
            <a:r>
              <a:rPr lang="en-US" dirty="0" smtClean="0"/>
              <a:t>Doe</a:t>
            </a:r>
          </a:p>
          <a:p>
            <a:r>
              <a:rPr lang="en-US" dirty="0" smtClean="0"/>
              <a:t>The </a:t>
            </a:r>
            <a:r>
              <a:rPr lang="en-US" dirty="0"/>
              <a:t>+= assignment operator can also be used to add (concatenate) </a:t>
            </a:r>
            <a:r>
              <a:rPr lang="en-US" dirty="0" smtClean="0"/>
              <a:t>strings</a:t>
            </a:r>
            <a:endParaRPr lang="vi-VN" dirty="0" smtClean="0"/>
          </a:p>
          <a:p>
            <a:pPr lvl="1"/>
            <a:r>
              <a:rPr lang="vi-VN" dirty="0" smtClean="0"/>
              <a:t>Ex: </a:t>
            </a:r>
            <a:r>
              <a:rPr lang="en-US" dirty="0"/>
              <a:t>txt1 = "What a very ";</a:t>
            </a:r>
            <a:br>
              <a:rPr lang="en-US" dirty="0"/>
            </a:br>
            <a:r>
              <a:rPr lang="en-US" dirty="0"/>
              <a:t>txt1 += "nice day"; </a:t>
            </a:r>
            <a:endParaRPr lang="vi-VN" dirty="0" smtClean="0"/>
          </a:p>
          <a:p>
            <a:pPr lvl="1"/>
            <a:r>
              <a:rPr lang="en-US" dirty="0"/>
              <a:t>The result of txt1 will be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r>
              <a:rPr lang="en-US" dirty="0"/>
              <a:t>What a very nice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2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Operator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Adding Strings and Numbers</a:t>
            </a:r>
          </a:p>
          <a:p>
            <a:r>
              <a:rPr lang="en-US" dirty="0"/>
              <a:t>Adding two numbers, will return the sum, but adding a number and a string will return a string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vi-VN" dirty="0" smtClean="0"/>
              <a:t>Ex: </a:t>
            </a:r>
            <a:r>
              <a:rPr lang="es-ES" dirty="0"/>
              <a:t>x = 5 + 5;</a:t>
            </a:r>
            <a:br>
              <a:rPr lang="es-ES" dirty="0"/>
            </a:br>
            <a:r>
              <a:rPr lang="es-ES" dirty="0"/>
              <a:t>y = "5" + 5;</a:t>
            </a:r>
            <a:br>
              <a:rPr lang="es-ES" dirty="0"/>
            </a:br>
            <a:r>
              <a:rPr lang="es-ES" dirty="0"/>
              <a:t>z = "</a:t>
            </a:r>
            <a:r>
              <a:rPr lang="es-ES" dirty="0" err="1"/>
              <a:t>Hello</a:t>
            </a:r>
            <a:r>
              <a:rPr lang="es-ES" dirty="0"/>
              <a:t>" + 5</a:t>
            </a:r>
            <a:r>
              <a:rPr lang="es-ES" dirty="0" smtClean="0"/>
              <a:t>;</a:t>
            </a:r>
            <a:endParaRPr lang="vi-VN" dirty="0" smtClean="0"/>
          </a:p>
          <a:p>
            <a:pPr lvl="1"/>
            <a:r>
              <a:rPr lang="en-US" dirty="0"/>
              <a:t>The result of 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 y</a:t>
            </a:r>
            <a:r>
              <a:rPr lang="en-US" dirty="0"/>
              <a:t>, and </a:t>
            </a:r>
            <a:r>
              <a:rPr lang="en-US" i="1" dirty="0"/>
              <a:t>z</a:t>
            </a:r>
            <a:r>
              <a:rPr lang="en-US" dirty="0"/>
              <a:t> will be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en-US" dirty="0"/>
              <a:t>10</a:t>
            </a:r>
            <a:br>
              <a:rPr lang="en-US" dirty="0"/>
            </a:br>
            <a:r>
              <a:rPr lang="en-US" dirty="0"/>
              <a:t>55</a:t>
            </a:r>
            <a:br>
              <a:rPr lang="en-US" dirty="0"/>
            </a:br>
            <a:r>
              <a:rPr lang="en-US" dirty="0"/>
              <a:t>Hello5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JavaScript is the programming language of HTML and the Web</a:t>
            </a:r>
            <a:r>
              <a:rPr lang="en-US" dirty="0" smtClean="0"/>
              <a:t>.</a:t>
            </a:r>
          </a:p>
          <a:p>
            <a:r>
              <a:rPr lang="en-US" dirty="0"/>
              <a:t>JavaScript is easy to learn</a:t>
            </a:r>
            <a:r>
              <a:rPr lang="en-US" dirty="0" smtClean="0"/>
              <a:t>.</a:t>
            </a:r>
          </a:p>
          <a:p>
            <a:r>
              <a:rPr lang="en-US" dirty="0"/>
              <a:t>JavaScript and Java are completely different languages, both in concept and design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JavaScript</a:t>
            </a:r>
            <a:r>
              <a:rPr lang="en-US" dirty="0"/>
              <a:t> to program the behavior of web pages </a:t>
            </a:r>
            <a:endParaRPr lang="en-US" dirty="0" smtClean="0"/>
          </a:p>
          <a:p>
            <a:r>
              <a:rPr lang="en-US" dirty="0"/>
              <a:t>Ex: https://www.w3schools.com/Js/default.asp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Operator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Comparison Operators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64402"/>
              </p:ext>
            </p:extLst>
          </p:nvPr>
        </p:nvGraphicFramePr>
        <p:xfrm>
          <a:off x="1236478" y="2694581"/>
          <a:ext cx="8947150" cy="365760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 value and equal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!==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 value or not equal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ternary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61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Operator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Logical </a:t>
            </a:r>
            <a:r>
              <a:rPr lang="en-US" b="1" dirty="0" smtClean="0"/>
              <a:t>Operators</a:t>
            </a:r>
            <a:endParaRPr lang="vi-VN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627229"/>
              </p:ext>
            </p:extLst>
          </p:nvPr>
        </p:nvGraphicFramePr>
        <p:xfrm>
          <a:off x="1103313" y="3418999"/>
          <a:ext cx="8947150" cy="146304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7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Operator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Type Operators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5190"/>
              </p:ext>
            </p:extLst>
          </p:nvPr>
        </p:nvGraphicFramePr>
        <p:xfrm>
          <a:off x="1103313" y="3464719"/>
          <a:ext cx="8947150" cy="137160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type of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instanceof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an object is an instance of an object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70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JS Operator (cont.)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Bitwise Operators</a:t>
            </a:r>
          </a:p>
          <a:p>
            <a:r>
              <a:rPr lang="en-US" dirty="0"/>
              <a:t>Bit operators work on 32 bits numbers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Any numeric operand in the operation is converted into a 32 bit number. The result is converted back to a JavaScript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43238"/>
              </p:ext>
            </p:extLst>
          </p:nvPr>
        </p:nvGraphicFramePr>
        <p:xfrm>
          <a:off x="1757781" y="3755253"/>
          <a:ext cx="7936634" cy="2605536"/>
        </p:xfrm>
        <a:graphic>
          <a:graphicData uri="http://schemas.openxmlformats.org/drawingml/2006/table">
            <a:tbl>
              <a:tblPr/>
              <a:tblGrid>
                <a:gridCol w="1674195"/>
                <a:gridCol w="648290"/>
                <a:gridCol w="1674195"/>
                <a:gridCol w="1674195"/>
                <a:gridCol w="1674195"/>
                <a:gridCol w="591564"/>
              </a:tblGrid>
              <a:tr h="401009">
                <a:tc>
                  <a:txBody>
                    <a:bodyPr/>
                    <a:lstStyle/>
                    <a:p>
                      <a:r>
                        <a:rPr lang="en-US" sz="600" b="1" dirty="0">
                          <a:effectLst/>
                        </a:rPr>
                        <a:t>Operator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effectLst/>
                        </a:rPr>
                        <a:t>Description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Example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Same as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Result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effectLst/>
                        </a:rPr>
                        <a:t>Decimal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05">
                <a:tc>
                  <a:txBody>
                    <a:bodyPr/>
                    <a:lstStyle/>
                    <a:p>
                      <a:r>
                        <a:rPr lang="en-US" sz="600"/>
                        <a:t>&amp;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AND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5 &amp;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0101 &amp; 0001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0001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128">
                <a:tc>
                  <a:txBody>
                    <a:bodyPr/>
                    <a:lstStyle/>
                    <a:p>
                      <a:r>
                        <a:rPr lang="en-US" sz="600"/>
                        <a:t>|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OR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5 |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0101 | 0001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0101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5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05">
                <a:tc>
                  <a:txBody>
                    <a:bodyPr/>
                    <a:lstStyle/>
                    <a:p>
                      <a:r>
                        <a:rPr lang="en-US" sz="600"/>
                        <a:t>~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NOT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~ 5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~0101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1010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10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05">
                <a:tc>
                  <a:txBody>
                    <a:bodyPr/>
                    <a:lstStyle/>
                    <a:p>
                      <a:r>
                        <a:rPr lang="en-US" sz="600"/>
                        <a:t>^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XOR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5 ^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0101 ^ 0001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0100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4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785">
                <a:tc>
                  <a:txBody>
                    <a:bodyPr/>
                    <a:lstStyle/>
                    <a:p>
                      <a:r>
                        <a:rPr lang="en-US" sz="600"/>
                        <a:t>&lt;&lt;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Zero fill left shift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5 &lt;&lt;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0101 &lt;&lt;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1010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10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338">
                <a:tc>
                  <a:txBody>
                    <a:bodyPr/>
                    <a:lstStyle/>
                    <a:p>
                      <a:r>
                        <a:rPr lang="en-US" sz="600"/>
                        <a:t>&gt;&gt;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Signed right shift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5 &gt;&gt;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0101 &gt;&gt;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0010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 2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61">
                <a:tc>
                  <a:txBody>
                    <a:bodyPr/>
                    <a:lstStyle/>
                    <a:p>
                      <a:r>
                        <a:rPr lang="en-US" sz="600"/>
                        <a:t>&gt;&gt;&gt;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Zero fill right shift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5 &gt;&gt;&gt;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0101 &gt;&gt;&gt; 1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0010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  2</a:t>
                      </a:r>
                    </a:p>
                  </a:txBody>
                  <a:tcPr marL="29341" marR="29341" marT="14670" marB="14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720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7. </a:t>
            </a:r>
            <a:r>
              <a:rPr lang="en-US" dirty="0"/>
              <a:t>JavaScript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JavaScript Arithmetic Operators</a:t>
            </a:r>
          </a:p>
          <a:p>
            <a:r>
              <a:rPr lang="en-US" dirty="0"/>
              <a:t>Arithmetic operators perform arithmetic on numbers (literals or variables).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78586"/>
              </p:ext>
            </p:extLst>
          </p:nvPr>
        </p:nvGraphicFramePr>
        <p:xfrm>
          <a:off x="1502808" y="3415448"/>
          <a:ext cx="8947150" cy="292608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Modulus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78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</a:t>
            </a:r>
            <a:r>
              <a:rPr lang="en-US" dirty="0"/>
              <a:t>JavaScript </a:t>
            </a:r>
            <a:r>
              <a:rPr lang="en-US" dirty="0" smtClean="0"/>
              <a:t>Arithmetic</a:t>
            </a:r>
            <a:r>
              <a:rPr lang="vi-VN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b="1" dirty="0"/>
              <a:t>Arithmetic Operations</a:t>
            </a:r>
          </a:p>
          <a:p>
            <a:pPr lvl="1"/>
            <a:r>
              <a:rPr lang="en-US" dirty="0"/>
              <a:t>A typical arithmetic operation operates on two </a:t>
            </a:r>
            <a:r>
              <a:rPr lang="en-US" dirty="0" smtClean="0"/>
              <a:t>numbers</a:t>
            </a:r>
            <a:endParaRPr lang="vi-VN" dirty="0" smtClean="0"/>
          </a:p>
          <a:p>
            <a:pPr lvl="2"/>
            <a:r>
              <a:rPr lang="en-US" dirty="0" smtClean="0"/>
              <a:t>Literals</a:t>
            </a:r>
            <a:r>
              <a:rPr lang="vi-VN" dirty="0" smtClean="0"/>
              <a:t>: </a:t>
            </a:r>
            <a:r>
              <a:rPr lang="en-US" dirty="0" err="1"/>
              <a:t>var</a:t>
            </a:r>
            <a:r>
              <a:rPr lang="en-US" dirty="0"/>
              <a:t> x = 100 + 50</a:t>
            </a:r>
            <a:r>
              <a:rPr lang="en-US" dirty="0" smtClean="0"/>
              <a:t>;</a:t>
            </a:r>
            <a:endParaRPr lang="vi-VN" dirty="0" smtClean="0"/>
          </a:p>
          <a:p>
            <a:pPr lvl="2"/>
            <a:r>
              <a:rPr lang="en-US" dirty="0" smtClean="0"/>
              <a:t>Variables</a:t>
            </a:r>
            <a:r>
              <a:rPr lang="vi-VN" dirty="0" smtClean="0"/>
              <a:t>: </a:t>
            </a:r>
            <a:r>
              <a:rPr lang="en-US" dirty="0" err="1"/>
              <a:t>var</a:t>
            </a:r>
            <a:r>
              <a:rPr lang="en-US" dirty="0"/>
              <a:t> x = a + b;</a:t>
            </a:r>
            <a:endParaRPr lang="vi-VN" dirty="0" smtClean="0"/>
          </a:p>
          <a:p>
            <a:pPr lvl="2"/>
            <a:r>
              <a:rPr lang="en-US" dirty="0" smtClean="0"/>
              <a:t>Expressions</a:t>
            </a:r>
            <a:r>
              <a:rPr lang="vi-VN" dirty="0" smtClean="0"/>
              <a:t>: </a:t>
            </a:r>
            <a:r>
              <a:rPr lang="en-US" dirty="0" err="1"/>
              <a:t>var</a:t>
            </a:r>
            <a:r>
              <a:rPr lang="en-US" dirty="0"/>
              <a:t> x = (100 + 50) * a</a:t>
            </a:r>
            <a:r>
              <a:rPr lang="en-US" dirty="0" smtClean="0"/>
              <a:t>;</a:t>
            </a:r>
            <a:endParaRPr lang="vi-VN" dirty="0" smtClean="0"/>
          </a:p>
          <a:p>
            <a:r>
              <a:rPr lang="en-US" b="1" dirty="0"/>
              <a:t>Operators and Operands</a:t>
            </a:r>
          </a:p>
          <a:p>
            <a:pPr lvl="1"/>
            <a:r>
              <a:rPr lang="en-US" dirty="0"/>
              <a:t>The numbers (in an arithmetic operation) are called </a:t>
            </a:r>
            <a:r>
              <a:rPr lang="en-US" b="1" dirty="0"/>
              <a:t>operands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The operation (to be performed between the two operands) is defined by an </a:t>
            </a:r>
            <a:r>
              <a:rPr lang="en-US" b="1" dirty="0"/>
              <a:t>operator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22305"/>
              </p:ext>
            </p:extLst>
          </p:nvPr>
        </p:nvGraphicFramePr>
        <p:xfrm>
          <a:off x="4112458" y="5516879"/>
          <a:ext cx="4473576" cy="731520"/>
        </p:xfrm>
        <a:graphic>
          <a:graphicData uri="http://schemas.openxmlformats.org/drawingml/2006/table">
            <a:tbl>
              <a:tblPr/>
              <a:tblGrid>
                <a:gridCol w="1491192"/>
                <a:gridCol w="1491192"/>
                <a:gridCol w="149119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Operand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Operand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779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</a:t>
            </a:r>
            <a:r>
              <a:rPr lang="en-US" dirty="0"/>
              <a:t>JavaScript Arithmetic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addition</a:t>
            </a:r>
            <a:r>
              <a:rPr lang="en-US" dirty="0"/>
              <a:t> operator (+) adds </a:t>
            </a:r>
            <a:r>
              <a:rPr lang="en-US" dirty="0" smtClean="0"/>
              <a:t>numbers</a:t>
            </a:r>
            <a:endParaRPr lang="vi-VN" dirty="0" smtClean="0"/>
          </a:p>
          <a:p>
            <a:r>
              <a:rPr lang="en-US" dirty="0"/>
              <a:t>The </a:t>
            </a:r>
            <a:r>
              <a:rPr lang="en-US" b="1" dirty="0"/>
              <a:t>subtraction</a:t>
            </a:r>
            <a:r>
              <a:rPr lang="en-US" dirty="0"/>
              <a:t> operator (-) subtracts numbers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The </a:t>
            </a:r>
            <a:r>
              <a:rPr lang="en-US" b="1" dirty="0"/>
              <a:t>multiplication</a:t>
            </a:r>
            <a:r>
              <a:rPr lang="en-US" dirty="0"/>
              <a:t> operator (*) multiplies numbers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The </a:t>
            </a:r>
            <a:r>
              <a:rPr lang="en-US" b="1" dirty="0"/>
              <a:t>division</a:t>
            </a:r>
            <a:r>
              <a:rPr lang="en-US" dirty="0"/>
              <a:t> operator (/) divides numbers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The </a:t>
            </a:r>
            <a:r>
              <a:rPr lang="en-US" b="1" dirty="0"/>
              <a:t>modular</a:t>
            </a:r>
            <a:r>
              <a:rPr lang="en-US" dirty="0"/>
              <a:t> operator (%) returns the division remainder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The </a:t>
            </a:r>
            <a:r>
              <a:rPr lang="en-US" b="1" dirty="0"/>
              <a:t>increment</a:t>
            </a:r>
            <a:r>
              <a:rPr lang="en-US" dirty="0"/>
              <a:t> operator (++) increments numbers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The </a:t>
            </a:r>
            <a:r>
              <a:rPr lang="en-US" b="1" dirty="0"/>
              <a:t>decrement</a:t>
            </a:r>
            <a:r>
              <a:rPr lang="en-US" dirty="0"/>
              <a:t> operator (--) decrements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7. </a:t>
            </a:r>
            <a:r>
              <a:rPr lang="en-US" dirty="0"/>
              <a:t>JavaScript Arithmetic</a:t>
            </a:r>
            <a:r>
              <a:rPr lang="vi-V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 Precedence</a:t>
            </a:r>
          </a:p>
          <a:p>
            <a:pPr lvl="1"/>
            <a:r>
              <a:rPr lang="en-US" dirty="0"/>
              <a:t>When using parentheses, the operations inside the parentheses are computed first. </a:t>
            </a:r>
            <a:endParaRPr lang="vi-VN" dirty="0" smtClean="0"/>
          </a:p>
          <a:p>
            <a:pPr lvl="1"/>
            <a:r>
              <a:rPr lang="en-US" dirty="0"/>
              <a:t>When many operations have the same precedence (like addition and subtraction), they are computed from left to </a:t>
            </a:r>
            <a:r>
              <a:rPr lang="en-US" dirty="0" smtClean="0"/>
              <a:t>right</a:t>
            </a:r>
            <a:endParaRPr lang="vi-VN" dirty="0" smtClean="0"/>
          </a:p>
          <a:p>
            <a:r>
              <a:rPr lang="en-US" b="1" dirty="0"/>
              <a:t>JavaScript Operator Precedence Values</a:t>
            </a:r>
          </a:p>
          <a:p>
            <a:pPr lvl="1"/>
            <a:r>
              <a:rPr lang="vi-VN" dirty="0"/>
              <a:t>Table : https://www.w3schools.com/js/js_arithmetic.asp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6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8. JS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514" y="1152983"/>
            <a:ext cx="8946541" cy="4195481"/>
          </a:xfrm>
        </p:spPr>
        <p:txBody>
          <a:bodyPr/>
          <a:lstStyle/>
          <a:p>
            <a:r>
              <a:rPr lang="en-US" b="1" dirty="0"/>
              <a:t>JavaScript Assignment Operators</a:t>
            </a:r>
          </a:p>
          <a:p>
            <a:r>
              <a:rPr lang="en-US" dirty="0"/>
              <a:t>Assignment operators assign values to JavaScript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420708"/>
              </p:ext>
            </p:extLst>
          </p:nvPr>
        </p:nvGraphicFramePr>
        <p:xfrm>
          <a:off x="1396414" y="2176772"/>
          <a:ext cx="8875050" cy="4249336"/>
        </p:xfrm>
        <a:graphic>
          <a:graphicData uri="http://schemas.openxmlformats.org/drawingml/2006/table">
            <a:tbl>
              <a:tblPr/>
              <a:tblGrid>
                <a:gridCol w="2958350"/>
                <a:gridCol w="2958350"/>
                <a:gridCol w="2958350"/>
              </a:tblGrid>
              <a:tr h="216774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Operator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Example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Same As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 dirty="0"/>
                        <a:t>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 dirty="0"/>
                        <a:t>+=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+=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+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 dirty="0"/>
                        <a:t>-=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-=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-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 dirty="0"/>
                        <a:t>*=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*=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*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 dirty="0"/>
                        <a:t>/=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/=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/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/>
                        <a:t>%=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%=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%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/>
                        <a:t>&lt;&lt;=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&lt;&lt;=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&lt;&lt;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/>
                        <a:t>&gt;&gt;=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&gt;&gt;=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&gt;&gt;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/>
                        <a:t>&gt;&gt;&gt;=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&gt;&gt;&gt;=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&gt;&gt;&gt;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/>
                        <a:t>&amp;=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&amp;=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&amp;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/>
                        <a:t>^=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^=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= x ^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/>
                        <a:t>|=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|=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= x |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74">
                <a:tc>
                  <a:txBody>
                    <a:bodyPr/>
                    <a:lstStyle/>
                    <a:p>
                      <a:r>
                        <a:rPr lang="en-US" sz="1500"/>
                        <a:t>**=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x **=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x = x ** y</a:t>
                      </a:r>
                    </a:p>
                  </a:txBody>
                  <a:tcPr marL="74924" marR="74924" marT="37462" marB="37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193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 Introduction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JavaScript Can Change HTML Content</a:t>
            </a:r>
          </a:p>
          <a:p>
            <a:pPr lvl="1"/>
            <a:r>
              <a:rPr lang="en-US" dirty="0"/>
              <a:t>One of many JavaScript HTML methods is </a:t>
            </a:r>
            <a:r>
              <a:rPr lang="en-US" b="1" dirty="0" err="1"/>
              <a:t>getElementById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JavaScript"; </a:t>
            </a:r>
            <a:endParaRPr lang="en-US" dirty="0" smtClean="0"/>
          </a:p>
          <a:p>
            <a:pPr lvl="1"/>
            <a:r>
              <a:rPr lang="en-US" dirty="0"/>
              <a:t>JavaScript accepts both double and single quotes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('demo').</a:t>
            </a:r>
            <a:r>
              <a:rPr lang="en-US" dirty="0" err="1"/>
              <a:t>innerHTML</a:t>
            </a:r>
            <a:r>
              <a:rPr lang="en-US" dirty="0"/>
              <a:t> = 'Hello JavaScript'; </a:t>
            </a:r>
            <a:endParaRPr lang="en-US" dirty="0" smtClean="0"/>
          </a:p>
          <a:p>
            <a:r>
              <a:rPr lang="en-US" b="1" dirty="0"/>
              <a:t>JavaScript Can Change HTML </a:t>
            </a:r>
            <a:r>
              <a:rPr lang="en-US" b="1" dirty="0" smtClean="0"/>
              <a:t>Attributes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changes the </a:t>
            </a:r>
            <a:r>
              <a:rPr lang="en-US" dirty="0" err="1"/>
              <a:t>src</a:t>
            </a:r>
            <a:r>
              <a:rPr lang="en-US" dirty="0"/>
              <a:t> (source) attribute of an </a:t>
            </a:r>
            <a:r>
              <a:rPr lang="en-US" dirty="0" smtClean="0"/>
              <a:t>image.</a:t>
            </a:r>
          </a:p>
          <a:p>
            <a:r>
              <a:rPr lang="en-US" b="1" dirty="0"/>
              <a:t>JavaScript Can Change HTML Styles (CSS)</a:t>
            </a:r>
          </a:p>
          <a:p>
            <a:pPr lvl="1"/>
            <a:r>
              <a:rPr lang="en-US" dirty="0"/>
              <a:t>Changing the style of an HTML element, is a variant of changing an HTML </a:t>
            </a:r>
            <a:r>
              <a:rPr lang="en-US" dirty="0" smtClean="0"/>
              <a:t>attribute</a:t>
            </a:r>
            <a:endParaRPr lang="vi-VN" dirty="0" smtClean="0"/>
          </a:p>
          <a:p>
            <a:pPr lvl="2"/>
            <a:r>
              <a:rPr lang="en-US" dirty="0" err="1" smtClean="0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style.fontSize</a:t>
            </a:r>
            <a:r>
              <a:rPr lang="en-US" dirty="0"/>
              <a:t> = "25px</a:t>
            </a:r>
            <a:r>
              <a:rPr lang="en-US" dirty="0" smtClean="0"/>
              <a:t>";</a:t>
            </a:r>
          </a:p>
          <a:p>
            <a:r>
              <a:rPr lang="en-US" b="1" dirty="0"/>
              <a:t>JavaScript Can</a:t>
            </a:r>
            <a:r>
              <a:rPr lang="vi-VN" b="1" dirty="0"/>
              <a:t> Show/</a:t>
            </a:r>
            <a:r>
              <a:rPr lang="en-US" b="1" dirty="0"/>
              <a:t>Hide HTML Elements</a:t>
            </a:r>
            <a:endParaRPr lang="vi-VN" b="1" dirty="0"/>
          </a:p>
          <a:p>
            <a:pPr lvl="1"/>
            <a:r>
              <a:rPr lang="vi-VN" dirty="0"/>
              <a:t>Showing/</a:t>
            </a:r>
            <a:r>
              <a:rPr lang="en-US" dirty="0"/>
              <a:t>Hiding HTML elements can be done by changing the display </a:t>
            </a:r>
            <a:r>
              <a:rPr lang="en-US" dirty="0" smtClean="0"/>
              <a:t>style</a:t>
            </a:r>
            <a:endParaRPr lang="vi-VN" dirty="0" smtClean="0"/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style.display</a:t>
            </a:r>
            <a:r>
              <a:rPr lang="en-US" dirty="0"/>
              <a:t> = "block";</a:t>
            </a:r>
            <a:endParaRPr lang="en-US" b="1" dirty="0"/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style.display</a:t>
            </a:r>
            <a:r>
              <a:rPr lang="en-US" dirty="0"/>
              <a:t> = "none";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JS Introduction (cont</a:t>
            </a:r>
            <a:r>
              <a:rPr lang="en-US" sz="4000" dirty="0" smtClean="0"/>
              <a:t>.)</a:t>
            </a:r>
            <a:r>
              <a:rPr lang="vi-VN" sz="4000" dirty="0" smtClean="0"/>
              <a:t> – JS Where To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The &lt;script&gt; Tag</a:t>
            </a:r>
          </a:p>
          <a:p>
            <a:pPr lvl="1"/>
            <a:r>
              <a:rPr lang="en-US" dirty="0"/>
              <a:t>In HTML, JavaScript code must be inserted between &lt;script&gt; and &lt;/script&gt; tags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b="1" dirty="0"/>
              <a:t>JavaScript Functions and Events</a:t>
            </a:r>
          </a:p>
          <a:p>
            <a:pPr lvl="1"/>
            <a:r>
              <a:rPr lang="en-US" dirty="0"/>
              <a:t>A JavaScript </a:t>
            </a:r>
            <a:r>
              <a:rPr lang="en-US" b="1" dirty="0"/>
              <a:t>function</a:t>
            </a:r>
            <a:r>
              <a:rPr lang="en-US" dirty="0"/>
              <a:t> is a block of JavaScript code, that can be executed when "called" for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b="1" dirty="0"/>
              <a:t>JavaScript in &lt;head&gt; or &lt;body&gt;</a:t>
            </a:r>
          </a:p>
          <a:p>
            <a:pPr lvl="1"/>
            <a:r>
              <a:rPr lang="en-US" dirty="0"/>
              <a:t>You can place any number of scripts in an HTML document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b="1" dirty="0"/>
              <a:t>External JavaScript</a:t>
            </a:r>
          </a:p>
          <a:p>
            <a:pPr lvl="1"/>
            <a:r>
              <a:rPr lang="vi-VN" dirty="0" smtClean="0"/>
              <a:t>Same code is used in many different web pages</a:t>
            </a:r>
          </a:p>
          <a:p>
            <a:pPr lvl="1"/>
            <a:r>
              <a:rPr lang="vi-VN" dirty="0" smtClean="0"/>
              <a:t>File extension: .js</a:t>
            </a:r>
          </a:p>
          <a:p>
            <a:pPr lvl="1"/>
            <a:r>
              <a:rPr lang="vi-VN" dirty="0" smtClean="0"/>
              <a:t>Use: </a:t>
            </a:r>
            <a:r>
              <a:rPr lang="en-US" dirty="0"/>
              <a:t>put the name of the script file in the </a:t>
            </a:r>
            <a:r>
              <a:rPr lang="en-US" dirty="0" err="1"/>
              <a:t>src</a:t>
            </a:r>
            <a:r>
              <a:rPr lang="en-US" dirty="0"/>
              <a:t> (source) attribute of a &lt;script&gt; </a:t>
            </a:r>
            <a:r>
              <a:rPr lang="en-US" dirty="0" smtClean="0"/>
              <a:t>tag</a:t>
            </a:r>
            <a:endParaRPr lang="vi-VN" dirty="0" smtClean="0"/>
          </a:p>
          <a:p>
            <a:pPr lvl="1"/>
            <a:r>
              <a:rPr lang="en-US" dirty="0"/>
              <a:t>External scripts cannot contain &lt;script&gt; tags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vi-VN" dirty="0" smtClean="0"/>
              <a:t>Advantages:</a:t>
            </a:r>
          </a:p>
          <a:p>
            <a:pPr lvl="2"/>
            <a:r>
              <a:rPr lang="en-US" dirty="0"/>
              <a:t>separates HTML and </a:t>
            </a:r>
            <a:r>
              <a:rPr lang="en-US" dirty="0" smtClean="0"/>
              <a:t>code</a:t>
            </a:r>
            <a:endParaRPr lang="vi-VN" dirty="0" smtClean="0"/>
          </a:p>
          <a:p>
            <a:pPr lvl="2"/>
            <a:r>
              <a:rPr lang="en-US" dirty="0"/>
              <a:t>makes HTML and JavaScript easier to read and </a:t>
            </a:r>
            <a:r>
              <a:rPr lang="en-US" dirty="0" smtClean="0"/>
              <a:t>maintain</a:t>
            </a:r>
            <a:endParaRPr lang="vi-VN" dirty="0" smtClean="0"/>
          </a:p>
          <a:p>
            <a:pPr lvl="2"/>
            <a:r>
              <a:rPr lang="en-US" dirty="0"/>
              <a:t>Cached JavaScript files can speed up page </a:t>
            </a:r>
            <a:r>
              <a:rPr lang="en-US" dirty="0" smtClean="0"/>
              <a:t>loads</a:t>
            </a:r>
            <a:endParaRPr lang="vi-VN" dirty="0" smtClean="0"/>
          </a:p>
          <a:p>
            <a:pPr lvl="2"/>
            <a:r>
              <a:rPr lang="en-US" dirty="0"/>
              <a:t>add several script files to one page  - use several script tags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1. JS Introduction (cont.)</a:t>
            </a:r>
            <a:r>
              <a:rPr lang="vi-VN" sz="4000" dirty="0"/>
              <a:t> – JS </a:t>
            </a:r>
            <a:r>
              <a:rPr lang="vi-VN" sz="4000" dirty="0" smtClean="0"/>
              <a:t>Output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Display data</a:t>
            </a:r>
          </a:p>
          <a:p>
            <a:pPr lvl="1"/>
            <a:r>
              <a:rPr lang="en-US" dirty="0"/>
              <a:t>Writing into an HTML element, using </a:t>
            </a:r>
            <a:r>
              <a:rPr lang="en-US" b="1" dirty="0" err="1"/>
              <a:t>innerHTML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b="1" dirty="0" err="1"/>
              <a:t>document.getElementById</a:t>
            </a:r>
            <a:r>
              <a:rPr lang="en-US" b="1" dirty="0"/>
              <a:t>(id)</a:t>
            </a:r>
            <a:r>
              <a:rPr lang="en-US" dirty="0"/>
              <a:t> method. </a:t>
            </a:r>
            <a:endParaRPr lang="vi-VN" dirty="0" smtClean="0"/>
          </a:p>
          <a:p>
            <a:pPr lvl="1"/>
            <a:r>
              <a:rPr lang="en-US" dirty="0"/>
              <a:t>Writing into the HTML output using </a:t>
            </a:r>
            <a:r>
              <a:rPr lang="en-US" b="1" dirty="0" err="1"/>
              <a:t>document.write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Writing into an alert box, using </a:t>
            </a:r>
            <a:r>
              <a:rPr lang="en-US" b="1" dirty="0" err="1"/>
              <a:t>window.alert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Writing into the browser console, using </a:t>
            </a:r>
            <a:r>
              <a:rPr lang="en-US" b="1" dirty="0"/>
              <a:t>console.log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/>
              <a:t>For debugging </a:t>
            </a:r>
            <a:r>
              <a:rPr lang="en-US" dirty="0" smtClean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vi-VN" dirty="0" smtClean="0"/>
              <a:t>JS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JavaScript </a:t>
            </a:r>
            <a:r>
              <a:rPr lang="en-US" b="1" dirty="0" smtClean="0"/>
              <a:t>Programs</a:t>
            </a:r>
            <a:endParaRPr lang="vi-VN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is a </a:t>
            </a:r>
            <a:r>
              <a:rPr lang="en-US" b="1" dirty="0"/>
              <a:t>programming language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/>
              <a:t>JavaScript statements are separated by </a:t>
            </a:r>
            <a:r>
              <a:rPr lang="en-US" b="1" dirty="0" smtClean="0"/>
              <a:t>semicolons</a:t>
            </a:r>
            <a:endParaRPr lang="vi-VN" b="1" dirty="0" smtClean="0"/>
          </a:p>
          <a:p>
            <a:r>
              <a:rPr lang="en-US" b="1" dirty="0"/>
              <a:t>JavaScript Statements</a:t>
            </a:r>
          </a:p>
          <a:p>
            <a:pPr lvl="1"/>
            <a:r>
              <a:rPr lang="en-US" dirty="0" smtClean="0"/>
              <a:t>Values</a:t>
            </a:r>
            <a:endParaRPr lang="vi-VN" dirty="0" smtClean="0"/>
          </a:p>
          <a:p>
            <a:pPr lvl="1"/>
            <a:r>
              <a:rPr lang="en-US" dirty="0" smtClean="0"/>
              <a:t>Operators</a:t>
            </a:r>
            <a:endParaRPr lang="vi-VN" dirty="0" smtClean="0"/>
          </a:p>
          <a:p>
            <a:pPr lvl="1"/>
            <a:r>
              <a:rPr lang="en-US" dirty="0" smtClean="0"/>
              <a:t>Expressions</a:t>
            </a:r>
            <a:endParaRPr lang="vi-VN" dirty="0" smtClean="0"/>
          </a:p>
          <a:p>
            <a:pPr lvl="1"/>
            <a:r>
              <a:rPr lang="en-US" dirty="0" smtClean="0"/>
              <a:t>Keywords</a:t>
            </a:r>
            <a:endParaRPr lang="vi-VN" dirty="0" smtClean="0"/>
          </a:p>
          <a:p>
            <a:pPr lvl="1"/>
            <a:r>
              <a:rPr lang="en-US" dirty="0"/>
              <a:t>Comments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 </a:t>
            </a:r>
            <a:r>
              <a:rPr lang="vi-VN" sz="4400" dirty="0"/>
              <a:t>JS </a:t>
            </a:r>
            <a:r>
              <a:rPr lang="vi-VN" sz="4400" dirty="0" smtClean="0"/>
              <a:t>Syntax (cont.)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7132" y="1853248"/>
            <a:ext cx="8946541" cy="4195481"/>
          </a:xfrm>
        </p:spPr>
        <p:txBody>
          <a:bodyPr>
            <a:normAutofit/>
          </a:bodyPr>
          <a:lstStyle/>
          <a:p>
            <a:r>
              <a:rPr lang="vi-VN" dirty="0" smtClean="0"/>
              <a:t>Values</a:t>
            </a:r>
          </a:p>
          <a:p>
            <a:pPr lvl="1"/>
            <a:r>
              <a:rPr lang="vi-VN" dirty="0" smtClean="0"/>
              <a:t>Fixed values: </a:t>
            </a:r>
            <a:r>
              <a:rPr lang="en-US" b="1" dirty="0" smtClean="0"/>
              <a:t>literals</a:t>
            </a:r>
            <a:endParaRPr lang="vi-VN" b="1" dirty="0" smtClean="0"/>
          </a:p>
          <a:p>
            <a:pPr lvl="2"/>
            <a:r>
              <a:rPr lang="en-US" b="1" dirty="0" smtClean="0"/>
              <a:t>Numbers</a:t>
            </a:r>
            <a:r>
              <a:rPr lang="en-US" dirty="0" smtClean="0"/>
              <a:t> </a:t>
            </a:r>
            <a:r>
              <a:rPr lang="vi-VN" dirty="0" smtClean="0"/>
              <a:t>: 10.50, 1001</a:t>
            </a:r>
          </a:p>
          <a:p>
            <a:pPr lvl="2"/>
            <a:r>
              <a:rPr lang="en-US" b="1" dirty="0" smtClean="0"/>
              <a:t>Strings</a:t>
            </a:r>
            <a:r>
              <a:rPr lang="vi-VN" dirty="0" smtClean="0"/>
              <a:t>: </a:t>
            </a:r>
            <a:r>
              <a:rPr lang="en-US" dirty="0" smtClean="0"/>
              <a:t>"John Doe"</a:t>
            </a:r>
            <a:r>
              <a:rPr lang="vi-VN" dirty="0" smtClean="0"/>
              <a:t>, </a:t>
            </a:r>
            <a:r>
              <a:rPr lang="en-US" dirty="0" smtClean="0"/>
              <a:t>'John Doe'</a:t>
            </a:r>
            <a:endParaRPr lang="vi-VN" dirty="0" smtClean="0"/>
          </a:p>
          <a:p>
            <a:pPr lvl="1"/>
            <a:r>
              <a:rPr lang="vi-VN" dirty="0" smtClean="0"/>
              <a:t>Variable values: </a:t>
            </a:r>
            <a:r>
              <a:rPr lang="en-US" b="1" dirty="0" smtClean="0"/>
              <a:t>variables</a:t>
            </a:r>
            <a:endParaRPr lang="vi-VN" b="1" dirty="0" smtClean="0"/>
          </a:p>
          <a:p>
            <a:pPr lvl="2"/>
            <a:r>
              <a:rPr lang="en-US" b="1" dirty="0" smtClean="0"/>
              <a:t>store</a:t>
            </a:r>
            <a:r>
              <a:rPr lang="en-US" dirty="0" smtClean="0"/>
              <a:t> data values.</a:t>
            </a:r>
            <a:endParaRPr lang="vi-VN" dirty="0" smtClean="0"/>
          </a:p>
          <a:p>
            <a:pPr lvl="2"/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keyword to </a:t>
            </a:r>
            <a:r>
              <a:rPr lang="en-US" b="1" dirty="0"/>
              <a:t>declare</a:t>
            </a:r>
            <a:r>
              <a:rPr lang="en-US" dirty="0"/>
              <a:t> variables</a:t>
            </a:r>
            <a:r>
              <a:rPr lang="en-US" dirty="0" smtClean="0"/>
              <a:t>.</a:t>
            </a:r>
            <a:endParaRPr lang="vi-VN" dirty="0" smtClean="0"/>
          </a:p>
          <a:p>
            <a:pPr lvl="2"/>
            <a:r>
              <a:rPr lang="en-US" dirty="0"/>
              <a:t>An </a:t>
            </a:r>
            <a:r>
              <a:rPr lang="en-US" b="1" dirty="0"/>
              <a:t>equal sign</a:t>
            </a:r>
            <a:r>
              <a:rPr lang="en-US" dirty="0"/>
              <a:t> is used to </a:t>
            </a:r>
            <a:r>
              <a:rPr lang="en-US" b="1" dirty="0"/>
              <a:t>assign values</a:t>
            </a:r>
            <a:r>
              <a:rPr lang="en-US" dirty="0"/>
              <a:t> to variables.</a:t>
            </a:r>
            <a:endParaRPr lang="vi-VN" dirty="0" smtClean="0"/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</a:t>
            </a:r>
            <a:r>
              <a:rPr lang="vi-VN" sz="3200" dirty="0"/>
              <a:t>JS Syntax (cont.)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vi-VN" dirty="0" smtClean="0"/>
          </a:p>
          <a:p>
            <a:pPr lvl="1"/>
            <a:r>
              <a:rPr lang="en-US" b="1" dirty="0"/>
              <a:t>arithmetic operators</a:t>
            </a:r>
            <a:r>
              <a:rPr lang="en-US" dirty="0"/>
              <a:t> ( + - *  / ) to </a:t>
            </a:r>
            <a:r>
              <a:rPr lang="en-US" b="1" dirty="0"/>
              <a:t>compute</a:t>
            </a:r>
            <a:r>
              <a:rPr lang="en-US" dirty="0"/>
              <a:t> </a:t>
            </a:r>
            <a:r>
              <a:rPr lang="en-US" dirty="0" smtClean="0"/>
              <a:t>values</a:t>
            </a:r>
            <a:endParaRPr lang="vi-VN" dirty="0" smtClean="0"/>
          </a:p>
          <a:p>
            <a:pPr lvl="1"/>
            <a:r>
              <a:rPr lang="en-US" dirty="0"/>
              <a:t>uses an </a:t>
            </a:r>
            <a:r>
              <a:rPr lang="en-US" b="1" dirty="0"/>
              <a:t>assignment operator</a:t>
            </a:r>
            <a:r>
              <a:rPr lang="en-US" dirty="0"/>
              <a:t> ( = ) to </a:t>
            </a:r>
            <a:r>
              <a:rPr lang="en-US" b="1" dirty="0"/>
              <a:t>assign</a:t>
            </a:r>
            <a:r>
              <a:rPr lang="en-US" dirty="0"/>
              <a:t> values to </a:t>
            </a:r>
            <a:r>
              <a:rPr lang="en-US" dirty="0" smtClean="0"/>
              <a:t>variables</a:t>
            </a:r>
            <a:endParaRPr lang="vi-VN" dirty="0" smtClean="0"/>
          </a:p>
          <a:p>
            <a:r>
              <a:rPr lang="en-US" dirty="0" smtClean="0"/>
              <a:t>Expressions</a:t>
            </a:r>
            <a:endParaRPr lang="vi-VN" dirty="0" smtClean="0"/>
          </a:p>
          <a:p>
            <a:pPr lvl="1"/>
            <a:r>
              <a:rPr lang="en-US" dirty="0"/>
              <a:t>combination of values, variables, and operators, which computes to a </a:t>
            </a:r>
            <a:r>
              <a:rPr lang="en-US" dirty="0" smtClean="0"/>
              <a:t>value</a:t>
            </a:r>
            <a:endParaRPr lang="vi-VN" dirty="0" smtClean="0"/>
          </a:p>
          <a:p>
            <a:pPr lvl="1"/>
            <a:r>
              <a:rPr lang="en-US" dirty="0"/>
              <a:t>The computation is called an </a:t>
            </a:r>
            <a:r>
              <a:rPr lang="en-US" dirty="0" smtClean="0"/>
              <a:t>evaluation</a:t>
            </a:r>
            <a:endParaRPr lang="vi-VN" dirty="0" smtClean="0"/>
          </a:p>
          <a:p>
            <a:r>
              <a:rPr lang="en-US" dirty="0" smtClean="0"/>
              <a:t>Keywords</a:t>
            </a:r>
            <a:endParaRPr lang="vi-VN" dirty="0" smtClean="0"/>
          </a:p>
          <a:p>
            <a:pPr lvl="1"/>
            <a:r>
              <a:rPr lang="en-US" dirty="0"/>
              <a:t>identify actions to be </a:t>
            </a:r>
            <a:r>
              <a:rPr lang="en-US" dirty="0" smtClean="0"/>
              <a:t>performed</a:t>
            </a:r>
            <a:endParaRPr lang="vi-VN" dirty="0" smtClean="0"/>
          </a:p>
          <a:p>
            <a:pPr lvl="1"/>
            <a:r>
              <a:rPr lang="en-US" b="1" dirty="0" err="1"/>
              <a:t>var</a:t>
            </a:r>
            <a:r>
              <a:rPr lang="en-US" dirty="0"/>
              <a:t> keyword tells the browser to create variables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1409</TotalTime>
  <Words>2522</Words>
  <Application>Microsoft Office PowerPoint</Application>
  <PresentationFormat>Widescreen</PresentationFormat>
  <Paragraphs>566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Century Gothic</vt:lpstr>
      <vt:lpstr>Times New Roman</vt:lpstr>
      <vt:lpstr>Wingdings 3</vt:lpstr>
      <vt:lpstr>Ion</vt:lpstr>
      <vt:lpstr>JavaScript 01</vt:lpstr>
      <vt:lpstr>Content</vt:lpstr>
      <vt:lpstr>1. JS Introduction</vt:lpstr>
      <vt:lpstr>1. JS Introduction (cont.) </vt:lpstr>
      <vt:lpstr>1. JS Introduction (cont.) – JS Where To</vt:lpstr>
      <vt:lpstr>1. JS Introduction (cont.) – JS Output</vt:lpstr>
      <vt:lpstr>2. JS Syntax</vt:lpstr>
      <vt:lpstr>2. JS Syntax (cont.)</vt:lpstr>
      <vt:lpstr>2. JS Syntax (cont.)</vt:lpstr>
      <vt:lpstr>2. JS Syntax (cont.)</vt:lpstr>
      <vt:lpstr>2. JS Syntax (cont.)</vt:lpstr>
      <vt:lpstr>2. JS Syntax (cont.)</vt:lpstr>
      <vt:lpstr>2. JS Syntax (cont.)</vt:lpstr>
      <vt:lpstr>3. JS Statements </vt:lpstr>
      <vt:lpstr>3. JS Statements (cont.)</vt:lpstr>
      <vt:lpstr>3. JS Statements (cont.)</vt:lpstr>
      <vt:lpstr>3. JS Statements (cont.)</vt:lpstr>
      <vt:lpstr>4. JS Comments</vt:lpstr>
      <vt:lpstr>5. JS Variables</vt:lpstr>
      <vt:lpstr>5. JS Variables (cont.)</vt:lpstr>
      <vt:lpstr>5. JS Variables (cont.)</vt:lpstr>
      <vt:lpstr>5. JS Variables (cont.)</vt:lpstr>
      <vt:lpstr>5. JS Variables (cont.)</vt:lpstr>
      <vt:lpstr>5. JS Variables (cont.)</vt:lpstr>
      <vt:lpstr>6. JS Operator</vt:lpstr>
      <vt:lpstr>6. JS Operator (cont.)</vt:lpstr>
      <vt:lpstr>6. JS Operator (cont.)</vt:lpstr>
      <vt:lpstr>6. JS Operator (cont.)</vt:lpstr>
      <vt:lpstr>6. JS Operator (cont.)</vt:lpstr>
      <vt:lpstr>6. JS Operator (cont.)</vt:lpstr>
      <vt:lpstr>6. JS Operator (cont.)</vt:lpstr>
      <vt:lpstr>6. JS Operator (cont.)</vt:lpstr>
      <vt:lpstr>6. JS Operator (cont.) </vt:lpstr>
      <vt:lpstr>7. JavaScript Arithmetic</vt:lpstr>
      <vt:lpstr>7. JavaScript Arithmetic (cont.)</vt:lpstr>
      <vt:lpstr>7. JavaScript Arithmetic (cont.)</vt:lpstr>
      <vt:lpstr>7. JavaScript Arithmetic (cont.)</vt:lpstr>
      <vt:lpstr>8. JS Assignment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306</cp:revision>
  <dcterms:created xsi:type="dcterms:W3CDTF">2017-09-15T01:40:06Z</dcterms:created>
  <dcterms:modified xsi:type="dcterms:W3CDTF">2017-09-28T06:23:52Z</dcterms:modified>
</cp:coreProperties>
</file>