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5" r:id="rId30"/>
    <p:sldId id="266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Booleans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EC974DBE-CAC4-4F04-B008-AE1F2B49817C}">
      <dgm:prSet/>
      <dgm:spPr/>
      <dgm:t>
        <a:bodyPr/>
        <a:lstStyle/>
        <a:p>
          <a:r>
            <a:rPr lang="en-US" dirty="0" smtClean="0"/>
            <a:t>2. JS Comparisons</a:t>
          </a:r>
        </a:p>
      </dgm:t>
    </dgm:pt>
    <dgm:pt modelId="{43FFEC79-40B8-4DB8-96BA-C1142D45A81F}" type="parTrans" cxnId="{CD216EF9-C2D2-4790-BC52-97B278F6AD07}">
      <dgm:prSet/>
      <dgm:spPr/>
      <dgm:t>
        <a:bodyPr/>
        <a:lstStyle/>
        <a:p>
          <a:endParaRPr lang="en-US"/>
        </a:p>
      </dgm:t>
    </dgm:pt>
    <dgm:pt modelId="{F675CFDA-D718-4247-89DA-DCCDEB2959B0}" type="sibTrans" cxnId="{CD216EF9-C2D2-4790-BC52-97B278F6AD07}">
      <dgm:prSet/>
      <dgm:spPr/>
      <dgm:t>
        <a:bodyPr/>
        <a:lstStyle/>
        <a:p>
          <a:endParaRPr lang="en-US"/>
        </a:p>
      </dgm:t>
    </dgm:pt>
    <dgm:pt modelId="{607CC2F6-E694-4D19-915C-435D4AB5EF47}">
      <dgm:prSet/>
      <dgm:spPr/>
      <dgm:t>
        <a:bodyPr/>
        <a:lstStyle/>
        <a:p>
          <a:r>
            <a:rPr lang="en-US" dirty="0" smtClean="0"/>
            <a:t>3. JS Conditions</a:t>
          </a:r>
        </a:p>
      </dgm:t>
    </dgm:pt>
    <dgm:pt modelId="{0808EFC5-4BCF-448E-BA6D-E014BFB5ED28}" type="parTrans" cxnId="{9A73D96F-559E-4C34-8185-8FA4E0C40B45}">
      <dgm:prSet/>
      <dgm:spPr/>
      <dgm:t>
        <a:bodyPr/>
        <a:lstStyle/>
        <a:p>
          <a:endParaRPr lang="en-US"/>
        </a:p>
      </dgm:t>
    </dgm:pt>
    <dgm:pt modelId="{9605DCBA-F571-43E8-921C-748D3CA47840}" type="sibTrans" cxnId="{9A73D96F-559E-4C34-8185-8FA4E0C40B45}">
      <dgm:prSet/>
      <dgm:spPr/>
      <dgm:t>
        <a:bodyPr/>
        <a:lstStyle/>
        <a:p>
          <a:endParaRPr lang="en-US"/>
        </a:p>
      </dgm:t>
    </dgm:pt>
    <dgm:pt modelId="{51945BE4-8014-407F-B3FA-0E9A7CC48319}">
      <dgm:prSet/>
      <dgm:spPr/>
      <dgm:t>
        <a:bodyPr/>
        <a:lstStyle/>
        <a:p>
          <a:r>
            <a:rPr lang="en-US" dirty="0" smtClean="0"/>
            <a:t>4. JS Switch</a:t>
          </a:r>
        </a:p>
      </dgm:t>
    </dgm:pt>
    <dgm:pt modelId="{CC63A6AB-B653-4C0E-8CE1-DB9BAC104D46}" type="parTrans" cxnId="{422EAC07-5358-4479-B634-E71B0F279542}">
      <dgm:prSet/>
      <dgm:spPr/>
      <dgm:t>
        <a:bodyPr/>
        <a:lstStyle/>
        <a:p>
          <a:endParaRPr lang="en-US"/>
        </a:p>
      </dgm:t>
    </dgm:pt>
    <dgm:pt modelId="{A8270603-939D-4596-BF2E-7A8C4DA639CB}" type="sibTrans" cxnId="{422EAC07-5358-4479-B634-E71B0F279542}">
      <dgm:prSet/>
      <dgm:spPr/>
      <dgm:t>
        <a:bodyPr/>
        <a:lstStyle/>
        <a:p>
          <a:endParaRPr lang="en-US"/>
        </a:p>
      </dgm:t>
    </dgm:pt>
    <dgm:pt modelId="{963ABFB2-3270-4B14-9401-E847C9EEF2EA}">
      <dgm:prSet/>
      <dgm:spPr/>
      <dgm:t>
        <a:bodyPr/>
        <a:lstStyle/>
        <a:p>
          <a:r>
            <a:rPr lang="en-US" dirty="0" smtClean="0"/>
            <a:t>5. JS Loop For</a:t>
          </a:r>
        </a:p>
      </dgm:t>
    </dgm:pt>
    <dgm:pt modelId="{30545C88-0DAB-46F1-931D-34EFF665DF3C}" type="parTrans" cxnId="{91E26F56-56C2-4E1C-B019-1424B82B281C}">
      <dgm:prSet/>
      <dgm:spPr/>
      <dgm:t>
        <a:bodyPr/>
        <a:lstStyle/>
        <a:p>
          <a:endParaRPr lang="en-US"/>
        </a:p>
      </dgm:t>
    </dgm:pt>
    <dgm:pt modelId="{FC7852EA-973B-4A05-81DB-67BF2E97BFBB}" type="sibTrans" cxnId="{91E26F56-56C2-4E1C-B019-1424B82B281C}">
      <dgm:prSet/>
      <dgm:spPr/>
      <dgm:t>
        <a:bodyPr/>
        <a:lstStyle/>
        <a:p>
          <a:endParaRPr lang="en-US"/>
        </a:p>
      </dgm:t>
    </dgm:pt>
    <dgm:pt modelId="{583FE98E-6AEB-4F85-9A0C-FD7FA100501F}">
      <dgm:prSet/>
      <dgm:spPr/>
      <dgm:t>
        <a:bodyPr/>
        <a:lstStyle/>
        <a:p>
          <a:r>
            <a:rPr lang="en-US" dirty="0" smtClean="0"/>
            <a:t>6. JS Loop While</a:t>
          </a:r>
        </a:p>
      </dgm:t>
    </dgm:pt>
    <dgm:pt modelId="{C3B75AF7-6CF5-45D2-800B-739C94E5ABC3}" type="parTrans" cxnId="{FC5C3EEE-279E-4D09-A380-DEF16A05A4A5}">
      <dgm:prSet/>
      <dgm:spPr/>
      <dgm:t>
        <a:bodyPr/>
        <a:lstStyle/>
        <a:p>
          <a:endParaRPr lang="en-US"/>
        </a:p>
      </dgm:t>
    </dgm:pt>
    <dgm:pt modelId="{62E22FD5-43DC-476B-A9E0-029C064F1822}" type="sibTrans" cxnId="{FC5C3EEE-279E-4D09-A380-DEF16A05A4A5}">
      <dgm:prSet/>
      <dgm:spPr/>
      <dgm:t>
        <a:bodyPr/>
        <a:lstStyle/>
        <a:p>
          <a:endParaRPr lang="en-US"/>
        </a:p>
      </dgm:t>
    </dgm:pt>
    <dgm:pt modelId="{4AB59832-2CE5-4037-9E26-8DC16C5FA3FC}">
      <dgm:prSet/>
      <dgm:spPr/>
      <dgm:t>
        <a:bodyPr/>
        <a:lstStyle/>
        <a:p>
          <a:r>
            <a:rPr lang="en-US" dirty="0" smtClean="0"/>
            <a:t>7. JS Break</a:t>
          </a:r>
        </a:p>
      </dgm:t>
    </dgm:pt>
    <dgm:pt modelId="{632597B2-AC15-4727-85B7-D09BA521B47D}" type="parTrans" cxnId="{C9EA93A8-5717-4631-89E7-875F7AD13A22}">
      <dgm:prSet/>
      <dgm:spPr/>
      <dgm:t>
        <a:bodyPr/>
        <a:lstStyle/>
        <a:p>
          <a:endParaRPr lang="en-US"/>
        </a:p>
      </dgm:t>
    </dgm:pt>
    <dgm:pt modelId="{E0321EDF-69EF-4B1B-9540-527080814B26}" type="sibTrans" cxnId="{C9EA93A8-5717-4631-89E7-875F7AD13A22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7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8755E305-A577-459B-AD0C-68FE56405FAA}" type="pres">
      <dgm:prSet presAssocID="{EC974DBE-CAC4-4F04-B008-AE1F2B49817C}" presName="parentLin" presStyleCnt="0"/>
      <dgm:spPr/>
    </dgm:pt>
    <dgm:pt modelId="{FBA2E5D0-EC31-4075-B9BA-56969FB26B26}" type="pres">
      <dgm:prSet presAssocID="{EC974DBE-CAC4-4F04-B008-AE1F2B49817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6916B39-1A53-442F-B8A7-5A7A2C2C61FF}" type="pres">
      <dgm:prSet presAssocID="{EC974DBE-CAC4-4F04-B008-AE1F2B49817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ED32E-801E-46A4-A8B6-BAB3CC686CE8}" type="pres">
      <dgm:prSet presAssocID="{EC974DBE-CAC4-4F04-B008-AE1F2B49817C}" presName="negativeSpace" presStyleCnt="0"/>
      <dgm:spPr/>
    </dgm:pt>
    <dgm:pt modelId="{E0B843F8-DDDE-4128-9F63-3FB8BAE54703}" type="pres">
      <dgm:prSet presAssocID="{EC974DBE-CAC4-4F04-B008-AE1F2B49817C}" presName="childText" presStyleLbl="conFgAcc1" presStyleIdx="1" presStyleCnt="7">
        <dgm:presLayoutVars>
          <dgm:bulletEnabled val="1"/>
        </dgm:presLayoutVars>
      </dgm:prSet>
      <dgm:spPr/>
    </dgm:pt>
    <dgm:pt modelId="{6B2FD25A-451B-4A91-8D06-A91B68D1AF53}" type="pres">
      <dgm:prSet presAssocID="{F675CFDA-D718-4247-89DA-DCCDEB2959B0}" presName="spaceBetweenRectangles" presStyleCnt="0"/>
      <dgm:spPr/>
    </dgm:pt>
    <dgm:pt modelId="{619CBA8E-3C68-4CE6-9CB6-F35E5AF4D0DA}" type="pres">
      <dgm:prSet presAssocID="{607CC2F6-E694-4D19-915C-435D4AB5EF47}" presName="parentLin" presStyleCnt="0"/>
      <dgm:spPr/>
    </dgm:pt>
    <dgm:pt modelId="{3C04C2B4-4DAE-48B1-97DB-D1E2E28010AC}" type="pres">
      <dgm:prSet presAssocID="{607CC2F6-E694-4D19-915C-435D4AB5EF47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6D46CE15-BF77-4064-8032-3F5BE18AA1A5}" type="pres">
      <dgm:prSet presAssocID="{607CC2F6-E694-4D19-915C-435D4AB5EF4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68B11-8D01-4C0F-B43D-23FC6C6BFE86}" type="pres">
      <dgm:prSet presAssocID="{607CC2F6-E694-4D19-915C-435D4AB5EF47}" presName="negativeSpace" presStyleCnt="0"/>
      <dgm:spPr/>
    </dgm:pt>
    <dgm:pt modelId="{1D88F9EE-A39E-4D22-B311-4B5967849FE5}" type="pres">
      <dgm:prSet presAssocID="{607CC2F6-E694-4D19-915C-435D4AB5EF47}" presName="childText" presStyleLbl="conFgAcc1" presStyleIdx="2" presStyleCnt="7">
        <dgm:presLayoutVars>
          <dgm:bulletEnabled val="1"/>
        </dgm:presLayoutVars>
      </dgm:prSet>
      <dgm:spPr/>
    </dgm:pt>
    <dgm:pt modelId="{3AE8649D-1B56-452C-AE77-A2CCDF940CD3}" type="pres">
      <dgm:prSet presAssocID="{9605DCBA-F571-43E8-921C-748D3CA47840}" presName="spaceBetweenRectangles" presStyleCnt="0"/>
      <dgm:spPr/>
    </dgm:pt>
    <dgm:pt modelId="{45F5EDF2-4DAD-4C37-B7E4-47CC955BEA9A}" type="pres">
      <dgm:prSet presAssocID="{51945BE4-8014-407F-B3FA-0E9A7CC48319}" presName="parentLin" presStyleCnt="0"/>
      <dgm:spPr/>
    </dgm:pt>
    <dgm:pt modelId="{6F776B22-46F0-4E02-89F5-7642FCCC0554}" type="pres">
      <dgm:prSet presAssocID="{51945BE4-8014-407F-B3FA-0E9A7CC48319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F3127B8-9F35-49F4-B9A1-35DA46565D16}" type="pres">
      <dgm:prSet presAssocID="{51945BE4-8014-407F-B3FA-0E9A7CC4831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C04BF-A009-432D-B82F-4F2C01242EC3}" type="pres">
      <dgm:prSet presAssocID="{51945BE4-8014-407F-B3FA-0E9A7CC48319}" presName="negativeSpace" presStyleCnt="0"/>
      <dgm:spPr/>
    </dgm:pt>
    <dgm:pt modelId="{93292A8B-0E1A-4C11-8875-3C389FEBFA74}" type="pres">
      <dgm:prSet presAssocID="{51945BE4-8014-407F-B3FA-0E9A7CC48319}" presName="childText" presStyleLbl="conFgAcc1" presStyleIdx="3" presStyleCnt="7">
        <dgm:presLayoutVars>
          <dgm:bulletEnabled val="1"/>
        </dgm:presLayoutVars>
      </dgm:prSet>
      <dgm:spPr/>
    </dgm:pt>
    <dgm:pt modelId="{4627C3C1-695D-4A67-A00C-C1D1E63EF7EF}" type="pres">
      <dgm:prSet presAssocID="{A8270603-939D-4596-BF2E-7A8C4DA639CB}" presName="spaceBetweenRectangles" presStyleCnt="0"/>
      <dgm:spPr/>
    </dgm:pt>
    <dgm:pt modelId="{32D845F9-D681-4E09-92B0-5D85C934E319}" type="pres">
      <dgm:prSet presAssocID="{963ABFB2-3270-4B14-9401-E847C9EEF2EA}" presName="parentLin" presStyleCnt="0"/>
      <dgm:spPr/>
    </dgm:pt>
    <dgm:pt modelId="{2D50740D-2011-4D08-9FC8-FFA52AB5C6DE}" type="pres">
      <dgm:prSet presAssocID="{963ABFB2-3270-4B14-9401-E847C9EEF2EA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FE0529AF-D5BE-4A9A-A805-79F374855A64}" type="pres">
      <dgm:prSet presAssocID="{963ABFB2-3270-4B14-9401-E847C9EEF2E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20131-B45C-4806-9600-87E46694EC8A}" type="pres">
      <dgm:prSet presAssocID="{963ABFB2-3270-4B14-9401-E847C9EEF2EA}" presName="negativeSpace" presStyleCnt="0"/>
      <dgm:spPr/>
    </dgm:pt>
    <dgm:pt modelId="{34130F35-C015-467A-82F2-DAE08A19759E}" type="pres">
      <dgm:prSet presAssocID="{963ABFB2-3270-4B14-9401-E847C9EEF2EA}" presName="childText" presStyleLbl="conFgAcc1" presStyleIdx="4" presStyleCnt="7">
        <dgm:presLayoutVars>
          <dgm:bulletEnabled val="1"/>
        </dgm:presLayoutVars>
      </dgm:prSet>
      <dgm:spPr/>
    </dgm:pt>
    <dgm:pt modelId="{B2E9AB4C-BA10-4BED-BE3B-196DFD50ED57}" type="pres">
      <dgm:prSet presAssocID="{FC7852EA-973B-4A05-81DB-67BF2E97BFBB}" presName="spaceBetweenRectangles" presStyleCnt="0"/>
      <dgm:spPr/>
    </dgm:pt>
    <dgm:pt modelId="{45AD882E-7BA9-4B1B-B1B4-52A234A1FBD6}" type="pres">
      <dgm:prSet presAssocID="{583FE98E-6AEB-4F85-9A0C-FD7FA100501F}" presName="parentLin" presStyleCnt="0"/>
      <dgm:spPr/>
    </dgm:pt>
    <dgm:pt modelId="{289D5F96-69CC-42E8-AE91-6869EA31173F}" type="pres">
      <dgm:prSet presAssocID="{583FE98E-6AEB-4F85-9A0C-FD7FA100501F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535B6AC-5B3F-4F1C-8187-90408A5F33AA}" type="pres">
      <dgm:prSet presAssocID="{583FE98E-6AEB-4F85-9A0C-FD7FA100501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755ED-4A2E-4324-B037-5B3EEA84F214}" type="pres">
      <dgm:prSet presAssocID="{583FE98E-6AEB-4F85-9A0C-FD7FA100501F}" presName="negativeSpace" presStyleCnt="0"/>
      <dgm:spPr/>
    </dgm:pt>
    <dgm:pt modelId="{D78B2A73-DE41-4986-8088-E94518CF1997}" type="pres">
      <dgm:prSet presAssocID="{583FE98E-6AEB-4F85-9A0C-FD7FA100501F}" presName="childText" presStyleLbl="conFgAcc1" presStyleIdx="5" presStyleCnt="7">
        <dgm:presLayoutVars>
          <dgm:bulletEnabled val="1"/>
        </dgm:presLayoutVars>
      </dgm:prSet>
      <dgm:spPr/>
    </dgm:pt>
    <dgm:pt modelId="{52AB2989-F95C-4C1B-ABF9-E33AC54162B0}" type="pres">
      <dgm:prSet presAssocID="{62E22FD5-43DC-476B-A9E0-029C064F1822}" presName="spaceBetweenRectangles" presStyleCnt="0"/>
      <dgm:spPr/>
    </dgm:pt>
    <dgm:pt modelId="{A70CEE79-89C0-4584-887E-B8D0C4E4B279}" type="pres">
      <dgm:prSet presAssocID="{4AB59832-2CE5-4037-9E26-8DC16C5FA3FC}" presName="parentLin" presStyleCnt="0"/>
      <dgm:spPr/>
    </dgm:pt>
    <dgm:pt modelId="{19B8E4DC-C434-41C4-954E-33E6A2D5E595}" type="pres">
      <dgm:prSet presAssocID="{4AB59832-2CE5-4037-9E26-8DC16C5FA3FC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20C1380-D658-46B3-90D6-1E82A99C9927}" type="pres">
      <dgm:prSet presAssocID="{4AB59832-2CE5-4037-9E26-8DC16C5FA3F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82CDA-4DE1-4F3F-BCF2-F2283027D815}" type="pres">
      <dgm:prSet presAssocID="{4AB59832-2CE5-4037-9E26-8DC16C5FA3FC}" presName="negativeSpace" presStyleCnt="0"/>
      <dgm:spPr/>
    </dgm:pt>
    <dgm:pt modelId="{ACBE4C63-D784-4C9C-AF84-B069D581CB46}" type="pres">
      <dgm:prSet presAssocID="{4AB59832-2CE5-4037-9E26-8DC16C5FA3F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22EAC07-5358-4479-B634-E71B0F279542}" srcId="{9E088CEF-B500-42AA-B803-5522E019AB27}" destId="{51945BE4-8014-407F-B3FA-0E9A7CC48319}" srcOrd="3" destOrd="0" parTransId="{CC63A6AB-B653-4C0E-8CE1-DB9BAC104D46}" sibTransId="{A8270603-939D-4596-BF2E-7A8C4DA639CB}"/>
    <dgm:cxn modelId="{EEF87E88-2417-4420-ACAA-1C7367F0C977}" type="presOf" srcId="{583FE98E-6AEB-4F85-9A0C-FD7FA100501F}" destId="{2535B6AC-5B3F-4F1C-8187-90408A5F33AA}" srcOrd="1" destOrd="0" presId="urn:microsoft.com/office/officeart/2005/8/layout/list1"/>
    <dgm:cxn modelId="{031FA4A2-3D45-4AC8-AD17-9B8C978B88F4}" type="presOf" srcId="{963ABFB2-3270-4B14-9401-E847C9EEF2EA}" destId="{FE0529AF-D5BE-4A9A-A805-79F374855A64}" srcOrd="1" destOrd="0" presId="urn:microsoft.com/office/officeart/2005/8/layout/list1"/>
    <dgm:cxn modelId="{C47D140B-4A0B-4350-ABB0-36EED14A76E7}" type="presOf" srcId="{607CC2F6-E694-4D19-915C-435D4AB5EF47}" destId="{3C04C2B4-4DAE-48B1-97DB-D1E2E28010AC}" srcOrd="0" destOrd="0" presId="urn:microsoft.com/office/officeart/2005/8/layout/list1"/>
    <dgm:cxn modelId="{39777A1A-1CA1-4CD8-B50E-1859FD5208BA}" type="presOf" srcId="{4AB59832-2CE5-4037-9E26-8DC16C5FA3FC}" destId="{19B8E4DC-C434-41C4-954E-33E6A2D5E595}" srcOrd="0" destOrd="0" presId="urn:microsoft.com/office/officeart/2005/8/layout/list1"/>
    <dgm:cxn modelId="{9A73D96F-559E-4C34-8185-8FA4E0C40B45}" srcId="{9E088CEF-B500-42AA-B803-5522E019AB27}" destId="{607CC2F6-E694-4D19-915C-435D4AB5EF47}" srcOrd="2" destOrd="0" parTransId="{0808EFC5-4BCF-448E-BA6D-E014BFB5ED28}" sibTransId="{9605DCBA-F571-43E8-921C-748D3CA47840}"/>
    <dgm:cxn modelId="{54DDD9FB-2DF9-4A76-8BA4-D63C545BE044}" type="presOf" srcId="{4AB59832-2CE5-4037-9E26-8DC16C5FA3FC}" destId="{020C1380-D658-46B3-90D6-1E82A99C9927}" srcOrd="1" destOrd="0" presId="urn:microsoft.com/office/officeart/2005/8/layout/list1"/>
    <dgm:cxn modelId="{859AE2F2-5A06-458E-A30B-9DA155EAE28F}" type="presOf" srcId="{51945BE4-8014-407F-B3FA-0E9A7CC48319}" destId="{6F776B22-46F0-4E02-89F5-7642FCCC0554}" srcOrd="0" destOrd="0" presId="urn:microsoft.com/office/officeart/2005/8/layout/list1"/>
    <dgm:cxn modelId="{05454C74-C1A2-448B-A213-39BD67AFD6C9}" type="presOf" srcId="{607CC2F6-E694-4D19-915C-435D4AB5EF47}" destId="{6D46CE15-BF77-4064-8032-3F5BE18AA1A5}" srcOrd="1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18FF8F4D-6EDE-4144-AA8D-7FCB3E011728}" type="presOf" srcId="{EC974DBE-CAC4-4F04-B008-AE1F2B49817C}" destId="{16916B39-1A53-442F-B8A7-5A7A2C2C61FF}" srcOrd="1" destOrd="0" presId="urn:microsoft.com/office/officeart/2005/8/layout/list1"/>
    <dgm:cxn modelId="{C9EA93A8-5717-4631-89E7-875F7AD13A22}" srcId="{9E088CEF-B500-42AA-B803-5522E019AB27}" destId="{4AB59832-2CE5-4037-9E26-8DC16C5FA3FC}" srcOrd="6" destOrd="0" parTransId="{632597B2-AC15-4727-85B7-D09BA521B47D}" sibTransId="{E0321EDF-69EF-4B1B-9540-527080814B26}"/>
    <dgm:cxn modelId="{BED9BF15-5545-423A-BB37-E3566998159A}" type="presOf" srcId="{583FE98E-6AEB-4F85-9A0C-FD7FA100501F}" destId="{289D5F96-69CC-42E8-AE91-6869EA31173F}" srcOrd="0" destOrd="0" presId="urn:microsoft.com/office/officeart/2005/8/layout/list1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96C1044E-A70A-4E32-AE66-BEE306D204D4}" type="presOf" srcId="{963ABFB2-3270-4B14-9401-E847C9EEF2EA}" destId="{2D50740D-2011-4D08-9FC8-FFA52AB5C6DE}" srcOrd="0" destOrd="0" presId="urn:microsoft.com/office/officeart/2005/8/layout/list1"/>
    <dgm:cxn modelId="{5A41C41A-E807-4246-83E8-4DC5C07B7004}" type="presOf" srcId="{51945BE4-8014-407F-B3FA-0E9A7CC48319}" destId="{1F3127B8-9F35-49F4-B9A1-35DA46565D16}" srcOrd="1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91E26F56-56C2-4E1C-B019-1424B82B281C}" srcId="{9E088CEF-B500-42AA-B803-5522E019AB27}" destId="{963ABFB2-3270-4B14-9401-E847C9EEF2EA}" srcOrd="4" destOrd="0" parTransId="{30545C88-0DAB-46F1-931D-34EFF665DF3C}" sibTransId="{FC7852EA-973B-4A05-81DB-67BF2E97BFBB}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CD216EF9-C2D2-4790-BC52-97B278F6AD07}" srcId="{9E088CEF-B500-42AA-B803-5522E019AB27}" destId="{EC974DBE-CAC4-4F04-B008-AE1F2B49817C}" srcOrd="1" destOrd="0" parTransId="{43FFEC79-40B8-4DB8-96BA-C1142D45A81F}" sibTransId="{F675CFDA-D718-4247-89DA-DCCDEB2959B0}"/>
    <dgm:cxn modelId="{FC5C3EEE-279E-4D09-A380-DEF16A05A4A5}" srcId="{9E088CEF-B500-42AA-B803-5522E019AB27}" destId="{583FE98E-6AEB-4F85-9A0C-FD7FA100501F}" srcOrd="5" destOrd="0" parTransId="{C3B75AF7-6CF5-45D2-800B-739C94E5ABC3}" sibTransId="{62E22FD5-43DC-476B-A9E0-029C064F1822}"/>
    <dgm:cxn modelId="{54151211-920D-4AE2-B211-F6F31EED797C}" type="presOf" srcId="{EC974DBE-CAC4-4F04-B008-AE1F2B49817C}" destId="{FBA2E5D0-EC31-4075-B9BA-56969FB26B26}" srcOrd="0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5F4F99F6-3176-4E77-8004-48EC0B1AD1AA}" type="presParOf" srcId="{FEB2820F-BAAE-4580-8C8F-F539676547EE}" destId="{8755E305-A577-459B-AD0C-68FE56405FAA}" srcOrd="4" destOrd="0" presId="urn:microsoft.com/office/officeart/2005/8/layout/list1"/>
    <dgm:cxn modelId="{0C9C705E-41A7-4A79-9E4F-3EF73B3CB95C}" type="presParOf" srcId="{8755E305-A577-459B-AD0C-68FE56405FAA}" destId="{FBA2E5D0-EC31-4075-B9BA-56969FB26B26}" srcOrd="0" destOrd="0" presId="urn:microsoft.com/office/officeart/2005/8/layout/list1"/>
    <dgm:cxn modelId="{3E611C3D-D2FC-4F72-941A-03FDBEF3B090}" type="presParOf" srcId="{8755E305-A577-459B-AD0C-68FE56405FAA}" destId="{16916B39-1A53-442F-B8A7-5A7A2C2C61FF}" srcOrd="1" destOrd="0" presId="urn:microsoft.com/office/officeart/2005/8/layout/list1"/>
    <dgm:cxn modelId="{3C57773F-CFBE-4956-98B4-72E50F9AEC41}" type="presParOf" srcId="{FEB2820F-BAAE-4580-8C8F-F539676547EE}" destId="{3E8ED32E-801E-46A4-A8B6-BAB3CC686CE8}" srcOrd="5" destOrd="0" presId="urn:microsoft.com/office/officeart/2005/8/layout/list1"/>
    <dgm:cxn modelId="{CB3EA0BB-5E30-405D-AA75-A8978697BAB1}" type="presParOf" srcId="{FEB2820F-BAAE-4580-8C8F-F539676547EE}" destId="{E0B843F8-DDDE-4128-9F63-3FB8BAE54703}" srcOrd="6" destOrd="0" presId="urn:microsoft.com/office/officeart/2005/8/layout/list1"/>
    <dgm:cxn modelId="{5EB834AD-F9F7-44E4-BC8B-EF0DBC3D66BE}" type="presParOf" srcId="{FEB2820F-BAAE-4580-8C8F-F539676547EE}" destId="{6B2FD25A-451B-4A91-8D06-A91B68D1AF53}" srcOrd="7" destOrd="0" presId="urn:microsoft.com/office/officeart/2005/8/layout/list1"/>
    <dgm:cxn modelId="{E046751A-4C55-49B1-B74F-D5DCF637B585}" type="presParOf" srcId="{FEB2820F-BAAE-4580-8C8F-F539676547EE}" destId="{619CBA8E-3C68-4CE6-9CB6-F35E5AF4D0DA}" srcOrd="8" destOrd="0" presId="urn:microsoft.com/office/officeart/2005/8/layout/list1"/>
    <dgm:cxn modelId="{ECA7A282-46CB-4FE9-9E5E-FC4C0AD05C24}" type="presParOf" srcId="{619CBA8E-3C68-4CE6-9CB6-F35E5AF4D0DA}" destId="{3C04C2B4-4DAE-48B1-97DB-D1E2E28010AC}" srcOrd="0" destOrd="0" presId="urn:microsoft.com/office/officeart/2005/8/layout/list1"/>
    <dgm:cxn modelId="{227CEC7D-988C-4367-9E1E-95D2C0B44C2F}" type="presParOf" srcId="{619CBA8E-3C68-4CE6-9CB6-F35E5AF4D0DA}" destId="{6D46CE15-BF77-4064-8032-3F5BE18AA1A5}" srcOrd="1" destOrd="0" presId="urn:microsoft.com/office/officeart/2005/8/layout/list1"/>
    <dgm:cxn modelId="{78FF4C82-658F-41FC-A4B3-D134340EAD8A}" type="presParOf" srcId="{FEB2820F-BAAE-4580-8C8F-F539676547EE}" destId="{16B68B11-8D01-4C0F-B43D-23FC6C6BFE86}" srcOrd="9" destOrd="0" presId="urn:microsoft.com/office/officeart/2005/8/layout/list1"/>
    <dgm:cxn modelId="{CA1E7A72-C224-43EC-A20F-BC1C247C5AC7}" type="presParOf" srcId="{FEB2820F-BAAE-4580-8C8F-F539676547EE}" destId="{1D88F9EE-A39E-4D22-B311-4B5967849FE5}" srcOrd="10" destOrd="0" presId="urn:microsoft.com/office/officeart/2005/8/layout/list1"/>
    <dgm:cxn modelId="{6CC67908-1796-4300-A36E-F44A9F77E2FE}" type="presParOf" srcId="{FEB2820F-BAAE-4580-8C8F-F539676547EE}" destId="{3AE8649D-1B56-452C-AE77-A2CCDF940CD3}" srcOrd="11" destOrd="0" presId="urn:microsoft.com/office/officeart/2005/8/layout/list1"/>
    <dgm:cxn modelId="{FF9151CC-33BA-45C0-85F0-412518EF65BE}" type="presParOf" srcId="{FEB2820F-BAAE-4580-8C8F-F539676547EE}" destId="{45F5EDF2-4DAD-4C37-B7E4-47CC955BEA9A}" srcOrd="12" destOrd="0" presId="urn:microsoft.com/office/officeart/2005/8/layout/list1"/>
    <dgm:cxn modelId="{FB7405F3-E17E-44FF-B1EA-6F56F800C13C}" type="presParOf" srcId="{45F5EDF2-4DAD-4C37-B7E4-47CC955BEA9A}" destId="{6F776B22-46F0-4E02-89F5-7642FCCC0554}" srcOrd="0" destOrd="0" presId="urn:microsoft.com/office/officeart/2005/8/layout/list1"/>
    <dgm:cxn modelId="{F35BA8CC-5ECB-49DF-8256-797F766CC13C}" type="presParOf" srcId="{45F5EDF2-4DAD-4C37-B7E4-47CC955BEA9A}" destId="{1F3127B8-9F35-49F4-B9A1-35DA46565D16}" srcOrd="1" destOrd="0" presId="urn:microsoft.com/office/officeart/2005/8/layout/list1"/>
    <dgm:cxn modelId="{9D52C74A-0C5B-40FF-9832-A13F525A6015}" type="presParOf" srcId="{FEB2820F-BAAE-4580-8C8F-F539676547EE}" destId="{FE7C04BF-A009-432D-B82F-4F2C01242EC3}" srcOrd="13" destOrd="0" presId="urn:microsoft.com/office/officeart/2005/8/layout/list1"/>
    <dgm:cxn modelId="{4032A20B-2DC5-4EC2-BD0B-C9926283A881}" type="presParOf" srcId="{FEB2820F-BAAE-4580-8C8F-F539676547EE}" destId="{93292A8B-0E1A-4C11-8875-3C389FEBFA74}" srcOrd="14" destOrd="0" presId="urn:microsoft.com/office/officeart/2005/8/layout/list1"/>
    <dgm:cxn modelId="{93EA2549-EADF-4311-AD1A-DE2529276DCA}" type="presParOf" srcId="{FEB2820F-BAAE-4580-8C8F-F539676547EE}" destId="{4627C3C1-695D-4A67-A00C-C1D1E63EF7EF}" srcOrd="15" destOrd="0" presId="urn:microsoft.com/office/officeart/2005/8/layout/list1"/>
    <dgm:cxn modelId="{82B79EF6-ECD1-41BF-9F9A-F705AD466645}" type="presParOf" srcId="{FEB2820F-BAAE-4580-8C8F-F539676547EE}" destId="{32D845F9-D681-4E09-92B0-5D85C934E319}" srcOrd="16" destOrd="0" presId="urn:microsoft.com/office/officeart/2005/8/layout/list1"/>
    <dgm:cxn modelId="{93ADEBEF-B043-47DE-A6BC-77246FEDC6DA}" type="presParOf" srcId="{32D845F9-D681-4E09-92B0-5D85C934E319}" destId="{2D50740D-2011-4D08-9FC8-FFA52AB5C6DE}" srcOrd="0" destOrd="0" presId="urn:microsoft.com/office/officeart/2005/8/layout/list1"/>
    <dgm:cxn modelId="{0B392B67-1105-4F1B-99FE-06E4C7273CF1}" type="presParOf" srcId="{32D845F9-D681-4E09-92B0-5D85C934E319}" destId="{FE0529AF-D5BE-4A9A-A805-79F374855A64}" srcOrd="1" destOrd="0" presId="urn:microsoft.com/office/officeart/2005/8/layout/list1"/>
    <dgm:cxn modelId="{DEF10F34-5711-405D-94A0-159219AA0A25}" type="presParOf" srcId="{FEB2820F-BAAE-4580-8C8F-F539676547EE}" destId="{F8820131-B45C-4806-9600-87E46694EC8A}" srcOrd="17" destOrd="0" presId="urn:microsoft.com/office/officeart/2005/8/layout/list1"/>
    <dgm:cxn modelId="{E9F9151C-D3F4-42FE-8968-BC4AD2FFDFE4}" type="presParOf" srcId="{FEB2820F-BAAE-4580-8C8F-F539676547EE}" destId="{34130F35-C015-467A-82F2-DAE08A19759E}" srcOrd="18" destOrd="0" presId="urn:microsoft.com/office/officeart/2005/8/layout/list1"/>
    <dgm:cxn modelId="{265DE4BB-F4B1-4F9E-A426-35183479EA87}" type="presParOf" srcId="{FEB2820F-BAAE-4580-8C8F-F539676547EE}" destId="{B2E9AB4C-BA10-4BED-BE3B-196DFD50ED57}" srcOrd="19" destOrd="0" presId="urn:microsoft.com/office/officeart/2005/8/layout/list1"/>
    <dgm:cxn modelId="{E394A904-ED23-4F0A-A39A-0CC7950FA0A5}" type="presParOf" srcId="{FEB2820F-BAAE-4580-8C8F-F539676547EE}" destId="{45AD882E-7BA9-4B1B-B1B4-52A234A1FBD6}" srcOrd="20" destOrd="0" presId="urn:microsoft.com/office/officeart/2005/8/layout/list1"/>
    <dgm:cxn modelId="{05FFAE44-740B-4C27-8DE9-8FCADF798126}" type="presParOf" srcId="{45AD882E-7BA9-4B1B-B1B4-52A234A1FBD6}" destId="{289D5F96-69CC-42E8-AE91-6869EA31173F}" srcOrd="0" destOrd="0" presId="urn:microsoft.com/office/officeart/2005/8/layout/list1"/>
    <dgm:cxn modelId="{FA699F94-7D6D-40C3-993B-EE2BF3435C9A}" type="presParOf" srcId="{45AD882E-7BA9-4B1B-B1B4-52A234A1FBD6}" destId="{2535B6AC-5B3F-4F1C-8187-90408A5F33AA}" srcOrd="1" destOrd="0" presId="urn:microsoft.com/office/officeart/2005/8/layout/list1"/>
    <dgm:cxn modelId="{9CED57F2-0CF6-4DB0-8316-FD87309A66CB}" type="presParOf" srcId="{FEB2820F-BAAE-4580-8C8F-F539676547EE}" destId="{307755ED-4A2E-4324-B037-5B3EEA84F214}" srcOrd="21" destOrd="0" presId="urn:microsoft.com/office/officeart/2005/8/layout/list1"/>
    <dgm:cxn modelId="{0FB7E8AB-282A-48D3-A887-E34BEC90DD6C}" type="presParOf" srcId="{FEB2820F-BAAE-4580-8C8F-F539676547EE}" destId="{D78B2A73-DE41-4986-8088-E94518CF1997}" srcOrd="22" destOrd="0" presId="urn:microsoft.com/office/officeart/2005/8/layout/list1"/>
    <dgm:cxn modelId="{2A05B386-8498-458D-91A7-0F677FC54344}" type="presParOf" srcId="{FEB2820F-BAAE-4580-8C8F-F539676547EE}" destId="{52AB2989-F95C-4C1B-ABF9-E33AC54162B0}" srcOrd="23" destOrd="0" presId="urn:microsoft.com/office/officeart/2005/8/layout/list1"/>
    <dgm:cxn modelId="{C4C96B78-E2C4-4E0B-8B41-8873D49362EC}" type="presParOf" srcId="{FEB2820F-BAAE-4580-8C8F-F539676547EE}" destId="{A70CEE79-89C0-4584-887E-B8D0C4E4B279}" srcOrd="24" destOrd="0" presId="urn:microsoft.com/office/officeart/2005/8/layout/list1"/>
    <dgm:cxn modelId="{342AC29B-F9E6-4CE4-AE0E-8A0F376E778B}" type="presParOf" srcId="{A70CEE79-89C0-4584-887E-B8D0C4E4B279}" destId="{19B8E4DC-C434-41C4-954E-33E6A2D5E595}" srcOrd="0" destOrd="0" presId="urn:microsoft.com/office/officeart/2005/8/layout/list1"/>
    <dgm:cxn modelId="{FC13FBCB-7BC3-488C-88A5-35D306E21D2F}" type="presParOf" srcId="{A70CEE79-89C0-4584-887E-B8D0C4E4B279}" destId="{020C1380-D658-46B3-90D6-1E82A99C9927}" srcOrd="1" destOrd="0" presId="urn:microsoft.com/office/officeart/2005/8/layout/list1"/>
    <dgm:cxn modelId="{8D065201-5721-458B-904B-83F086E08AE2}" type="presParOf" srcId="{FEB2820F-BAAE-4580-8C8F-F539676547EE}" destId="{EBD82CDA-4DE1-4F3F-BCF2-F2283027D815}" srcOrd="25" destOrd="0" presId="urn:microsoft.com/office/officeart/2005/8/layout/list1"/>
    <dgm:cxn modelId="{B97DABFD-9AAF-4886-A636-578A30EB45B5}" type="presParOf" srcId="{FEB2820F-BAAE-4580-8C8F-F539676547EE}" destId="{ACBE4C63-D784-4C9C-AF84-B069D581CB4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60980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69100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JS Booleans</a:t>
          </a:r>
          <a:endParaRPr lang="en-US" sz="1300" kern="1200" dirty="0"/>
        </a:p>
      </dsp:txBody>
      <dsp:txXfrm>
        <a:off x="466091" y="87834"/>
        <a:ext cx="6225537" cy="346292"/>
      </dsp:txXfrm>
    </dsp:sp>
    <dsp:sp modelId="{E0B843F8-DDDE-4128-9F63-3FB8BAE54703}">
      <dsp:nvSpPr>
        <dsp:cNvPr id="0" name=""/>
        <dsp:cNvSpPr/>
      </dsp:nvSpPr>
      <dsp:spPr>
        <a:xfrm>
          <a:off x="0" y="850660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16B39-1A53-442F-B8A7-5A7A2C2C61FF}">
      <dsp:nvSpPr>
        <dsp:cNvPr id="0" name=""/>
        <dsp:cNvSpPr/>
      </dsp:nvSpPr>
      <dsp:spPr>
        <a:xfrm>
          <a:off x="447357" y="658780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JS Comparisons</a:t>
          </a:r>
        </a:p>
      </dsp:txBody>
      <dsp:txXfrm>
        <a:off x="466091" y="677514"/>
        <a:ext cx="6225537" cy="346292"/>
      </dsp:txXfrm>
    </dsp:sp>
    <dsp:sp modelId="{1D88F9EE-A39E-4D22-B311-4B5967849FE5}">
      <dsp:nvSpPr>
        <dsp:cNvPr id="0" name=""/>
        <dsp:cNvSpPr/>
      </dsp:nvSpPr>
      <dsp:spPr>
        <a:xfrm>
          <a:off x="0" y="144034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6CE15-BF77-4064-8032-3F5BE18AA1A5}">
      <dsp:nvSpPr>
        <dsp:cNvPr id="0" name=""/>
        <dsp:cNvSpPr/>
      </dsp:nvSpPr>
      <dsp:spPr>
        <a:xfrm>
          <a:off x="447357" y="124846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JS Conditions</a:t>
          </a:r>
        </a:p>
      </dsp:txBody>
      <dsp:txXfrm>
        <a:off x="466091" y="1267195"/>
        <a:ext cx="6225537" cy="346292"/>
      </dsp:txXfrm>
    </dsp:sp>
    <dsp:sp modelId="{93292A8B-0E1A-4C11-8875-3C389FEBFA74}">
      <dsp:nvSpPr>
        <dsp:cNvPr id="0" name=""/>
        <dsp:cNvSpPr/>
      </dsp:nvSpPr>
      <dsp:spPr>
        <a:xfrm>
          <a:off x="0" y="203002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127B8-9F35-49F4-B9A1-35DA46565D16}">
      <dsp:nvSpPr>
        <dsp:cNvPr id="0" name=""/>
        <dsp:cNvSpPr/>
      </dsp:nvSpPr>
      <dsp:spPr>
        <a:xfrm>
          <a:off x="447357" y="183814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JS Switch</a:t>
          </a:r>
        </a:p>
      </dsp:txBody>
      <dsp:txXfrm>
        <a:off x="466091" y="1856875"/>
        <a:ext cx="6225537" cy="346292"/>
      </dsp:txXfrm>
    </dsp:sp>
    <dsp:sp modelId="{34130F35-C015-467A-82F2-DAE08A19759E}">
      <dsp:nvSpPr>
        <dsp:cNvPr id="0" name=""/>
        <dsp:cNvSpPr/>
      </dsp:nvSpPr>
      <dsp:spPr>
        <a:xfrm>
          <a:off x="0" y="261970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29AF-D5BE-4A9A-A805-79F374855A64}">
      <dsp:nvSpPr>
        <dsp:cNvPr id="0" name=""/>
        <dsp:cNvSpPr/>
      </dsp:nvSpPr>
      <dsp:spPr>
        <a:xfrm>
          <a:off x="447357" y="242782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5. JS Loop For</a:t>
          </a:r>
        </a:p>
      </dsp:txBody>
      <dsp:txXfrm>
        <a:off x="466091" y="2446555"/>
        <a:ext cx="6225537" cy="346292"/>
      </dsp:txXfrm>
    </dsp:sp>
    <dsp:sp modelId="{D78B2A73-DE41-4986-8088-E94518CF1997}">
      <dsp:nvSpPr>
        <dsp:cNvPr id="0" name=""/>
        <dsp:cNvSpPr/>
      </dsp:nvSpPr>
      <dsp:spPr>
        <a:xfrm>
          <a:off x="0" y="320938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5B6AC-5B3F-4F1C-8187-90408A5F33AA}">
      <dsp:nvSpPr>
        <dsp:cNvPr id="0" name=""/>
        <dsp:cNvSpPr/>
      </dsp:nvSpPr>
      <dsp:spPr>
        <a:xfrm>
          <a:off x="447357" y="301750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6. JS Loop While</a:t>
          </a:r>
        </a:p>
      </dsp:txBody>
      <dsp:txXfrm>
        <a:off x="466091" y="3036235"/>
        <a:ext cx="6225537" cy="346292"/>
      </dsp:txXfrm>
    </dsp:sp>
    <dsp:sp modelId="{ACBE4C63-D784-4C9C-AF84-B069D581CB46}">
      <dsp:nvSpPr>
        <dsp:cNvPr id="0" name=""/>
        <dsp:cNvSpPr/>
      </dsp:nvSpPr>
      <dsp:spPr>
        <a:xfrm>
          <a:off x="0" y="379906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1380-D658-46B3-90D6-1E82A99C9927}">
      <dsp:nvSpPr>
        <dsp:cNvPr id="0" name=""/>
        <dsp:cNvSpPr/>
      </dsp:nvSpPr>
      <dsp:spPr>
        <a:xfrm>
          <a:off x="447357" y="360718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7. JS Break</a:t>
          </a:r>
        </a:p>
      </dsp:txBody>
      <dsp:txXfrm>
        <a:off x="466091" y="3625915"/>
        <a:ext cx="622553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switch expression is evaluated once.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the expression is compared with the values of each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a match, the associated block of code is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Comparison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  <a:p>
            <a:pPr lvl="1"/>
            <a:r>
              <a:rPr lang="en-US" i="1" dirty="0" err="1"/>
              <a:t>variablename</a:t>
            </a:r>
            <a:r>
              <a:rPr lang="en-US" i="1" dirty="0"/>
              <a:t> </a:t>
            </a:r>
            <a:r>
              <a:rPr lang="en-US" dirty="0"/>
              <a:t>= (</a:t>
            </a:r>
            <a:r>
              <a:rPr lang="en-US" i="1" dirty="0"/>
              <a:t>condition</a:t>
            </a:r>
            <a:r>
              <a:rPr lang="en-US" dirty="0"/>
              <a:t>) ?</a:t>
            </a:r>
            <a:r>
              <a:rPr lang="en-US" i="1" dirty="0"/>
              <a:t> value1</a:t>
            </a:r>
            <a:r>
              <a:rPr lang="en-US" dirty="0"/>
              <a:t>:</a:t>
            </a:r>
            <a:r>
              <a:rPr lang="en-US" i="1" dirty="0"/>
              <a:t>value2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voteable</a:t>
            </a:r>
            <a:r>
              <a:rPr lang="en-US" dirty="0"/>
              <a:t> = (age &lt; 18) ? "Too </a:t>
            </a:r>
            <a:r>
              <a:rPr lang="en-US" dirty="0" err="1"/>
              <a:t>young</a:t>
            </a:r>
            <a:r>
              <a:rPr lang="en-US" dirty="0" err="1" smtClean="0"/>
              <a:t>":"Old</a:t>
            </a:r>
            <a:r>
              <a:rPr lang="en-US" dirty="0" smtClean="0"/>
              <a:t> </a:t>
            </a:r>
            <a:r>
              <a:rPr lang="en-US" dirty="0"/>
              <a:t>enough</a:t>
            </a:r>
            <a:r>
              <a:rPr lang="en-US" dirty="0" smtClean="0"/>
              <a:t>";</a:t>
            </a:r>
            <a:endParaRPr lang="vi-VN" dirty="0" smtClean="0"/>
          </a:p>
          <a:p>
            <a:r>
              <a:rPr lang="en-US" dirty="0" smtClean="0"/>
              <a:t>Comparing </a:t>
            </a:r>
            <a:r>
              <a:rPr lang="en-US" dirty="0"/>
              <a:t>Different Types</a:t>
            </a:r>
          </a:p>
          <a:p>
            <a:pPr lvl="1"/>
            <a:r>
              <a:rPr lang="en-US" dirty="0"/>
              <a:t>Comparing data of different types may give unexpected results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When comparing a string with a number, JavaScript will convert the string to a number when doing the </a:t>
            </a:r>
            <a:r>
              <a:rPr lang="en-US" dirty="0" smtClean="0"/>
              <a:t>comparison</a:t>
            </a:r>
            <a:r>
              <a:rPr lang="vi-VN" dirty="0" smtClean="0"/>
              <a:t>.</a:t>
            </a:r>
          </a:p>
          <a:p>
            <a:pPr lvl="2"/>
            <a:r>
              <a:rPr lang="en-US" dirty="0"/>
              <a:t>An empty string converts to 0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A non-numeric string converts to </a:t>
            </a:r>
            <a:r>
              <a:rPr lang="en-US" dirty="0" err="1"/>
              <a:t>NaN</a:t>
            </a:r>
            <a:r>
              <a:rPr lang="en-US" dirty="0"/>
              <a:t> which is always false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secure a proper result, variables should be converted to the proper type before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JS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If...Else Statements</a:t>
            </a:r>
          </a:p>
          <a:p>
            <a:pPr lvl="1"/>
            <a:r>
              <a:rPr lang="en-US" dirty="0"/>
              <a:t>Conditional statements are used to perform different actions based on different conditions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Use</a:t>
            </a:r>
            <a:r>
              <a:rPr lang="en-US" b="1" dirty="0"/>
              <a:t> if </a:t>
            </a:r>
            <a:r>
              <a:rPr lang="en-US" dirty="0"/>
              <a:t>to specify a block of code to be executed, if a specified condition is true</a:t>
            </a:r>
          </a:p>
          <a:p>
            <a:pPr lvl="1"/>
            <a:r>
              <a:rPr lang="en-US" dirty="0"/>
              <a:t>Use </a:t>
            </a:r>
            <a:r>
              <a:rPr lang="en-US" b="1" dirty="0"/>
              <a:t>else</a:t>
            </a:r>
            <a:r>
              <a:rPr lang="en-US" dirty="0"/>
              <a:t> to specify a block of code to be executed, if the same condition is false</a:t>
            </a:r>
          </a:p>
          <a:p>
            <a:pPr lvl="1"/>
            <a:r>
              <a:rPr lang="en-US" dirty="0"/>
              <a:t>Use </a:t>
            </a:r>
            <a:r>
              <a:rPr lang="en-US" b="1" dirty="0"/>
              <a:t>else if</a:t>
            </a:r>
            <a:r>
              <a:rPr lang="en-US" dirty="0"/>
              <a:t> to specify a new condition to test, if the first condition is false</a:t>
            </a:r>
          </a:p>
          <a:p>
            <a:pPr lvl="1"/>
            <a:r>
              <a:rPr lang="en-US" dirty="0"/>
              <a:t>Use </a:t>
            </a:r>
            <a:r>
              <a:rPr lang="en-US" b="1" dirty="0"/>
              <a:t>switch</a:t>
            </a:r>
            <a:r>
              <a:rPr lang="en-US" dirty="0"/>
              <a:t> to specify many alternative blocks of code to be executed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JS </a:t>
            </a:r>
            <a:r>
              <a:rPr lang="vi-VN" dirty="0" smtClean="0"/>
              <a:t>Conditions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if Statement</a:t>
            </a:r>
          </a:p>
          <a:p>
            <a:pPr lvl="1"/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 smtClean="0"/>
              <a:t>}</a:t>
            </a:r>
            <a:endParaRPr lang="vi-VN" dirty="0" smtClean="0"/>
          </a:p>
          <a:p>
            <a:r>
              <a:rPr lang="en-US" dirty="0" smtClean="0"/>
              <a:t>The </a:t>
            </a:r>
            <a:r>
              <a:rPr lang="en-US" dirty="0"/>
              <a:t>else Statement</a:t>
            </a:r>
          </a:p>
          <a:p>
            <a:pPr lvl="1"/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 is true</a:t>
            </a:r>
            <a:br>
              <a:rPr lang="en-US" i="1" dirty="0"/>
            </a:br>
            <a:r>
              <a:rPr lang="en-US" dirty="0"/>
              <a:t>} else { </a:t>
            </a:r>
            <a:br>
              <a:rPr lang="en-US" dirty="0"/>
            </a:br>
            <a:r>
              <a:rPr lang="en-US" i="1" dirty="0"/>
              <a:t>    block of code to be executed if the condition is false</a:t>
            </a:r>
            <a:br>
              <a:rPr lang="en-US" i="1" dirty="0"/>
            </a:br>
            <a:r>
              <a:rPr lang="en-US" dirty="0" smtClean="0"/>
              <a:t>}</a:t>
            </a:r>
            <a:endParaRPr lang="vi-VN" dirty="0" smtClean="0"/>
          </a:p>
          <a:p>
            <a:r>
              <a:rPr lang="en-US" dirty="0"/>
              <a:t>The else if Statement</a:t>
            </a:r>
          </a:p>
          <a:p>
            <a:pPr lvl="1"/>
            <a:r>
              <a:rPr lang="en-US" dirty="0"/>
              <a:t>if (</a:t>
            </a:r>
            <a:r>
              <a:rPr lang="en-US" i="1" dirty="0"/>
              <a:t>condition1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condition1 is true</a:t>
            </a:r>
            <a:br>
              <a:rPr lang="en-US" i="1" dirty="0"/>
            </a:br>
            <a:r>
              <a:rPr lang="en-US" dirty="0"/>
              <a:t>} else if 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i="1" dirty="0"/>
              <a:t>  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JS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 Switch </a:t>
            </a:r>
            <a:r>
              <a:rPr lang="en-US" dirty="0" smtClean="0"/>
              <a:t>Statement</a:t>
            </a:r>
            <a:endParaRPr lang="vi-VN" dirty="0"/>
          </a:p>
          <a:p>
            <a:pPr lvl="1"/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JavaScript Switch Statement</a:t>
            </a:r>
          </a:p>
          <a:p>
            <a:pPr lvl="1"/>
            <a:r>
              <a:rPr lang="en-US" dirty="0"/>
              <a:t>Use the switch statement to select one of many blocks of code to be executed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Syntax</a:t>
            </a:r>
          </a:p>
          <a:p>
            <a:pPr lvl="2"/>
            <a:r>
              <a:rPr lang="en-US" dirty="0"/>
              <a:t>switch(</a:t>
            </a:r>
            <a:r>
              <a:rPr lang="en-US" i="1" dirty="0"/>
              <a:t>expression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case 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case 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     code block</a:t>
            </a:r>
            <a:br>
              <a:rPr lang="en-US" i="1" dirty="0"/>
            </a:br>
            <a:r>
              <a:rPr lang="en-US" dirty="0"/>
              <a:t>        break;</a:t>
            </a:r>
            <a:br>
              <a:rPr lang="en-US" dirty="0"/>
            </a:br>
            <a:r>
              <a:rPr lang="en-US" dirty="0"/>
              <a:t>    default: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i="1" dirty="0"/>
              <a:t>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JS </a:t>
            </a:r>
            <a:r>
              <a:rPr lang="vi-VN" dirty="0" smtClean="0"/>
              <a:t>Switch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Keyword</a:t>
            </a:r>
          </a:p>
          <a:p>
            <a:pPr lvl="1"/>
            <a:r>
              <a:rPr lang="en-US" dirty="0"/>
              <a:t>When JavaScript reaches a </a:t>
            </a:r>
            <a:r>
              <a:rPr lang="en-US" b="1" dirty="0"/>
              <a:t>break</a:t>
            </a:r>
            <a:r>
              <a:rPr lang="en-US" dirty="0"/>
              <a:t> keyword, it breaks out of the switch block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This will stop the execution of more code and case testing inside the block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When a match is found, and the job is done, it's time for a break. There is no need for more testing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 break can save a lot of execution time because it "ignores" the execution of all the rest of the code in the switch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JS Switch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Keyword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default</a:t>
            </a:r>
            <a:r>
              <a:rPr lang="en-US" dirty="0"/>
              <a:t> keyword specifies the code to run if there is no case </a:t>
            </a:r>
            <a:r>
              <a:rPr lang="en-US" dirty="0" smtClean="0"/>
              <a:t>match</a:t>
            </a:r>
            <a:endParaRPr lang="vi-VN" dirty="0" smtClean="0"/>
          </a:p>
          <a:p>
            <a:pPr lvl="1"/>
            <a:r>
              <a:rPr lang="en-US" dirty="0"/>
              <a:t>The </a:t>
            </a:r>
            <a:r>
              <a:rPr lang="en-US" b="1" dirty="0"/>
              <a:t>default</a:t>
            </a:r>
            <a:r>
              <a:rPr lang="en-US" dirty="0"/>
              <a:t> case does not have to be the last case in a switch </a:t>
            </a:r>
            <a:r>
              <a:rPr lang="en-US" dirty="0" smtClean="0"/>
              <a:t>block</a:t>
            </a:r>
            <a:endParaRPr lang="vi-VN" dirty="0" smtClean="0"/>
          </a:p>
          <a:p>
            <a:r>
              <a:rPr lang="en-US" dirty="0" smtClean="0"/>
              <a:t>Common </a:t>
            </a:r>
            <a:r>
              <a:rPr lang="en-US" dirty="0"/>
              <a:t>Code </a:t>
            </a:r>
            <a:r>
              <a:rPr lang="en-US" dirty="0" smtClean="0"/>
              <a:t>Blocks</a:t>
            </a:r>
            <a:endParaRPr lang="vi-VN" dirty="0" smtClean="0"/>
          </a:p>
          <a:p>
            <a:pPr lvl="1"/>
            <a:r>
              <a:rPr lang="en-US" dirty="0"/>
              <a:t>Sometimes you will want different switch cases to use the same code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switch (new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  case 4:</a:t>
            </a:r>
            <a:br>
              <a:rPr lang="en-US" dirty="0"/>
            </a:br>
            <a:r>
              <a:rPr lang="en-US" dirty="0"/>
              <a:t>    case 5:</a:t>
            </a:r>
            <a:br>
              <a:rPr lang="en-US" dirty="0"/>
            </a:br>
            <a:r>
              <a:rPr lang="en-US" dirty="0"/>
              <a:t>        text = "Soon it is Weekend";</a:t>
            </a:r>
            <a:br>
              <a:rPr lang="en-US" dirty="0"/>
            </a:br>
            <a:r>
              <a:rPr lang="en-US" dirty="0"/>
              <a:t>        break; </a:t>
            </a:r>
            <a:br>
              <a:rPr lang="en-US" dirty="0"/>
            </a:br>
            <a:r>
              <a:rPr lang="en-US" dirty="0"/>
              <a:t>    case 0:</a:t>
            </a:r>
            <a:br>
              <a:rPr lang="en-US" dirty="0"/>
            </a:br>
            <a:r>
              <a:rPr lang="en-US" dirty="0"/>
              <a:t>    case 6:</a:t>
            </a:r>
            <a:br>
              <a:rPr lang="en-US" dirty="0"/>
            </a:br>
            <a:r>
              <a:rPr lang="en-US" dirty="0"/>
              <a:t>        text = "It is Weekend";</a:t>
            </a:r>
            <a:br>
              <a:rPr lang="en-US" dirty="0"/>
            </a:br>
            <a:r>
              <a:rPr lang="en-US" dirty="0"/>
              <a:t>        break;</a:t>
            </a:r>
            <a:br>
              <a:rPr lang="en-US" dirty="0"/>
            </a:br>
            <a:r>
              <a:rPr lang="en-US" dirty="0"/>
              <a:t>    default: </a:t>
            </a:r>
            <a:br>
              <a:rPr lang="en-US" dirty="0"/>
            </a:br>
            <a:r>
              <a:rPr lang="en-US" dirty="0"/>
              <a:t>        text = "Looking forward to the Weekend";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5. JS Loop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 For Loop</a:t>
            </a:r>
          </a:p>
          <a:p>
            <a:pPr lvl="1"/>
            <a:r>
              <a:rPr lang="en-US" dirty="0"/>
              <a:t>Loops can execute a block of code a number of times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JavaScript Loops</a:t>
            </a:r>
          </a:p>
          <a:p>
            <a:pPr lvl="1"/>
            <a:r>
              <a:rPr lang="en-US" dirty="0"/>
              <a:t>Loops are handy, if you want to run the same code over and over again, each time with a different value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Instead of writing:</a:t>
            </a:r>
          </a:p>
          <a:p>
            <a:pPr lvl="2"/>
            <a:r>
              <a:rPr lang="en-US" dirty="0"/>
              <a:t>text += cars[0] + "&lt;</a:t>
            </a:r>
            <a:r>
              <a:rPr lang="en-US" dirty="0" err="1"/>
              <a:t>br</a:t>
            </a:r>
            <a:r>
              <a:rPr lang="en-US" dirty="0"/>
              <a:t>&gt;"; </a:t>
            </a:r>
            <a:br>
              <a:rPr lang="en-US" dirty="0"/>
            </a:br>
            <a:r>
              <a:rPr lang="en-US" dirty="0"/>
              <a:t>text += cars[1] + "&lt;</a:t>
            </a:r>
            <a:r>
              <a:rPr lang="en-US" dirty="0" err="1"/>
              <a:t>br</a:t>
            </a:r>
            <a:r>
              <a:rPr lang="en-US" dirty="0"/>
              <a:t>&gt;"; </a:t>
            </a:r>
            <a:br>
              <a:rPr lang="en-US" dirty="0"/>
            </a:br>
            <a:r>
              <a:rPr lang="en-US" dirty="0"/>
              <a:t>text += cars[2] + "&lt;</a:t>
            </a:r>
            <a:r>
              <a:rPr lang="en-US" dirty="0" err="1"/>
              <a:t>br</a:t>
            </a:r>
            <a:r>
              <a:rPr lang="en-US" dirty="0"/>
              <a:t>&gt;"; </a:t>
            </a:r>
            <a:br>
              <a:rPr lang="en-US" dirty="0"/>
            </a:br>
            <a:r>
              <a:rPr lang="en-US" dirty="0"/>
              <a:t>text += cars[3] + "&lt;</a:t>
            </a:r>
            <a:r>
              <a:rPr lang="en-US" dirty="0" err="1"/>
              <a:t>br</a:t>
            </a:r>
            <a:r>
              <a:rPr lang="en-US" dirty="0"/>
              <a:t>&gt;"; </a:t>
            </a:r>
            <a:br>
              <a:rPr lang="en-US" dirty="0"/>
            </a:br>
            <a:r>
              <a:rPr lang="en-US" dirty="0"/>
              <a:t>text += cars[4] + "&lt;</a:t>
            </a:r>
            <a:r>
              <a:rPr lang="en-US" dirty="0" err="1"/>
              <a:t>br</a:t>
            </a:r>
            <a:r>
              <a:rPr lang="en-US" dirty="0"/>
              <a:t>&gt;"; </a:t>
            </a:r>
            <a:br>
              <a:rPr lang="en-US" dirty="0"/>
            </a:br>
            <a:r>
              <a:rPr lang="en-US" dirty="0"/>
              <a:t>text += cars[5] + "&lt;</a:t>
            </a:r>
            <a:r>
              <a:rPr lang="en-US" dirty="0" err="1"/>
              <a:t>br</a:t>
            </a:r>
            <a:r>
              <a:rPr lang="en-US" dirty="0" smtClean="0"/>
              <a:t>&gt;";</a:t>
            </a:r>
            <a:endParaRPr lang="vi-VN" dirty="0" smtClean="0"/>
          </a:p>
          <a:p>
            <a:pPr lvl="1"/>
            <a:r>
              <a:rPr lang="en-US" dirty="0"/>
              <a:t>You can write:</a:t>
            </a:r>
          </a:p>
          <a:p>
            <a:pPr lvl="2"/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cars.length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 </a:t>
            </a:r>
            <a:br>
              <a:rPr lang="en-US" dirty="0"/>
            </a:br>
            <a:r>
              <a:rPr lang="en-US" dirty="0"/>
              <a:t>    text += cars[</a:t>
            </a:r>
            <a:r>
              <a:rPr lang="en-US" dirty="0" err="1"/>
              <a:t>i</a:t>
            </a:r>
            <a:r>
              <a:rPr lang="en-US" dirty="0"/>
              <a:t>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</a:t>
            </a:r>
            <a:r>
              <a:rPr lang="vi-VN" dirty="0" smtClean="0"/>
              <a:t>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Kinds of Loops</a:t>
            </a:r>
          </a:p>
          <a:p>
            <a:pPr lvl="1"/>
            <a:r>
              <a:rPr lang="en-US" b="1" dirty="0"/>
              <a:t>for </a:t>
            </a:r>
            <a:r>
              <a:rPr lang="en-US" dirty="0"/>
              <a:t>- loops through a block of code a number of times</a:t>
            </a:r>
          </a:p>
          <a:p>
            <a:pPr lvl="1"/>
            <a:r>
              <a:rPr lang="en-US" b="1" dirty="0"/>
              <a:t>for/in </a:t>
            </a:r>
            <a:r>
              <a:rPr lang="en-US" dirty="0"/>
              <a:t>- loops through the properties of an object</a:t>
            </a:r>
          </a:p>
          <a:p>
            <a:pPr lvl="1"/>
            <a:r>
              <a:rPr lang="en-US" b="1" dirty="0"/>
              <a:t>while </a:t>
            </a:r>
            <a:r>
              <a:rPr lang="en-US" dirty="0"/>
              <a:t>- loops through a block of code while a specified condition is true</a:t>
            </a:r>
          </a:p>
          <a:p>
            <a:pPr lvl="1"/>
            <a:r>
              <a:rPr lang="en-US" b="1" dirty="0"/>
              <a:t>do/while</a:t>
            </a:r>
            <a:r>
              <a:rPr lang="en-US" dirty="0"/>
              <a:t> - also loops through a block of code while a specified condition is true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 Loop</a:t>
            </a:r>
          </a:p>
          <a:p>
            <a:pPr lvl="1"/>
            <a:r>
              <a:rPr lang="en-US" dirty="0"/>
              <a:t>The for loop is often the tool you will use when you want to create a loop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Syntax</a:t>
            </a:r>
          </a:p>
          <a:p>
            <a:pPr lvl="2"/>
            <a:r>
              <a:rPr lang="en-US" dirty="0"/>
              <a:t>for 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vi-VN" dirty="0" smtClean="0"/>
          </a:p>
          <a:p>
            <a:pPr lvl="2"/>
            <a:r>
              <a:rPr lang="en-US" b="1" dirty="0"/>
              <a:t>Statement 1</a:t>
            </a:r>
            <a:r>
              <a:rPr lang="en-US" dirty="0"/>
              <a:t> is executed before the loop (the code block) starts.</a:t>
            </a:r>
          </a:p>
          <a:p>
            <a:pPr lvl="2"/>
            <a:r>
              <a:rPr lang="en-US" b="1" dirty="0"/>
              <a:t>Statement 2</a:t>
            </a:r>
            <a:r>
              <a:rPr lang="en-US" dirty="0"/>
              <a:t> defines the condition for running the loop (the code block).</a:t>
            </a:r>
          </a:p>
          <a:p>
            <a:pPr lvl="2"/>
            <a:r>
              <a:rPr lang="en-US" b="1" dirty="0"/>
              <a:t>Statement 3</a:t>
            </a:r>
            <a:r>
              <a:rPr lang="en-US" dirty="0"/>
              <a:t> is executed each time after the loop (the code block) has been executed.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  <a:p>
            <a:pPr lvl="1"/>
            <a:r>
              <a:rPr lang="en-US" dirty="0" err="1"/>
              <a:t>ormally</a:t>
            </a:r>
            <a:r>
              <a:rPr lang="en-US" dirty="0"/>
              <a:t> you will use statement 1 to initialize the variable used in the loop (</a:t>
            </a:r>
            <a:r>
              <a:rPr lang="en-US" dirty="0" err="1"/>
              <a:t>i</a:t>
            </a:r>
            <a:r>
              <a:rPr lang="en-US" dirty="0"/>
              <a:t> = 0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dirty="0"/>
              <a:t>Statement 1 is optional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You can initiate many values in statement 1 (separated by comma</a:t>
            </a:r>
            <a:r>
              <a:rPr lang="en-US" dirty="0" smtClean="0"/>
              <a:t>)</a:t>
            </a:r>
            <a:endParaRPr lang="vi-VN" dirty="0" smtClean="0"/>
          </a:p>
          <a:p>
            <a:pPr lvl="2"/>
            <a:r>
              <a:rPr lang="vi-VN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omit statement 1 (like when your values are set before the loop starts):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2302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  <a:p>
            <a:pPr lvl="1"/>
            <a:r>
              <a:rPr lang="en-US" dirty="0"/>
              <a:t>Often statement 2 is used to evaluate the condition of the initial variable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Statement 2 is also optional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If statement 2 returns true, the loop will start over again, if it returns false, the loop will end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If you omit statement 2, you must provide a </a:t>
            </a:r>
            <a:r>
              <a:rPr lang="en-US" b="1" dirty="0"/>
              <a:t>break</a:t>
            </a:r>
            <a:r>
              <a:rPr lang="en-US" dirty="0"/>
              <a:t> inside the loop. Otherwise the loop will never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  <a:p>
            <a:pPr lvl="1"/>
            <a:r>
              <a:rPr lang="en-US" dirty="0"/>
              <a:t>Often statement 3 increments the value of the initial variable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S</a:t>
            </a:r>
            <a:r>
              <a:rPr lang="en-US" dirty="0" err="1" smtClean="0"/>
              <a:t>tatement</a:t>
            </a:r>
            <a:r>
              <a:rPr lang="en-US" dirty="0" smtClean="0"/>
              <a:t> </a:t>
            </a:r>
            <a:r>
              <a:rPr lang="en-US" dirty="0"/>
              <a:t>3 is optional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Statement 3 can also be omitted (like when you increment your values inside the loop)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JS Loop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For/In </a:t>
            </a:r>
            <a:r>
              <a:rPr lang="en-US" dirty="0" smtClean="0"/>
              <a:t>Loop</a:t>
            </a:r>
            <a:endParaRPr lang="vi-VN" dirty="0" smtClean="0"/>
          </a:p>
          <a:p>
            <a:pPr lvl="1"/>
            <a:r>
              <a:rPr lang="en-US" dirty="0"/>
              <a:t>The JavaScript for/in statement loops through the properties of an object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text = "";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x;</a:t>
            </a:r>
            <a:br>
              <a:rPr lang="en-US" dirty="0"/>
            </a:br>
            <a:r>
              <a:rPr lang="en-US" dirty="0"/>
              <a:t>for (x in person) {</a:t>
            </a:r>
            <a:br>
              <a:rPr lang="en-US" dirty="0"/>
            </a:br>
            <a:r>
              <a:rPr lang="en-US" dirty="0"/>
              <a:t>    text += person[x];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6. JS Loop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While Loop</a:t>
            </a:r>
          </a:p>
          <a:p>
            <a:pPr lvl="1"/>
            <a:r>
              <a:rPr lang="en-US" dirty="0"/>
              <a:t>Loops can execute a block of code as long as a specified condition is true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 smtClean="0"/>
              <a:t>The </a:t>
            </a:r>
            <a:r>
              <a:rPr lang="en-US" dirty="0"/>
              <a:t>While Loop</a:t>
            </a:r>
          </a:p>
          <a:p>
            <a:pPr lvl="1"/>
            <a:r>
              <a:rPr lang="en-US" dirty="0"/>
              <a:t>The while loop loops through a block of code as long as a specified condition is true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Syntax</a:t>
            </a:r>
          </a:p>
          <a:p>
            <a:pPr lvl="2"/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JS Loop </a:t>
            </a:r>
            <a:r>
              <a:rPr lang="vi-VN" dirty="0" smtClean="0"/>
              <a:t>While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Do/While Loop</a:t>
            </a:r>
          </a:p>
          <a:p>
            <a:pPr lvl="1"/>
            <a:r>
              <a:rPr lang="en-US" dirty="0"/>
              <a:t>The do/while loop is a variant of the while loop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This loop will execute the code block once, before checking if the condition is true, then it will repeat the loop as long as the condition is true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Syntax</a:t>
            </a:r>
          </a:p>
          <a:p>
            <a:pPr lvl="2"/>
            <a:r>
              <a:rPr lang="en-US" dirty="0"/>
              <a:t>do {</a:t>
            </a:r>
            <a:br>
              <a:rPr lang="en-US" dirty="0"/>
            </a:br>
            <a:r>
              <a:rPr lang="en-US" i="1" dirty="0"/>
              <a:t>   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JS Loop While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For and While</a:t>
            </a:r>
          </a:p>
          <a:p>
            <a:pPr lvl="1"/>
            <a:r>
              <a:rPr lang="en-US" dirty="0"/>
              <a:t>while loop is much the same as a for loop, with statement 1 and statement 3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7. JS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Break and Continue</a:t>
            </a:r>
          </a:p>
          <a:p>
            <a:pPr lvl="1"/>
            <a:r>
              <a:rPr lang="en-US" dirty="0"/>
              <a:t>The break statement "jumps out" of a loop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continue statement "jumps over" one iteration in the loop</a:t>
            </a:r>
            <a:r>
              <a:rPr lang="en-US" dirty="0" smtClean="0"/>
              <a:t>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</a:t>
            </a:r>
            <a:r>
              <a:rPr lang="vi-VN" dirty="0" smtClean="0"/>
              <a:t>Break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  <a:p>
            <a:pPr lvl="1"/>
            <a:r>
              <a:rPr lang="en-US" dirty="0"/>
              <a:t>used to "jump out" of a switch() statement.</a:t>
            </a:r>
            <a:endParaRPr lang="vi-VN" dirty="0"/>
          </a:p>
          <a:p>
            <a:pPr lvl="1"/>
            <a:r>
              <a:rPr lang="en-US" dirty="0"/>
              <a:t>used to jump out of a loop.  </a:t>
            </a:r>
            <a:endParaRPr lang="vi-VN" dirty="0"/>
          </a:p>
          <a:p>
            <a:pPr lvl="1"/>
            <a:r>
              <a:rPr lang="en-US" dirty="0"/>
              <a:t>breaks the loop and continues executing the code after the loop (if any</a:t>
            </a:r>
            <a:r>
              <a:rPr lang="en-US" dirty="0" smtClean="0"/>
              <a:t>)</a:t>
            </a:r>
            <a:endParaRPr lang="vi-VN" dirty="0" smtClean="0"/>
          </a:p>
          <a:p>
            <a:pPr lvl="1"/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i</a:t>
            </a:r>
            <a:r>
              <a:rPr lang="en-US" dirty="0"/>
              <a:t> === 3) { break; }</a:t>
            </a:r>
            <a:br>
              <a:rPr lang="en-US" dirty="0"/>
            </a:br>
            <a:r>
              <a:rPr lang="en-US" dirty="0"/>
              <a:t>   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vi-VN"/>
              <a:t>JS Break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  <a:p>
            <a:pPr lvl="1"/>
            <a:r>
              <a:rPr lang="en-US" dirty="0"/>
              <a:t>breaks one iteration (in the loop), if a specified condition occurs, and continues with the next iteration in the loop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i</a:t>
            </a:r>
            <a:r>
              <a:rPr lang="en-US" dirty="0"/>
              <a:t> === 3) { continue; }</a:t>
            </a:r>
            <a:br>
              <a:rPr lang="en-US" dirty="0"/>
            </a:br>
            <a:r>
              <a:rPr lang="en-US" dirty="0"/>
              <a:t>   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/>
              <a:t>The Boolean() Function</a:t>
            </a:r>
          </a:p>
          <a:p>
            <a:pPr lvl="1"/>
            <a:r>
              <a:rPr lang="en-US" dirty="0"/>
              <a:t>Boolean(10 &gt; 9)        // returns </a:t>
            </a:r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Easier: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10 &gt; 9)              // also returns true</a:t>
            </a:r>
            <a:br>
              <a:rPr lang="en-US" dirty="0"/>
            </a:br>
            <a:r>
              <a:rPr lang="en-US" dirty="0"/>
              <a:t>10 &gt; 9                // also returns </a:t>
            </a:r>
            <a:r>
              <a:rPr lang="en-US" dirty="0" smtClean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</a:t>
            </a:r>
            <a:r>
              <a:rPr lang="en-US" dirty="0" smtClean="0"/>
              <a:t>Booleans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59217"/>
              </p:ext>
            </p:extLst>
          </p:nvPr>
        </p:nvGraphicFramePr>
        <p:xfrm>
          <a:off x="1103313" y="3414944"/>
          <a:ext cx="8947150" cy="14711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80594"/>
                <a:gridCol w="3838570"/>
                <a:gridCol w="4027986"/>
              </a:tblGrid>
              <a:tr h="520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Example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==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to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 (day == "Monday")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 (salary &gt; 9000)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if (age &lt; 18)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4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Booleans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With a "Real" Value is True</a:t>
            </a:r>
          </a:p>
          <a:p>
            <a:pPr lvl="1"/>
            <a:r>
              <a:rPr lang="it-IT" dirty="0"/>
              <a:t>100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3.14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-15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"Hello"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"false"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7 + 1 + 3.14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Booleans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Without a "Real" Value is False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-0</a:t>
            </a:r>
          </a:p>
          <a:p>
            <a:pPr lvl="1"/>
            <a:r>
              <a:rPr lang="en-US" dirty="0" smtClean="0"/>
              <a:t>“” (empty string)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/>
              <a:t>null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/>
              <a:t>false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err="1"/>
              <a:t>NaN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Booleans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be Objects</a:t>
            </a:r>
          </a:p>
          <a:p>
            <a:pPr lvl="1"/>
            <a:r>
              <a:rPr lang="en-US" dirty="0"/>
              <a:t>Do not create Boolean objects. It slows down execution speed.</a:t>
            </a:r>
            <a:br>
              <a:rPr lang="en-US" dirty="0"/>
            </a:br>
            <a:r>
              <a:rPr lang="en-US" dirty="0"/>
              <a:t>The </a:t>
            </a:r>
            <a:r>
              <a:rPr lang="en-US" b="1" dirty="0"/>
              <a:t>new</a:t>
            </a:r>
            <a:r>
              <a:rPr lang="en-US" dirty="0"/>
              <a:t> keyword complicates the code. This can produce some unexpected </a:t>
            </a:r>
            <a:r>
              <a:rPr lang="en-US" dirty="0" smtClean="0"/>
              <a:t>results</a:t>
            </a:r>
          </a:p>
          <a:p>
            <a:r>
              <a:rPr lang="en-US" dirty="0"/>
              <a:t>Complete Boolean Reference</a:t>
            </a:r>
          </a:p>
          <a:p>
            <a:pPr lvl="1"/>
            <a:r>
              <a:rPr lang="en-US" dirty="0"/>
              <a:t>https://www.w3schools.com/jsref/jsref_obj_boolean.asp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JS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70" y="1227295"/>
            <a:ext cx="8946541" cy="4195481"/>
          </a:xfrm>
        </p:spPr>
        <p:txBody>
          <a:bodyPr>
            <a:normAutofit/>
          </a:bodyPr>
          <a:lstStyle/>
          <a:p>
            <a:r>
              <a:rPr lang="en-US" sz="1400" dirty="0"/>
              <a:t>Comparison Operators</a:t>
            </a:r>
          </a:p>
          <a:p>
            <a:pPr lvl="1"/>
            <a:r>
              <a:rPr lang="en-US" sz="1200" dirty="0"/>
              <a:t>Comparison operators are used in logical statements to determine equality or difference between variables or values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/>
              <a:t>Given that </a:t>
            </a:r>
            <a:r>
              <a:rPr lang="en-US" sz="1200" b="1" dirty="0"/>
              <a:t>x = 5</a:t>
            </a:r>
            <a:r>
              <a:rPr lang="en-US" sz="1200" dirty="0"/>
              <a:t>, the table below explains the comparison operators: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72366"/>
              </p:ext>
            </p:extLst>
          </p:nvPr>
        </p:nvGraphicFramePr>
        <p:xfrm>
          <a:off x="1709654" y="2340227"/>
          <a:ext cx="7619536" cy="42721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10140"/>
                <a:gridCol w="2203132"/>
                <a:gridCol w="2203132"/>
                <a:gridCol w="2203132"/>
              </a:tblGrid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Operator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Comparing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</a:t>
                      </a:r>
                    </a:p>
                  </a:txBody>
                  <a:tcPr marL="53517" marR="53517" marT="53517" marB="53517"/>
                </a:tc>
              </a:tr>
              <a:tr h="29969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==</a:t>
                      </a:r>
                    </a:p>
                  </a:txBody>
                  <a:tcPr marL="107035" marR="53517" marT="53517" marB="53517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to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3517" marR="53517" marT="53517" marB="53517"/>
                </a:tc>
              </a:tr>
              <a:tr h="2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5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 "5"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===</a:t>
                      </a:r>
                    </a:p>
                  </a:txBody>
                  <a:tcPr marL="107035" marR="53517" marT="53517" marB="53517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value and equal type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=== 5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=== "5"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3517" marR="53517" marT="53517" marB="53517"/>
                </a:tc>
              </a:tr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!=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equal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!==</a:t>
                      </a:r>
                    </a:p>
                  </a:txBody>
                  <a:tcPr marL="107035" marR="53517" marT="53517" marB="53517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equal value or not equal type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5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3517" marR="53517" marT="53517" marB="53517"/>
                </a:tc>
              </a:tr>
              <a:tr h="2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"5"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!== 8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&gt;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3517" marR="53517" marT="53517" marB="53517"/>
                </a:tc>
              </a:tr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&lt;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&gt;=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 or equal to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&gt;=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false</a:t>
                      </a:r>
                    </a:p>
                  </a:txBody>
                  <a:tcPr marL="53517" marR="53517" marT="53517" marB="53517"/>
                </a:tc>
              </a:tr>
              <a:tr h="299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&lt;=</a:t>
                      </a:r>
                    </a:p>
                  </a:txBody>
                  <a:tcPr marL="107035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 or equal to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x &lt;= 8</a:t>
                      </a:r>
                    </a:p>
                  </a:txBody>
                  <a:tcPr marL="53517" marR="53517" marT="53517" marB="535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true</a:t>
                      </a:r>
                    </a:p>
                  </a:txBody>
                  <a:tcPr marL="53517" marR="53517" marT="53517" marB="535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JS </a:t>
            </a:r>
            <a:r>
              <a:rPr lang="en-US" dirty="0" smtClean="0"/>
              <a:t>Comparison</a:t>
            </a:r>
            <a:r>
              <a:rPr lang="vi-V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it be Used</a:t>
            </a:r>
          </a:p>
          <a:p>
            <a:pPr lvl="1"/>
            <a:r>
              <a:rPr lang="en-US" dirty="0"/>
              <a:t>Comparison operators can be used in conditional statements to compare values and take action depending on the result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if (age &lt; 18) text = "Too young</a:t>
            </a:r>
            <a:r>
              <a:rPr lang="en-US" dirty="0" smtClean="0"/>
              <a:t>";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Given that </a:t>
            </a:r>
            <a:r>
              <a:rPr lang="en-US" b="1" dirty="0"/>
              <a:t>x = 6</a:t>
            </a:r>
            <a:r>
              <a:rPr lang="en-US" dirty="0"/>
              <a:t> and </a:t>
            </a:r>
            <a:r>
              <a:rPr lang="en-US" b="1" dirty="0"/>
              <a:t>y = 3</a:t>
            </a:r>
            <a:r>
              <a:rPr lang="en-US" dirty="0"/>
              <a:t>, the table below explains the logical operators:</a:t>
            </a:r>
            <a:br>
              <a:rPr lang="en-US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24898"/>
              </p:ext>
            </p:extLst>
          </p:nvPr>
        </p:nvGraphicFramePr>
        <p:xfrm>
          <a:off x="1653729" y="4901709"/>
          <a:ext cx="8055972" cy="12674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8000"/>
                <a:gridCol w="3493986"/>
                <a:gridCol w="3493986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Example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&amp;&amp;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(x &lt; 10 &amp;&amp; y &gt; 1) is true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||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(x == 5 || y == 5) is false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</a:t>
                      </a:r>
                    </a:p>
                  </a:txBody>
                  <a:tcPr marL="56583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!(x == y) is true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594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2089</TotalTime>
  <Words>924</Words>
  <Application>Microsoft Office PowerPoint</Application>
  <PresentationFormat>Widescreen</PresentationFormat>
  <Paragraphs>277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 3</vt:lpstr>
      <vt:lpstr>Ion</vt:lpstr>
      <vt:lpstr>JavaScript 04</vt:lpstr>
      <vt:lpstr>Content</vt:lpstr>
      <vt:lpstr>1. JS Booleans</vt:lpstr>
      <vt:lpstr>1. JS Booleans (cont.)</vt:lpstr>
      <vt:lpstr>1. JS Booleans (cont.)</vt:lpstr>
      <vt:lpstr>1. JS Booleans (cont.)</vt:lpstr>
      <vt:lpstr>1. JS Booleans (cont.)</vt:lpstr>
      <vt:lpstr>2. JS Comparison</vt:lpstr>
      <vt:lpstr>2. JS Comparison (cont.)</vt:lpstr>
      <vt:lpstr>2. JS Comparison (cont.)</vt:lpstr>
      <vt:lpstr>3. JS Conditions</vt:lpstr>
      <vt:lpstr>3. JS Conditions (cont.)</vt:lpstr>
      <vt:lpstr>4. JS Switch</vt:lpstr>
      <vt:lpstr>4. JS Switch (cont.)</vt:lpstr>
      <vt:lpstr>4. JS Switch (cont.)</vt:lpstr>
      <vt:lpstr>5. JS Loop For</vt:lpstr>
      <vt:lpstr>5. JS Loop For (cont.)</vt:lpstr>
      <vt:lpstr>5. JS Loop For (cont.)</vt:lpstr>
      <vt:lpstr>5. JS Loop For (cont.)</vt:lpstr>
      <vt:lpstr>5. JS Loop For (cont.)</vt:lpstr>
      <vt:lpstr>5. JS Loop For (cont.)</vt:lpstr>
      <vt:lpstr>5. JS Loop For (cont.)</vt:lpstr>
      <vt:lpstr>6. JS Loop While</vt:lpstr>
      <vt:lpstr>6. JS Loop While (cont.)</vt:lpstr>
      <vt:lpstr>6. JS Loop While (cont.)</vt:lpstr>
      <vt:lpstr>7. JS Break</vt:lpstr>
      <vt:lpstr>7. JS Break (cont.)</vt:lpstr>
      <vt:lpstr>7. JS Break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634</cp:revision>
  <dcterms:created xsi:type="dcterms:W3CDTF">2017-09-15T01:40:06Z</dcterms:created>
  <dcterms:modified xsi:type="dcterms:W3CDTF">2017-09-28T06:25:10Z</dcterms:modified>
</cp:coreProperties>
</file>