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8" r:id="rId5"/>
    <p:sldId id="269" r:id="rId6"/>
    <p:sldId id="270" r:id="rId7"/>
    <p:sldId id="271" r:id="rId8"/>
    <p:sldId id="259" r:id="rId9"/>
    <p:sldId id="260" r:id="rId10"/>
    <p:sldId id="272" r:id="rId11"/>
    <p:sldId id="273" r:id="rId12"/>
    <p:sldId id="274" r:id="rId13"/>
    <p:sldId id="275" r:id="rId14"/>
    <p:sldId id="261" r:id="rId15"/>
    <p:sldId id="262" r:id="rId16"/>
    <p:sldId id="263" r:id="rId17"/>
    <p:sldId id="276" r:id="rId18"/>
    <p:sldId id="264" r:id="rId19"/>
    <p:sldId id="265" r:id="rId20"/>
    <p:sldId id="26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0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88CEF-B500-42AA-B803-5522E019AB2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BF26C6-9922-4286-8AF9-A29A3DBAA984}">
      <dgm:prSet phldrT="[Text]"/>
      <dgm:spPr/>
      <dgm:t>
        <a:bodyPr/>
        <a:lstStyle/>
        <a:p>
          <a:r>
            <a:rPr lang="en-US" dirty="0" smtClean="0"/>
            <a:t>1. About Version Control</a:t>
          </a:r>
          <a:endParaRPr lang="en-US" dirty="0"/>
        </a:p>
      </dgm:t>
    </dgm:pt>
    <dgm:pt modelId="{86EEBE19-2685-4D76-B731-4D0BB8F6F625}" type="parTrans" cxnId="{7C22282C-C319-443B-8EE5-8FB1751868EF}">
      <dgm:prSet/>
      <dgm:spPr/>
      <dgm:t>
        <a:bodyPr/>
        <a:lstStyle/>
        <a:p>
          <a:endParaRPr lang="en-US"/>
        </a:p>
      </dgm:t>
    </dgm:pt>
    <dgm:pt modelId="{DFCFBF8F-515F-473E-BED5-24DBAF09656C}" type="sibTrans" cxnId="{7C22282C-C319-443B-8EE5-8FB1751868EF}">
      <dgm:prSet/>
      <dgm:spPr/>
      <dgm:t>
        <a:bodyPr/>
        <a:lstStyle/>
        <a:p>
          <a:endParaRPr lang="en-US"/>
        </a:p>
      </dgm:t>
    </dgm:pt>
    <dgm:pt modelId="{1A005A5B-4966-445C-A115-0DE0660C727E}">
      <dgm:prSet phldrT="[Text]"/>
      <dgm:spPr/>
      <dgm:t>
        <a:bodyPr/>
        <a:lstStyle/>
        <a:p>
          <a:r>
            <a:rPr lang="en-US" dirty="0" smtClean="0"/>
            <a:t>2. A Short History of </a:t>
          </a:r>
          <a:r>
            <a:rPr lang="en-US" dirty="0" err="1" smtClean="0"/>
            <a:t>Git</a:t>
          </a:r>
          <a:endParaRPr lang="en-US" dirty="0"/>
        </a:p>
      </dgm:t>
    </dgm:pt>
    <dgm:pt modelId="{EAE62615-FC81-4D00-9175-200DDD444013}" type="parTrans" cxnId="{29907DC2-8101-4819-9741-1AE2BB2FE926}">
      <dgm:prSet/>
      <dgm:spPr/>
      <dgm:t>
        <a:bodyPr/>
        <a:lstStyle/>
        <a:p>
          <a:endParaRPr lang="en-US"/>
        </a:p>
      </dgm:t>
    </dgm:pt>
    <dgm:pt modelId="{9CEC12ED-2899-4F23-A4CF-5723D5E13512}" type="sibTrans" cxnId="{29907DC2-8101-4819-9741-1AE2BB2FE926}">
      <dgm:prSet/>
      <dgm:spPr/>
      <dgm:t>
        <a:bodyPr/>
        <a:lstStyle/>
        <a:p>
          <a:endParaRPr lang="en-US"/>
        </a:p>
      </dgm:t>
    </dgm:pt>
    <dgm:pt modelId="{F18FEA1C-2744-4B71-B922-9A5518481601}">
      <dgm:prSet phldrT="[Text]"/>
      <dgm:spPr/>
      <dgm:t>
        <a:bodyPr/>
        <a:lstStyle/>
        <a:p>
          <a:r>
            <a:rPr lang="en-US" dirty="0" smtClean="0"/>
            <a:t>3. </a:t>
          </a:r>
          <a:r>
            <a:rPr lang="en-US" dirty="0" err="1" smtClean="0"/>
            <a:t>Git</a:t>
          </a:r>
          <a:r>
            <a:rPr lang="en-US" dirty="0" smtClean="0"/>
            <a:t> Basics</a:t>
          </a:r>
          <a:endParaRPr lang="en-US" dirty="0"/>
        </a:p>
      </dgm:t>
    </dgm:pt>
    <dgm:pt modelId="{4D6C8A95-B821-4D78-A0E7-B7696550005E}" type="parTrans" cxnId="{E1409CB7-07B8-400F-A262-33FE6AA7C38D}">
      <dgm:prSet/>
      <dgm:spPr/>
      <dgm:t>
        <a:bodyPr/>
        <a:lstStyle/>
        <a:p>
          <a:endParaRPr lang="en-US"/>
        </a:p>
      </dgm:t>
    </dgm:pt>
    <dgm:pt modelId="{3EB2E5C7-C4BC-47DF-98BD-C04A066BAE74}" type="sibTrans" cxnId="{E1409CB7-07B8-400F-A262-33FE6AA7C38D}">
      <dgm:prSet/>
      <dgm:spPr/>
      <dgm:t>
        <a:bodyPr/>
        <a:lstStyle/>
        <a:p>
          <a:endParaRPr lang="en-US"/>
        </a:p>
      </dgm:t>
    </dgm:pt>
    <dgm:pt modelId="{B245A3D9-6564-46D5-B67B-7A530B38D389}">
      <dgm:prSet phldrT="[Text]"/>
      <dgm:spPr/>
      <dgm:t>
        <a:bodyPr/>
        <a:lstStyle/>
        <a:p>
          <a:r>
            <a:rPr lang="en-US" dirty="0" smtClean="0"/>
            <a:t>4. The Command Line</a:t>
          </a:r>
          <a:endParaRPr lang="en-US" dirty="0"/>
        </a:p>
      </dgm:t>
    </dgm:pt>
    <dgm:pt modelId="{BE3AF1A8-1390-41C4-A6F4-64D43F6D305B}" type="parTrans" cxnId="{DF7E5732-BB01-424D-8917-62C216206CC9}">
      <dgm:prSet/>
      <dgm:spPr/>
      <dgm:t>
        <a:bodyPr/>
        <a:lstStyle/>
        <a:p>
          <a:endParaRPr lang="en-US"/>
        </a:p>
      </dgm:t>
    </dgm:pt>
    <dgm:pt modelId="{B914728F-A5EE-4DB1-B0FE-733B306542D8}" type="sibTrans" cxnId="{DF7E5732-BB01-424D-8917-62C216206CC9}">
      <dgm:prSet/>
      <dgm:spPr/>
      <dgm:t>
        <a:bodyPr/>
        <a:lstStyle/>
        <a:p>
          <a:endParaRPr lang="en-US"/>
        </a:p>
      </dgm:t>
    </dgm:pt>
    <dgm:pt modelId="{F20D3616-E8DF-4400-B233-98AB6FA6DFD9}">
      <dgm:prSet phldrT="[Text]"/>
      <dgm:spPr/>
      <dgm:t>
        <a:bodyPr/>
        <a:lstStyle/>
        <a:p>
          <a:r>
            <a:rPr lang="en-US" dirty="0" smtClean="0"/>
            <a:t>5. Installing </a:t>
          </a:r>
          <a:r>
            <a:rPr lang="en-US" dirty="0" err="1" smtClean="0"/>
            <a:t>Git</a:t>
          </a:r>
          <a:endParaRPr lang="en-US" dirty="0"/>
        </a:p>
      </dgm:t>
    </dgm:pt>
    <dgm:pt modelId="{96149CEC-143A-47F0-B5E3-ECA8605E3A61}" type="parTrans" cxnId="{E97E06DC-883B-4041-A9DA-C97012EC6EF1}">
      <dgm:prSet/>
      <dgm:spPr/>
      <dgm:t>
        <a:bodyPr/>
        <a:lstStyle/>
        <a:p>
          <a:endParaRPr lang="en-US"/>
        </a:p>
      </dgm:t>
    </dgm:pt>
    <dgm:pt modelId="{0F11353C-9525-41B5-84B7-232EF69B659B}" type="sibTrans" cxnId="{E97E06DC-883B-4041-A9DA-C97012EC6EF1}">
      <dgm:prSet/>
      <dgm:spPr/>
      <dgm:t>
        <a:bodyPr/>
        <a:lstStyle/>
        <a:p>
          <a:endParaRPr lang="en-US"/>
        </a:p>
      </dgm:t>
    </dgm:pt>
    <dgm:pt modelId="{CDF22589-4D18-4862-A987-DB9679081943}">
      <dgm:prSet phldrT="[Text]"/>
      <dgm:spPr/>
      <dgm:t>
        <a:bodyPr/>
        <a:lstStyle/>
        <a:p>
          <a:r>
            <a:rPr lang="en-US" dirty="0" smtClean="0"/>
            <a:t>6. First-Time </a:t>
          </a:r>
          <a:r>
            <a:rPr lang="en-US" dirty="0" err="1" smtClean="0"/>
            <a:t>Git</a:t>
          </a:r>
          <a:r>
            <a:rPr lang="en-US" dirty="0" smtClean="0"/>
            <a:t> Setup</a:t>
          </a:r>
          <a:endParaRPr lang="en-US" dirty="0"/>
        </a:p>
      </dgm:t>
    </dgm:pt>
    <dgm:pt modelId="{AF9D4191-2548-45C3-BD51-9EECD9D87B6E}" type="parTrans" cxnId="{79DFB583-387E-451A-948E-982A969CB34B}">
      <dgm:prSet/>
      <dgm:spPr/>
      <dgm:t>
        <a:bodyPr/>
        <a:lstStyle/>
        <a:p>
          <a:endParaRPr lang="en-US"/>
        </a:p>
      </dgm:t>
    </dgm:pt>
    <dgm:pt modelId="{DE117C16-C0DA-4064-9837-AF4AD4023D73}" type="sibTrans" cxnId="{79DFB583-387E-451A-948E-982A969CB34B}">
      <dgm:prSet/>
      <dgm:spPr/>
      <dgm:t>
        <a:bodyPr/>
        <a:lstStyle/>
        <a:p>
          <a:endParaRPr lang="en-US"/>
        </a:p>
      </dgm:t>
    </dgm:pt>
    <dgm:pt modelId="{37E5D5A2-DB32-475C-ADAC-301595DD0184}">
      <dgm:prSet phldrT="[Text]"/>
      <dgm:spPr/>
      <dgm:t>
        <a:bodyPr/>
        <a:lstStyle/>
        <a:p>
          <a:r>
            <a:rPr lang="en-US" dirty="0" smtClean="0"/>
            <a:t>7. Getting Help</a:t>
          </a:r>
          <a:endParaRPr lang="en-US" dirty="0"/>
        </a:p>
      </dgm:t>
    </dgm:pt>
    <dgm:pt modelId="{1D5F70F4-8073-44DF-BBA6-F7F6C44F86B7}" type="parTrans" cxnId="{530FCC9A-2006-4A24-A701-5E15C9A08580}">
      <dgm:prSet/>
      <dgm:spPr/>
      <dgm:t>
        <a:bodyPr/>
        <a:lstStyle/>
        <a:p>
          <a:endParaRPr lang="en-US"/>
        </a:p>
      </dgm:t>
    </dgm:pt>
    <dgm:pt modelId="{2C360197-8AE3-4FA5-8428-7ABD2C37F2DD}" type="sibTrans" cxnId="{530FCC9A-2006-4A24-A701-5E15C9A08580}">
      <dgm:prSet/>
      <dgm:spPr/>
      <dgm:t>
        <a:bodyPr/>
        <a:lstStyle/>
        <a:p>
          <a:endParaRPr lang="en-US"/>
        </a:p>
      </dgm:t>
    </dgm:pt>
    <dgm:pt modelId="{FEB2820F-BAAE-4580-8C8F-F539676547EE}" type="pres">
      <dgm:prSet presAssocID="{9E088CEF-B500-42AA-B803-5522E019AB27}" presName="linear" presStyleCnt="0">
        <dgm:presLayoutVars>
          <dgm:dir/>
          <dgm:animLvl val="lvl"/>
          <dgm:resizeHandles val="exact"/>
        </dgm:presLayoutVars>
      </dgm:prSet>
      <dgm:spPr/>
      <dgm:t>
        <a:bodyPr/>
        <a:lstStyle/>
        <a:p>
          <a:endParaRPr lang="en-US"/>
        </a:p>
      </dgm:t>
    </dgm:pt>
    <dgm:pt modelId="{616806CC-55FA-4E9D-9671-63989A807CE9}" type="pres">
      <dgm:prSet presAssocID="{2BBF26C6-9922-4286-8AF9-A29A3DBAA984}" presName="parentLin" presStyleCnt="0"/>
      <dgm:spPr/>
    </dgm:pt>
    <dgm:pt modelId="{E84E3062-25F9-411B-9766-5E057201373A}" type="pres">
      <dgm:prSet presAssocID="{2BBF26C6-9922-4286-8AF9-A29A3DBAA984}" presName="parentLeftMargin" presStyleLbl="node1" presStyleIdx="0" presStyleCnt="7"/>
      <dgm:spPr/>
      <dgm:t>
        <a:bodyPr/>
        <a:lstStyle/>
        <a:p>
          <a:endParaRPr lang="en-US"/>
        </a:p>
      </dgm:t>
    </dgm:pt>
    <dgm:pt modelId="{1B5A09F9-6B03-40ED-BEC3-963781784388}" type="pres">
      <dgm:prSet presAssocID="{2BBF26C6-9922-4286-8AF9-A29A3DBAA984}" presName="parentText" presStyleLbl="node1" presStyleIdx="0" presStyleCnt="7">
        <dgm:presLayoutVars>
          <dgm:chMax val="0"/>
          <dgm:bulletEnabled val="1"/>
        </dgm:presLayoutVars>
      </dgm:prSet>
      <dgm:spPr/>
      <dgm:t>
        <a:bodyPr/>
        <a:lstStyle/>
        <a:p>
          <a:endParaRPr lang="en-US"/>
        </a:p>
      </dgm:t>
    </dgm:pt>
    <dgm:pt modelId="{C9A86E1E-1B2C-48DD-887B-941347562981}" type="pres">
      <dgm:prSet presAssocID="{2BBF26C6-9922-4286-8AF9-A29A3DBAA984}" presName="negativeSpace" presStyleCnt="0"/>
      <dgm:spPr/>
    </dgm:pt>
    <dgm:pt modelId="{B96067EF-912B-45FF-B1CA-ED6548DA5A00}" type="pres">
      <dgm:prSet presAssocID="{2BBF26C6-9922-4286-8AF9-A29A3DBAA984}" presName="childText" presStyleLbl="conFgAcc1" presStyleIdx="0" presStyleCnt="7">
        <dgm:presLayoutVars>
          <dgm:bulletEnabled val="1"/>
        </dgm:presLayoutVars>
      </dgm:prSet>
      <dgm:spPr/>
    </dgm:pt>
    <dgm:pt modelId="{1375412C-FBC8-4A4F-BA08-8B17F55AB705}" type="pres">
      <dgm:prSet presAssocID="{DFCFBF8F-515F-473E-BED5-24DBAF09656C}" presName="spaceBetweenRectangles" presStyleCnt="0"/>
      <dgm:spPr/>
    </dgm:pt>
    <dgm:pt modelId="{463A1F9E-522E-4220-90C3-D149AE8B1F3D}" type="pres">
      <dgm:prSet presAssocID="{1A005A5B-4966-445C-A115-0DE0660C727E}" presName="parentLin" presStyleCnt="0"/>
      <dgm:spPr/>
    </dgm:pt>
    <dgm:pt modelId="{FEF06E94-A9DC-4A2A-8C3F-E064F5CFBA15}" type="pres">
      <dgm:prSet presAssocID="{1A005A5B-4966-445C-A115-0DE0660C727E}" presName="parentLeftMargin" presStyleLbl="node1" presStyleIdx="0" presStyleCnt="7"/>
      <dgm:spPr/>
      <dgm:t>
        <a:bodyPr/>
        <a:lstStyle/>
        <a:p>
          <a:endParaRPr lang="en-US"/>
        </a:p>
      </dgm:t>
    </dgm:pt>
    <dgm:pt modelId="{52A24481-0CB4-4CA2-9721-1FD88A620C13}" type="pres">
      <dgm:prSet presAssocID="{1A005A5B-4966-445C-A115-0DE0660C727E}" presName="parentText" presStyleLbl="node1" presStyleIdx="1" presStyleCnt="7">
        <dgm:presLayoutVars>
          <dgm:chMax val="0"/>
          <dgm:bulletEnabled val="1"/>
        </dgm:presLayoutVars>
      </dgm:prSet>
      <dgm:spPr/>
      <dgm:t>
        <a:bodyPr/>
        <a:lstStyle/>
        <a:p>
          <a:endParaRPr lang="en-US"/>
        </a:p>
      </dgm:t>
    </dgm:pt>
    <dgm:pt modelId="{241198C4-1962-4C72-99B0-CFB421B2F081}" type="pres">
      <dgm:prSet presAssocID="{1A005A5B-4966-445C-A115-0DE0660C727E}" presName="negativeSpace" presStyleCnt="0"/>
      <dgm:spPr/>
    </dgm:pt>
    <dgm:pt modelId="{55ACA2CE-F966-4F08-A697-4025416F210C}" type="pres">
      <dgm:prSet presAssocID="{1A005A5B-4966-445C-A115-0DE0660C727E}" presName="childText" presStyleLbl="conFgAcc1" presStyleIdx="1" presStyleCnt="7">
        <dgm:presLayoutVars>
          <dgm:bulletEnabled val="1"/>
        </dgm:presLayoutVars>
      </dgm:prSet>
      <dgm:spPr/>
    </dgm:pt>
    <dgm:pt modelId="{E4040880-F16F-48E6-B74C-220823C7B89F}" type="pres">
      <dgm:prSet presAssocID="{9CEC12ED-2899-4F23-A4CF-5723D5E13512}" presName="spaceBetweenRectangles" presStyleCnt="0"/>
      <dgm:spPr/>
    </dgm:pt>
    <dgm:pt modelId="{01ABC1D3-21EA-4D51-8F80-380A17AE658A}" type="pres">
      <dgm:prSet presAssocID="{F18FEA1C-2744-4B71-B922-9A5518481601}" presName="parentLin" presStyleCnt="0"/>
      <dgm:spPr/>
    </dgm:pt>
    <dgm:pt modelId="{92061ED4-BB96-4DBB-8E4B-22CD06B4324D}" type="pres">
      <dgm:prSet presAssocID="{F18FEA1C-2744-4B71-B922-9A5518481601}" presName="parentLeftMargin" presStyleLbl="node1" presStyleIdx="1" presStyleCnt="7"/>
      <dgm:spPr/>
      <dgm:t>
        <a:bodyPr/>
        <a:lstStyle/>
        <a:p>
          <a:endParaRPr lang="en-US"/>
        </a:p>
      </dgm:t>
    </dgm:pt>
    <dgm:pt modelId="{F991DCCA-0029-4E65-A216-1DEA08A266A3}" type="pres">
      <dgm:prSet presAssocID="{F18FEA1C-2744-4B71-B922-9A5518481601}" presName="parentText" presStyleLbl="node1" presStyleIdx="2" presStyleCnt="7">
        <dgm:presLayoutVars>
          <dgm:chMax val="0"/>
          <dgm:bulletEnabled val="1"/>
        </dgm:presLayoutVars>
      </dgm:prSet>
      <dgm:spPr/>
      <dgm:t>
        <a:bodyPr/>
        <a:lstStyle/>
        <a:p>
          <a:endParaRPr lang="en-US"/>
        </a:p>
      </dgm:t>
    </dgm:pt>
    <dgm:pt modelId="{6B2D382A-197F-4FE2-A6AD-CBA65AA22114}" type="pres">
      <dgm:prSet presAssocID="{F18FEA1C-2744-4B71-B922-9A5518481601}" presName="negativeSpace" presStyleCnt="0"/>
      <dgm:spPr/>
    </dgm:pt>
    <dgm:pt modelId="{4A43027A-BDC5-4527-9AAB-025E57E06181}" type="pres">
      <dgm:prSet presAssocID="{F18FEA1C-2744-4B71-B922-9A5518481601}" presName="childText" presStyleLbl="conFgAcc1" presStyleIdx="2" presStyleCnt="7">
        <dgm:presLayoutVars>
          <dgm:bulletEnabled val="1"/>
        </dgm:presLayoutVars>
      </dgm:prSet>
      <dgm:spPr/>
    </dgm:pt>
    <dgm:pt modelId="{8944005A-8851-4DF5-ABA7-FB67069BDDA9}" type="pres">
      <dgm:prSet presAssocID="{3EB2E5C7-C4BC-47DF-98BD-C04A066BAE74}" presName="spaceBetweenRectangles" presStyleCnt="0"/>
      <dgm:spPr/>
    </dgm:pt>
    <dgm:pt modelId="{65745246-002C-4E4E-A9C0-9616FC29CE14}" type="pres">
      <dgm:prSet presAssocID="{B245A3D9-6564-46D5-B67B-7A530B38D389}" presName="parentLin" presStyleCnt="0"/>
      <dgm:spPr/>
    </dgm:pt>
    <dgm:pt modelId="{B066D884-F8C4-4D63-901F-AE0E4E67B663}" type="pres">
      <dgm:prSet presAssocID="{B245A3D9-6564-46D5-B67B-7A530B38D389}" presName="parentLeftMargin" presStyleLbl="node1" presStyleIdx="2" presStyleCnt="7"/>
      <dgm:spPr/>
      <dgm:t>
        <a:bodyPr/>
        <a:lstStyle/>
        <a:p>
          <a:endParaRPr lang="en-US"/>
        </a:p>
      </dgm:t>
    </dgm:pt>
    <dgm:pt modelId="{DDEA0383-01C9-41FB-A155-58044B37A9A7}" type="pres">
      <dgm:prSet presAssocID="{B245A3D9-6564-46D5-B67B-7A530B38D389}" presName="parentText" presStyleLbl="node1" presStyleIdx="3" presStyleCnt="7">
        <dgm:presLayoutVars>
          <dgm:chMax val="0"/>
          <dgm:bulletEnabled val="1"/>
        </dgm:presLayoutVars>
      </dgm:prSet>
      <dgm:spPr/>
      <dgm:t>
        <a:bodyPr/>
        <a:lstStyle/>
        <a:p>
          <a:endParaRPr lang="en-US"/>
        </a:p>
      </dgm:t>
    </dgm:pt>
    <dgm:pt modelId="{A9912381-EC7D-43EE-93A8-69EAD9975DEA}" type="pres">
      <dgm:prSet presAssocID="{B245A3D9-6564-46D5-B67B-7A530B38D389}" presName="negativeSpace" presStyleCnt="0"/>
      <dgm:spPr/>
    </dgm:pt>
    <dgm:pt modelId="{570E8EFF-7294-4BB5-8844-4F47818684DF}" type="pres">
      <dgm:prSet presAssocID="{B245A3D9-6564-46D5-B67B-7A530B38D389}" presName="childText" presStyleLbl="conFgAcc1" presStyleIdx="3" presStyleCnt="7">
        <dgm:presLayoutVars>
          <dgm:bulletEnabled val="1"/>
        </dgm:presLayoutVars>
      </dgm:prSet>
      <dgm:spPr/>
    </dgm:pt>
    <dgm:pt modelId="{1C35677F-AF01-4B3B-AA4E-76C99B98E6A1}" type="pres">
      <dgm:prSet presAssocID="{B914728F-A5EE-4DB1-B0FE-733B306542D8}" presName="spaceBetweenRectangles" presStyleCnt="0"/>
      <dgm:spPr/>
    </dgm:pt>
    <dgm:pt modelId="{51C4B55B-FE1C-4E4C-9F50-27AE33AA4BD6}" type="pres">
      <dgm:prSet presAssocID="{F20D3616-E8DF-4400-B233-98AB6FA6DFD9}" presName="parentLin" presStyleCnt="0"/>
      <dgm:spPr/>
    </dgm:pt>
    <dgm:pt modelId="{C8064695-2F5B-4DE6-91FB-AFDA454C23B3}" type="pres">
      <dgm:prSet presAssocID="{F20D3616-E8DF-4400-B233-98AB6FA6DFD9}" presName="parentLeftMargin" presStyleLbl="node1" presStyleIdx="3" presStyleCnt="7"/>
      <dgm:spPr/>
      <dgm:t>
        <a:bodyPr/>
        <a:lstStyle/>
        <a:p>
          <a:endParaRPr lang="en-US"/>
        </a:p>
      </dgm:t>
    </dgm:pt>
    <dgm:pt modelId="{F359EC41-DDB0-40DA-948F-03F6417D8AFD}" type="pres">
      <dgm:prSet presAssocID="{F20D3616-E8DF-4400-B233-98AB6FA6DFD9}" presName="parentText" presStyleLbl="node1" presStyleIdx="4" presStyleCnt="7">
        <dgm:presLayoutVars>
          <dgm:chMax val="0"/>
          <dgm:bulletEnabled val="1"/>
        </dgm:presLayoutVars>
      </dgm:prSet>
      <dgm:spPr/>
      <dgm:t>
        <a:bodyPr/>
        <a:lstStyle/>
        <a:p>
          <a:endParaRPr lang="en-US"/>
        </a:p>
      </dgm:t>
    </dgm:pt>
    <dgm:pt modelId="{AF3D38C5-79E0-499D-92B9-ECAB8FD879D1}" type="pres">
      <dgm:prSet presAssocID="{F20D3616-E8DF-4400-B233-98AB6FA6DFD9}" presName="negativeSpace" presStyleCnt="0"/>
      <dgm:spPr/>
    </dgm:pt>
    <dgm:pt modelId="{380EE2BC-6E68-4DE0-815B-5ED45E036E82}" type="pres">
      <dgm:prSet presAssocID="{F20D3616-E8DF-4400-B233-98AB6FA6DFD9}" presName="childText" presStyleLbl="conFgAcc1" presStyleIdx="4" presStyleCnt="7">
        <dgm:presLayoutVars>
          <dgm:bulletEnabled val="1"/>
        </dgm:presLayoutVars>
      </dgm:prSet>
      <dgm:spPr/>
    </dgm:pt>
    <dgm:pt modelId="{FFD61AD8-4664-49B2-8317-386AAC02FBB8}" type="pres">
      <dgm:prSet presAssocID="{0F11353C-9525-41B5-84B7-232EF69B659B}" presName="spaceBetweenRectangles" presStyleCnt="0"/>
      <dgm:spPr/>
    </dgm:pt>
    <dgm:pt modelId="{BD1CEC1B-8E07-4B1C-91E9-0081629C3FFA}" type="pres">
      <dgm:prSet presAssocID="{CDF22589-4D18-4862-A987-DB9679081943}" presName="parentLin" presStyleCnt="0"/>
      <dgm:spPr/>
    </dgm:pt>
    <dgm:pt modelId="{07530E37-B37D-4798-A8F3-052D1C7A79C2}" type="pres">
      <dgm:prSet presAssocID="{CDF22589-4D18-4862-A987-DB9679081943}" presName="parentLeftMargin" presStyleLbl="node1" presStyleIdx="4" presStyleCnt="7"/>
      <dgm:spPr/>
      <dgm:t>
        <a:bodyPr/>
        <a:lstStyle/>
        <a:p>
          <a:endParaRPr lang="en-US"/>
        </a:p>
      </dgm:t>
    </dgm:pt>
    <dgm:pt modelId="{462311DD-069E-4953-B410-4CD4A66ABE33}" type="pres">
      <dgm:prSet presAssocID="{CDF22589-4D18-4862-A987-DB9679081943}" presName="parentText" presStyleLbl="node1" presStyleIdx="5" presStyleCnt="7">
        <dgm:presLayoutVars>
          <dgm:chMax val="0"/>
          <dgm:bulletEnabled val="1"/>
        </dgm:presLayoutVars>
      </dgm:prSet>
      <dgm:spPr/>
      <dgm:t>
        <a:bodyPr/>
        <a:lstStyle/>
        <a:p>
          <a:endParaRPr lang="en-US"/>
        </a:p>
      </dgm:t>
    </dgm:pt>
    <dgm:pt modelId="{50B57F9E-3E73-4ECC-84D5-EC4F3B712A83}" type="pres">
      <dgm:prSet presAssocID="{CDF22589-4D18-4862-A987-DB9679081943}" presName="negativeSpace" presStyleCnt="0"/>
      <dgm:spPr/>
    </dgm:pt>
    <dgm:pt modelId="{2393A9DC-74CA-4928-AE2C-8F87DE4A5074}" type="pres">
      <dgm:prSet presAssocID="{CDF22589-4D18-4862-A987-DB9679081943}" presName="childText" presStyleLbl="conFgAcc1" presStyleIdx="5" presStyleCnt="7">
        <dgm:presLayoutVars>
          <dgm:bulletEnabled val="1"/>
        </dgm:presLayoutVars>
      </dgm:prSet>
      <dgm:spPr/>
    </dgm:pt>
    <dgm:pt modelId="{0C88024F-4258-4789-BE04-0EBCADFBF547}" type="pres">
      <dgm:prSet presAssocID="{DE117C16-C0DA-4064-9837-AF4AD4023D73}" presName="spaceBetweenRectangles" presStyleCnt="0"/>
      <dgm:spPr/>
    </dgm:pt>
    <dgm:pt modelId="{8639054E-8BBC-4D9F-8A8C-C9672A9B8A83}" type="pres">
      <dgm:prSet presAssocID="{37E5D5A2-DB32-475C-ADAC-301595DD0184}" presName="parentLin" presStyleCnt="0"/>
      <dgm:spPr/>
    </dgm:pt>
    <dgm:pt modelId="{685B8FC9-AE97-419B-8857-B9284DF5EDD1}" type="pres">
      <dgm:prSet presAssocID="{37E5D5A2-DB32-475C-ADAC-301595DD0184}" presName="parentLeftMargin" presStyleLbl="node1" presStyleIdx="5" presStyleCnt="7"/>
      <dgm:spPr/>
      <dgm:t>
        <a:bodyPr/>
        <a:lstStyle/>
        <a:p>
          <a:endParaRPr lang="en-US"/>
        </a:p>
      </dgm:t>
    </dgm:pt>
    <dgm:pt modelId="{CB48ECE4-8CE7-4C0E-8CDB-E53CA1E0F91B}" type="pres">
      <dgm:prSet presAssocID="{37E5D5A2-DB32-475C-ADAC-301595DD0184}" presName="parentText" presStyleLbl="node1" presStyleIdx="6" presStyleCnt="7">
        <dgm:presLayoutVars>
          <dgm:chMax val="0"/>
          <dgm:bulletEnabled val="1"/>
        </dgm:presLayoutVars>
      </dgm:prSet>
      <dgm:spPr/>
      <dgm:t>
        <a:bodyPr/>
        <a:lstStyle/>
        <a:p>
          <a:endParaRPr lang="en-US"/>
        </a:p>
      </dgm:t>
    </dgm:pt>
    <dgm:pt modelId="{00AF4794-E103-4229-9D55-F8D3656A55C8}" type="pres">
      <dgm:prSet presAssocID="{37E5D5A2-DB32-475C-ADAC-301595DD0184}" presName="negativeSpace" presStyleCnt="0"/>
      <dgm:spPr/>
    </dgm:pt>
    <dgm:pt modelId="{36BD893D-1B8E-4877-B086-62A8D5FF32F0}" type="pres">
      <dgm:prSet presAssocID="{37E5D5A2-DB32-475C-ADAC-301595DD0184}" presName="childText" presStyleLbl="conFgAcc1" presStyleIdx="6" presStyleCnt="7">
        <dgm:presLayoutVars>
          <dgm:bulletEnabled val="1"/>
        </dgm:presLayoutVars>
      </dgm:prSet>
      <dgm:spPr/>
    </dgm:pt>
  </dgm:ptLst>
  <dgm:cxnLst>
    <dgm:cxn modelId="{13922123-B372-4B3E-B0DD-29C9DD86E8A9}" type="presOf" srcId="{CDF22589-4D18-4862-A987-DB9679081943}" destId="{07530E37-B37D-4798-A8F3-052D1C7A79C2}" srcOrd="0" destOrd="0" presId="urn:microsoft.com/office/officeart/2005/8/layout/list1"/>
    <dgm:cxn modelId="{D7C1287D-CD3A-41D9-B15F-7C7D8CE5B328}" type="presOf" srcId="{CDF22589-4D18-4862-A987-DB9679081943}" destId="{462311DD-069E-4953-B410-4CD4A66ABE33}" srcOrd="1" destOrd="0" presId="urn:microsoft.com/office/officeart/2005/8/layout/list1"/>
    <dgm:cxn modelId="{214428C2-8E2E-44DD-A5D2-3BF803866E07}" type="presOf" srcId="{1A005A5B-4966-445C-A115-0DE0660C727E}" destId="{52A24481-0CB4-4CA2-9721-1FD88A620C13}" srcOrd="1" destOrd="0" presId="urn:microsoft.com/office/officeart/2005/8/layout/list1"/>
    <dgm:cxn modelId="{F62C7E21-1C08-4E82-B24C-5043F67AA89E}" type="presOf" srcId="{B245A3D9-6564-46D5-B67B-7A530B38D389}" destId="{B066D884-F8C4-4D63-901F-AE0E4E67B663}" srcOrd="0" destOrd="0" presId="urn:microsoft.com/office/officeart/2005/8/layout/list1"/>
    <dgm:cxn modelId="{79DFB583-387E-451A-948E-982A969CB34B}" srcId="{9E088CEF-B500-42AA-B803-5522E019AB27}" destId="{CDF22589-4D18-4862-A987-DB9679081943}" srcOrd="5" destOrd="0" parTransId="{AF9D4191-2548-45C3-BD51-9EECD9D87B6E}" sibTransId="{DE117C16-C0DA-4064-9837-AF4AD4023D73}"/>
    <dgm:cxn modelId="{3BD7606C-FA90-4CD8-9FDE-C9E1A8FB4A8B}" type="presOf" srcId="{F20D3616-E8DF-4400-B233-98AB6FA6DFD9}" destId="{F359EC41-DDB0-40DA-948F-03F6417D8AFD}" srcOrd="1" destOrd="0" presId="urn:microsoft.com/office/officeart/2005/8/layout/list1"/>
    <dgm:cxn modelId="{E97E06DC-883B-4041-A9DA-C97012EC6EF1}" srcId="{9E088CEF-B500-42AA-B803-5522E019AB27}" destId="{F20D3616-E8DF-4400-B233-98AB6FA6DFD9}" srcOrd="4" destOrd="0" parTransId="{96149CEC-143A-47F0-B5E3-ECA8605E3A61}" sibTransId="{0F11353C-9525-41B5-84B7-232EF69B659B}"/>
    <dgm:cxn modelId="{CF666BC2-652B-4331-B9D3-CE8F1871C1F0}" type="presOf" srcId="{37E5D5A2-DB32-475C-ADAC-301595DD0184}" destId="{685B8FC9-AE97-419B-8857-B9284DF5EDD1}" srcOrd="0" destOrd="0" presId="urn:microsoft.com/office/officeart/2005/8/layout/list1"/>
    <dgm:cxn modelId="{6DA629CE-B104-4FF8-B553-DCB7417E6630}" type="presOf" srcId="{F20D3616-E8DF-4400-B233-98AB6FA6DFD9}" destId="{C8064695-2F5B-4DE6-91FB-AFDA454C23B3}" srcOrd="0" destOrd="0" presId="urn:microsoft.com/office/officeart/2005/8/layout/list1"/>
    <dgm:cxn modelId="{F1266F94-D143-431E-965A-39B4930DF4A1}" type="presOf" srcId="{F18FEA1C-2744-4B71-B922-9A5518481601}" destId="{F991DCCA-0029-4E65-A216-1DEA08A266A3}" srcOrd="1" destOrd="0" presId="urn:microsoft.com/office/officeart/2005/8/layout/list1"/>
    <dgm:cxn modelId="{DF7E5732-BB01-424D-8917-62C216206CC9}" srcId="{9E088CEF-B500-42AA-B803-5522E019AB27}" destId="{B245A3D9-6564-46D5-B67B-7A530B38D389}" srcOrd="3" destOrd="0" parTransId="{BE3AF1A8-1390-41C4-A6F4-64D43F6D305B}" sibTransId="{B914728F-A5EE-4DB1-B0FE-733B306542D8}"/>
    <dgm:cxn modelId="{E1409CB7-07B8-400F-A262-33FE6AA7C38D}" srcId="{9E088CEF-B500-42AA-B803-5522E019AB27}" destId="{F18FEA1C-2744-4B71-B922-9A5518481601}" srcOrd="2" destOrd="0" parTransId="{4D6C8A95-B821-4D78-A0E7-B7696550005E}" sibTransId="{3EB2E5C7-C4BC-47DF-98BD-C04A066BAE74}"/>
    <dgm:cxn modelId="{7C22282C-C319-443B-8EE5-8FB1751868EF}" srcId="{9E088CEF-B500-42AA-B803-5522E019AB27}" destId="{2BBF26C6-9922-4286-8AF9-A29A3DBAA984}" srcOrd="0" destOrd="0" parTransId="{86EEBE19-2685-4D76-B731-4D0BB8F6F625}" sibTransId="{DFCFBF8F-515F-473E-BED5-24DBAF09656C}"/>
    <dgm:cxn modelId="{29907DC2-8101-4819-9741-1AE2BB2FE926}" srcId="{9E088CEF-B500-42AA-B803-5522E019AB27}" destId="{1A005A5B-4966-445C-A115-0DE0660C727E}" srcOrd="1" destOrd="0" parTransId="{EAE62615-FC81-4D00-9175-200DDD444013}" sibTransId="{9CEC12ED-2899-4F23-A4CF-5723D5E13512}"/>
    <dgm:cxn modelId="{5F764A89-5E73-4A38-861B-31CBF53FC942}" type="presOf" srcId="{1A005A5B-4966-445C-A115-0DE0660C727E}" destId="{FEF06E94-A9DC-4A2A-8C3F-E064F5CFBA15}" srcOrd="0" destOrd="0" presId="urn:microsoft.com/office/officeart/2005/8/layout/list1"/>
    <dgm:cxn modelId="{9930E6EE-714C-40A6-80CA-29347D4D59CE}" type="presOf" srcId="{F18FEA1C-2744-4B71-B922-9A5518481601}" destId="{92061ED4-BB96-4DBB-8E4B-22CD06B4324D}" srcOrd="0" destOrd="0" presId="urn:microsoft.com/office/officeart/2005/8/layout/list1"/>
    <dgm:cxn modelId="{A23EB854-18F4-4776-A539-840B12A9B281}" type="presOf" srcId="{2BBF26C6-9922-4286-8AF9-A29A3DBAA984}" destId="{E84E3062-25F9-411B-9766-5E057201373A}" srcOrd="0" destOrd="0" presId="urn:microsoft.com/office/officeart/2005/8/layout/list1"/>
    <dgm:cxn modelId="{34DCBCB7-98E5-4F41-81E0-34650556329F}" type="presOf" srcId="{9E088CEF-B500-42AA-B803-5522E019AB27}" destId="{FEB2820F-BAAE-4580-8C8F-F539676547EE}" srcOrd="0" destOrd="0" presId="urn:microsoft.com/office/officeart/2005/8/layout/list1"/>
    <dgm:cxn modelId="{2CD98BB8-0E27-4FCC-8BA5-6EBBEA051B29}" type="presOf" srcId="{2BBF26C6-9922-4286-8AF9-A29A3DBAA984}" destId="{1B5A09F9-6B03-40ED-BEC3-963781784388}" srcOrd="1" destOrd="0" presId="urn:microsoft.com/office/officeart/2005/8/layout/list1"/>
    <dgm:cxn modelId="{CEFD6E73-C59B-4CFD-9C59-72C885BF1E4A}" type="presOf" srcId="{B245A3D9-6564-46D5-B67B-7A530B38D389}" destId="{DDEA0383-01C9-41FB-A155-58044B37A9A7}" srcOrd="1" destOrd="0" presId="urn:microsoft.com/office/officeart/2005/8/layout/list1"/>
    <dgm:cxn modelId="{530FCC9A-2006-4A24-A701-5E15C9A08580}" srcId="{9E088CEF-B500-42AA-B803-5522E019AB27}" destId="{37E5D5A2-DB32-475C-ADAC-301595DD0184}" srcOrd="6" destOrd="0" parTransId="{1D5F70F4-8073-44DF-BBA6-F7F6C44F86B7}" sibTransId="{2C360197-8AE3-4FA5-8428-7ABD2C37F2DD}"/>
    <dgm:cxn modelId="{0B6C61CB-EE1B-410E-AA98-21E66059983D}" type="presOf" srcId="{37E5D5A2-DB32-475C-ADAC-301595DD0184}" destId="{CB48ECE4-8CE7-4C0E-8CDB-E53CA1E0F91B}" srcOrd="1" destOrd="0" presId="urn:microsoft.com/office/officeart/2005/8/layout/list1"/>
    <dgm:cxn modelId="{05BDFE44-6652-4901-AF3F-643FD7C76F5F}" type="presParOf" srcId="{FEB2820F-BAAE-4580-8C8F-F539676547EE}" destId="{616806CC-55FA-4E9D-9671-63989A807CE9}" srcOrd="0" destOrd="0" presId="urn:microsoft.com/office/officeart/2005/8/layout/list1"/>
    <dgm:cxn modelId="{EA019AE3-699C-42C1-912C-E587D0EFD301}" type="presParOf" srcId="{616806CC-55FA-4E9D-9671-63989A807CE9}" destId="{E84E3062-25F9-411B-9766-5E057201373A}" srcOrd="0" destOrd="0" presId="urn:microsoft.com/office/officeart/2005/8/layout/list1"/>
    <dgm:cxn modelId="{AE0293B3-5E11-4ADA-AF96-3B6FABE79364}" type="presParOf" srcId="{616806CC-55FA-4E9D-9671-63989A807CE9}" destId="{1B5A09F9-6B03-40ED-BEC3-963781784388}" srcOrd="1" destOrd="0" presId="urn:microsoft.com/office/officeart/2005/8/layout/list1"/>
    <dgm:cxn modelId="{D537C549-D039-4CFA-871E-E0013EA1ECA7}" type="presParOf" srcId="{FEB2820F-BAAE-4580-8C8F-F539676547EE}" destId="{C9A86E1E-1B2C-48DD-887B-941347562981}" srcOrd="1" destOrd="0" presId="urn:microsoft.com/office/officeart/2005/8/layout/list1"/>
    <dgm:cxn modelId="{F5A96B8F-61E2-456D-94AE-615B4DA1B670}" type="presParOf" srcId="{FEB2820F-BAAE-4580-8C8F-F539676547EE}" destId="{B96067EF-912B-45FF-B1CA-ED6548DA5A00}" srcOrd="2" destOrd="0" presId="urn:microsoft.com/office/officeart/2005/8/layout/list1"/>
    <dgm:cxn modelId="{F57AF617-5308-4DF2-937B-A9661405A405}" type="presParOf" srcId="{FEB2820F-BAAE-4580-8C8F-F539676547EE}" destId="{1375412C-FBC8-4A4F-BA08-8B17F55AB705}" srcOrd="3" destOrd="0" presId="urn:microsoft.com/office/officeart/2005/8/layout/list1"/>
    <dgm:cxn modelId="{07C065BF-B396-4231-A3D6-C4742BBBB5FE}" type="presParOf" srcId="{FEB2820F-BAAE-4580-8C8F-F539676547EE}" destId="{463A1F9E-522E-4220-90C3-D149AE8B1F3D}" srcOrd="4" destOrd="0" presId="urn:microsoft.com/office/officeart/2005/8/layout/list1"/>
    <dgm:cxn modelId="{CC028E9A-0A65-4B1D-B978-019998E7DF02}" type="presParOf" srcId="{463A1F9E-522E-4220-90C3-D149AE8B1F3D}" destId="{FEF06E94-A9DC-4A2A-8C3F-E064F5CFBA15}" srcOrd="0" destOrd="0" presId="urn:microsoft.com/office/officeart/2005/8/layout/list1"/>
    <dgm:cxn modelId="{171154F5-DE0F-4B67-A654-063C09917CAC}" type="presParOf" srcId="{463A1F9E-522E-4220-90C3-D149AE8B1F3D}" destId="{52A24481-0CB4-4CA2-9721-1FD88A620C13}" srcOrd="1" destOrd="0" presId="urn:microsoft.com/office/officeart/2005/8/layout/list1"/>
    <dgm:cxn modelId="{6C43267B-848C-4169-8E14-71E2FDF26CD9}" type="presParOf" srcId="{FEB2820F-BAAE-4580-8C8F-F539676547EE}" destId="{241198C4-1962-4C72-99B0-CFB421B2F081}" srcOrd="5" destOrd="0" presId="urn:microsoft.com/office/officeart/2005/8/layout/list1"/>
    <dgm:cxn modelId="{0A78AAE9-004D-4920-88DD-8461FFEA331D}" type="presParOf" srcId="{FEB2820F-BAAE-4580-8C8F-F539676547EE}" destId="{55ACA2CE-F966-4F08-A697-4025416F210C}" srcOrd="6" destOrd="0" presId="urn:microsoft.com/office/officeart/2005/8/layout/list1"/>
    <dgm:cxn modelId="{91466DC7-97A7-4EF3-8522-5BDE7558E16C}" type="presParOf" srcId="{FEB2820F-BAAE-4580-8C8F-F539676547EE}" destId="{E4040880-F16F-48E6-B74C-220823C7B89F}" srcOrd="7" destOrd="0" presId="urn:microsoft.com/office/officeart/2005/8/layout/list1"/>
    <dgm:cxn modelId="{C6D0DA59-FCE5-477D-B780-A2E24CA3FAC2}" type="presParOf" srcId="{FEB2820F-BAAE-4580-8C8F-F539676547EE}" destId="{01ABC1D3-21EA-4D51-8F80-380A17AE658A}" srcOrd="8" destOrd="0" presId="urn:microsoft.com/office/officeart/2005/8/layout/list1"/>
    <dgm:cxn modelId="{85061CB6-E839-407B-8148-330972BE6781}" type="presParOf" srcId="{01ABC1D3-21EA-4D51-8F80-380A17AE658A}" destId="{92061ED4-BB96-4DBB-8E4B-22CD06B4324D}" srcOrd="0" destOrd="0" presId="urn:microsoft.com/office/officeart/2005/8/layout/list1"/>
    <dgm:cxn modelId="{0801A87A-5D91-4651-8847-1265D18601DB}" type="presParOf" srcId="{01ABC1D3-21EA-4D51-8F80-380A17AE658A}" destId="{F991DCCA-0029-4E65-A216-1DEA08A266A3}" srcOrd="1" destOrd="0" presId="urn:microsoft.com/office/officeart/2005/8/layout/list1"/>
    <dgm:cxn modelId="{D26C652A-90B3-491B-8590-3F5D741E647C}" type="presParOf" srcId="{FEB2820F-BAAE-4580-8C8F-F539676547EE}" destId="{6B2D382A-197F-4FE2-A6AD-CBA65AA22114}" srcOrd="9" destOrd="0" presId="urn:microsoft.com/office/officeart/2005/8/layout/list1"/>
    <dgm:cxn modelId="{AE4B7C3D-BB89-48AE-8695-DD355D715D75}" type="presParOf" srcId="{FEB2820F-BAAE-4580-8C8F-F539676547EE}" destId="{4A43027A-BDC5-4527-9AAB-025E57E06181}" srcOrd="10" destOrd="0" presId="urn:microsoft.com/office/officeart/2005/8/layout/list1"/>
    <dgm:cxn modelId="{18804F7A-647A-43A8-AACE-A527579F3F1B}" type="presParOf" srcId="{FEB2820F-BAAE-4580-8C8F-F539676547EE}" destId="{8944005A-8851-4DF5-ABA7-FB67069BDDA9}" srcOrd="11" destOrd="0" presId="urn:microsoft.com/office/officeart/2005/8/layout/list1"/>
    <dgm:cxn modelId="{15CDA905-937B-433F-990E-80A0A983BA63}" type="presParOf" srcId="{FEB2820F-BAAE-4580-8C8F-F539676547EE}" destId="{65745246-002C-4E4E-A9C0-9616FC29CE14}" srcOrd="12" destOrd="0" presId="urn:microsoft.com/office/officeart/2005/8/layout/list1"/>
    <dgm:cxn modelId="{E9720863-20A9-4CC2-B6D1-3E7A84A0ABD2}" type="presParOf" srcId="{65745246-002C-4E4E-A9C0-9616FC29CE14}" destId="{B066D884-F8C4-4D63-901F-AE0E4E67B663}" srcOrd="0" destOrd="0" presId="urn:microsoft.com/office/officeart/2005/8/layout/list1"/>
    <dgm:cxn modelId="{6C5CBC2C-1CE6-44C7-8E1B-51FFFC39037D}" type="presParOf" srcId="{65745246-002C-4E4E-A9C0-9616FC29CE14}" destId="{DDEA0383-01C9-41FB-A155-58044B37A9A7}" srcOrd="1" destOrd="0" presId="urn:microsoft.com/office/officeart/2005/8/layout/list1"/>
    <dgm:cxn modelId="{232623A6-38E7-408E-9141-36AFB2C4D08F}" type="presParOf" srcId="{FEB2820F-BAAE-4580-8C8F-F539676547EE}" destId="{A9912381-EC7D-43EE-93A8-69EAD9975DEA}" srcOrd="13" destOrd="0" presId="urn:microsoft.com/office/officeart/2005/8/layout/list1"/>
    <dgm:cxn modelId="{45E54E01-D01D-4D2C-97B0-EEFEE2E2059A}" type="presParOf" srcId="{FEB2820F-BAAE-4580-8C8F-F539676547EE}" destId="{570E8EFF-7294-4BB5-8844-4F47818684DF}" srcOrd="14" destOrd="0" presId="urn:microsoft.com/office/officeart/2005/8/layout/list1"/>
    <dgm:cxn modelId="{86E4E2BC-EF96-4B39-A208-84E29A25ADA8}" type="presParOf" srcId="{FEB2820F-BAAE-4580-8C8F-F539676547EE}" destId="{1C35677F-AF01-4B3B-AA4E-76C99B98E6A1}" srcOrd="15" destOrd="0" presId="urn:microsoft.com/office/officeart/2005/8/layout/list1"/>
    <dgm:cxn modelId="{39C940FC-5709-43EB-B957-E85437A82C79}" type="presParOf" srcId="{FEB2820F-BAAE-4580-8C8F-F539676547EE}" destId="{51C4B55B-FE1C-4E4C-9F50-27AE33AA4BD6}" srcOrd="16" destOrd="0" presId="urn:microsoft.com/office/officeart/2005/8/layout/list1"/>
    <dgm:cxn modelId="{572D4C6A-536D-4B64-9033-DEF6156AD910}" type="presParOf" srcId="{51C4B55B-FE1C-4E4C-9F50-27AE33AA4BD6}" destId="{C8064695-2F5B-4DE6-91FB-AFDA454C23B3}" srcOrd="0" destOrd="0" presId="urn:microsoft.com/office/officeart/2005/8/layout/list1"/>
    <dgm:cxn modelId="{682E473E-4DF0-4155-B954-B87E193CDCCF}" type="presParOf" srcId="{51C4B55B-FE1C-4E4C-9F50-27AE33AA4BD6}" destId="{F359EC41-DDB0-40DA-948F-03F6417D8AFD}" srcOrd="1" destOrd="0" presId="urn:microsoft.com/office/officeart/2005/8/layout/list1"/>
    <dgm:cxn modelId="{803707E9-07EA-4923-A946-15E2835C45AE}" type="presParOf" srcId="{FEB2820F-BAAE-4580-8C8F-F539676547EE}" destId="{AF3D38C5-79E0-499D-92B9-ECAB8FD879D1}" srcOrd="17" destOrd="0" presId="urn:microsoft.com/office/officeart/2005/8/layout/list1"/>
    <dgm:cxn modelId="{2DA37BEA-8406-4B19-B9A4-5393C93D5242}" type="presParOf" srcId="{FEB2820F-BAAE-4580-8C8F-F539676547EE}" destId="{380EE2BC-6E68-4DE0-815B-5ED45E036E82}" srcOrd="18" destOrd="0" presId="urn:microsoft.com/office/officeart/2005/8/layout/list1"/>
    <dgm:cxn modelId="{B2870CAE-F8E3-4EFC-870E-B8A2DFD92B29}" type="presParOf" srcId="{FEB2820F-BAAE-4580-8C8F-F539676547EE}" destId="{FFD61AD8-4664-49B2-8317-386AAC02FBB8}" srcOrd="19" destOrd="0" presId="urn:microsoft.com/office/officeart/2005/8/layout/list1"/>
    <dgm:cxn modelId="{15AAB7E9-91C5-4709-8CC7-61D6D8628F19}" type="presParOf" srcId="{FEB2820F-BAAE-4580-8C8F-F539676547EE}" destId="{BD1CEC1B-8E07-4B1C-91E9-0081629C3FFA}" srcOrd="20" destOrd="0" presId="urn:microsoft.com/office/officeart/2005/8/layout/list1"/>
    <dgm:cxn modelId="{F7370194-76CF-4930-A51F-3F4EFDDF891E}" type="presParOf" srcId="{BD1CEC1B-8E07-4B1C-91E9-0081629C3FFA}" destId="{07530E37-B37D-4798-A8F3-052D1C7A79C2}" srcOrd="0" destOrd="0" presId="urn:microsoft.com/office/officeart/2005/8/layout/list1"/>
    <dgm:cxn modelId="{04393763-1F3F-4358-AB82-BF2A6AF501D0}" type="presParOf" srcId="{BD1CEC1B-8E07-4B1C-91E9-0081629C3FFA}" destId="{462311DD-069E-4953-B410-4CD4A66ABE33}" srcOrd="1" destOrd="0" presId="urn:microsoft.com/office/officeart/2005/8/layout/list1"/>
    <dgm:cxn modelId="{06C90D3F-E45B-4268-BF21-F5CF7C0126DB}" type="presParOf" srcId="{FEB2820F-BAAE-4580-8C8F-F539676547EE}" destId="{50B57F9E-3E73-4ECC-84D5-EC4F3B712A83}" srcOrd="21" destOrd="0" presId="urn:microsoft.com/office/officeart/2005/8/layout/list1"/>
    <dgm:cxn modelId="{32DCCECC-A3D4-40CE-B5CD-DD90B8CA5C3E}" type="presParOf" srcId="{FEB2820F-BAAE-4580-8C8F-F539676547EE}" destId="{2393A9DC-74CA-4928-AE2C-8F87DE4A5074}" srcOrd="22" destOrd="0" presId="urn:microsoft.com/office/officeart/2005/8/layout/list1"/>
    <dgm:cxn modelId="{6DA104A5-A2A0-4A3D-8CE9-97CD1CF473DA}" type="presParOf" srcId="{FEB2820F-BAAE-4580-8C8F-F539676547EE}" destId="{0C88024F-4258-4789-BE04-0EBCADFBF547}" srcOrd="23" destOrd="0" presId="urn:microsoft.com/office/officeart/2005/8/layout/list1"/>
    <dgm:cxn modelId="{D9C98B7C-2168-4873-877B-5A489632BB8A}" type="presParOf" srcId="{FEB2820F-BAAE-4580-8C8F-F539676547EE}" destId="{8639054E-8BBC-4D9F-8A8C-C9672A9B8A83}" srcOrd="24" destOrd="0" presId="urn:microsoft.com/office/officeart/2005/8/layout/list1"/>
    <dgm:cxn modelId="{7DDA5AFB-9B61-4694-9C61-FA3EA1C143C4}" type="presParOf" srcId="{8639054E-8BBC-4D9F-8A8C-C9672A9B8A83}" destId="{685B8FC9-AE97-419B-8857-B9284DF5EDD1}" srcOrd="0" destOrd="0" presId="urn:microsoft.com/office/officeart/2005/8/layout/list1"/>
    <dgm:cxn modelId="{1051FED0-CEE7-489F-BC21-58D9A6BB2E4B}" type="presParOf" srcId="{8639054E-8BBC-4D9F-8A8C-C9672A9B8A83}" destId="{CB48ECE4-8CE7-4C0E-8CDB-E53CA1E0F91B}" srcOrd="1" destOrd="0" presId="urn:microsoft.com/office/officeart/2005/8/layout/list1"/>
    <dgm:cxn modelId="{81B35473-0B7E-46D2-A141-5CAD3EFBD4CF}" type="presParOf" srcId="{FEB2820F-BAAE-4580-8C8F-F539676547EE}" destId="{00AF4794-E103-4229-9D55-F8D3656A55C8}" srcOrd="25" destOrd="0" presId="urn:microsoft.com/office/officeart/2005/8/layout/list1"/>
    <dgm:cxn modelId="{3A69CBC5-8BE0-46AB-BA8D-43FCFA6FA820}" type="presParOf" srcId="{FEB2820F-BAAE-4580-8C8F-F539676547EE}" destId="{36BD893D-1B8E-4877-B086-62A8D5FF32F0}"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A04233-A190-4C04-8B6B-78EBA3F7F9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7A23922-7269-4522-B92A-1A0D00CCCF8A}">
      <dgm:prSet phldrT="[Text]"/>
      <dgm:spPr/>
      <dgm:t>
        <a:bodyPr/>
        <a:lstStyle/>
        <a:p>
          <a:r>
            <a:rPr lang="en-US" dirty="0" smtClean="0"/>
            <a:t>Local Version Control Systems</a:t>
          </a:r>
          <a:endParaRPr lang="en-US" dirty="0"/>
        </a:p>
      </dgm:t>
    </dgm:pt>
    <dgm:pt modelId="{23D6C5EC-BE7F-4477-9348-4EAF0EC91E0C}" type="parTrans" cxnId="{CF3DD1E4-4306-4536-88B5-683AD7DD7211}">
      <dgm:prSet/>
      <dgm:spPr/>
      <dgm:t>
        <a:bodyPr/>
        <a:lstStyle/>
        <a:p>
          <a:endParaRPr lang="en-US"/>
        </a:p>
      </dgm:t>
    </dgm:pt>
    <dgm:pt modelId="{394D847F-926E-4151-BC85-AD1169ADA7C8}" type="sibTrans" cxnId="{CF3DD1E4-4306-4536-88B5-683AD7DD7211}">
      <dgm:prSet/>
      <dgm:spPr/>
      <dgm:t>
        <a:bodyPr/>
        <a:lstStyle/>
        <a:p>
          <a:endParaRPr lang="en-US"/>
        </a:p>
      </dgm:t>
    </dgm:pt>
    <dgm:pt modelId="{B73A883A-DB7D-473C-A251-8024CEDF2630}">
      <dgm:prSet phldrT="[Text]"/>
      <dgm:spPr/>
      <dgm:t>
        <a:bodyPr/>
        <a:lstStyle/>
        <a:p>
          <a:r>
            <a:rPr lang="en-US" dirty="0" smtClean="0"/>
            <a:t>Centralized Version </a:t>
          </a:r>
          <a:r>
            <a:rPr lang="en-US" smtClean="0"/>
            <a:t>Control Systems</a:t>
          </a:r>
          <a:endParaRPr lang="en-US" dirty="0" smtClean="0"/>
        </a:p>
      </dgm:t>
    </dgm:pt>
    <dgm:pt modelId="{600D9F8E-0AF3-4010-9677-0284C3FCB34C}" type="parTrans" cxnId="{6262E236-BE30-46BC-8127-63C8C5D00449}">
      <dgm:prSet/>
      <dgm:spPr/>
      <dgm:t>
        <a:bodyPr/>
        <a:lstStyle/>
        <a:p>
          <a:endParaRPr lang="en-US"/>
        </a:p>
      </dgm:t>
    </dgm:pt>
    <dgm:pt modelId="{6F89DE8F-6F71-45CD-8322-4E3B61835325}" type="sibTrans" cxnId="{6262E236-BE30-46BC-8127-63C8C5D00449}">
      <dgm:prSet/>
      <dgm:spPr/>
      <dgm:t>
        <a:bodyPr/>
        <a:lstStyle/>
        <a:p>
          <a:endParaRPr lang="en-US"/>
        </a:p>
      </dgm:t>
    </dgm:pt>
    <dgm:pt modelId="{60010D7A-5090-48B9-A78C-1E2730B7D532}">
      <dgm:prSet phldrT="[Text]"/>
      <dgm:spPr/>
      <dgm:t>
        <a:bodyPr/>
        <a:lstStyle/>
        <a:p>
          <a:r>
            <a:rPr lang="en-US" smtClean="0"/>
            <a:t>Distributed Version Control Systems</a:t>
          </a:r>
        </a:p>
      </dgm:t>
    </dgm:pt>
    <dgm:pt modelId="{66012082-B634-436F-A82B-ECF64118AE5A}" type="parTrans" cxnId="{F71488DD-5ED6-4A11-B30C-83FD74E179B1}">
      <dgm:prSet/>
      <dgm:spPr/>
      <dgm:t>
        <a:bodyPr/>
        <a:lstStyle/>
        <a:p>
          <a:endParaRPr lang="en-US"/>
        </a:p>
      </dgm:t>
    </dgm:pt>
    <dgm:pt modelId="{100DB077-708B-48F5-90A8-26C454988EF9}" type="sibTrans" cxnId="{F71488DD-5ED6-4A11-B30C-83FD74E179B1}">
      <dgm:prSet/>
      <dgm:spPr/>
      <dgm:t>
        <a:bodyPr/>
        <a:lstStyle/>
        <a:p>
          <a:endParaRPr lang="en-US"/>
        </a:p>
      </dgm:t>
    </dgm:pt>
    <dgm:pt modelId="{B23A3E78-3288-4292-B754-998F6EFC9E21}" type="pres">
      <dgm:prSet presAssocID="{12A04233-A190-4C04-8B6B-78EBA3F7F941}" presName="linear" presStyleCnt="0">
        <dgm:presLayoutVars>
          <dgm:dir/>
          <dgm:animLvl val="lvl"/>
          <dgm:resizeHandles val="exact"/>
        </dgm:presLayoutVars>
      </dgm:prSet>
      <dgm:spPr/>
      <dgm:t>
        <a:bodyPr/>
        <a:lstStyle/>
        <a:p>
          <a:endParaRPr lang="en-US"/>
        </a:p>
      </dgm:t>
    </dgm:pt>
    <dgm:pt modelId="{BE068A4D-FB70-48F6-AFC0-CCB79465BF4E}" type="pres">
      <dgm:prSet presAssocID="{47A23922-7269-4522-B92A-1A0D00CCCF8A}" presName="parentLin" presStyleCnt="0"/>
      <dgm:spPr/>
    </dgm:pt>
    <dgm:pt modelId="{3767BC18-67F4-4E01-9641-035CEF545F20}" type="pres">
      <dgm:prSet presAssocID="{47A23922-7269-4522-B92A-1A0D00CCCF8A}" presName="parentLeftMargin" presStyleLbl="node1" presStyleIdx="0" presStyleCnt="3"/>
      <dgm:spPr/>
      <dgm:t>
        <a:bodyPr/>
        <a:lstStyle/>
        <a:p>
          <a:endParaRPr lang="en-US"/>
        </a:p>
      </dgm:t>
    </dgm:pt>
    <dgm:pt modelId="{AC28DBD6-88A2-4629-B90F-B03398048904}" type="pres">
      <dgm:prSet presAssocID="{47A23922-7269-4522-B92A-1A0D00CCCF8A}" presName="parentText" presStyleLbl="node1" presStyleIdx="0" presStyleCnt="3">
        <dgm:presLayoutVars>
          <dgm:chMax val="0"/>
          <dgm:bulletEnabled val="1"/>
        </dgm:presLayoutVars>
      </dgm:prSet>
      <dgm:spPr/>
      <dgm:t>
        <a:bodyPr/>
        <a:lstStyle/>
        <a:p>
          <a:endParaRPr lang="en-US"/>
        </a:p>
      </dgm:t>
    </dgm:pt>
    <dgm:pt modelId="{AFB001AC-FE94-4418-9B2B-E87840E0D8F8}" type="pres">
      <dgm:prSet presAssocID="{47A23922-7269-4522-B92A-1A0D00CCCF8A}" presName="negativeSpace" presStyleCnt="0"/>
      <dgm:spPr/>
    </dgm:pt>
    <dgm:pt modelId="{63480A71-AA1F-4E23-B046-7CFB8CF0FA57}" type="pres">
      <dgm:prSet presAssocID="{47A23922-7269-4522-B92A-1A0D00CCCF8A}" presName="childText" presStyleLbl="conFgAcc1" presStyleIdx="0" presStyleCnt="3">
        <dgm:presLayoutVars>
          <dgm:bulletEnabled val="1"/>
        </dgm:presLayoutVars>
      </dgm:prSet>
      <dgm:spPr/>
    </dgm:pt>
    <dgm:pt modelId="{C295D8BD-DCB1-40E9-82FB-A9967C31236D}" type="pres">
      <dgm:prSet presAssocID="{394D847F-926E-4151-BC85-AD1169ADA7C8}" presName="spaceBetweenRectangles" presStyleCnt="0"/>
      <dgm:spPr/>
    </dgm:pt>
    <dgm:pt modelId="{430CA809-5FE2-4650-A599-DA5A2F36ADA4}" type="pres">
      <dgm:prSet presAssocID="{B73A883A-DB7D-473C-A251-8024CEDF2630}" presName="parentLin" presStyleCnt="0"/>
      <dgm:spPr/>
    </dgm:pt>
    <dgm:pt modelId="{014D1248-3AF4-4609-AB49-35AEC3DE2765}" type="pres">
      <dgm:prSet presAssocID="{B73A883A-DB7D-473C-A251-8024CEDF2630}" presName="parentLeftMargin" presStyleLbl="node1" presStyleIdx="0" presStyleCnt="3"/>
      <dgm:spPr/>
      <dgm:t>
        <a:bodyPr/>
        <a:lstStyle/>
        <a:p>
          <a:endParaRPr lang="en-US"/>
        </a:p>
      </dgm:t>
    </dgm:pt>
    <dgm:pt modelId="{5D68E3A5-2E01-4BCA-B269-53601CB54DEF}" type="pres">
      <dgm:prSet presAssocID="{B73A883A-DB7D-473C-A251-8024CEDF2630}" presName="parentText" presStyleLbl="node1" presStyleIdx="1" presStyleCnt="3">
        <dgm:presLayoutVars>
          <dgm:chMax val="0"/>
          <dgm:bulletEnabled val="1"/>
        </dgm:presLayoutVars>
      </dgm:prSet>
      <dgm:spPr/>
      <dgm:t>
        <a:bodyPr/>
        <a:lstStyle/>
        <a:p>
          <a:endParaRPr lang="en-US"/>
        </a:p>
      </dgm:t>
    </dgm:pt>
    <dgm:pt modelId="{8F81AF50-6DE9-491C-BEAD-128AD54558BD}" type="pres">
      <dgm:prSet presAssocID="{B73A883A-DB7D-473C-A251-8024CEDF2630}" presName="negativeSpace" presStyleCnt="0"/>
      <dgm:spPr/>
    </dgm:pt>
    <dgm:pt modelId="{9F5485D4-D9C8-4446-B2C8-F60BF552C342}" type="pres">
      <dgm:prSet presAssocID="{B73A883A-DB7D-473C-A251-8024CEDF2630}" presName="childText" presStyleLbl="conFgAcc1" presStyleIdx="1" presStyleCnt="3">
        <dgm:presLayoutVars>
          <dgm:bulletEnabled val="1"/>
        </dgm:presLayoutVars>
      </dgm:prSet>
      <dgm:spPr/>
    </dgm:pt>
    <dgm:pt modelId="{7704E9F3-0100-43B9-9F16-7EE8851D3661}" type="pres">
      <dgm:prSet presAssocID="{6F89DE8F-6F71-45CD-8322-4E3B61835325}" presName="spaceBetweenRectangles" presStyleCnt="0"/>
      <dgm:spPr/>
    </dgm:pt>
    <dgm:pt modelId="{20D10AF1-FBA9-44AC-B3E6-DCABCE95880F}" type="pres">
      <dgm:prSet presAssocID="{60010D7A-5090-48B9-A78C-1E2730B7D532}" presName="parentLin" presStyleCnt="0"/>
      <dgm:spPr/>
    </dgm:pt>
    <dgm:pt modelId="{D0A4748A-6A97-4C2E-AD94-931BF1D160AB}" type="pres">
      <dgm:prSet presAssocID="{60010D7A-5090-48B9-A78C-1E2730B7D532}" presName="parentLeftMargin" presStyleLbl="node1" presStyleIdx="1" presStyleCnt="3"/>
      <dgm:spPr/>
      <dgm:t>
        <a:bodyPr/>
        <a:lstStyle/>
        <a:p>
          <a:endParaRPr lang="en-US"/>
        </a:p>
      </dgm:t>
    </dgm:pt>
    <dgm:pt modelId="{52A7CC11-920C-4CFB-9FDD-D135C58D978A}" type="pres">
      <dgm:prSet presAssocID="{60010D7A-5090-48B9-A78C-1E2730B7D532}" presName="parentText" presStyleLbl="node1" presStyleIdx="2" presStyleCnt="3">
        <dgm:presLayoutVars>
          <dgm:chMax val="0"/>
          <dgm:bulletEnabled val="1"/>
        </dgm:presLayoutVars>
      </dgm:prSet>
      <dgm:spPr/>
      <dgm:t>
        <a:bodyPr/>
        <a:lstStyle/>
        <a:p>
          <a:endParaRPr lang="en-US"/>
        </a:p>
      </dgm:t>
    </dgm:pt>
    <dgm:pt modelId="{5F2A3707-EF99-40B2-87E0-0407A22D394F}" type="pres">
      <dgm:prSet presAssocID="{60010D7A-5090-48B9-A78C-1E2730B7D532}" presName="negativeSpace" presStyleCnt="0"/>
      <dgm:spPr/>
    </dgm:pt>
    <dgm:pt modelId="{004BCAE5-056F-4576-969A-9D2577F4DF56}" type="pres">
      <dgm:prSet presAssocID="{60010D7A-5090-48B9-A78C-1E2730B7D532}" presName="childText" presStyleLbl="conFgAcc1" presStyleIdx="2" presStyleCnt="3">
        <dgm:presLayoutVars>
          <dgm:bulletEnabled val="1"/>
        </dgm:presLayoutVars>
      </dgm:prSet>
      <dgm:spPr/>
    </dgm:pt>
  </dgm:ptLst>
  <dgm:cxnLst>
    <dgm:cxn modelId="{F3C15EF5-EF64-452A-AF1D-965A458AAA78}" type="presOf" srcId="{B73A883A-DB7D-473C-A251-8024CEDF2630}" destId="{5D68E3A5-2E01-4BCA-B269-53601CB54DEF}" srcOrd="1" destOrd="0" presId="urn:microsoft.com/office/officeart/2005/8/layout/list1"/>
    <dgm:cxn modelId="{A04E74DD-6112-4CAE-AB4D-B493744A8DC9}" type="presOf" srcId="{60010D7A-5090-48B9-A78C-1E2730B7D532}" destId="{52A7CC11-920C-4CFB-9FDD-D135C58D978A}" srcOrd="1" destOrd="0" presId="urn:microsoft.com/office/officeart/2005/8/layout/list1"/>
    <dgm:cxn modelId="{95548B47-5A68-461C-8742-CA718BB0CC6D}" type="presOf" srcId="{B73A883A-DB7D-473C-A251-8024CEDF2630}" destId="{014D1248-3AF4-4609-AB49-35AEC3DE2765}" srcOrd="0" destOrd="0" presId="urn:microsoft.com/office/officeart/2005/8/layout/list1"/>
    <dgm:cxn modelId="{9A241BA7-D115-4572-8A0B-65F6EE59137E}" type="presOf" srcId="{47A23922-7269-4522-B92A-1A0D00CCCF8A}" destId="{AC28DBD6-88A2-4629-B90F-B03398048904}" srcOrd="1" destOrd="0" presId="urn:microsoft.com/office/officeart/2005/8/layout/list1"/>
    <dgm:cxn modelId="{6262E236-BE30-46BC-8127-63C8C5D00449}" srcId="{12A04233-A190-4C04-8B6B-78EBA3F7F941}" destId="{B73A883A-DB7D-473C-A251-8024CEDF2630}" srcOrd="1" destOrd="0" parTransId="{600D9F8E-0AF3-4010-9677-0284C3FCB34C}" sibTransId="{6F89DE8F-6F71-45CD-8322-4E3B61835325}"/>
    <dgm:cxn modelId="{F71488DD-5ED6-4A11-B30C-83FD74E179B1}" srcId="{12A04233-A190-4C04-8B6B-78EBA3F7F941}" destId="{60010D7A-5090-48B9-A78C-1E2730B7D532}" srcOrd="2" destOrd="0" parTransId="{66012082-B634-436F-A82B-ECF64118AE5A}" sibTransId="{100DB077-708B-48F5-90A8-26C454988EF9}"/>
    <dgm:cxn modelId="{CF3DD1E4-4306-4536-88B5-683AD7DD7211}" srcId="{12A04233-A190-4C04-8B6B-78EBA3F7F941}" destId="{47A23922-7269-4522-B92A-1A0D00CCCF8A}" srcOrd="0" destOrd="0" parTransId="{23D6C5EC-BE7F-4477-9348-4EAF0EC91E0C}" sibTransId="{394D847F-926E-4151-BC85-AD1169ADA7C8}"/>
    <dgm:cxn modelId="{DFCDE47D-3DCE-40A3-A262-854B20521135}" type="presOf" srcId="{60010D7A-5090-48B9-A78C-1E2730B7D532}" destId="{D0A4748A-6A97-4C2E-AD94-931BF1D160AB}" srcOrd="0" destOrd="0" presId="urn:microsoft.com/office/officeart/2005/8/layout/list1"/>
    <dgm:cxn modelId="{978FDB7E-6575-43EE-A08B-D8B76A5AF228}" type="presOf" srcId="{12A04233-A190-4C04-8B6B-78EBA3F7F941}" destId="{B23A3E78-3288-4292-B754-998F6EFC9E21}" srcOrd="0" destOrd="0" presId="urn:microsoft.com/office/officeart/2005/8/layout/list1"/>
    <dgm:cxn modelId="{633B8B65-A22F-4B53-8CEC-7F2A20ED1EF0}" type="presOf" srcId="{47A23922-7269-4522-B92A-1A0D00CCCF8A}" destId="{3767BC18-67F4-4E01-9641-035CEF545F20}" srcOrd="0" destOrd="0" presId="urn:microsoft.com/office/officeart/2005/8/layout/list1"/>
    <dgm:cxn modelId="{FAD35689-2CE1-4B8A-A5DD-518395230CC2}" type="presParOf" srcId="{B23A3E78-3288-4292-B754-998F6EFC9E21}" destId="{BE068A4D-FB70-48F6-AFC0-CCB79465BF4E}" srcOrd="0" destOrd="0" presId="urn:microsoft.com/office/officeart/2005/8/layout/list1"/>
    <dgm:cxn modelId="{A365FB01-ABC1-425A-8104-378976919EFA}" type="presParOf" srcId="{BE068A4D-FB70-48F6-AFC0-CCB79465BF4E}" destId="{3767BC18-67F4-4E01-9641-035CEF545F20}" srcOrd="0" destOrd="0" presId="urn:microsoft.com/office/officeart/2005/8/layout/list1"/>
    <dgm:cxn modelId="{39572264-7D50-48E3-9904-067503561888}" type="presParOf" srcId="{BE068A4D-FB70-48F6-AFC0-CCB79465BF4E}" destId="{AC28DBD6-88A2-4629-B90F-B03398048904}" srcOrd="1" destOrd="0" presId="urn:microsoft.com/office/officeart/2005/8/layout/list1"/>
    <dgm:cxn modelId="{0BE0F3CF-2B67-49F5-9013-C768E6F25AFC}" type="presParOf" srcId="{B23A3E78-3288-4292-B754-998F6EFC9E21}" destId="{AFB001AC-FE94-4418-9B2B-E87840E0D8F8}" srcOrd="1" destOrd="0" presId="urn:microsoft.com/office/officeart/2005/8/layout/list1"/>
    <dgm:cxn modelId="{CEB53171-35D0-4980-924F-BAD95A104CD4}" type="presParOf" srcId="{B23A3E78-3288-4292-B754-998F6EFC9E21}" destId="{63480A71-AA1F-4E23-B046-7CFB8CF0FA57}" srcOrd="2" destOrd="0" presId="urn:microsoft.com/office/officeart/2005/8/layout/list1"/>
    <dgm:cxn modelId="{3089EC5F-C2C9-48F9-8B13-12FED3E3D306}" type="presParOf" srcId="{B23A3E78-3288-4292-B754-998F6EFC9E21}" destId="{C295D8BD-DCB1-40E9-82FB-A9967C31236D}" srcOrd="3" destOrd="0" presId="urn:microsoft.com/office/officeart/2005/8/layout/list1"/>
    <dgm:cxn modelId="{5BC7C53F-461C-4349-A34C-F1DAD6A6DB9D}" type="presParOf" srcId="{B23A3E78-3288-4292-B754-998F6EFC9E21}" destId="{430CA809-5FE2-4650-A599-DA5A2F36ADA4}" srcOrd="4" destOrd="0" presId="urn:microsoft.com/office/officeart/2005/8/layout/list1"/>
    <dgm:cxn modelId="{2ECD5909-6A3F-4B49-BAC0-B7013FC0A838}" type="presParOf" srcId="{430CA809-5FE2-4650-A599-DA5A2F36ADA4}" destId="{014D1248-3AF4-4609-AB49-35AEC3DE2765}" srcOrd="0" destOrd="0" presId="urn:microsoft.com/office/officeart/2005/8/layout/list1"/>
    <dgm:cxn modelId="{85F991F1-EFCC-45A5-9A09-F9545633DA94}" type="presParOf" srcId="{430CA809-5FE2-4650-A599-DA5A2F36ADA4}" destId="{5D68E3A5-2E01-4BCA-B269-53601CB54DEF}" srcOrd="1" destOrd="0" presId="urn:microsoft.com/office/officeart/2005/8/layout/list1"/>
    <dgm:cxn modelId="{33EB6C4C-B92D-47BC-B6BE-6CEDFD6907B4}" type="presParOf" srcId="{B23A3E78-3288-4292-B754-998F6EFC9E21}" destId="{8F81AF50-6DE9-491C-BEAD-128AD54558BD}" srcOrd="5" destOrd="0" presId="urn:microsoft.com/office/officeart/2005/8/layout/list1"/>
    <dgm:cxn modelId="{F9683240-FF9E-4F66-83A9-49C882C0FB30}" type="presParOf" srcId="{B23A3E78-3288-4292-B754-998F6EFC9E21}" destId="{9F5485D4-D9C8-4446-B2C8-F60BF552C342}" srcOrd="6" destOrd="0" presId="urn:microsoft.com/office/officeart/2005/8/layout/list1"/>
    <dgm:cxn modelId="{C4C59250-D99B-4D1F-81E1-7ABBC2EF6531}" type="presParOf" srcId="{B23A3E78-3288-4292-B754-998F6EFC9E21}" destId="{7704E9F3-0100-43B9-9F16-7EE8851D3661}" srcOrd="7" destOrd="0" presId="urn:microsoft.com/office/officeart/2005/8/layout/list1"/>
    <dgm:cxn modelId="{F7CFAEB2-CD04-4CDA-887B-F0162206C0E1}" type="presParOf" srcId="{B23A3E78-3288-4292-B754-998F6EFC9E21}" destId="{20D10AF1-FBA9-44AC-B3E6-DCABCE95880F}" srcOrd="8" destOrd="0" presId="urn:microsoft.com/office/officeart/2005/8/layout/list1"/>
    <dgm:cxn modelId="{673692FC-CF9F-4942-91D3-907D48AE6795}" type="presParOf" srcId="{20D10AF1-FBA9-44AC-B3E6-DCABCE95880F}" destId="{D0A4748A-6A97-4C2E-AD94-931BF1D160AB}" srcOrd="0" destOrd="0" presId="urn:microsoft.com/office/officeart/2005/8/layout/list1"/>
    <dgm:cxn modelId="{4F1F74D1-4231-490D-9950-CE2F447823FC}" type="presParOf" srcId="{20D10AF1-FBA9-44AC-B3E6-DCABCE95880F}" destId="{52A7CC11-920C-4CFB-9FDD-D135C58D978A}" srcOrd="1" destOrd="0" presId="urn:microsoft.com/office/officeart/2005/8/layout/list1"/>
    <dgm:cxn modelId="{2E7E81BD-89D1-49E1-AB03-77ED683352E5}" type="presParOf" srcId="{B23A3E78-3288-4292-B754-998F6EFC9E21}" destId="{5F2A3707-EF99-40B2-87E0-0407A22D394F}" srcOrd="9" destOrd="0" presId="urn:microsoft.com/office/officeart/2005/8/layout/list1"/>
    <dgm:cxn modelId="{8D4CD0A7-8263-48DC-91DB-FA738353E985}" type="presParOf" srcId="{B23A3E78-3288-4292-B754-998F6EFC9E21}" destId="{004BCAE5-056F-4576-969A-9D2577F4DF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067EF-912B-45FF-B1CA-ED6548DA5A00}">
      <dsp:nvSpPr>
        <dsp:cNvPr id="0" name=""/>
        <dsp:cNvSpPr/>
      </dsp:nvSpPr>
      <dsp:spPr>
        <a:xfrm>
          <a:off x="0" y="260980"/>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5A09F9-6B03-40ED-BEC3-963781784388}">
      <dsp:nvSpPr>
        <dsp:cNvPr id="0" name=""/>
        <dsp:cNvSpPr/>
      </dsp:nvSpPr>
      <dsp:spPr>
        <a:xfrm>
          <a:off x="447357" y="69100"/>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1. About Version Control</a:t>
          </a:r>
          <a:endParaRPr lang="en-US" sz="1300" kern="1200" dirty="0"/>
        </a:p>
      </dsp:txBody>
      <dsp:txXfrm>
        <a:off x="466091" y="87834"/>
        <a:ext cx="6225537" cy="346292"/>
      </dsp:txXfrm>
    </dsp:sp>
    <dsp:sp modelId="{55ACA2CE-F966-4F08-A697-4025416F210C}">
      <dsp:nvSpPr>
        <dsp:cNvPr id="0" name=""/>
        <dsp:cNvSpPr/>
      </dsp:nvSpPr>
      <dsp:spPr>
        <a:xfrm>
          <a:off x="0" y="850660"/>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24481-0CB4-4CA2-9721-1FD88A620C13}">
      <dsp:nvSpPr>
        <dsp:cNvPr id="0" name=""/>
        <dsp:cNvSpPr/>
      </dsp:nvSpPr>
      <dsp:spPr>
        <a:xfrm>
          <a:off x="447357" y="658780"/>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2. A Short History of </a:t>
          </a:r>
          <a:r>
            <a:rPr lang="en-US" sz="1300" kern="1200" dirty="0" err="1" smtClean="0"/>
            <a:t>Git</a:t>
          </a:r>
          <a:endParaRPr lang="en-US" sz="1300" kern="1200" dirty="0"/>
        </a:p>
      </dsp:txBody>
      <dsp:txXfrm>
        <a:off x="466091" y="677514"/>
        <a:ext cx="6225537" cy="346292"/>
      </dsp:txXfrm>
    </dsp:sp>
    <dsp:sp modelId="{4A43027A-BDC5-4527-9AAB-025E57E06181}">
      <dsp:nvSpPr>
        <dsp:cNvPr id="0" name=""/>
        <dsp:cNvSpPr/>
      </dsp:nvSpPr>
      <dsp:spPr>
        <a:xfrm>
          <a:off x="0" y="144034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91DCCA-0029-4E65-A216-1DEA08A266A3}">
      <dsp:nvSpPr>
        <dsp:cNvPr id="0" name=""/>
        <dsp:cNvSpPr/>
      </dsp:nvSpPr>
      <dsp:spPr>
        <a:xfrm>
          <a:off x="447357" y="124846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3. </a:t>
          </a:r>
          <a:r>
            <a:rPr lang="en-US" sz="1300" kern="1200" dirty="0" err="1" smtClean="0"/>
            <a:t>Git</a:t>
          </a:r>
          <a:r>
            <a:rPr lang="en-US" sz="1300" kern="1200" dirty="0" smtClean="0"/>
            <a:t> Basics</a:t>
          </a:r>
          <a:endParaRPr lang="en-US" sz="1300" kern="1200" dirty="0"/>
        </a:p>
      </dsp:txBody>
      <dsp:txXfrm>
        <a:off x="466091" y="1267195"/>
        <a:ext cx="6225537" cy="346292"/>
      </dsp:txXfrm>
    </dsp:sp>
    <dsp:sp modelId="{570E8EFF-7294-4BB5-8844-4F47818684DF}">
      <dsp:nvSpPr>
        <dsp:cNvPr id="0" name=""/>
        <dsp:cNvSpPr/>
      </dsp:nvSpPr>
      <dsp:spPr>
        <a:xfrm>
          <a:off x="0" y="203002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EA0383-01C9-41FB-A155-58044B37A9A7}">
      <dsp:nvSpPr>
        <dsp:cNvPr id="0" name=""/>
        <dsp:cNvSpPr/>
      </dsp:nvSpPr>
      <dsp:spPr>
        <a:xfrm>
          <a:off x="447357" y="183814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4. The Command Line</a:t>
          </a:r>
          <a:endParaRPr lang="en-US" sz="1300" kern="1200" dirty="0"/>
        </a:p>
      </dsp:txBody>
      <dsp:txXfrm>
        <a:off x="466091" y="1856875"/>
        <a:ext cx="6225537" cy="346292"/>
      </dsp:txXfrm>
    </dsp:sp>
    <dsp:sp modelId="{380EE2BC-6E68-4DE0-815B-5ED45E036E82}">
      <dsp:nvSpPr>
        <dsp:cNvPr id="0" name=""/>
        <dsp:cNvSpPr/>
      </dsp:nvSpPr>
      <dsp:spPr>
        <a:xfrm>
          <a:off x="0" y="261970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59EC41-DDB0-40DA-948F-03F6417D8AFD}">
      <dsp:nvSpPr>
        <dsp:cNvPr id="0" name=""/>
        <dsp:cNvSpPr/>
      </dsp:nvSpPr>
      <dsp:spPr>
        <a:xfrm>
          <a:off x="447357" y="242782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5. Installing </a:t>
          </a:r>
          <a:r>
            <a:rPr lang="en-US" sz="1300" kern="1200" dirty="0" err="1" smtClean="0"/>
            <a:t>Git</a:t>
          </a:r>
          <a:endParaRPr lang="en-US" sz="1300" kern="1200" dirty="0"/>
        </a:p>
      </dsp:txBody>
      <dsp:txXfrm>
        <a:off x="466091" y="2446555"/>
        <a:ext cx="6225537" cy="346292"/>
      </dsp:txXfrm>
    </dsp:sp>
    <dsp:sp modelId="{2393A9DC-74CA-4928-AE2C-8F87DE4A5074}">
      <dsp:nvSpPr>
        <dsp:cNvPr id="0" name=""/>
        <dsp:cNvSpPr/>
      </dsp:nvSpPr>
      <dsp:spPr>
        <a:xfrm>
          <a:off x="0" y="320938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11DD-069E-4953-B410-4CD4A66ABE33}">
      <dsp:nvSpPr>
        <dsp:cNvPr id="0" name=""/>
        <dsp:cNvSpPr/>
      </dsp:nvSpPr>
      <dsp:spPr>
        <a:xfrm>
          <a:off x="447357" y="301750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6. First-Time </a:t>
          </a:r>
          <a:r>
            <a:rPr lang="en-US" sz="1300" kern="1200" dirty="0" err="1" smtClean="0"/>
            <a:t>Git</a:t>
          </a:r>
          <a:r>
            <a:rPr lang="en-US" sz="1300" kern="1200" dirty="0" smtClean="0"/>
            <a:t> Setup</a:t>
          </a:r>
          <a:endParaRPr lang="en-US" sz="1300" kern="1200" dirty="0"/>
        </a:p>
      </dsp:txBody>
      <dsp:txXfrm>
        <a:off x="466091" y="3036235"/>
        <a:ext cx="6225537" cy="346292"/>
      </dsp:txXfrm>
    </dsp:sp>
    <dsp:sp modelId="{36BD893D-1B8E-4877-B086-62A8D5FF32F0}">
      <dsp:nvSpPr>
        <dsp:cNvPr id="0" name=""/>
        <dsp:cNvSpPr/>
      </dsp:nvSpPr>
      <dsp:spPr>
        <a:xfrm>
          <a:off x="0" y="379906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48ECE4-8CE7-4C0E-8CDB-E53CA1E0F91B}">
      <dsp:nvSpPr>
        <dsp:cNvPr id="0" name=""/>
        <dsp:cNvSpPr/>
      </dsp:nvSpPr>
      <dsp:spPr>
        <a:xfrm>
          <a:off x="447357" y="360718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7. Getting Help</a:t>
          </a:r>
          <a:endParaRPr lang="en-US" sz="1300" kern="1200" dirty="0"/>
        </a:p>
      </dsp:txBody>
      <dsp:txXfrm>
        <a:off x="466091" y="3625915"/>
        <a:ext cx="6225537"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80A71-AA1F-4E23-B046-7CFB8CF0FA57}">
      <dsp:nvSpPr>
        <dsp:cNvPr id="0" name=""/>
        <dsp:cNvSpPr/>
      </dsp:nvSpPr>
      <dsp:spPr>
        <a:xfrm>
          <a:off x="0" y="1545993"/>
          <a:ext cx="8128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28DBD6-88A2-4629-B90F-B03398048904}">
      <dsp:nvSpPr>
        <dsp:cNvPr id="0" name=""/>
        <dsp:cNvSpPr/>
      </dsp:nvSpPr>
      <dsp:spPr>
        <a:xfrm>
          <a:off x="406400" y="1206513"/>
          <a:ext cx="56896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022350">
            <a:lnSpc>
              <a:spcPct val="90000"/>
            </a:lnSpc>
            <a:spcBef>
              <a:spcPct val="0"/>
            </a:spcBef>
            <a:spcAft>
              <a:spcPct val="35000"/>
            </a:spcAft>
          </a:pPr>
          <a:r>
            <a:rPr lang="en-US" sz="2300" kern="1200" dirty="0" smtClean="0"/>
            <a:t>Local Version Control Systems</a:t>
          </a:r>
          <a:endParaRPr lang="en-US" sz="2300" kern="1200" dirty="0"/>
        </a:p>
      </dsp:txBody>
      <dsp:txXfrm>
        <a:off x="439544" y="1239657"/>
        <a:ext cx="5623312" cy="612672"/>
      </dsp:txXfrm>
    </dsp:sp>
    <dsp:sp modelId="{9F5485D4-D9C8-4446-B2C8-F60BF552C342}">
      <dsp:nvSpPr>
        <dsp:cNvPr id="0" name=""/>
        <dsp:cNvSpPr/>
      </dsp:nvSpPr>
      <dsp:spPr>
        <a:xfrm>
          <a:off x="0" y="2589273"/>
          <a:ext cx="8128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68E3A5-2E01-4BCA-B269-53601CB54DEF}">
      <dsp:nvSpPr>
        <dsp:cNvPr id="0" name=""/>
        <dsp:cNvSpPr/>
      </dsp:nvSpPr>
      <dsp:spPr>
        <a:xfrm>
          <a:off x="406400" y="2249793"/>
          <a:ext cx="56896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022350">
            <a:lnSpc>
              <a:spcPct val="90000"/>
            </a:lnSpc>
            <a:spcBef>
              <a:spcPct val="0"/>
            </a:spcBef>
            <a:spcAft>
              <a:spcPct val="35000"/>
            </a:spcAft>
          </a:pPr>
          <a:r>
            <a:rPr lang="en-US" sz="2300" kern="1200" dirty="0" smtClean="0"/>
            <a:t>Centralized Version </a:t>
          </a:r>
          <a:r>
            <a:rPr lang="en-US" sz="2300" kern="1200" smtClean="0"/>
            <a:t>Control Systems</a:t>
          </a:r>
          <a:endParaRPr lang="en-US" sz="2300" kern="1200" dirty="0" smtClean="0"/>
        </a:p>
      </dsp:txBody>
      <dsp:txXfrm>
        <a:off x="439544" y="2282937"/>
        <a:ext cx="5623312" cy="612672"/>
      </dsp:txXfrm>
    </dsp:sp>
    <dsp:sp modelId="{004BCAE5-056F-4576-969A-9D2577F4DF56}">
      <dsp:nvSpPr>
        <dsp:cNvPr id="0" name=""/>
        <dsp:cNvSpPr/>
      </dsp:nvSpPr>
      <dsp:spPr>
        <a:xfrm>
          <a:off x="0" y="3632553"/>
          <a:ext cx="8128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7CC11-920C-4CFB-9FDD-D135C58D978A}">
      <dsp:nvSpPr>
        <dsp:cNvPr id="0" name=""/>
        <dsp:cNvSpPr/>
      </dsp:nvSpPr>
      <dsp:spPr>
        <a:xfrm>
          <a:off x="406400" y="3293073"/>
          <a:ext cx="56896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022350">
            <a:lnSpc>
              <a:spcPct val="90000"/>
            </a:lnSpc>
            <a:spcBef>
              <a:spcPct val="0"/>
            </a:spcBef>
            <a:spcAft>
              <a:spcPct val="35000"/>
            </a:spcAft>
          </a:pPr>
          <a:r>
            <a:rPr lang="en-US" sz="2300" kern="1200" smtClean="0"/>
            <a:t>Distributed Version Control Systems</a:t>
          </a:r>
        </a:p>
      </dsp:txBody>
      <dsp:txXfrm>
        <a:off x="439544" y="3326217"/>
        <a:ext cx="56233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5BC3D-716D-4865-B945-C9EC6536E5BA}" type="datetimeFigureOut">
              <a:rPr lang="en-US" smtClean="0"/>
              <a:t>10/2/2017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3EE98-3C89-459D-9266-EE5908BAB094}" type="slidenum">
              <a:rPr lang="en-US" smtClean="0"/>
              <a:t>‹#›</a:t>
            </a:fld>
            <a:endParaRPr lang="en-US"/>
          </a:p>
        </p:txBody>
      </p:sp>
    </p:spTree>
    <p:extLst>
      <p:ext uri="{BB962C8B-B14F-4D97-AF65-F5344CB8AC3E}">
        <p14:creationId xmlns:p14="http://schemas.microsoft.com/office/powerpoint/2010/main" val="371039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83EE98-3C89-459D-9266-EE5908BAB094}" type="slidenum">
              <a:rPr lang="en-US" smtClean="0"/>
              <a:t>1</a:t>
            </a:fld>
            <a:endParaRPr lang="en-US"/>
          </a:p>
        </p:txBody>
      </p:sp>
    </p:spTree>
    <p:extLst>
      <p:ext uri="{BB962C8B-B14F-4D97-AF65-F5344CB8AC3E}">
        <p14:creationId xmlns:p14="http://schemas.microsoft.com/office/powerpoint/2010/main" val="149803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Copy files into another directory:</a:t>
            </a:r>
          </a:p>
          <a:p>
            <a:pPr marL="171450" indent="-171450">
              <a:buFont typeface="Arial" panose="020B0604020202020204" pitchFamily="34" charset="0"/>
              <a:buChar char="•"/>
            </a:pPr>
            <a:r>
              <a:rPr lang="en-US" dirty="0" smtClean="0"/>
              <a:t>Common, simple, error</a:t>
            </a:r>
            <a:r>
              <a:rPr lang="en-US" baseline="0" dirty="0" smtClean="0"/>
              <a:t> prone</a:t>
            </a:r>
          </a:p>
          <a:p>
            <a:pPr marL="171450" indent="-171450">
              <a:buFont typeface="Arial" panose="020B0604020202020204" pitchFamily="34" charset="0"/>
              <a:buChar char="•"/>
            </a:pPr>
            <a:r>
              <a:rPr lang="en-US" dirty="0" smtClean="0"/>
              <a:t>Forget which directory you’re in and accidentally write to the wrong file or copy over files you don’t mean to.</a:t>
            </a:r>
          </a:p>
          <a:p>
            <a:pPr marL="171450" indent="-171450">
              <a:buFontTx/>
              <a:buChar char="-"/>
            </a:pPr>
            <a:r>
              <a:rPr lang="en-US" baseline="0" dirty="0" smtClean="0"/>
              <a:t>L</a:t>
            </a:r>
            <a:r>
              <a:rPr lang="en-US" dirty="0" smtClean="0"/>
              <a:t>ocal VCSs that had a simple database that kept all the changes to files under revision control.</a:t>
            </a:r>
          </a:p>
          <a:p>
            <a:pPr marL="171450" indent="-171450">
              <a:buFontTx/>
              <a:buChar char="-"/>
            </a:pPr>
            <a:r>
              <a:rPr lang="en-US" dirty="0" smtClean="0"/>
              <a:t>RCS: keeping patch sets (that is, the differences between files) in a special format on disk.</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5</a:t>
            </a:fld>
            <a:endParaRPr lang="en-US"/>
          </a:p>
        </p:txBody>
      </p:sp>
    </p:spTree>
    <p:extLst>
      <p:ext uri="{BB962C8B-B14F-4D97-AF65-F5344CB8AC3E}">
        <p14:creationId xmlns:p14="http://schemas.microsoft.com/office/powerpoint/2010/main" val="99668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Collaborate with developers on other systems</a:t>
            </a:r>
          </a:p>
          <a:p>
            <a:pPr marL="171450" indent="-171450">
              <a:buFontTx/>
              <a:buChar char="-"/>
            </a:pPr>
            <a:r>
              <a:rPr lang="en-US" dirty="0" smtClean="0"/>
              <a:t>CVS, Subversion, and Perforce, have a single server that contains all the versioned files, and a number of clients that check out files from that central place</a:t>
            </a:r>
          </a:p>
          <a:p>
            <a:pPr marL="171450" indent="-171450">
              <a:buFontTx/>
              <a:buChar char="-"/>
            </a:pPr>
            <a:r>
              <a:rPr lang="en-US" dirty="0" smtClean="0"/>
              <a:t>Benefits:</a:t>
            </a:r>
          </a:p>
          <a:p>
            <a:pPr marL="628650" lvl="1" indent="-171450">
              <a:buFontTx/>
              <a:buChar char="-"/>
            </a:pPr>
            <a:r>
              <a:rPr lang="en-US" dirty="0" smtClean="0"/>
              <a:t>Everyone knows to a certain degree what everyone else on the project is doing</a:t>
            </a:r>
          </a:p>
          <a:p>
            <a:pPr marL="628650" lvl="1" indent="-171450">
              <a:buFontTx/>
              <a:buChar char="-"/>
            </a:pPr>
            <a:r>
              <a:rPr lang="en-US" dirty="0" smtClean="0"/>
              <a:t>Administrators have fine-grained control over who can do what; and it’s far easier to administer a CVCS than it is to deal with local databases on every client.</a:t>
            </a:r>
          </a:p>
          <a:p>
            <a:pPr marL="171450" lvl="0" indent="-171450">
              <a:buFontTx/>
              <a:buChar char="-"/>
            </a:pPr>
            <a:r>
              <a:rPr lang="en-US" dirty="0" smtClean="0"/>
              <a:t>Profits:</a:t>
            </a:r>
          </a:p>
          <a:p>
            <a:pPr marL="628650" lvl="1" indent="-171450">
              <a:buFontTx/>
              <a:buChar char="-"/>
            </a:pPr>
            <a:r>
              <a:rPr lang="en-US" dirty="0" smtClean="0"/>
              <a:t>Server goes</a:t>
            </a:r>
            <a:r>
              <a:rPr lang="en-US" baseline="0" dirty="0" smtClean="0"/>
              <a:t> down =&gt; nobody can collaborate at all or save versioned changes to anything they’re working on</a:t>
            </a:r>
          </a:p>
          <a:p>
            <a:pPr marL="628650" lvl="1" indent="-171450">
              <a:buFontTx/>
              <a:buChar char="-"/>
            </a:pPr>
            <a:r>
              <a:rPr lang="en-US" dirty="0" smtClean="0"/>
              <a:t>Hard disk the central database is on becomes corrupted</a:t>
            </a:r>
          </a:p>
        </p:txBody>
      </p:sp>
      <p:sp>
        <p:nvSpPr>
          <p:cNvPr id="4" name="Slide Number Placeholder 3"/>
          <p:cNvSpPr>
            <a:spLocks noGrp="1"/>
          </p:cNvSpPr>
          <p:nvPr>
            <p:ph type="sldNum" sz="quarter" idx="10"/>
          </p:nvPr>
        </p:nvSpPr>
        <p:spPr/>
        <p:txBody>
          <a:bodyPr/>
          <a:lstStyle/>
          <a:p>
            <a:fld id="{6983EE98-3C89-459D-9266-EE5908BAB094}" type="slidenum">
              <a:rPr lang="en-US" smtClean="0"/>
              <a:t>6</a:t>
            </a:fld>
            <a:endParaRPr lang="en-US"/>
          </a:p>
        </p:txBody>
      </p:sp>
    </p:spTree>
    <p:extLst>
      <p:ext uri="{BB962C8B-B14F-4D97-AF65-F5344CB8AC3E}">
        <p14:creationId xmlns:p14="http://schemas.microsoft.com/office/powerpoint/2010/main" val="210720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p>
          <a:p>
            <a:pPr marL="171450" indent="-171450">
              <a:buFontTx/>
              <a:buChar char="-"/>
            </a:pPr>
            <a:r>
              <a:rPr lang="en-US" dirty="0" smtClean="0"/>
              <a:t>can collaborate with different groups of people in different ways simultaneously within the same project</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7</a:t>
            </a:fld>
            <a:endParaRPr lang="en-US"/>
          </a:p>
        </p:txBody>
      </p:sp>
    </p:spTree>
    <p:extLst>
      <p:ext uri="{BB962C8B-B14F-4D97-AF65-F5344CB8AC3E}">
        <p14:creationId xmlns:p14="http://schemas.microsoft.com/office/powerpoint/2010/main" val="3456511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you commit, or save the state of your project in </a:t>
            </a:r>
            <a:r>
              <a:rPr lang="en-US" dirty="0" err="1" smtClean="0"/>
              <a:t>Git</a:t>
            </a:r>
            <a:r>
              <a:rPr lang="en-US" dirty="0" smtClean="0"/>
              <a:t>, it basically takes a picture of what all your files look like at that moment and stores a reference to that snapshot.</a:t>
            </a:r>
          </a:p>
          <a:p>
            <a:r>
              <a:rPr lang="en-US" dirty="0" smtClean="0"/>
              <a:t>To be efficient, if files have not changed, </a:t>
            </a:r>
            <a:r>
              <a:rPr lang="en-US" dirty="0" err="1" smtClean="0"/>
              <a:t>Git</a:t>
            </a:r>
            <a:r>
              <a:rPr lang="en-US" dirty="0" smtClean="0"/>
              <a:t> doesn’t store the file again, just a link to the previous identical file it has already stored. </a:t>
            </a:r>
            <a:r>
              <a:rPr lang="en-US" dirty="0" err="1" smtClean="0"/>
              <a:t>Git</a:t>
            </a:r>
            <a:r>
              <a:rPr lang="en-US" dirty="0" smtClean="0"/>
              <a:t> thinks about its data more like a </a:t>
            </a:r>
            <a:r>
              <a:rPr lang="en-US" b="1" dirty="0" smtClean="0"/>
              <a:t>stream of snapshots</a:t>
            </a:r>
            <a:r>
              <a:rPr lang="en-US" dirty="0" smtClean="0"/>
              <a:t>.</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9</a:t>
            </a:fld>
            <a:endParaRPr lang="en-US"/>
          </a:p>
        </p:txBody>
      </p:sp>
    </p:spTree>
    <p:extLst>
      <p:ext uri="{BB962C8B-B14F-4D97-AF65-F5344CB8AC3E}">
        <p14:creationId xmlns:p14="http://schemas.microsoft.com/office/powerpoint/2010/main" val="2478094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40-character string composed of hexadecimal characters (0–9 and a–f) and calculated based on the contents of a file or directory structure in </a:t>
            </a:r>
            <a:r>
              <a:rPr lang="en-US" dirty="0" err="1" smtClean="0"/>
              <a:t>Git</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11</a:t>
            </a:fld>
            <a:endParaRPr lang="en-US"/>
          </a:p>
        </p:txBody>
      </p:sp>
    </p:spTree>
    <p:extLst>
      <p:ext uri="{BB962C8B-B14F-4D97-AF65-F5344CB8AC3E}">
        <p14:creationId xmlns:p14="http://schemas.microsoft.com/office/powerpoint/2010/main" val="1297648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main states of files:</a:t>
            </a:r>
          </a:p>
          <a:p>
            <a:pPr lvl="1"/>
            <a:r>
              <a:rPr lang="en-US" dirty="0" smtClean="0"/>
              <a:t>Committed: data is safely stored in your local database</a:t>
            </a:r>
          </a:p>
          <a:p>
            <a:pPr lvl="1"/>
            <a:r>
              <a:rPr lang="en-US" dirty="0" smtClean="0"/>
              <a:t>Modified: you have changed the file but have not committed it to your database yet</a:t>
            </a:r>
          </a:p>
          <a:p>
            <a:pPr lvl="1"/>
            <a:r>
              <a:rPr lang="en-US" dirty="0" smtClean="0"/>
              <a:t>Staged: have marked a modified file in its current version to go into your next commit snapshot.</a:t>
            </a:r>
          </a:p>
          <a:p>
            <a:r>
              <a:rPr lang="en-US" dirty="0" smtClean="0"/>
              <a:t>The working tree is a single checkout of one version of the project. These files are pulled out of the compressed database in the </a:t>
            </a:r>
            <a:r>
              <a:rPr lang="en-US" dirty="0" err="1" smtClean="0"/>
              <a:t>Git</a:t>
            </a:r>
            <a:r>
              <a:rPr lang="en-US" dirty="0" smtClean="0"/>
              <a:t> directory and placed on disk for you to use or modify.</a:t>
            </a:r>
          </a:p>
          <a:p>
            <a:r>
              <a:rPr lang="en-US" dirty="0" smtClean="0"/>
              <a:t>The basic </a:t>
            </a:r>
            <a:r>
              <a:rPr lang="en-US" dirty="0" err="1" smtClean="0"/>
              <a:t>Git</a:t>
            </a:r>
            <a:r>
              <a:rPr lang="en-US" dirty="0" smtClean="0"/>
              <a:t> workflow goes something like this:</a:t>
            </a:r>
          </a:p>
          <a:p>
            <a:pPr lvl="1"/>
            <a:r>
              <a:rPr lang="en-US" dirty="0" smtClean="0"/>
              <a:t>You modify files in your working tree.</a:t>
            </a:r>
          </a:p>
          <a:p>
            <a:pPr lvl="1"/>
            <a:r>
              <a:rPr lang="en-US" dirty="0" smtClean="0"/>
              <a:t>You stage the files, adding snapshots of them to your staging area.</a:t>
            </a:r>
          </a:p>
          <a:p>
            <a:pPr lvl="1"/>
            <a:r>
              <a:rPr lang="en-US" dirty="0" smtClean="0"/>
              <a:t>You do a commit, which takes the files as they are in the staging area and stores that snapshot permanently to your </a:t>
            </a:r>
            <a:r>
              <a:rPr lang="en-US" dirty="0" err="1" smtClean="0"/>
              <a:t>Git</a:t>
            </a:r>
            <a:r>
              <a:rPr lang="en-US" dirty="0" smtClean="0"/>
              <a:t> directory.</a:t>
            </a:r>
          </a:p>
          <a:p>
            <a:endParaRPr lang="en-US" dirty="0" smtClean="0"/>
          </a:p>
          <a:p>
            <a:r>
              <a:rPr lang="en-US" dirty="0" smtClean="0"/>
              <a:t>If a particular version of a file is in the </a:t>
            </a:r>
            <a:r>
              <a:rPr lang="en-US" dirty="0" err="1" smtClean="0"/>
              <a:t>Git</a:t>
            </a:r>
            <a:r>
              <a:rPr lang="en-US" dirty="0" smtClean="0"/>
              <a:t> directory, it’s considered committed. </a:t>
            </a:r>
          </a:p>
          <a:p>
            <a:r>
              <a:rPr lang="en-US" dirty="0" smtClean="0"/>
              <a:t>If it has been modified and was added to the staging area, it is staged. </a:t>
            </a:r>
          </a:p>
          <a:p>
            <a:r>
              <a:rPr lang="en-US" dirty="0" smtClean="0"/>
              <a:t>And if it was changed since it was checked out but has not been staged, it is modified</a:t>
            </a:r>
          </a:p>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13</a:t>
            </a:fld>
            <a:endParaRPr lang="en-US"/>
          </a:p>
        </p:txBody>
      </p:sp>
    </p:spTree>
    <p:extLst>
      <p:ext uri="{BB962C8B-B14F-4D97-AF65-F5344CB8AC3E}">
        <p14:creationId xmlns:p14="http://schemas.microsoft.com/office/powerpoint/2010/main" val="362426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you need to do this only once if you pass the --global option, because then </a:t>
            </a:r>
            <a:r>
              <a:rPr lang="en-US" dirty="0" err="1" smtClean="0"/>
              <a:t>Git</a:t>
            </a:r>
            <a:r>
              <a:rPr lang="en-US" dirty="0" smtClean="0"/>
              <a:t> will always use that information for anything you do on that system. If you want to override this with a different name or email address for specific projects, you can run the command without the --global option when you’re in that project.</a:t>
            </a:r>
          </a:p>
          <a:p>
            <a:r>
              <a:rPr lang="en-US" dirty="0" smtClean="0"/>
              <a:t>Many of the GUI tools will help you do this when you first run them.</a:t>
            </a:r>
          </a:p>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17</a:t>
            </a:fld>
            <a:endParaRPr lang="en-US"/>
          </a:p>
        </p:txBody>
      </p:sp>
    </p:spTree>
    <p:extLst>
      <p:ext uri="{BB962C8B-B14F-4D97-AF65-F5344CB8AC3E}">
        <p14:creationId xmlns:p14="http://schemas.microsoft.com/office/powerpoint/2010/main" val="1730417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1AB09C-C194-447F-8E0A-514D202528CF}" type="datetime1">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839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F2ECF-55ED-4850-84F8-CBE7A963B41D}" type="datetime1">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78132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102C1A-EED5-4868-8838-A4999A5281AA}" type="datetime1">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5024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F4FC5-0E7C-445C-8868-8BE08FEF5393}" type="datetime1">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9916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2ABAD-24E2-420F-A0C7-AD50B00ED649}" type="datetime1">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886270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4D7844-D136-4524-9FAC-2F4AE688FD17}" type="datetime1">
              <a:rPr lang="en-US" smtClean="0"/>
              <a:t>10/2/2017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48567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8B6BDB-094E-4FFF-9CC7-9E9ED42F8CE5}" type="datetime1">
              <a:rPr lang="en-US" smtClean="0"/>
              <a:t>10/2/2017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51474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A7F30-4016-4F47-8EAC-470C062757F5}" type="datetime1">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068624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0B256B-E1B6-46D6-8636-71FFE2D9DC5A}" type="datetime1">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46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24417D-1C4D-4678-8AB2-4A241CC8168E}" type="datetime1">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81212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C8A57-F0FB-45C2-B6F1-D6BC8E020B7D}" type="datetime1">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20008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5E65AE-22A7-4245-86C8-0B07F4E06598}" type="datetime1">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74946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581DE8-33B6-482F-A30E-21DA0B0772C3}" type="datetime1">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8412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119F9F6-C1E7-49F7-9822-E5A9639D602C}" type="datetime1">
              <a:rPr lang="en-US" smtClean="0"/>
              <a:t>10/2/2017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0883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E2A5D6-CFA6-425B-AF37-603E570E57A4}" type="datetime1">
              <a:rPr lang="en-US" smtClean="0"/>
              <a:t>10/2/2017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180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380BA50-AAA1-498A-AB8A-1ED482DEEB77}" type="datetime1">
              <a:rPr lang="en-US" smtClean="0"/>
              <a:t>10/2/2017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55207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1D40E-7887-412A-A451-F5D9DCCEC3FF}" type="datetime1">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04946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9E13E9-8D3A-4D20-BC3C-D135A0C22617}" type="datetime1">
              <a:rPr lang="en-US" smtClean="0"/>
              <a:t>10/2/2017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B0B469-76A0-4680-88B9-8FF3F4E0C522}" type="slidenum">
              <a:rPr lang="en-US" smtClean="0"/>
              <a:t>‹#›</a:t>
            </a:fld>
            <a:endParaRPr lang="en-US"/>
          </a:p>
        </p:txBody>
      </p:sp>
    </p:spTree>
    <p:extLst>
      <p:ext uri="{BB962C8B-B14F-4D97-AF65-F5344CB8AC3E}">
        <p14:creationId xmlns:p14="http://schemas.microsoft.com/office/powerpoint/2010/main" val="20567778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git-scm.com/download/mac" TargetMode="External"/><Relationship Id="rId2" Type="http://schemas.openxmlformats.org/officeDocument/2006/relationships/hyperlink" Target="http://git-scm.com/download/linux" TargetMode="External"/><Relationship Id="rId1" Type="http://schemas.openxmlformats.org/officeDocument/2006/relationships/slideLayout" Target="../slideLayouts/slideLayout2.xml"/><Relationship Id="rId4" Type="http://schemas.openxmlformats.org/officeDocument/2006/relationships/hyperlink" Target="http://git-scm.com/download/w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johndoe@exampl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Getting Started</a:t>
            </a:r>
            <a:endParaRPr lang="en-US" dirty="0"/>
          </a:p>
        </p:txBody>
      </p:sp>
      <p:sp>
        <p:nvSpPr>
          <p:cNvPr id="3" name="Subtitle 2"/>
          <p:cNvSpPr>
            <a:spLocks noGrp="1"/>
          </p:cNvSpPr>
          <p:nvPr>
            <p:ph type="subTitle" idx="1"/>
          </p:nvPr>
        </p:nvSpPr>
        <p:spPr/>
        <p:txBody>
          <a:bodyPr/>
          <a:lstStyle/>
          <a:p>
            <a:pPr algn="r"/>
            <a:r>
              <a:rPr lang="en-US" dirty="0" smtClean="0"/>
              <a:t>Dao </a:t>
            </a:r>
            <a:r>
              <a:rPr lang="en-US" dirty="0" err="1" smtClean="0"/>
              <a:t>Thanh</a:t>
            </a:r>
            <a:r>
              <a:rPr lang="en-US" dirty="0" smtClean="0"/>
              <a:t> </a:t>
            </a:r>
            <a:r>
              <a:rPr lang="en-US" dirty="0" err="1" smtClean="0"/>
              <a:t>tung</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a:t>
            </a:fld>
            <a:endParaRPr lang="en-US"/>
          </a:p>
        </p:txBody>
      </p:sp>
    </p:spTree>
    <p:extLst>
      <p:ext uri="{BB962C8B-B14F-4D97-AF65-F5344CB8AC3E}">
        <p14:creationId xmlns:p14="http://schemas.microsoft.com/office/powerpoint/2010/main" val="4221731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Git</a:t>
            </a:r>
            <a:r>
              <a:rPr lang="en-US" dirty="0"/>
              <a:t> Basics </a:t>
            </a:r>
            <a:r>
              <a:rPr lang="en-US" dirty="0" smtClean="0"/>
              <a:t>(cont.)- </a:t>
            </a:r>
            <a:r>
              <a:rPr lang="en-US" dirty="0"/>
              <a:t>Nearly Every Operation Is Local</a:t>
            </a:r>
          </a:p>
        </p:txBody>
      </p:sp>
      <p:sp>
        <p:nvSpPr>
          <p:cNvPr id="3" name="Content Placeholder 2"/>
          <p:cNvSpPr>
            <a:spLocks noGrp="1"/>
          </p:cNvSpPr>
          <p:nvPr>
            <p:ph idx="1"/>
          </p:nvPr>
        </p:nvSpPr>
        <p:spPr/>
        <p:txBody>
          <a:bodyPr/>
          <a:lstStyle/>
          <a:p>
            <a:r>
              <a:rPr lang="en-US" dirty="0"/>
              <a:t>Perforce =&gt; can’t do much when </a:t>
            </a:r>
            <a:r>
              <a:rPr lang="en-US" dirty="0" smtClean="0"/>
              <a:t>aren’t </a:t>
            </a:r>
            <a:r>
              <a:rPr lang="en-US" dirty="0"/>
              <a:t>connected to the </a:t>
            </a:r>
            <a:r>
              <a:rPr lang="en-US" dirty="0" smtClean="0"/>
              <a:t>server</a:t>
            </a:r>
          </a:p>
          <a:p>
            <a:r>
              <a:rPr lang="en-US" dirty="0"/>
              <a:t>Subversion and CVS =&gt; can edit </a:t>
            </a:r>
            <a:r>
              <a:rPr lang="en-US" dirty="0" smtClean="0"/>
              <a:t>files but can’t commit changes to your database</a:t>
            </a:r>
          </a:p>
          <a:p>
            <a:r>
              <a:rPr lang="en-US" dirty="0" smtClean="0"/>
              <a:t>GIT =&gt; have </a:t>
            </a:r>
            <a:r>
              <a:rPr lang="en-US" dirty="0"/>
              <a:t>the entire history of the project right there on your local disk, most operations seem almost instantaneous.</a:t>
            </a:r>
          </a:p>
        </p:txBody>
      </p:sp>
      <p:sp>
        <p:nvSpPr>
          <p:cNvPr id="4" name="Slide Number Placeholder 3"/>
          <p:cNvSpPr>
            <a:spLocks noGrp="1"/>
          </p:cNvSpPr>
          <p:nvPr>
            <p:ph type="sldNum" sz="quarter" idx="12"/>
          </p:nvPr>
        </p:nvSpPr>
        <p:spPr/>
        <p:txBody>
          <a:bodyPr/>
          <a:lstStyle/>
          <a:p>
            <a:fld id="{06B0B469-76A0-4680-88B9-8FF3F4E0C522}" type="slidenum">
              <a:rPr lang="en-US" smtClean="0"/>
              <a:t>10</a:t>
            </a:fld>
            <a:endParaRPr lang="en-US"/>
          </a:p>
        </p:txBody>
      </p:sp>
    </p:spTree>
    <p:extLst>
      <p:ext uri="{BB962C8B-B14F-4D97-AF65-F5344CB8AC3E}">
        <p14:creationId xmlns:p14="http://schemas.microsoft.com/office/powerpoint/2010/main" val="1133044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Git</a:t>
            </a:r>
            <a:r>
              <a:rPr lang="en-US" dirty="0"/>
              <a:t> Basics (cont.)- </a:t>
            </a:r>
            <a:r>
              <a:rPr lang="en-US" dirty="0" err="1"/>
              <a:t>Git</a:t>
            </a:r>
            <a:r>
              <a:rPr lang="en-US" dirty="0"/>
              <a:t> Has </a:t>
            </a:r>
            <a:r>
              <a:rPr lang="en-US" dirty="0" smtClean="0"/>
              <a:t>Integrity</a:t>
            </a:r>
            <a:endParaRPr lang="en-US" dirty="0"/>
          </a:p>
        </p:txBody>
      </p:sp>
      <p:sp>
        <p:nvSpPr>
          <p:cNvPr id="3" name="Content Placeholder 2"/>
          <p:cNvSpPr>
            <a:spLocks noGrp="1"/>
          </p:cNvSpPr>
          <p:nvPr>
            <p:ph idx="1"/>
          </p:nvPr>
        </p:nvSpPr>
        <p:spPr/>
        <p:txBody>
          <a:bodyPr/>
          <a:lstStyle/>
          <a:p>
            <a:r>
              <a:rPr lang="en-US" dirty="0"/>
              <a:t>Everything in </a:t>
            </a:r>
            <a:r>
              <a:rPr lang="en-US" dirty="0" err="1"/>
              <a:t>Git</a:t>
            </a:r>
            <a:r>
              <a:rPr lang="en-US" dirty="0"/>
              <a:t> is check-summed before it is stored and is then referred to by that </a:t>
            </a:r>
            <a:r>
              <a:rPr lang="en-US" dirty="0" smtClean="0"/>
              <a:t>checksum</a:t>
            </a:r>
          </a:p>
          <a:p>
            <a:r>
              <a:rPr lang="en-US" dirty="0" smtClean="0"/>
              <a:t>It’s </a:t>
            </a:r>
            <a:r>
              <a:rPr lang="en-US" dirty="0"/>
              <a:t>impossible to change the contents of any file or directory without </a:t>
            </a:r>
            <a:r>
              <a:rPr lang="en-US" dirty="0" err="1"/>
              <a:t>Git</a:t>
            </a:r>
            <a:r>
              <a:rPr lang="en-US" dirty="0"/>
              <a:t> knowing about </a:t>
            </a:r>
            <a:r>
              <a:rPr lang="en-US" dirty="0" smtClean="0"/>
              <a:t>it</a:t>
            </a:r>
          </a:p>
          <a:p>
            <a:r>
              <a:rPr lang="en-US" dirty="0"/>
              <a:t>Ex: SHA-1 </a:t>
            </a:r>
            <a:r>
              <a:rPr lang="en-US" dirty="0" smtClean="0"/>
              <a:t>hash</a:t>
            </a:r>
            <a:r>
              <a:rPr lang="en-US" dirty="0"/>
              <a:t>: </a:t>
            </a:r>
            <a:r>
              <a:rPr lang="en-US" dirty="0" smtClean="0"/>
              <a:t>24b9da6552252987aa493b52f8696cd6d3b00373</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11</a:t>
            </a:fld>
            <a:endParaRPr lang="en-US"/>
          </a:p>
        </p:txBody>
      </p:sp>
    </p:spTree>
    <p:extLst>
      <p:ext uri="{BB962C8B-B14F-4D97-AF65-F5344CB8AC3E}">
        <p14:creationId xmlns:p14="http://schemas.microsoft.com/office/powerpoint/2010/main" val="3386152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Git</a:t>
            </a:r>
            <a:r>
              <a:rPr lang="en-US" dirty="0"/>
              <a:t> Basics (cont.)- </a:t>
            </a:r>
            <a:r>
              <a:rPr lang="en-US" dirty="0" err="1"/>
              <a:t>Git</a:t>
            </a:r>
            <a:r>
              <a:rPr lang="en-US" dirty="0"/>
              <a:t> Generally Only Adds Data</a:t>
            </a:r>
          </a:p>
        </p:txBody>
      </p:sp>
      <p:sp>
        <p:nvSpPr>
          <p:cNvPr id="3" name="Content Placeholder 2"/>
          <p:cNvSpPr>
            <a:spLocks noGrp="1"/>
          </p:cNvSpPr>
          <p:nvPr>
            <p:ph idx="1"/>
          </p:nvPr>
        </p:nvSpPr>
        <p:spPr/>
        <p:txBody>
          <a:bodyPr/>
          <a:lstStyle/>
          <a:p>
            <a:r>
              <a:rPr lang="en-US" dirty="0" smtClean="0"/>
              <a:t>After </a:t>
            </a:r>
            <a:r>
              <a:rPr lang="en-US" dirty="0"/>
              <a:t>you commit a snapshot into </a:t>
            </a:r>
            <a:r>
              <a:rPr lang="en-US" dirty="0" err="1"/>
              <a:t>Git</a:t>
            </a:r>
            <a:r>
              <a:rPr lang="en-US" dirty="0"/>
              <a:t>, it is very difficult to lose, especially if you regularly push your database to another repository.</a:t>
            </a:r>
          </a:p>
        </p:txBody>
      </p:sp>
      <p:sp>
        <p:nvSpPr>
          <p:cNvPr id="4" name="Slide Number Placeholder 3"/>
          <p:cNvSpPr>
            <a:spLocks noGrp="1"/>
          </p:cNvSpPr>
          <p:nvPr>
            <p:ph type="sldNum" sz="quarter" idx="12"/>
          </p:nvPr>
        </p:nvSpPr>
        <p:spPr/>
        <p:txBody>
          <a:bodyPr/>
          <a:lstStyle/>
          <a:p>
            <a:fld id="{06B0B469-76A0-4680-88B9-8FF3F4E0C522}" type="slidenum">
              <a:rPr lang="en-US" smtClean="0"/>
              <a:t>12</a:t>
            </a:fld>
            <a:endParaRPr lang="en-US"/>
          </a:p>
        </p:txBody>
      </p:sp>
    </p:spTree>
    <p:extLst>
      <p:ext uri="{BB962C8B-B14F-4D97-AF65-F5344CB8AC3E}">
        <p14:creationId xmlns:p14="http://schemas.microsoft.com/office/powerpoint/2010/main" val="839977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Git</a:t>
            </a:r>
            <a:r>
              <a:rPr lang="en-US" dirty="0"/>
              <a:t> Basics (cont.)- The Three States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1208" y="2052638"/>
            <a:ext cx="7611359" cy="4195762"/>
          </a:xfrm>
        </p:spPr>
      </p:pic>
      <p:sp>
        <p:nvSpPr>
          <p:cNvPr id="3" name="Slide Number Placeholder 2"/>
          <p:cNvSpPr>
            <a:spLocks noGrp="1"/>
          </p:cNvSpPr>
          <p:nvPr>
            <p:ph type="sldNum" sz="quarter" idx="12"/>
          </p:nvPr>
        </p:nvSpPr>
        <p:spPr/>
        <p:txBody>
          <a:bodyPr/>
          <a:lstStyle/>
          <a:p>
            <a:fld id="{06B0B469-76A0-4680-88B9-8FF3F4E0C522}" type="slidenum">
              <a:rPr lang="en-US" smtClean="0"/>
              <a:t>13</a:t>
            </a:fld>
            <a:endParaRPr lang="en-US"/>
          </a:p>
        </p:txBody>
      </p:sp>
      <p:sp>
        <p:nvSpPr>
          <p:cNvPr id="5" name="Rectangle 4"/>
          <p:cNvSpPr/>
          <p:nvPr/>
        </p:nvSpPr>
        <p:spPr>
          <a:xfrm>
            <a:off x="2464524" y="6235337"/>
            <a:ext cx="6601097" cy="369332"/>
          </a:xfrm>
          <a:prstGeom prst="rect">
            <a:avLst/>
          </a:prstGeom>
        </p:spPr>
        <p:txBody>
          <a:bodyPr wrap="square">
            <a:spAutoFit/>
          </a:bodyPr>
          <a:lstStyle/>
          <a:p>
            <a:r>
              <a:rPr lang="en-US" dirty="0"/>
              <a:t>Figure 6. Working tree, staging area, and </a:t>
            </a:r>
            <a:r>
              <a:rPr lang="en-US" dirty="0" err="1"/>
              <a:t>Git</a:t>
            </a:r>
            <a:r>
              <a:rPr lang="en-US" dirty="0"/>
              <a:t> directory.</a:t>
            </a:r>
          </a:p>
        </p:txBody>
      </p:sp>
    </p:spTree>
    <p:extLst>
      <p:ext uri="{BB962C8B-B14F-4D97-AF65-F5344CB8AC3E}">
        <p14:creationId xmlns:p14="http://schemas.microsoft.com/office/powerpoint/2010/main" val="900878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The Command Line</a:t>
            </a:r>
            <a:endParaRPr lang="en-US" dirty="0"/>
          </a:p>
        </p:txBody>
      </p:sp>
      <p:sp>
        <p:nvSpPr>
          <p:cNvPr id="3" name="Content Placeholder 2"/>
          <p:cNvSpPr>
            <a:spLocks noGrp="1"/>
          </p:cNvSpPr>
          <p:nvPr>
            <p:ph idx="1"/>
          </p:nvPr>
        </p:nvSpPr>
        <p:spPr/>
        <p:txBody>
          <a:bodyPr/>
          <a:lstStyle/>
          <a:p>
            <a:r>
              <a:rPr lang="en-US" dirty="0" smtClean="0"/>
              <a:t>Run </a:t>
            </a:r>
            <a:r>
              <a:rPr lang="en-US" b="1" dirty="0" smtClean="0"/>
              <a:t>all </a:t>
            </a:r>
            <a:r>
              <a:rPr lang="en-US" dirty="0" err="1" smtClean="0"/>
              <a:t>Git</a:t>
            </a:r>
            <a:r>
              <a:rPr lang="en-US" dirty="0" smtClean="0"/>
              <a:t> commands</a:t>
            </a:r>
          </a:p>
          <a:p>
            <a:r>
              <a:rPr lang="en-US" dirty="0"/>
              <a:t>If you know how to run the command line version, you can probably also figure out how to run the GUI version, while the opposite is not necessarily </a:t>
            </a:r>
            <a:r>
              <a:rPr lang="en-US" dirty="0" smtClean="0"/>
              <a:t>true</a:t>
            </a:r>
          </a:p>
          <a:p>
            <a:r>
              <a:rPr lang="en-US" dirty="0"/>
              <a:t>Command Prompt or </a:t>
            </a:r>
            <a:r>
              <a:rPr lang="en-US" dirty="0" err="1"/>
              <a:t>Powershell</a:t>
            </a:r>
            <a:r>
              <a:rPr lang="en-US" dirty="0"/>
              <a:t> in Windows</a:t>
            </a:r>
          </a:p>
        </p:txBody>
      </p:sp>
      <p:sp>
        <p:nvSpPr>
          <p:cNvPr id="4" name="Slide Number Placeholder 3"/>
          <p:cNvSpPr>
            <a:spLocks noGrp="1"/>
          </p:cNvSpPr>
          <p:nvPr>
            <p:ph type="sldNum" sz="quarter" idx="12"/>
          </p:nvPr>
        </p:nvSpPr>
        <p:spPr/>
        <p:txBody>
          <a:bodyPr/>
          <a:lstStyle/>
          <a:p>
            <a:fld id="{06B0B469-76A0-4680-88B9-8FF3F4E0C522}" type="slidenum">
              <a:rPr lang="en-US" smtClean="0"/>
              <a:t>14</a:t>
            </a:fld>
            <a:endParaRPr lang="en-US"/>
          </a:p>
        </p:txBody>
      </p:sp>
    </p:spTree>
    <p:extLst>
      <p:ext uri="{BB962C8B-B14F-4D97-AF65-F5344CB8AC3E}">
        <p14:creationId xmlns:p14="http://schemas.microsoft.com/office/powerpoint/2010/main" val="3631181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Installing </a:t>
            </a:r>
            <a:r>
              <a:rPr lang="en-US" dirty="0" err="1" smtClean="0"/>
              <a:t>Git</a:t>
            </a:r>
            <a:endParaRPr lang="en-US" dirty="0"/>
          </a:p>
        </p:txBody>
      </p:sp>
      <p:sp>
        <p:nvSpPr>
          <p:cNvPr id="3" name="Content Placeholder 2"/>
          <p:cNvSpPr>
            <a:spLocks noGrp="1"/>
          </p:cNvSpPr>
          <p:nvPr>
            <p:ph idx="1"/>
          </p:nvPr>
        </p:nvSpPr>
        <p:spPr/>
        <p:txBody>
          <a:bodyPr/>
          <a:lstStyle/>
          <a:p>
            <a:r>
              <a:rPr lang="en-US" b="1" dirty="0"/>
              <a:t>Installing on </a:t>
            </a:r>
            <a:r>
              <a:rPr lang="en-US" b="1" dirty="0" smtClean="0"/>
              <a:t>Linux: </a:t>
            </a:r>
            <a:r>
              <a:rPr lang="en-US" dirty="0">
                <a:hlinkClick r:id="rId2"/>
              </a:rPr>
              <a:t>http://git-scm.com/download/linux</a:t>
            </a:r>
            <a:r>
              <a:rPr lang="en-US" dirty="0" smtClean="0"/>
              <a:t>.</a:t>
            </a:r>
          </a:p>
          <a:p>
            <a:r>
              <a:rPr lang="en-US" b="1" dirty="0" smtClean="0"/>
              <a:t>Installing on Mac: </a:t>
            </a:r>
            <a:r>
              <a:rPr lang="en-US" dirty="0">
                <a:hlinkClick r:id="rId3"/>
              </a:rPr>
              <a:t>http://git-scm.com/download/mac</a:t>
            </a:r>
            <a:r>
              <a:rPr lang="en-US" dirty="0" smtClean="0"/>
              <a:t>.</a:t>
            </a:r>
          </a:p>
          <a:p>
            <a:r>
              <a:rPr lang="en-US" b="1" dirty="0"/>
              <a:t>Installing on </a:t>
            </a:r>
            <a:r>
              <a:rPr lang="en-US" b="1" dirty="0" smtClean="0"/>
              <a:t>Windows: </a:t>
            </a:r>
            <a:r>
              <a:rPr lang="en-US" dirty="0">
                <a:hlinkClick r:id="rId4"/>
              </a:rPr>
              <a:t>http://git-scm.com/download/win</a:t>
            </a:r>
            <a:endParaRPr lang="en-US" b="1" dirty="0"/>
          </a:p>
          <a:p>
            <a:endParaRPr lang="en-US" dirty="0" smtClean="0"/>
          </a:p>
          <a:p>
            <a:endParaRPr lang="en-US" b="1" dirty="0" smtClean="0"/>
          </a:p>
          <a:p>
            <a:endParaRPr lang="en-US" b="1" dirty="0"/>
          </a:p>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15</a:t>
            </a:fld>
            <a:endParaRPr lang="en-US"/>
          </a:p>
        </p:txBody>
      </p:sp>
    </p:spTree>
    <p:extLst>
      <p:ext uri="{BB962C8B-B14F-4D97-AF65-F5344CB8AC3E}">
        <p14:creationId xmlns:p14="http://schemas.microsoft.com/office/powerpoint/2010/main" val="4186697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First-Time </a:t>
            </a:r>
            <a:r>
              <a:rPr lang="en-US" dirty="0" err="1" smtClean="0"/>
              <a:t>Git</a:t>
            </a:r>
            <a:r>
              <a:rPr lang="en-US" dirty="0" smtClean="0"/>
              <a:t> Setup</a:t>
            </a:r>
            <a:endParaRPr lang="en-US" dirty="0"/>
          </a:p>
        </p:txBody>
      </p:sp>
      <p:sp>
        <p:nvSpPr>
          <p:cNvPr id="5" name="Content Placeholder 4"/>
          <p:cNvSpPr>
            <a:spLocks noGrp="1"/>
          </p:cNvSpPr>
          <p:nvPr>
            <p:ph idx="1"/>
          </p:nvPr>
        </p:nvSpPr>
        <p:spPr/>
        <p:txBody>
          <a:bodyPr>
            <a:normAutofit fontScale="77500" lnSpcReduction="20000"/>
          </a:bodyPr>
          <a:lstStyle/>
          <a:p>
            <a:r>
              <a:rPr lang="en-US" dirty="0" err="1"/>
              <a:t>git</a:t>
            </a:r>
            <a:r>
              <a:rPr lang="en-US" dirty="0"/>
              <a:t> </a:t>
            </a:r>
            <a:r>
              <a:rPr lang="en-US" dirty="0" err="1" smtClean="0"/>
              <a:t>config</a:t>
            </a:r>
            <a:r>
              <a:rPr lang="en-US" dirty="0"/>
              <a:t>: get and set configuration variables that control all aspects of how </a:t>
            </a:r>
            <a:r>
              <a:rPr lang="en-US" dirty="0" err="1"/>
              <a:t>Git</a:t>
            </a:r>
            <a:r>
              <a:rPr lang="en-US" dirty="0"/>
              <a:t> looks and </a:t>
            </a:r>
            <a:r>
              <a:rPr lang="en-US" dirty="0" smtClean="0"/>
              <a:t>operates</a:t>
            </a:r>
          </a:p>
          <a:p>
            <a:r>
              <a:rPr lang="en-US" dirty="0" smtClean="0"/>
              <a:t>3 variables:</a:t>
            </a:r>
          </a:p>
          <a:p>
            <a:pPr lvl="1"/>
            <a:r>
              <a:rPr lang="en-US" dirty="0"/>
              <a:t>/</a:t>
            </a:r>
            <a:r>
              <a:rPr lang="en-US" dirty="0" err="1"/>
              <a:t>etc</a:t>
            </a:r>
            <a:r>
              <a:rPr lang="en-US" dirty="0"/>
              <a:t>/</a:t>
            </a:r>
            <a:r>
              <a:rPr lang="en-US" dirty="0" err="1"/>
              <a:t>gitconfig</a:t>
            </a:r>
            <a:r>
              <a:rPr lang="en-US" dirty="0"/>
              <a:t> file: Contains values for every user on the system and all their repositories. If you pass the option --system to </a:t>
            </a:r>
            <a:r>
              <a:rPr lang="en-US" dirty="0" err="1"/>
              <a:t>git</a:t>
            </a:r>
            <a:r>
              <a:rPr lang="en-US" dirty="0"/>
              <a:t> </a:t>
            </a:r>
            <a:r>
              <a:rPr lang="en-US" dirty="0" err="1"/>
              <a:t>config</a:t>
            </a:r>
            <a:r>
              <a:rPr lang="en-US" dirty="0"/>
              <a:t>, it reads and writes from this file specifically</a:t>
            </a:r>
            <a:r>
              <a:rPr lang="en-US" dirty="0" smtClean="0"/>
              <a:t>.</a:t>
            </a:r>
          </a:p>
          <a:p>
            <a:pPr lvl="1"/>
            <a:r>
              <a:rPr lang="en-US" dirty="0"/>
              <a:t>~/.</a:t>
            </a:r>
            <a:r>
              <a:rPr lang="en-US" dirty="0" err="1"/>
              <a:t>gitconfig</a:t>
            </a:r>
            <a:r>
              <a:rPr lang="en-US" dirty="0"/>
              <a:t> or ~/.</a:t>
            </a:r>
            <a:r>
              <a:rPr lang="en-US" dirty="0" err="1"/>
              <a:t>config</a:t>
            </a:r>
            <a:r>
              <a:rPr lang="en-US" dirty="0"/>
              <a:t>/</a:t>
            </a:r>
            <a:r>
              <a:rPr lang="en-US" dirty="0" err="1"/>
              <a:t>git</a:t>
            </a:r>
            <a:r>
              <a:rPr lang="en-US" dirty="0"/>
              <a:t>/</a:t>
            </a:r>
            <a:r>
              <a:rPr lang="en-US" dirty="0" err="1"/>
              <a:t>config</a:t>
            </a:r>
            <a:r>
              <a:rPr lang="en-US" dirty="0"/>
              <a:t> file: Specific to your user. You can make </a:t>
            </a:r>
            <a:r>
              <a:rPr lang="en-US" dirty="0" err="1"/>
              <a:t>Git</a:t>
            </a:r>
            <a:r>
              <a:rPr lang="en-US" dirty="0"/>
              <a:t> read and write to this file specifically by passing the --global option</a:t>
            </a:r>
            <a:r>
              <a:rPr lang="en-US" dirty="0" smtClean="0"/>
              <a:t>.</a:t>
            </a:r>
          </a:p>
          <a:p>
            <a:pPr lvl="1"/>
            <a:r>
              <a:rPr lang="en-US" dirty="0" err="1"/>
              <a:t>config</a:t>
            </a:r>
            <a:r>
              <a:rPr lang="en-US" dirty="0"/>
              <a:t> file in the </a:t>
            </a:r>
            <a:r>
              <a:rPr lang="en-US" dirty="0" err="1"/>
              <a:t>Git</a:t>
            </a:r>
            <a:r>
              <a:rPr lang="en-US" dirty="0"/>
              <a:t> directory (that is, .</a:t>
            </a:r>
            <a:r>
              <a:rPr lang="en-US" dirty="0" err="1"/>
              <a:t>git</a:t>
            </a:r>
            <a:r>
              <a:rPr lang="en-US" dirty="0"/>
              <a:t>/</a:t>
            </a:r>
            <a:r>
              <a:rPr lang="en-US" dirty="0" err="1"/>
              <a:t>config</a:t>
            </a:r>
            <a:r>
              <a:rPr lang="en-US" dirty="0"/>
              <a:t>) of whatever repository you’re currently using: Specific to that single repository</a:t>
            </a:r>
            <a:r>
              <a:rPr lang="en-US" dirty="0" smtClean="0"/>
              <a:t>.</a:t>
            </a:r>
          </a:p>
          <a:p>
            <a:r>
              <a:rPr lang="en-US" dirty="0"/>
              <a:t>Each level overrides values in the previous </a:t>
            </a:r>
            <a:r>
              <a:rPr lang="en-US" dirty="0" smtClean="0"/>
              <a:t>level</a:t>
            </a:r>
          </a:p>
          <a:p>
            <a:r>
              <a:rPr lang="en-US" dirty="0"/>
              <a:t>On Windows </a:t>
            </a:r>
            <a:r>
              <a:rPr lang="en-US" dirty="0" smtClean="0"/>
              <a:t>systems:</a:t>
            </a:r>
          </a:p>
          <a:p>
            <a:pPr lvl="1"/>
            <a:r>
              <a:rPr lang="en-US" dirty="0" err="1"/>
              <a:t>Git</a:t>
            </a:r>
            <a:r>
              <a:rPr lang="en-US" dirty="0"/>
              <a:t> looks for the .</a:t>
            </a:r>
            <a:r>
              <a:rPr lang="en-US" dirty="0" err="1"/>
              <a:t>gitconfig</a:t>
            </a:r>
            <a:r>
              <a:rPr lang="en-US" dirty="0"/>
              <a:t> file in the $HOME directory (C:\Users\$USER for most people</a:t>
            </a:r>
            <a:r>
              <a:rPr lang="en-US" dirty="0" smtClean="0"/>
              <a:t>)</a:t>
            </a:r>
          </a:p>
          <a:p>
            <a:pPr lvl="1"/>
            <a:r>
              <a:rPr lang="en-US" dirty="0"/>
              <a:t>It also still looks for /</a:t>
            </a:r>
            <a:r>
              <a:rPr lang="en-US" dirty="0" err="1"/>
              <a:t>etc</a:t>
            </a:r>
            <a:r>
              <a:rPr lang="en-US" dirty="0"/>
              <a:t>/</a:t>
            </a:r>
            <a:r>
              <a:rPr lang="en-US" dirty="0" err="1"/>
              <a:t>gitconfig</a:t>
            </a:r>
            <a:r>
              <a:rPr lang="en-US" dirty="0"/>
              <a:t>, although it’s relative to the </a:t>
            </a:r>
            <a:r>
              <a:rPr lang="en-US" dirty="0" err="1"/>
              <a:t>MSys</a:t>
            </a:r>
            <a:r>
              <a:rPr lang="en-US" dirty="0"/>
              <a:t> root, which is wherever you decide to install </a:t>
            </a:r>
            <a:r>
              <a:rPr lang="en-US" dirty="0" err="1"/>
              <a:t>Git</a:t>
            </a:r>
            <a:r>
              <a:rPr lang="en-US" dirty="0"/>
              <a:t> on your Windows system when you run the installer (C:\</a:t>
            </a:r>
            <a:r>
              <a:rPr lang="en-US" dirty="0" err="1" smtClean="0"/>
              <a:t>ProgramData</a:t>
            </a:r>
            <a:r>
              <a:rPr lang="en-US" dirty="0" smtClean="0"/>
              <a:t>\</a:t>
            </a:r>
            <a:r>
              <a:rPr lang="en-US" dirty="0" err="1" smtClean="0"/>
              <a:t>Git</a:t>
            </a:r>
            <a:r>
              <a:rPr lang="en-US" dirty="0" smtClean="0"/>
              <a:t>\</a:t>
            </a:r>
            <a:r>
              <a:rPr lang="en-US" dirty="0" err="1" smtClean="0"/>
              <a:t>config</a:t>
            </a:r>
            <a:r>
              <a:rPr lang="en-US" dirty="0"/>
              <a:t>). This </a:t>
            </a:r>
            <a:r>
              <a:rPr lang="en-US" dirty="0" err="1"/>
              <a:t>config</a:t>
            </a:r>
            <a:r>
              <a:rPr lang="en-US" dirty="0"/>
              <a:t> file can only be changed by </a:t>
            </a:r>
            <a:r>
              <a:rPr lang="en-US" dirty="0" err="1"/>
              <a:t>git</a:t>
            </a:r>
            <a:r>
              <a:rPr lang="en-US" dirty="0"/>
              <a:t> </a:t>
            </a:r>
            <a:r>
              <a:rPr lang="en-US" dirty="0" err="1"/>
              <a:t>config</a:t>
            </a:r>
            <a:r>
              <a:rPr lang="en-US" dirty="0"/>
              <a:t> -f &lt;file&gt; as an admin.</a:t>
            </a:r>
          </a:p>
        </p:txBody>
      </p:sp>
      <p:sp>
        <p:nvSpPr>
          <p:cNvPr id="3" name="Slide Number Placeholder 2"/>
          <p:cNvSpPr>
            <a:spLocks noGrp="1"/>
          </p:cNvSpPr>
          <p:nvPr>
            <p:ph type="sldNum" sz="quarter" idx="12"/>
          </p:nvPr>
        </p:nvSpPr>
        <p:spPr/>
        <p:txBody>
          <a:bodyPr/>
          <a:lstStyle/>
          <a:p>
            <a:fld id="{06B0B469-76A0-4680-88B9-8FF3F4E0C522}" type="slidenum">
              <a:rPr lang="en-US" smtClean="0"/>
              <a:t>16</a:t>
            </a:fld>
            <a:endParaRPr lang="en-US"/>
          </a:p>
        </p:txBody>
      </p:sp>
    </p:spTree>
    <p:extLst>
      <p:ext uri="{BB962C8B-B14F-4D97-AF65-F5344CB8AC3E}">
        <p14:creationId xmlns:p14="http://schemas.microsoft.com/office/powerpoint/2010/main" val="1060920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First-Time </a:t>
            </a:r>
            <a:r>
              <a:rPr lang="en-US" dirty="0" err="1"/>
              <a:t>Git</a:t>
            </a:r>
            <a:r>
              <a:rPr lang="en-US" dirty="0"/>
              <a:t> </a:t>
            </a:r>
            <a:r>
              <a:rPr lang="en-US" dirty="0" smtClean="0"/>
              <a:t>Setup (cont.)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Your Identity</a:t>
            </a:r>
          </a:p>
          <a:p>
            <a:pPr lvl="1"/>
            <a:r>
              <a:rPr lang="en-US" dirty="0"/>
              <a:t>Username: </a:t>
            </a:r>
            <a:r>
              <a:rPr lang="en-US" dirty="0" smtClean="0"/>
              <a:t>$ </a:t>
            </a:r>
            <a:r>
              <a:rPr lang="en-US" dirty="0" err="1" smtClean="0"/>
              <a:t>git</a:t>
            </a:r>
            <a:r>
              <a:rPr lang="en-US" dirty="0" smtClean="0"/>
              <a:t> </a:t>
            </a:r>
            <a:r>
              <a:rPr lang="en-US" dirty="0" err="1"/>
              <a:t>config</a:t>
            </a:r>
            <a:r>
              <a:rPr lang="en-US" dirty="0"/>
              <a:t> --global user.name "John </a:t>
            </a:r>
            <a:r>
              <a:rPr lang="en-US" dirty="0" smtClean="0"/>
              <a:t>Doe“</a:t>
            </a:r>
          </a:p>
          <a:p>
            <a:pPr lvl="1"/>
            <a:r>
              <a:rPr lang="en-US" dirty="0"/>
              <a:t>Email address: </a:t>
            </a:r>
            <a:r>
              <a:rPr lang="en-US" dirty="0" smtClean="0"/>
              <a:t>$ </a:t>
            </a:r>
            <a:r>
              <a:rPr lang="en-US" dirty="0" err="1" smtClean="0"/>
              <a:t>git</a:t>
            </a:r>
            <a:r>
              <a:rPr lang="en-US" dirty="0" smtClean="0"/>
              <a:t> </a:t>
            </a:r>
            <a:r>
              <a:rPr lang="en-US" dirty="0" err="1"/>
              <a:t>config</a:t>
            </a:r>
            <a:r>
              <a:rPr lang="en-US" dirty="0"/>
              <a:t> --global </a:t>
            </a:r>
            <a:r>
              <a:rPr lang="en-US" dirty="0" err="1"/>
              <a:t>user.email</a:t>
            </a:r>
            <a:r>
              <a:rPr lang="en-US" dirty="0"/>
              <a:t> </a:t>
            </a:r>
            <a:r>
              <a:rPr lang="en-US" dirty="0" smtClean="0">
                <a:hlinkClick r:id="rId3"/>
              </a:rPr>
              <a:t>johndoe@example.com</a:t>
            </a:r>
            <a:endParaRPr lang="en-US" dirty="0" smtClean="0"/>
          </a:p>
          <a:p>
            <a:r>
              <a:rPr lang="en-US" b="1" dirty="0"/>
              <a:t>Your Editor</a:t>
            </a:r>
          </a:p>
          <a:p>
            <a:pPr lvl="1"/>
            <a:r>
              <a:rPr lang="en-US" dirty="0" err="1"/>
              <a:t>Git</a:t>
            </a:r>
            <a:r>
              <a:rPr lang="en-US" dirty="0"/>
              <a:t> uses your system’s default </a:t>
            </a:r>
            <a:r>
              <a:rPr lang="en-US" dirty="0" smtClean="0"/>
              <a:t>editor</a:t>
            </a:r>
          </a:p>
          <a:p>
            <a:pPr lvl="1"/>
            <a:r>
              <a:rPr lang="en-US" dirty="0"/>
              <a:t>On a Windows system, if you want to use a different text editor, you must specify the full path to its executable file. This can be different depending on how your editor is packaged</a:t>
            </a:r>
            <a:r>
              <a:rPr lang="en-US" dirty="0" smtClean="0"/>
              <a:t>.</a:t>
            </a:r>
          </a:p>
          <a:p>
            <a:pPr lvl="1"/>
            <a:r>
              <a:rPr lang="en-US" dirty="0" smtClean="0"/>
              <a:t>Ex</a:t>
            </a:r>
            <a:r>
              <a:rPr lang="en-US" dirty="0"/>
              <a:t>: </a:t>
            </a:r>
            <a:r>
              <a:rPr lang="en-US" dirty="0" smtClean="0"/>
              <a:t>$ </a:t>
            </a:r>
            <a:r>
              <a:rPr lang="en-US" dirty="0" err="1"/>
              <a:t>git</a:t>
            </a:r>
            <a:r>
              <a:rPr lang="en-US" dirty="0"/>
              <a:t> </a:t>
            </a:r>
            <a:r>
              <a:rPr lang="en-US" dirty="0" err="1"/>
              <a:t>config</a:t>
            </a:r>
            <a:r>
              <a:rPr lang="en-US" dirty="0"/>
              <a:t> --global </a:t>
            </a:r>
            <a:r>
              <a:rPr lang="en-US" dirty="0" err="1"/>
              <a:t>core.editor</a:t>
            </a:r>
            <a:r>
              <a:rPr lang="en-US" dirty="0"/>
              <a:t> "'C:/Program Files/Notepad++/notepad++.exe' -</a:t>
            </a:r>
            <a:r>
              <a:rPr lang="en-US" dirty="0" err="1"/>
              <a:t>multiInst</a:t>
            </a:r>
            <a:r>
              <a:rPr lang="en-US" dirty="0"/>
              <a:t> -</a:t>
            </a:r>
            <a:r>
              <a:rPr lang="en-US" dirty="0" err="1" smtClean="0"/>
              <a:t>nosession</a:t>
            </a:r>
            <a:r>
              <a:rPr lang="en-US" dirty="0" smtClean="0"/>
              <a:t>“</a:t>
            </a:r>
          </a:p>
          <a:p>
            <a:r>
              <a:rPr lang="en-US" b="1" dirty="0"/>
              <a:t>Checking Your </a:t>
            </a:r>
            <a:r>
              <a:rPr lang="en-US" b="1" dirty="0" smtClean="0"/>
              <a:t>Settings</a:t>
            </a:r>
          </a:p>
          <a:p>
            <a:pPr lvl="1"/>
            <a:r>
              <a:rPr lang="en-US" b="1" dirty="0"/>
              <a:t>$ </a:t>
            </a:r>
            <a:r>
              <a:rPr lang="en-US" b="1" dirty="0" err="1"/>
              <a:t>git</a:t>
            </a:r>
            <a:r>
              <a:rPr lang="en-US" b="1" dirty="0"/>
              <a:t> </a:t>
            </a:r>
            <a:r>
              <a:rPr lang="en-US" b="1" dirty="0" err="1"/>
              <a:t>config</a:t>
            </a:r>
            <a:r>
              <a:rPr lang="en-US" b="1" dirty="0"/>
              <a:t> –</a:t>
            </a:r>
            <a:r>
              <a:rPr lang="en-US" b="1" dirty="0" smtClean="0"/>
              <a:t>list</a:t>
            </a:r>
          </a:p>
          <a:p>
            <a:pPr lvl="1"/>
            <a:r>
              <a:rPr lang="en-US" b="1" dirty="0" smtClean="0"/>
              <a:t>$ </a:t>
            </a:r>
            <a:r>
              <a:rPr lang="en-US" b="1" dirty="0" err="1" smtClean="0"/>
              <a:t>git</a:t>
            </a:r>
            <a:r>
              <a:rPr lang="en-US" b="1" dirty="0" smtClean="0"/>
              <a:t> </a:t>
            </a:r>
            <a:r>
              <a:rPr lang="en-US" b="1" dirty="0" err="1"/>
              <a:t>config</a:t>
            </a:r>
            <a:r>
              <a:rPr lang="en-US" b="1" dirty="0"/>
              <a:t> &lt;key&gt;</a:t>
            </a:r>
          </a:p>
          <a:p>
            <a:pPr lvl="1"/>
            <a:endParaRPr lang="en-US" b="1" dirty="0"/>
          </a:p>
          <a:p>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17</a:t>
            </a:fld>
            <a:endParaRPr lang="en-US"/>
          </a:p>
        </p:txBody>
      </p:sp>
    </p:spTree>
    <p:extLst>
      <p:ext uri="{BB962C8B-B14F-4D97-AF65-F5344CB8AC3E}">
        <p14:creationId xmlns:p14="http://schemas.microsoft.com/office/powerpoint/2010/main" val="316026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Getting Help</a:t>
            </a:r>
            <a:endParaRPr lang="en-US" dirty="0"/>
          </a:p>
        </p:txBody>
      </p:sp>
      <p:sp>
        <p:nvSpPr>
          <p:cNvPr id="3" name="Content Placeholder 2"/>
          <p:cNvSpPr>
            <a:spLocks noGrp="1"/>
          </p:cNvSpPr>
          <p:nvPr>
            <p:ph idx="1"/>
          </p:nvPr>
        </p:nvSpPr>
        <p:spPr/>
        <p:txBody>
          <a:bodyPr/>
          <a:lstStyle/>
          <a:p>
            <a:r>
              <a:rPr lang="en-US" dirty="0"/>
              <a:t>$ </a:t>
            </a:r>
            <a:r>
              <a:rPr lang="en-US" dirty="0" err="1"/>
              <a:t>git</a:t>
            </a:r>
            <a:r>
              <a:rPr lang="en-US" dirty="0"/>
              <a:t> help &lt;verb&gt;</a:t>
            </a:r>
          </a:p>
          <a:p>
            <a:r>
              <a:rPr lang="en-US" dirty="0"/>
              <a:t>$ </a:t>
            </a:r>
            <a:r>
              <a:rPr lang="en-US" dirty="0" err="1"/>
              <a:t>git</a:t>
            </a:r>
            <a:r>
              <a:rPr lang="en-US" dirty="0"/>
              <a:t> &lt;verb&gt; --help</a:t>
            </a:r>
          </a:p>
          <a:p>
            <a:r>
              <a:rPr lang="en-US" dirty="0"/>
              <a:t>$ man </a:t>
            </a:r>
            <a:r>
              <a:rPr lang="en-US" dirty="0" err="1"/>
              <a:t>git</a:t>
            </a:r>
            <a:r>
              <a:rPr lang="en-US" dirty="0"/>
              <a:t>-&lt;verb&gt;</a:t>
            </a:r>
          </a:p>
        </p:txBody>
      </p:sp>
      <p:sp>
        <p:nvSpPr>
          <p:cNvPr id="4" name="Slide Number Placeholder 3"/>
          <p:cNvSpPr>
            <a:spLocks noGrp="1"/>
          </p:cNvSpPr>
          <p:nvPr>
            <p:ph type="sldNum" sz="quarter" idx="12"/>
          </p:nvPr>
        </p:nvSpPr>
        <p:spPr/>
        <p:txBody>
          <a:bodyPr/>
          <a:lstStyle/>
          <a:p>
            <a:fld id="{06B0B469-76A0-4680-88B9-8FF3F4E0C522}" type="slidenum">
              <a:rPr lang="en-US" smtClean="0"/>
              <a:t>18</a:t>
            </a:fld>
            <a:endParaRPr lang="en-US"/>
          </a:p>
        </p:txBody>
      </p:sp>
    </p:spTree>
    <p:extLst>
      <p:ext uri="{BB962C8B-B14F-4D97-AF65-F5344CB8AC3E}">
        <p14:creationId xmlns:p14="http://schemas.microsoft.com/office/powerpoint/2010/main" val="632930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What is SVC?</a:t>
            </a:r>
          </a:p>
          <a:p>
            <a:r>
              <a:rPr lang="en-US" dirty="0" smtClean="0"/>
              <a:t>What is GIT?</a:t>
            </a:r>
          </a:p>
          <a:p>
            <a:r>
              <a:rPr lang="en-US" dirty="0" smtClean="0"/>
              <a:t>Working tree of GIT</a:t>
            </a:r>
          </a:p>
          <a:p>
            <a:r>
              <a:rPr lang="en-US" dirty="0" smtClean="0"/>
              <a:t>Install &amp; </a:t>
            </a:r>
            <a:r>
              <a:rPr lang="en-US" dirty="0" err="1" smtClean="0"/>
              <a:t>config</a:t>
            </a:r>
            <a:r>
              <a:rPr lang="en-US" dirty="0" smtClean="0"/>
              <a:t> GIT</a:t>
            </a:r>
          </a:p>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19</a:t>
            </a:fld>
            <a:endParaRPr lang="en-US"/>
          </a:p>
        </p:txBody>
      </p:sp>
    </p:spTree>
    <p:extLst>
      <p:ext uri="{BB962C8B-B14F-4D97-AF65-F5344CB8AC3E}">
        <p14:creationId xmlns:p14="http://schemas.microsoft.com/office/powerpoint/2010/main" val="1089896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1324969"/>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6B0B469-76A0-4680-88B9-8FF3F4E0C522}" type="slidenum">
              <a:rPr lang="en-US" smtClean="0"/>
              <a:t>2</a:t>
            </a:fld>
            <a:endParaRPr lang="en-US"/>
          </a:p>
        </p:txBody>
      </p:sp>
    </p:spTree>
    <p:extLst>
      <p:ext uri="{BB962C8B-B14F-4D97-AF65-F5344CB8AC3E}">
        <p14:creationId xmlns:p14="http://schemas.microsoft.com/office/powerpoint/2010/main" val="2967992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https://git-scm.com/book/en/v2/Getting-Started-About-Version-Control</a:t>
            </a:r>
          </a:p>
        </p:txBody>
      </p:sp>
      <p:sp>
        <p:nvSpPr>
          <p:cNvPr id="4" name="Slide Number Placeholder 3"/>
          <p:cNvSpPr>
            <a:spLocks noGrp="1"/>
          </p:cNvSpPr>
          <p:nvPr>
            <p:ph type="sldNum" sz="quarter" idx="12"/>
          </p:nvPr>
        </p:nvSpPr>
        <p:spPr/>
        <p:txBody>
          <a:bodyPr/>
          <a:lstStyle/>
          <a:p>
            <a:fld id="{06B0B469-76A0-4680-88B9-8FF3F4E0C522}" type="slidenum">
              <a:rPr lang="en-US" smtClean="0"/>
              <a:t>20</a:t>
            </a:fld>
            <a:endParaRPr lang="en-US"/>
          </a:p>
        </p:txBody>
      </p:sp>
    </p:spTree>
    <p:extLst>
      <p:ext uri="{BB962C8B-B14F-4D97-AF65-F5344CB8AC3E}">
        <p14:creationId xmlns:p14="http://schemas.microsoft.com/office/powerpoint/2010/main" val="514895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015" y="2034162"/>
            <a:ext cx="5923742" cy="3509614"/>
          </a:xfrm>
        </p:spPr>
      </p:pic>
      <p:sp>
        <p:nvSpPr>
          <p:cNvPr id="3" name="Slide Number Placeholder 2"/>
          <p:cNvSpPr>
            <a:spLocks noGrp="1"/>
          </p:cNvSpPr>
          <p:nvPr>
            <p:ph type="sldNum" sz="quarter" idx="12"/>
          </p:nvPr>
        </p:nvSpPr>
        <p:spPr/>
        <p:txBody>
          <a:bodyPr/>
          <a:lstStyle/>
          <a:p>
            <a:fld id="{06B0B469-76A0-4680-88B9-8FF3F4E0C522}" type="slidenum">
              <a:rPr lang="en-US" smtClean="0"/>
              <a:t>21</a:t>
            </a:fld>
            <a:endParaRPr lang="en-US"/>
          </a:p>
        </p:txBody>
      </p:sp>
    </p:spTree>
    <p:extLst>
      <p:ext uri="{BB962C8B-B14F-4D97-AF65-F5344CB8AC3E}">
        <p14:creationId xmlns:p14="http://schemas.microsoft.com/office/powerpoint/2010/main" val="1456008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About Version Contro</a:t>
            </a:r>
            <a:r>
              <a:rPr lang="en-US" dirty="0"/>
              <a:t>l</a:t>
            </a:r>
          </a:p>
        </p:txBody>
      </p:sp>
      <p:sp>
        <p:nvSpPr>
          <p:cNvPr id="3" name="Content Placeholder 2"/>
          <p:cNvSpPr>
            <a:spLocks noGrp="1"/>
          </p:cNvSpPr>
          <p:nvPr>
            <p:ph idx="1"/>
          </p:nvPr>
        </p:nvSpPr>
        <p:spPr>
          <a:xfrm>
            <a:off x="1103312" y="2052918"/>
            <a:ext cx="8946541" cy="4195481"/>
          </a:xfrm>
        </p:spPr>
        <p:txBody>
          <a:bodyPr>
            <a:normAutofit/>
          </a:bodyPr>
          <a:lstStyle/>
          <a:p>
            <a:r>
              <a:rPr lang="en-US" dirty="0" smtClean="0"/>
              <a:t>What is “version control”</a:t>
            </a:r>
          </a:p>
          <a:p>
            <a:pPr lvl="1"/>
            <a:r>
              <a:rPr lang="en-US" dirty="0" smtClean="0"/>
              <a:t>Records </a:t>
            </a:r>
            <a:r>
              <a:rPr lang="en-US" dirty="0"/>
              <a:t>changes to a file or set of files over </a:t>
            </a:r>
            <a:r>
              <a:rPr lang="en-US" dirty="0" smtClean="0"/>
              <a:t>time</a:t>
            </a:r>
          </a:p>
          <a:p>
            <a:pPr lvl="1"/>
            <a:r>
              <a:rPr lang="en-US" dirty="0" smtClean="0"/>
              <a:t>Recall </a:t>
            </a:r>
            <a:r>
              <a:rPr lang="en-US" dirty="0"/>
              <a:t>specific versions </a:t>
            </a:r>
            <a:r>
              <a:rPr lang="en-US" dirty="0" smtClean="0"/>
              <a:t>later</a:t>
            </a:r>
          </a:p>
          <a:p>
            <a:r>
              <a:rPr lang="en-US" dirty="0" smtClean="0"/>
              <a:t>Benefits</a:t>
            </a:r>
          </a:p>
          <a:p>
            <a:pPr lvl="1"/>
            <a:r>
              <a:rPr lang="en-US" dirty="0" smtClean="0"/>
              <a:t>Revert </a:t>
            </a:r>
            <a:r>
              <a:rPr lang="en-US" dirty="0"/>
              <a:t>files back to a previous </a:t>
            </a:r>
            <a:r>
              <a:rPr lang="en-US" dirty="0" smtClean="0"/>
              <a:t>state</a:t>
            </a:r>
          </a:p>
          <a:p>
            <a:pPr lvl="1"/>
            <a:r>
              <a:rPr lang="en-US" dirty="0" smtClean="0"/>
              <a:t>Revert </a:t>
            </a:r>
            <a:r>
              <a:rPr lang="en-US" dirty="0"/>
              <a:t>the entire project back to a previous </a:t>
            </a:r>
            <a:r>
              <a:rPr lang="en-US" dirty="0" smtClean="0"/>
              <a:t>state</a:t>
            </a:r>
          </a:p>
          <a:p>
            <a:pPr lvl="1"/>
            <a:r>
              <a:rPr lang="en-US" dirty="0" smtClean="0"/>
              <a:t>Compare </a:t>
            </a:r>
            <a:r>
              <a:rPr lang="en-US" dirty="0"/>
              <a:t>changes over </a:t>
            </a:r>
            <a:r>
              <a:rPr lang="en-US" dirty="0" smtClean="0"/>
              <a:t>time</a:t>
            </a:r>
          </a:p>
          <a:p>
            <a:pPr lvl="1"/>
            <a:r>
              <a:rPr lang="en-US" dirty="0" smtClean="0"/>
              <a:t>See </a:t>
            </a:r>
            <a:r>
              <a:rPr lang="en-US" dirty="0"/>
              <a:t>who last modified something that might be causing a </a:t>
            </a:r>
            <a:r>
              <a:rPr lang="en-US" dirty="0" smtClean="0"/>
              <a:t>problem</a:t>
            </a:r>
          </a:p>
          <a:p>
            <a:pPr lvl="1"/>
            <a:r>
              <a:rPr lang="en-US" dirty="0" smtClean="0"/>
              <a:t>See who </a:t>
            </a:r>
            <a:r>
              <a:rPr lang="en-US" dirty="0"/>
              <a:t>introduced an issue and </a:t>
            </a:r>
            <a:r>
              <a:rPr lang="en-US" dirty="0" smtClean="0"/>
              <a:t>when</a:t>
            </a:r>
          </a:p>
          <a:p>
            <a:pPr lvl="1"/>
            <a:r>
              <a:rPr lang="en-US" dirty="0" smtClean="0"/>
              <a:t>Easily recover when screw things up or lose file</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3</a:t>
            </a:fld>
            <a:endParaRPr lang="en-US"/>
          </a:p>
        </p:txBody>
      </p:sp>
    </p:spTree>
    <p:extLst>
      <p:ext uri="{BB962C8B-B14F-4D97-AF65-F5344CB8AC3E}">
        <p14:creationId xmlns:p14="http://schemas.microsoft.com/office/powerpoint/2010/main" val="4177322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About Version </a:t>
            </a:r>
            <a:r>
              <a:rPr lang="en-US" dirty="0" smtClean="0"/>
              <a:t>Control (cont.) - </a:t>
            </a:r>
            <a:r>
              <a:rPr lang="en-US" dirty="0"/>
              <a:t>Classification</a:t>
            </a:r>
            <a:br>
              <a:rPr lang="en-US" dirty="0"/>
            </a:br>
            <a:endParaRPr lang="en-US" dirty="0"/>
          </a:p>
        </p:txBody>
      </p:sp>
      <p:graphicFrame>
        <p:nvGraphicFramePr>
          <p:cNvPr id="8" name="Diagram 7"/>
          <p:cNvGraphicFramePr/>
          <p:nvPr>
            <p:extLst>
              <p:ext uri="{D42A27DB-BD31-4B8C-83A1-F6EECF244321}">
                <p14:modId xmlns:p14="http://schemas.microsoft.com/office/powerpoint/2010/main" val="2685484123"/>
              </p:ext>
            </p:extLst>
          </p:nvPr>
        </p:nvGraphicFramePr>
        <p:xfrm>
          <a:off x="1479910" y="162544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06B0B469-76A0-4680-88B9-8FF3F4E0C522}" type="slidenum">
              <a:rPr lang="en-US" smtClean="0"/>
              <a:t>4</a:t>
            </a:fld>
            <a:endParaRPr lang="en-US"/>
          </a:p>
        </p:txBody>
      </p:sp>
    </p:spTree>
    <p:extLst>
      <p:ext uri="{BB962C8B-B14F-4D97-AF65-F5344CB8AC3E}">
        <p14:creationId xmlns:p14="http://schemas.microsoft.com/office/powerpoint/2010/main" val="429571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About Version </a:t>
            </a:r>
            <a:r>
              <a:rPr lang="en-US" dirty="0" smtClean="0"/>
              <a:t>Control (cont.) - </a:t>
            </a:r>
            <a:br>
              <a:rPr lang="en-US" dirty="0" smtClean="0"/>
            </a:br>
            <a:r>
              <a:rPr lang="en-US" dirty="0" smtClean="0"/>
              <a:t>Local Version Control Systems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9634" y="2052638"/>
            <a:ext cx="4914508" cy="4195762"/>
          </a:xfrm>
        </p:spPr>
      </p:pic>
      <p:sp>
        <p:nvSpPr>
          <p:cNvPr id="3" name="Slide Number Placeholder 2"/>
          <p:cNvSpPr>
            <a:spLocks noGrp="1"/>
          </p:cNvSpPr>
          <p:nvPr>
            <p:ph type="sldNum" sz="quarter" idx="12"/>
          </p:nvPr>
        </p:nvSpPr>
        <p:spPr/>
        <p:txBody>
          <a:bodyPr/>
          <a:lstStyle/>
          <a:p>
            <a:fld id="{06B0B469-76A0-4680-88B9-8FF3F4E0C522}" type="slidenum">
              <a:rPr lang="en-US" smtClean="0"/>
              <a:t>5</a:t>
            </a:fld>
            <a:endParaRPr lang="en-US"/>
          </a:p>
        </p:txBody>
      </p:sp>
      <p:sp>
        <p:nvSpPr>
          <p:cNvPr id="5" name="Rectangle 4"/>
          <p:cNvSpPr/>
          <p:nvPr/>
        </p:nvSpPr>
        <p:spPr>
          <a:xfrm>
            <a:off x="3975377" y="6327168"/>
            <a:ext cx="3544560" cy="369332"/>
          </a:xfrm>
          <a:prstGeom prst="rect">
            <a:avLst/>
          </a:prstGeom>
        </p:spPr>
        <p:txBody>
          <a:bodyPr wrap="none">
            <a:spAutoFit/>
          </a:bodyPr>
          <a:lstStyle/>
          <a:p>
            <a:r>
              <a:rPr lang="fr-FR" dirty="0"/>
              <a:t>Figure 1. Local version control.</a:t>
            </a:r>
            <a:endParaRPr lang="en-US" dirty="0"/>
          </a:p>
        </p:txBody>
      </p:sp>
    </p:spTree>
    <p:extLst>
      <p:ext uri="{BB962C8B-B14F-4D97-AF65-F5344CB8AC3E}">
        <p14:creationId xmlns:p14="http://schemas.microsoft.com/office/powerpoint/2010/main" val="1227861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About Version Control (cont.) - </a:t>
            </a:r>
            <a:br>
              <a:rPr lang="en-US" dirty="0"/>
            </a:br>
            <a:r>
              <a:rPr lang="en-US" dirty="0"/>
              <a:t>Centralized Version Control Systems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8354" y="2052638"/>
            <a:ext cx="6037067" cy="4195762"/>
          </a:xfrm>
        </p:spPr>
      </p:pic>
      <p:sp>
        <p:nvSpPr>
          <p:cNvPr id="3" name="Slide Number Placeholder 2"/>
          <p:cNvSpPr>
            <a:spLocks noGrp="1"/>
          </p:cNvSpPr>
          <p:nvPr>
            <p:ph type="sldNum" sz="quarter" idx="12"/>
          </p:nvPr>
        </p:nvSpPr>
        <p:spPr/>
        <p:txBody>
          <a:bodyPr/>
          <a:lstStyle/>
          <a:p>
            <a:fld id="{06B0B469-76A0-4680-88B9-8FF3F4E0C522}" type="slidenum">
              <a:rPr lang="en-US" smtClean="0"/>
              <a:t>6</a:t>
            </a:fld>
            <a:endParaRPr lang="en-US"/>
          </a:p>
        </p:txBody>
      </p:sp>
      <p:sp>
        <p:nvSpPr>
          <p:cNvPr id="5" name="Rectangle 4"/>
          <p:cNvSpPr/>
          <p:nvPr/>
        </p:nvSpPr>
        <p:spPr>
          <a:xfrm>
            <a:off x="3786792" y="6362002"/>
            <a:ext cx="4217821" cy="369332"/>
          </a:xfrm>
          <a:prstGeom prst="rect">
            <a:avLst/>
          </a:prstGeom>
        </p:spPr>
        <p:txBody>
          <a:bodyPr wrap="none">
            <a:spAutoFit/>
          </a:bodyPr>
          <a:lstStyle/>
          <a:p>
            <a:r>
              <a:rPr lang="en-US" dirty="0"/>
              <a:t>Figure 2. Centralized version control.</a:t>
            </a:r>
          </a:p>
        </p:txBody>
      </p:sp>
    </p:spTree>
    <p:extLst>
      <p:ext uri="{BB962C8B-B14F-4D97-AF65-F5344CB8AC3E}">
        <p14:creationId xmlns:p14="http://schemas.microsoft.com/office/powerpoint/2010/main" val="1860543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About Version Control (cont.) - </a:t>
            </a:r>
            <a:br>
              <a:rPr lang="en-US" dirty="0"/>
            </a:br>
            <a:r>
              <a:rPr lang="en-US" dirty="0"/>
              <a:t>Distributed Version Control Systems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5157" y="2052638"/>
            <a:ext cx="3503461" cy="4195762"/>
          </a:xfrm>
        </p:spPr>
      </p:pic>
      <p:sp>
        <p:nvSpPr>
          <p:cNvPr id="3" name="Slide Number Placeholder 2"/>
          <p:cNvSpPr>
            <a:spLocks noGrp="1"/>
          </p:cNvSpPr>
          <p:nvPr>
            <p:ph type="sldNum" sz="quarter" idx="12"/>
          </p:nvPr>
        </p:nvSpPr>
        <p:spPr/>
        <p:txBody>
          <a:bodyPr/>
          <a:lstStyle/>
          <a:p>
            <a:fld id="{06B0B469-76A0-4680-88B9-8FF3F4E0C522}" type="slidenum">
              <a:rPr lang="en-US" smtClean="0"/>
              <a:t>7</a:t>
            </a:fld>
            <a:endParaRPr lang="en-US"/>
          </a:p>
        </p:txBody>
      </p:sp>
      <p:sp>
        <p:nvSpPr>
          <p:cNvPr id="5" name="Rectangle 4"/>
          <p:cNvSpPr/>
          <p:nvPr/>
        </p:nvSpPr>
        <p:spPr>
          <a:xfrm>
            <a:off x="3516066" y="6263124"/>
            <a:ext cx="4121641" cy="369332"/>
          </a:xfrm>
          <a:prstGeom prst="rect">
            <a:avLst/>
          </a:prstGeom>
        </p:spPr>
        <p:txBody>
          <a:bodyPr wrap="none">
            <a:spAutoFit/>
          </a:bodyPr>
          <a:lstStyle/>
          <a:p>
            <a:r>
              <a:rPr lang="en-US" dirty="0"/>
              <a:t>Figure 3. Distributed version control.</a:t>
            </a:r>
          </a:p>
        </p:txBody>
      </p:sp>
    </p:spTree>
    <p:extLst>
      <p:ext uri="{BB962C8B-B14F-4D97-AF65-F5344CB8AC3E}">
        <p14:creationId xmlns:p14="http://schemas.microsoft.com/office/powerpoint/2010/main" val="4358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 Short History of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DVCS for Linux kernel project (since 2005)</a:t>
            </a:r>
          </a:p>
          <a:p>
            <a:r>
              <a:rPr lang="en-US" dirty="0" smtClean="0"/>
              <a:t>Profits</a:t>
            </a:r>
          </a:p>
          <a:p>
            <a:pPr lvl="1">
              <a:buFont typeface="Arial" panose="020B0604020202020204" pitchFamily="34" charset="0"/>
              <a:buChar char="•"/>
            </a:pPr>
            <a:r>
              <a:rPr lang="en-US" dirty="0"/>
              <a:t>Speed</a:t>
            </a:r>
          </a:p>
          <a:p>
            <a:pPr lvl="1">
              <a:buFont typeface="Arial" panose="020B0604020202020204" pitchFamily="34" charset="0"/>
              <a:buChar char="•"/>
            </a:pPr>
            <a:r>
              <a:rPr lang="en-US" dirty="0"/>
              <a:t>Simple design</a:t>
            </a:r>
          </a:p>
          <a:p>
            <a:pPr lvl="1">
              <a:buFont typeface="Arial" panose="020B0604020202020204" pitchFamily="34" charset="0"/>
              <a:buChar char="•"/>
            </a:pPr>
            <a:r>
              <a:rPr lang="en-US" dirty="0"/>
              <a:t>Strong support for non-linear development (thousands of parallel branches)</a:t>
            </a:r>
          </a:p>
          <a:p>
            <a:pPr lvl="1">
              <a:buFont typeface="Arial" panose="020B0604020202020204" pitchFamily="34" charset="0"/>
              <a:buChar char="•"/>
            </a:pPr>
            <a:r>
              <a:rPr lang="en-US" dirty="0"/>
              <a:t>Fully distributed</a:t>
            </a:r>
          </a:p>
          <a:p>
            <a:pPr lvl="1">
              <a:buFont typeface="Arial" panose="020B0604020202020204" pitchFamily="34" charset="0"/>
              <a:buChar char="•"/>
            </a:pPr>
            <a:r>
              <a:rPr lang="en-US" dirty="0"/>
              <a:t>Able to handle large projects like the Linux kernel efficiently (speed and data size)</a:t>
            </a:r>
          </a:p>
          <a:p>
            <a:pPr lvl="1"/>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8</a:t>
            </a:fld>
            <a:endParaRPr lang="en-US"/>
          </a:p>
        </p:txBody>
      </p:sp>
    </p:spTree>
    <p:extLst>
      <p:ext uri="{BB962C8B-B14F-4D97-AF65-F5344CB8AC3E}">
        <p14:creationId xmlns:p14="http://schemas.microsoft.com/office/powerpoint/2010/main" val="2008938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Git</a:t>
            </a:r>
            <a:r>
              <a:rPr lang="en-US" dirty="0"/>
              <a:t> Basics - Snapshots, Not Differences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8187" y="2569369"/>
            <a:ext cx="3919537" cy="295275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463" y="2724947"/>
            <a:ext cx="5372637" cy="2797171"/>
          </a:xfrm>
          <a:prstGeom prst="rect">
            <a:avLst/>
          </a:prstGeom>
        </p:spPr>
      </p:pic>
      <p:sp>
        <p:nvSpPr>
          <p:cNvPr id="6" name="Left-Right Arrow 5"/>
          <p:cNvSpPr/>
          <p:nvPr/>
        </p:nvSpPr>
        <p:spPr>
          <a:xfrm>
            <a:off x="5238750" y="4105275"/>
            <a:ext cx="923925" cy="4286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6B0B469-76A0-4680-88B9-8FF3F4E0C522}" type="slidenum">
              <a:rPr lang="en-US" smtClean="0"/>
              <a:t>9</a:t>
            </a:fld>
            <a:endParaRPr lang="en-US"/>
          </a:p>
        </p:txBody>
      </p:sp>
      <p:sp>
        <p:nvSpPr>
          <p:cNvPr id="7" name="Rectangle 6"/>
          <p:cNvSpPr/>
          <p:nvPr/>
        </p:nvSpPr>
        <p:spPr>
          <a:xfrm>
            <a:off x="81099" y="5979663"/>
            <a:ext cx="6096000" cy="646331"/>
          </a:xfrm>
          <a:prstGeom prst="rect">
            <a:avLst/>
          </a:prstGeom>
        </p:spPr>
        <p:txBody>
          <a:bodyPr>
            <a:spAutoFit/>
          </a:bodyPr>
          <a:lstStyle/>
          <a:p>
            <a:r>
              <a:rPr lang="en-US" dirty="0"/>
              <a:t>Figure 4. Storing data as changes to a base version of each file.</a:t>
            </a:r>
          </a:p>
        </p:txBody>
      </p:sp>
      <p:sp>
        <p:nvSpPr>
          <p:cNvPr id="8" name="Rectangle 7"/>
          <p:cNvSpPr/>
          <p:nvPr/>
        </p:nvSpPr>
        <p:spPr>
          <a:xfrm>
            <a:off x="6476463" y="5979662"/>
            <a:ext cx="6096000" cy="646331"/>
          </a:xfrm>
          <a:prstGeom prst="rect">
            <a:avLst/>
          </a:prstGeom>
        </p:spPr>
        <p:txBody>
          <a:bodyPr>
            <a:spAutoFit/>
          </a:bodyPr>
          <a:lstStyle/>
          <a:p>
            <a:r>
              <a:rPr lang="en-US" dirty="0"/>
              <a:t>Figure 5. Storing data as snapshots of the project over time.</a:t>
            </a:r>
          </a:p>
        </p:txBody>
      </p:sp>
    </p:spTree>
    <p:extLst>
      <p:ext uri="{BB962C8B-B14F-4D97-AF65-F5344CB8AC3E}">
        <p14:creationId xmlns:p14="http://schemas.microsoft.com/office/powerpoint/2010/main" val="2591168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235</TotalTime>
  <Words>1562</Words>
  <Application>Microsoft Office PowerPoint</Application>
  <PresentationFormat>Widescreen</PresentationFormat>
  <Paragraphs>161</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GIT Getting Started</vt:lpstr>
      <vt:lpstr>Content</vt:lpstr>
      <vt:lpstr>1. About Version Control</vt:lpstr>
      <vt:lpstr>1. About Version Control (cont.) - Classification </vt:lpstr>
      <vt:lpstr>1. About Version Control (cont.) -  Local Version Control Systems</vt:lpstr>
      <vt:lpstr>1. About Version Control (cont.) -  Centralized Version Control Systems</vt:lpstr>
      <vt:lpstr>1. About Version Control (cont.) -  Distributed Version Control Systems</vt:lpstr>
      <vt:lpstr>2. A Short History of Git</vt:lpstr>
      <vt:lpstr>3. Git Basics - Snapshots, Not Differences</vt:lpstr>
      <vt:lpstr>3. Git Basics (cont.)- Nearly Every Operation Is Local</vt:lpstr>
      <vt:lpstr>3. Git Basics (cont.)- Git Has Integrity</vt:lpstr>
      <vt:lpstr>3. Git Basics (cont.)- Git Generally Only Adds Data</vt:lpstr>
      <vt:lpstr>3. Git Basics (cont.)- The Three States</vt:lpstr>
      <vt:lpstr>4. The Command Line</vt:lpstr>
      <vt:lpstr>5. Installing Git</vt:lpstr>
      <vt:lpstr>6. First-Time Git Setup</vt:lpstr>
      <vt:lpstr>6. First-Time Git Setup (cont.)</vt:lpstr>
      <vt:lpstr>7. Getting Help</vt:lpstr>
      <vt:lpstr>Summary</vt:lpstr>
      <vt:lpstr>Reference</vt:lpstr>
      <vt:lpstr>Q&amp;A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Lession</dc:title>
  <dc:creator>TUNG THANH DAO/LGEVH VC SOFTWARE DEVELOPMENT 1(tung.dao@lge.com)</dc:creator>
  <cp:lastModifiedBy>SON DANG NGUYEN/LGEVH VC IVI SOFTWARE DEVELOPMENT 1(son.nguyen@lge.com)</cp:lastModifiedBy>
  <cp:revision>43</cp:revision>
  <dcterms:created xsi:type="dcterms:W3CDTF">2017-09-15T01:40:06Z</dcterms:created>
  <dcterms:modified xsi:type="dcterms:W3CDTF">2017-10-02T02:57:13Z</dcterms:modified>
</cp:coreProperties>
</file>