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68" r:id="rId5"/>
    <p:sldId id="269" r:id="rId6"/>
    <p:sldId id="270" r:id="rId7"/>
    <p:sldId id="271" r:id="rId8"/>
    <p:sldId id="259" r:id="rId9"/>
    <p:sldId id="260" r:id="rId10"/>
    <p:sldId id="272" r:id="rId11"/>
    <p:sldId id="273" r:id="rId12"/>
    <p:sldId id="274" r:id="rId13"/>
    <p:sldId id="275" r:id="rId14"/>
    <p:sldId id="261" r:id="rId15"/>
    <p:sldId id="262" r:id="rId16"/>
    <p:sldId id="263" r:id="rId17"/>
    <p:sldId id="276" r:id="rId18"/>
    <p:sldId id="264" r:id="rId19"/>
    <p:sldId id="265" r:id="rId20"/>
    <p:sldId id="277" r:id="rId21"/>
    <p:sldId id="278" r:id="rId22"/>
    <p:sldId id="279" r:id="rId23"/>
    <p:sldId id="280" r:id="rId24"/>
    <p:sldId id="281" r:id="rId25"/>
    <p:sldId id="282" r:id="rId26"/>
    <p:sldId id="26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31" autoAdjust="0"/>
  </p:normalViewPr>
  <p:slideViewPr>
    <p:cSldViewPr snapToGrid="0">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88CEF-B500-42AA-B803-5522E019AB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26C6-9922-4286-8AF9-A29A3DBAA984}">
      <dgm:prSet phldrT="[Text]"/>
      <dgm:spPr/>
      <dgm:t>
        <a:bodyPr/>
        <a:lstStyle/>
        <a:p>
          <a:r>
            <a:rPr lang="en-US" dirty="0" smtClean="0"/>
            <a:t>1. Getting a Git Repository</a:t>
          </a:r>
          <a:endParaRPr lang="en-US" dirty="0"/>
        </a:p>
      </dgm:t>
    </dgm:pt>
    <dgm:pt modelId="{86EEBE19-2685-4D76-B731-4D0BB8F6F625}" type="parTrans" cxnId="{7C22282C-C319-443B-8EE5-8FB1751868EF}">
      <dgm:prSet/>
      <dgm:spPr/>
      <dgm:t>
        <a:bodyPr/>
        <a:lstStyle/>
        <a:p>
          <a:endParaRPr lang="en-US"/>
        </a:p>
      </dgm:t>
    </dgm:pt>
    <dgm:pt modelId="{DFCFBF8F-515F-473E-BED5-24DBAF09656C}" type="sibTrans" cxnId="{7C22282C-C319-443B-8EE5-8FB1751868EF}">
      <dgm:prSet/>
      <dgm:spPr/>
      <dgm:t>
        <a:bodyPr/>
        <a:lstStyle/>
        <a:p>
          <a:endParaRPr lang="en-US"/>
        </a:p>
      </dgm:t>
    </dgm:pt>
    <dgm:pt modelId="{1A005A5B-4966-445C-A115-0DE0660C727E}">
      <dgm:prSet phldrT="[Text]"/>
      <dgm:spPr/>
      <dgm:t>
        <a:bodyPr/>
        <a:lstStyle/>
        <a:p>
          <a:r>
            <a:rPr lang="en-US" dirty="0" smtClean="0"/>
            <a:t>2. Recording Changes to the Repository</a:t>
          </a:r>
          <a:endParaRPr lang="en-US" dirty="0"/>
        </a:p>
      </dgm:t>
    </dgm:pt>
    <dgm:pt modelId="{EAE62615-FC81-4D00-9175-200DDD444013}" type="parTrans" cxnId="{29907DC2-8101-4819-9741-1AE2BB2FE926}">
      <dgm:prSet/>
      <dgm:spPr/>
      <dgm:t>
        <a:bodyPr/>
        <a:lstStyle/>
        <a:p>
          <a:endParaRPr lang="en-US"/>
        </a:p>
      </dgm:t>
    </dgm:pt>
    <dgm:pt modelId="{9CEC12ED-2899-4F23-A4CF-5723D5E13512}" type="sibTrans" cxnId="{29907DC2-8101-4819-9741-1AE2BB2FE926}">
      <dgm:prSet/>
      <dgm:spPr/>
      <dgm:t>
        <a:bodyPr/>
        <a:lstStyle/>
        <a:p>
          <a:endParaRPr lang="en-US"/>
        </a:p>
      </dgm:t>
    </dgm:pt>
    <dgm:pt modelId="{F18FEA1C-2744-4B71-B922-9A5518481601}">
      <dgm:prSet phldrT="[Text]"/>
      <dgm:spPr/>
      <dgm:t>
        <a:bodyPr/>
        <a:lstStyle/>
        <a:p>
          <a:r>
            <a:rPr lang="en-US" dirty="0" smtClean="0"/>
            <a:t>3. Viewing the Commit History</a:t>
          </a:r>
          <a:endParaRPr lang="en-US" dirty="0"/>
        </a:p>
      </dgm:t>
    </dgm:pt>
    <dgm:pt modelId="{4D6C8A95-B821-4D78-A0E7-B7696550005E}" type="parTrans" cxnId="{E1409CB7-07B8-400F-A262-33FE6AA7C38D}">
      <dgm:prSet/>
      <dgm:spPr/>
      <dgm:t>
        <a:bodyPr/>
        <a:lstStyle/>
        <a:p>
          <a:endParaRPr lang="en-US"/>
        </a:p>
      </dgm:t>
    </dgm:pt>
    <dgm:pt modelId="{3EB2E5C7-C4BC-47DF-98BD-C04A066BAE74}" type="sibTrans" cxnId="{E1409CB7-07B8-400F-A262-33FE6AA7C38D}">
      <dgm:prSet/>
      <dgm:spPr/>
      <dgm:t>
        <a:bodyPr/>
        <a:lstStyle/>
        <a:p>
          <a:endParaRPr lang="en-US"/>
        </a:p>
      </dgm:t>
    </dgm:pt>
    <dgm:pt modelId="{F20D3616-E8DF-4400-B233-98AB6FA6DFD9}">
      <dgm:prSet phldrT="[Text]"/>
      <dgm:spPr/>
      <dgm:t>
        <a:bodyPr/>
        <a:lstStyle/>
        <a:p>
          <a:r>
            <a:rPr lang="en-US" dirty="0" smtClean="0"/>
            <a:t>5. Working with Remotes</a:t>
          </a:r>
          <a:endParaRPr lang="en-US" dirty="0"/>
        </a:p>
      </dgm:t>
    </dgm:pt>
    <dgm:pt modelId="{96149CEC-143A-47F0-B5E3-ECA8605E3A61}" type="parTrans" cxnId="{E97E06DC-883B-4041-A9DA-C97012EC6EF1}">
      <dgm:prSet/>
      <dgm:spPr/>
      <dgm:t>
        <a:bodyPr/>
        <a:lstStyle/>
        <a:p>
          <a:endParaRPr lang="en-US"/>
        </a:p>
      </dgm:t>
    </dgm:pt>
    <dgm:pt modelId="{0F11353C-9525-41B5-84B7-232EF69B659B}" type="sibTrans" cxnId="{E97E06DC-883B-4041-A9DA-C97012EC6EF1}">
      <dgm:prSet/>
      <dgm:spPr/>
      <dgm:t>
        <a:bodyPr/>
        <a:lstStyle/>
        <a:p>
          <a:endParaRPr lang="en-US"/>
        </a:p>
      </dgm:t>
    </dgm:pt>
    <dgm:pt modelId="{CDF22589-4D18-4862-A987-DB9679081943}">
      <dgm:prSet phldrT="[Text]"/>
      <dgm:spPr/>
      <dgm:t>
        <a:bodyPr/>
        <a:lstStyle/>
        <a:p>
          <a:r>
            <a:rPr lang="en-US" dirty="0" smtClean="0"/>
            <a:t>6. Tagging</a:t>
          </a:r>
          <a:endParaRPr lang="en-US" dirty="0"/>
        </a:p>
      </dgm:t>
    </dgm:pt>
    <dgm:pt modelId="{AF9D4191-2548-45C3-BD51-9EECD9D87B6E}" type="parTrans" cxnId="{79DFB583-387E-451A-948E-982A969CB34B}">
      <dgm:prSet/>
      <dgm:spPr/>
      <dgm:t>
        <a:bodyPr/>
        <a:lstStyle/>
        <a:p>
          <a:endParaRPr lang="en-US"/>
        </a:p>
      </dgm:t>
    </dgm:pt>
    <dgm:pt modelId="{DE117C16-C0DA-4064-9837-AF4AD4023D73}" type="sibTrans" cxnId="{79DFB583-387E-451A-948E-982A969CB34B}">
      <dgm:prSet/>
      <dgm:spPr/>
      <dgm:t>
        <a:bodyPr/>
        <a:lstStyle/>
        <a:p>
          <a:endParaRPr lang="en-US"/>
        </a:p>
      </dgm:t>
    </dgm:pt>
    <dgm:pt modelId="{37E5D5A2-DB32-475C-ADAC-301595DD0184}">
      <dgm:prSet phldrT="[Text]"/>
      <dgm:spPr/>
      <dgm:t>
        <a:bodyPr/>
        <a:lstStyle/>
        <a:p>
          <a:r>
            <a:rPr lang="en-US" dirty="0" smtClean="0"/>
            <a:t>7. Git Aliases</a:t>
          </a:r>
          <a:endParaRPr lang="en-US" dirty="0"/>
        </a:p>
      </dgm:t>
    </dgm:pt>
    <dgm:pt modelId="{1D5F70F4-8073-44DF-BBA6-F7F6C44F86B7}" type="parTrans" cxnId="{530FCC9A-2006-4A24-A701-5E15C9A08580}">
      <dgm:prSet/>
      <dgm:spPr/>
      <dgm:t>
        <a:bodyPr/>
        <a:lstStyle/>
        <a:p>
          <a:endParaRPr lang="en-US"/>
        </a:p>
      </dgm:t>
    </dgm:pt>
    <dgm:pt modelId="{2C360197-8AE3-4FA5-8428-7ABD2C37F2DD}" type="sibTrans" cxnId="{530FCC9A-2006-4A24-A701-5E15C9A08580}">
      <dgm:prSet/>
      <dgm:spPr/>
      <dgm:t>
        <a:bodyPr/>
        <a:lstStyle/>
        <a:p>
          <a:endParaRPr lang="en-US"/>
        </a:p>
      </dgm:t>
    </dgm:pt>
    <dgm:pt modelId="{B245A3D9-6564-46D5-B67B-7A530B38D389}">
      <dgm:prSet phldrT="[Text]"/>
      <dgm:spPr/>
      <dgm:t>
        <a:bodyPr/>
        <a:lstStyle/>
        <a:p>
          <a:r>
            <a:rPr lang="en-US" dirty="0" smtClean="0"/>
            <a:t>4. Undoing Things</a:t>
          </a:r>
          <a:endParaRPr lang="en-US" dirty="0"/>
        </a:p>
      </dgm:t>
    </dgm:pt>
    <dgm:pt modelId="{B914728F-A5EE-4DB1-B0FE-733B306542D8}" type="sibTrans" cxnId="{DF7E5732-BB01-424D-8917-62C216206CC9}">
      <dgm:prSet/>
      <dgm:spPr/>
      <dgm:t>
        <a:bodyPr/>
        <a:lstStyle/>
        <a:p>
          <a:endParaRPr lang="en-US"/>
        </a:p>
      </dgm:t>
    </dgm:pt>
    <dgm:pt modelId="{BE3AF1A8-1390-41C4-A6F4-64D43F6D305B}" type="parTrans" cxnId="{DF7E5732-BB01-424D-8917-62C216206CC9}">
      <dgm:prSet/>
      <dgm:spPr/>
      <dgm:t>
        <a:bodyPr/>
        <a:lstStyle/>
        <a:p>
          <a:endParaRPr lang="en-US"/>
        </a:p>
      </dgm:t>
    </dgm:pt>
    <dgm:pt modelId="{FEB2820F-BAAE-4580-8C8F-F539676547EE}" type="pres">
      <dgm:prSet presAssocID="{9E088CEF-B500-42AA-B803-5522E019AB27}" presName="linear" presStyleCnt="0">
        <dgm:presLayoutVars>
          <dgm:dir/>
          <dgm:animLvl val="lvl"/>
          <dgm:resizeHandles val="exact"/>
        </dgm:presLayoutVars>
      </dgm:prSet>
      <dgm:spPr/>
      <dgm:t>
        <a:bodyPr/>
        <a:lstStyle/>
        <a:p>
          <a:endParaRPr lang="en-US"/>
        </a:p>
      </dgm:t>
    </dgm:pt>
    <dgm:pt modelId="{616806CC-55FA-4E9D-9671-63989A807CE9}" type="pres">
      <dgm:prSet presAssocID="{2BBF26C6-9922-4286-8AF9-A29A3DBAA984}" presName="parentLin" presStyleCnt="0"/>
      <dgm:spPr/>
    </dgm:pt>
    <dgm:pt modelId="{E84E3062-25F9-411B-9766-5E057201373A}" type="pres">
      <dgm:prSet presAssocID="{2BBF26C6-9922-4286-8AF9-A29A3DBAA984}" presName="parentLeftMargin" presStyleLbl="node1" presStyleIdx="0" presStyleCnt="7"/>
      <dgm:spPr/>
      <dgm:t>
        <a:bodyPr/>
        <a:lstStyle/>
        <a:p>
          <a:endParaRPr lang="en-US"/>
        </a:p>
      </dgm:t>
    </dgm:pt>
    <dgm:pt modelId="{1B5A09F9-6B03-40ED-BEC3-963781784388}" type="pres">
      <dgm:prSet presAssocID="{2BBF26C6-9922-4286-8AF9-A29A3DBAA984}" presName="parentText" presStyleLbl="node1" presStyleIdx="0" presStyleCnt="7">
        <dgm:presLayoutVars>
          <dgm:chMax val="0"/>
          <dgm:bulletEnabled val="1"/>
        </dgm:presLayoutVars>
      </dgm:prSet>
      <dgm:spPr/>
      <dgm:t>
        <a:bodyPr/>
        <a:lstStyle/>
        <a:p>
          <a:endParaRPr lang="en-US"/>
        </a:p>
      </dgm:t>
    </dgm:pt>
    <dgm:pt modelId="{C9A86E1E-1B2C-48DD-887B-941347562981}" type="pres">
      <dgm:prSet presAssocID="{2BBF26C6-9922-4286-8AF9-A29A3DBAA984}" presName="negativeSpace" presStyleCnt="0"/>
      <dgm:spPr/>
    </dgm:pt>
    <dgm:pt modelId="{B96067EF-912B-45FF-B1CA-ED6548DA5A00}" type="pres">
      <dgm:prSet presAssocID="{2BBF26C6-9922-4286-8AF9-A29A3DBAA984}" presName="childText" presStyleLbl="conFgAcc1" presStyleIdx="0" presStyleCnt="7">
        <dgm:presLayoutVars>
          <dgm:bulletEnabled val="1"/>
        </dgm:presLayoutVars>
      </dgm:prSet>
      <dgm:spPr/>
    </dgm:pt>
    <dgm:pt modelId="{1375412C-FBC8-4A4F-BA08-8B17F55AB705}" type="pres">
      <dgm:prSet presAssocID="{DFCFBF8F-515F-473E-BED5-24DBAF09656C}" presName="spaceBetweenRectangles" presStyleCnt="0"/>
      <dgm:spPr/>
    </dgm:pt>
    <dgm:pt modelId="{463A1F9E-522E-4220-90C3-D149AE8B1F3D}" type="pres">
      <dgm:prSet presAssocID="{1A005A5B-4966-445C-A115-0DE0660C727E}" presName="parentLin" presStyleCnt="0"/>
      <dgm:spPr/>
    </dgm:pt>
    <dgm:pt modelId="{FEF06E94-A9DC-4A2A-8C3F-E064F5CFBA15}" type="pres">
      <dgm:prSet presAssocID="{1A005A5B-4966-445C-A115-0DE0660C727E}" presName="parentLeftMargin" presStyleLbl="node1" presStyleIdx="0" presStyleCnt="7"/>
      <dgm:spPr/>
      <dgm:t>
        <a:bodyPr/>
        <a:lstStyle/>
        <a:p>
          <a:endParaRPr lang="en-US"/>
        </a:p>
      </dgm:t>
    </dgm:pt>
    <dgm:pt modelId="{52A24481-0CB4-4CA2-9721-1FD88A620C13}" type="pres">
      <dgm:prSet presAssocID="{1A005A5B-4966-445C-A115-0DE0660C727E}" presName="parentText" presStyleLbl="node1" presStyleIdx="1" presStyleCnt="7">
        <dgm:presLayoutVars>
          <dgm:chMax val="0"/>
          <dgm:bulletEnabled val="1"/>
        </dgm:presLayoutVars>
      </dgm:prSet>
      <dgm:spPr/>
      <dgm:t>
        <a:bodyPr/>
        <a:lstStyle/>
        <a:p>
          <a:endParaRPr lang="en-US"/>
        </a:p>
      </dgm:t>
    </dgm:pt>
    <dgm:pt modelId="{241198C4-1962-4C72-99B0-CFB421B2F081}" type="pres">
      <dgm:prSet presAssocID="{1A005A5B-4966-445C-A115-0DE0660C727E}" presName="negativeSpace" presStyleCnt="0"/>
      <dgm:spPr/>
    </dgm:pt>
    <dgm:pt modelId="{55ACA2CE-F966-4F08-A697-4025416F210C}" type="pres">
      <dgm:prSet presAssocID="{1A005A5B-4966-445C-A115-0DE0660C727E}" presName="childText" presStyleLbl="conFgAcc1" presStyleIdx="1" presStyleCnt="7">
        <dgm:presLayoutVars>
          <dgm:bulletEnabled val="1"/>
        </dgm:presLayoutVars>
      </dgm:prSet>
      <dgm:spPr/>
    </dgm:pt>
    <dgm:pt modelId="{E4040880-F16F-48E6-B74C-220823C7B89F}" type="pres">
      <dgm:prSet presAssocID="{9CEC12ED-2899-4F23-A4CF-5723D5E13512}" presName="spaceBetweenRectangles" presStyleCnt="0"/>
      <dgm:spPr/>
    </dgm:pt>
    <dgm:pt modelId="{01ABC1D3-21EA-4D51-8F80-380A17AE658A}" type="pres">
      <dgm:prSet presAssocID="{F18FEA1C-2744-4B71-B922-9A5518481601}" presName="parentLin" presStyleCnt="0"/>
      <dgm:spPr/>
    </dgm:pt>
    <dgm:pt modelId="{92061ED4-BB96-4DBB-8E4B-22CD06B4324D}" type="pres">
      <dgm:prSet presAssocID="{F18FEA1C-2744-4B71-B922-9A5518481601}" presName="parentLeftMargin" presStyleLbl="node1" presStyleIdx="1" presStyleCnt="7"/>
      <dgm:spPr/>
      <dgm:t>
        <a:bodyPr/>
        <a:lstStyle/>
        <a:p>
          <a:endParaRPr lang="en-US"/>
        </a:p>
      </dgm:t>
    </dgm:pt>
    <dgm:pt modelId="{F991DCCA-0029-4E65-A216-1DEA08A266A3}" type="pres">
      <dgm:prSet presAssocID="{F18FEA1C-2744-4B71-B922-9A5518481601}" presName="parentText" presStyleLbl="node1" presStyleIdx="2" presStyleCnt="7">
        <dgm:presLayoutVars>
          <dgm:chMax val="0"/>
          <dgm:bulletEnabled val="1"/>
        </dgm:presLayoutVars>
      </dgm:prSet>
      <dgm:spPr/>
      <dgm:t>
        <a:bodyPr/>
        <a:lstStyle/>
        <a:p>
          <a:endParaRPr lang="en-US"/>
        </a:p>
      </dgm:t>
    </dgm:pt>
    <dgm:pt modelId="{6B2D382A-197F-4FE2-A6AD-CBA65AA22114}" type="pres">
      <dgm:prSet presAssocID="{F18FEA1C-2744-4B71-B922-9A5518481601}" presName="negativeSpace" presStyleCnt="0"/>
      <dgm:spPr/>
    </dgm:pt>
    <dgm:pt modelId="{4A43027A-BDC5-4527-9AAB-025E57E06181}" type="pres">
      <dgm:prSet presAssocID="{F18FEA1C-2744-4B71-B922-9A5518481601}" presName="childText" presStyleLbl="conFgAcc1" presStyleIdx="2" presStyleCnt="7">
        <dgm:presLayoutVars>
          <dgm:bulletEnabled val="1"/>
        </dgm:presLayoutVars>
      </dgm:prSet>
      <dgm:spPr/>
    </dgm:pt>
    <dgm:pt modelId="{8944005A-8851-4DF5-ABA7-FB67069BDDA9}" type="pres">
      <dgm:prSet presAssocID="{3EB2E5C7-C4BC-47DF-98BD-C04A066BAE74}" presName="spaceBetweenRectangles" presStyleCnt="0"/>
      <dgm:spPr/>
    </dgm:pt>
    <dgm:pt modelId="{65745246-002C-4E4E-A9C0-9616FC29CE14}" type="pres">
      <dgm:prSet presAssocID="{B245A3D9-6564-46D5-B67B-7A530B38D389}" presName="parentLin" presStyleCnt="0"/>
      <dgm:spPr/>
    </dgm:pt>
    <dgm:pt modelId="{B066D884-F8C4-4D63-901F-AE0E4E67B663}" type="pres">
      <dgm:prSet presAssocID="{B245A3D9-6564-46D5-B67B-7A530B38D389}" presName="parentLeftMargin" presStyleLbl="node1" presStyleIdx="2" presStyleCnt="7"/>
      <dgm:spPr/>
      <dgm:t>
        <a:bodyPr/>
        <a:lstStyle/>
        <a:p>
          <a:endParaRPr lang="en-US"/>
        </a:p>
      </dgm:t>
    </dgm:pt>
    <dgm:pt modelId="{DDEA0383-01C9-41FB-A155-58044B37A9A7}" type="pres">
      <dgm:prSet presAssocID="{B245A3D9-6564-46D5-B67B-7A530B38D389}" presName="parentText" presStyleLbl="node1" presStyleIdx="3" presStyleCnt="7">
        <dgm:presLayoutVars>
          <dgm:chMax val="0"/>
          <dgm:bulletEnabled val="1"/>
        </dgm:presLayoutVars>
      </dgm:prSet>
      <dgm:spPr/>
      <dgm:t>
        <a:bodyPr/>
        <a:lstStyle/>
        <a:p>
          <a:endParaRPr lang="en-US"/>
        </a:p>
      </dgm:t>
    </dgm:pt>
    <dgm:pt modelId="{A9912381-EC7D-43EE-93A8-69EAD9975DEA}" type="pres">
      <dgm:prSet presAssocID="{B245A3D9-6564-46D5-B67B-7A530B38D389}" presName="negativeSpace" presStyleCnt="0"/>
      <dgm:spPr/>
    </dgm:pt>
    <dgm:pt modelId="{570E8EFF-7294-4BB5-8844-4F47818684DF}" type="pres">
      <dgm:prSet presAssocID="{B245A3D9-6564-46D5-B67B-7A530B38D389}" presName="childText" presStyleLbl="conFgAcc1" presStyleIdx="3" presStyleCnt="7">
        <dgm:presLayoutVars>
          <dgm:bulletEnabled val="1"/>
        </dgm:presLayoutVars>
      </dgm:prSet>
      <dgm:spPr/>
    </dgm:pt>
    <dgm:pt modelId="{1C35677F-AF01-4B3B-AA4E-76C99B98E6A1}" type="pres">
      <dgm:prSet presAssocID="{B914728F-A5EE-4DB1-B0FE-733B306542D8}" presName="spaceBetweenRectangles" presStyleCnt="0"/>
      <dgm:spPr/>
    </dgm:pt>
    <dgm:pt modelId="{51C4B55B-FE1C-4E4C-9F50-27AE33AA4BD6}" type="pres">
      <dgm:prSet presAssocID="{F20D3616-E8DF-4400-B233-98AB6FA6DFD9}" presName="parentLin" presStyleCnt="0"/>
      <dgm:spPr/>
    </dgm:pt>
    <dgm:pt modelId="{C8064695-2F5B-4DE6-91FB-AFDA454C23B3}" type="pres">
      <dgm:prSet presAssocID="{F20D3616-E8DF-4400-B233-98AB6FA6DFD9}" presName="parentLeftMargin" presStyleLbl="node1" presStyleIdx="3" presStyleCnt="7"/>
      <dgm:spPr/>
      <dgm:t>
        <a:bodyPr/>
        <a:lstStyle/>
        <a:p>
          <a:endParaRPr lang="en-US"/>
        </a:p>
      </dgm:t>
    </dgm:pt>
    <dgm:pt modelId="{F359EC41-DDB0-40DA-948F-03F6417D8AFD}" type="pres">
      <dgm:prSet presAssocID="{F20D3616-E8DF-4400-B233-98AB6FA6DFD9}" presName="parentText" presStyleLbl="node1" presStyleIdx="4" presStyleCnt="7">
        <dgm:presLayoutVars>
          <dgm:chMax val="0"/>
          <dgm:bulletEnabled val="1"/>
        </dgm:presLayoutVars>
      </dgm:prSet>
      <dgm:spPr/>
      <dgm:t>
        <a:bodyPr/>
        <a:lstStyle/>
        <a:p>
          <a:endParaRPr lang="en-US"/>
        </a:p>
      </dgm:t>
    </dgm:pt>
    <dgm:pt modelId="{AF3D38C5-79E0-499D-92B9-ECAB8FD879D1}" type="pres">
      <dgm:prSet presAssocID="{F20D3616-E8DF-4400-B233-98AB6FA6DFD9}" presName="negativeSpace" presStyleCnt="0"/>
      <dgm:spPr/>
    </dgm:pt>
    <dgm:pt modelId="{380EE2BC-6E68-4DE0-815B-5ED45E036E82}" type="pres">
      <dgm:prSet presAssocID="{F20D3616-E8DF-4400-B233-98AB6FA6DFD9}" presName="childText" presStyleLbl="conFgAcc1" presStyleIdx="4" presStyleCnt="7">
        <dgm:presLayoutVars>
          <dgm:bulletEnabled val="1"/>
        </dgm:presLayoutVars>
      </dgm:prSet>
      <dgm:spPr/>
    </dgm:pt>
    <dgm:pt modelId="{FFD61AD8-4664-49B2-8317-386AAC02FBB8}" type="pres">
      <dgm:prSet presAssocID="{0F11353C-9525-41B5-84B7-232EF69B659B}" presName="spaceBetweenRectangles" presStyleCnt="0"/>
      <dgm:spPr/>
    </dgm:pt>
    <dgm:pt modelId="{BD1CEC1B-8E07-4B1C-91E9-0081629C3FFA}" type="pres">
      <dgm:prSet presAssocID="{CDF22589-4D18-4862-A987-DB9679081943}" presName="parentLin" presStyleCnt="0"/>
      <dgm:spPr/>
    </dgm:pt>
    <dgm:pt modelId="{07530E37-B37D-4798-A8F3-052D1C7A79C2}" type="pres">
      <dgm:prSet presAssocID="{CDF22589-4D18-4862-A987-DB9679081943}" presName="parentLeftMargin" presStyleLbl="node1" presStyleIdx="4" presStyleCnt="7"/>
      <dgm:spPr/>
      <dgm:t>
        <a:bodyPr/>
        <a:lstStyle/>
        <a:p>
          <a:endParaRPr lang="en-US"/>
        </a:p>
      </dgm:t>
    </dgm:pt>
    <dgm:pt modelId="{462311DD-069E-4953-B410-4CD4A66ABE33}" type="pres">
      <dgm:prSet presAssocID="{CDF22589-4D18-4862-A987-DB9679081943}" presName="parentText" presStyleLbl="node1" presStyleIdx="5" presStyleCnt="7">
        <dgm:presLayoutVars>
          <dgm:chMax val="0"/>
          <dgm:bulletEnabled val="1"/>
        </dgm:presLayoutVars>
      </dgm:prSet>
      <dgm:spPr/>
      <dgm:t>
        <a:bodyPr/>
        <a:lstStyle/>
        <a:p>
          <a:endParaRPr lang="en-US"/>
        </a:p>
      </dgm:t>
    </dgm:pt>
    <dgm:pt modelId="{50B57F9E-3E73-4ECC-84D5-EC4F3B712A83}" type="pres">
      <dgm:prSet presAssocID="{CDF22589-4D18-4862-A987-DB9679081943}" presName="negativeSpace" presStyleCnt="0"/>
      <dgm:spPr/>
    </dgm:pt>
    <dgm:pt modelId="{2393A9DC-74CA-4928-AE2C-8F87DE4A5074}" type="pres">
      <dgm:prSet presAssocID="{CDF22589-4D18-4862-A987-DB9679081943}" presName="childText" presStyleLbl="conFgAcc1" presStyleIdx="5" presStyleCnt="7">
        <dgm:presLayoutVars>
          <dgm:bulletEnabled val="1"/>
        </dgm:presLayoutVars>
      </dgm:prSet>
      <dgm:spPr/>
    </dgm:pt>
    <dgm:pt modelId="{0C88024F-4258-4789-BE04-0EBCADFBF547}" type="pres">
      <dgm:prSet presAssocID="{DE117C16-C0DA-4064-9837-AF4AD4023D73}" presName="spaceBetweenRectangles" presStyleCnt="0"/>
      <dgm:spPr/>
    </dgm:pt>
    <dgm:pt modelId="{8639054E-8BBC-4D9F-8A8C-C9672A9B8A83}" type="pres">
      <dgm:prSet presAssocID="{37E5D5A2-DB32-475C-ADAC-301595DD0184}" presName="parentLin" presStyleCnt="0"/>
      <dgm:spPr/>
    </dgm:pt>
    <dgm:pt modelId="{685B8FC9-AE97-419B-8857-B9284DF5EDD1}" type="pres">
      <dgm:prSet presAssocID="{37E5D5A2-DB32-475C-ADAC-301595DD0184}" presName="parentLeftMargin" presStyleLbl="node1" presStyleIdx="5" presStyleCnt="7"/>
      <dgm:spPr/>
      <dgm:t>
        <a:bodyPr/>
        <a:lstStyle/>
        <a:p>
          <a:endParaRPr lang="en-US"/>
        </a:p>
      </dgm:t>
    </dgm:pt>
    <dgm:pt modelId="{CB48ECE4-8CE7-4C0E-8CDB-E53CA1E0F91B}" type="pres">
      <dgm:prSet presAssocID="{37E5D5A2-DB32-475C-ADAC-301595DD0184}" presName="parentText" presStyleLbl="node1" presStyleIdx="6" presStyleCnt="7">
        <dgm:presLayoutVars>
          <dgm:chMax val="0"/>
          <dgm:bulletEnabled val="1"/>
        </dgm:presLayoutVars>
      </dgm:prSet>
      <dgm:spPr/>
      <dgm:t>
        <a:bodyPr/>
        <a:lstStyle/>
        <a:p>
          <a:endParaRPr lang="en-US"/>
        </a:p>
      </dgm:t>
    </dgm:pt>
    <dgm:pt modelId="{00AF4794-E103-4229-9D55-F8D3656A55C8}" type="pres">
      <dgm:prSet presAssocID="{37E5D5A2-DB32-475C-ADAC-301595DD0184}" presName="negativeSpace" presStyleCnt="0"/>
      <dgm:spPr/>
    </dgm:pt>
    <dgm:pt modelId="{36BD893D-1B8E-4877-B086-62A8D5FF32F0}" type="pres">
      <dgm:prSet presAssocID="{37E5D5A2-DB32-475C-ADAC-301595DD0184}" presName="childText" presStyleLbl="conFgAcc1" presStyleIdx="6" presStyleCnt="7">
        <dgm:presLayoutVars>
          <dgm:bulletEnabled val="1"/>
        </dgm:presLayoutVars>
      </dgm:prSet>
      <dgm:spPr/>
    </dgm:pt>
  </dgm:ptLst>
  <dgm:cxnLst>
    <dgm:cxn modelId="{13922123-B372-4B3E-B0DD-29C9DD86E8A9}" type="presOf" srcId="{CDF22589-4D18-4862-A987-DB9679081943}" destId="{07530E37-B37D-4798-A8F3-052D1C7A79C2}" srcOrd="0" destOrd="0" presId="urn:microsoft.com/office/officeart/2005/8/layout/list1"/>
    <dgm:cxn modelId="{D7C1287D-CD3A-41D9-B15F-7C7D8CE5B328}" type="presOf" srcId="{CDF22589-4D18-4862-A987-DB9679081943}" destId="{462311DD-069E-4953-B410-4CD4A66ABE33}" srcOrd="1" destOrd="0" presId="urn:microsoft.com/office/officeart/2005/8/layout/list1"/>
    <dgm:cxn modelId="{214428C2-8E2E-44DD-A5D2-3BF803866E07}" type="presOf" srcId="{1A005A5B-4966-445C-A115-0DE0660C727E}" destId="{52A24481-0CB4-4CA2-9721-1FD88A620C13}" srcOrd="1" destOrd="0" presId="urn:microsoft.com/office/officeart/2005/8/layout/list1"/>
    <dgm:cxn modelId="{F62C7E21-1C08-4E82-B24C-5043F67AA89E}" type="presOf" srcId="{B245A3D9-6564-46D5-B67B-7A530B38D389}" destId="{B066D884-F8C4-4D63-901F-AE0E4E67B663}" srcOrd="0" destOrd="0" presId="urn:microsoft.com/office/officeart/2005/8/layout/list1"/>
    <dgm:cxn modelId="{79DFB583-387E-451A-948E-982A969CB34B}" srcId="{9E088CEF-B500-42AA-B803-5522E019AB27}" destId="{CDF22589-4D18-4862-A987-DB9679081943}" srcOrd="5" destOrd="0" parTransId="{AF9D4191-2548-45C3-BD51-9EECD9D87B6E}" sibTransId="{DE117C16-C0DA-4064-9837-AF4AD4023D73}"/>
    <dgm:cxn modelId="{3BD7606C-FA90-4CD8-9FDE-C9E1A8FB4A8B}" type="presOf" srcId="{F20D3616-E8DF-4400-B233-98AB6FA6DFD9}" destId="{F359EC41-DDB0-40DA-948F-03F6417D8AFD}" srcOrd="1" destOrd="0" presId="urn:microsoft.com/office/officeart/2005/8/layout/list1"/>
    <dgm:cxn modelId="{E97E06DC-883B-4041-A9DA-C97012EC6EF1}" srcId="{9E088CEF-B500-42AA-B803-5522E019AB27}" destId="{F20D3616-E8DF-4400-B233-98AB6FA6DFD9}" srcOrd="4" destOrd="0" parTransId="{96149CEC-143A-47F0-B5E3-ECA8605E3A61}" sibTransId="{0F11353C-9525-41B5-84B7-232EF69B659B}"/>
    <dgm:cxn modelId="{CF666BC2-652B-4331-B9D3-CE8F1871C1F0}" type="presOf" srcId="{37E5D5A2-DB32-475C-ADAC-301595DD0184}" destId="{685B8FC9-AE97-419B-8857-B9284DF5EDD1}" srcOrd="0" destOrd="0" presId="urn:microsoft.com/office/officeart/2005/8/layout/list1"/>
    <dgm:cxn modelId="{6DA629CE-B104-4FF8-B553-DCB7417E6630}" type="presOf" srcId="{F20D3616-E8DF-4400-B233-98AB6FA6DFD9}" destId="{C8064695-2F5B-4DE6-91FB-AFDA454C23B3}" srcOrd="0" destOrd="0" presId="urn:microsoft.com/office/officeart/2005/8/layout/list1"/>
    <dgm:cxn modelId="{F1266F94-D143-431E-965A-39B4930DF4A1}" type="presOf" srcId="{F18FEA1C-2744-4B71-B922-9A5518481601}" destId="{F991DCCA-0029-4E65-A216-1DEA08A266A3}" srcOrd="1" destOrd="0" presId="urn:microsoft.com/office/officeart/2005/8/layout/list1"/>
    <dgm:cxn modelId="{DF7E5732-BB01-424D-8917-62C216206CC9}" srcId="{9E088CEF-B500-42AA-B803-5522E019AB27}" destId="{B245A3D9-6564-46D5-B67B-7A530B38D389}" srcOrd="3" destOrd="0" parTransId="{BE3AF1A8-1390-41C4-A6F4-64D43F6D305B}" sibTransId="{B914728F-A5EE-4DB1-B0FE-733B306542D8}"/>
    <dgm:cxn modelId="{E1409CB7-07B8-400F-A262-33FE6AA7C38D}" srcId="{9E088CEF-B500-42AA-B803-5522E019AB27}" destId="{F18FEA1C-2744-4B71-B922-9A5518481601}" srcOrd="2" destOrd="0" parTransId="{4D6C8A95-B821-4D78-A0E7-B7696550005E}" sibTransId="{3EB2E5C7-C4BC-47DF-98BD-C04A066BAE74}"/>
    <dgm:cxn modelId="{7C22282C-C319-443B-8EE5-8FB1751868EF}" srcId="{9E088CEF-B500-42AA-B803-5522E019AB27}" destId="{2BBF26C6-9922-4286-8AF9-A29A3DBAA984}" srcOrd="0" destOrd="0" parTransId="{86EEBE19-2685-4D76-B731-4D0BB8F6F625}" sibTransId="{DFCFBF8F-515F-473E-BED5-24DBAF09656C}"/>
    <dgm:cxn modelId="{29907DC2-8101-4819-9741-1AE2BB2FE926}" srcId="{9E088CEF-B500-42AA-B803-5522E019AB27}" destId="{1A005A5B-4966-445C-A115-0DE0660C727E}" srcOrd="1" destOrd="0" parTransId="{EAE62615-FC81-4D00-9175-200DDD444013}" sibTransId="{9CEC12ED-2899-4F23-A4CF-5723D5E13512}"/>
    <dgm:cxn modelId="{5F764A89-5E73-4A38-861B-31CBF53FC942}" type="presOf" srcId="{1A005A5B-4966-445C-A115-0DE0660C727E}" destId="{FEF06E94-A9DC-4A2A-8C3F-E064F5CFBA15}" srcOrd="0" destOrd="0" presId="urn:microsoft.com/office/officeart/2005/8/layout/list1"/>
    <dgm:cxn modelId="{9930E6EE-714C-40A6-80CA-29347D4D59CE}" type="presOf" srcId="{F18FEA1C-2744-4B71-B922-9A5518481601}" destId="{92061ED4-BB96-4DBB-8E4B-22CD06B4324D}" srcOrd="0" destOrd="0" presId="urn:microsoft.com/office/officeart/2005/8/layout/list1"/>
    <dgm:cxn modelId="{A23EB854-18F4-4776-A539-840B12A9B281}" type="presOf" srcId="{2BBF26C6-9922-4286-8AF9-A29A3DBAA984}" destId="{E84E3062-25F9-411B-9766-5E057201373A}" srcOrd="0" destOrd="0" presId="urn:microsoft.com/office/officeart/2005/8/layout/list1"/>
    <dgm:cxn modelId="{34DCBCB7-98E5-4F41-81E0-34650556329F}" type="presOf" srcId="{9E088CEF-B500-42AA-B803-5522E019AB27}" destId="{FEB2820F-BAAE-4580-8C8F-F539676547EE}" srcOrd="0" destOrd="0" presId="urn:microsoft.com/office/officeart/2005/8/layout/list1"/>
    <dgm:cxn modelId="{2CD98BB8-0E27-4FCC-8BA5-6EBBEA051B29}" type="presOf" srcId="{2BBF26C6-9922-4286-8AF9-A29A3DBAA984}" destId="{1B5A09F9-6B03-40ED-BEC3-963781784388}" srcOrd="1" destOrd="0" presId="urn:microsoft.com/office/officeart/2005/8/layout/list1"/>
    <dgm:cxn modelId="{CEFD6E73-C59B-4CFD-9C59-72C885BF1E4A}" type="presOf" srcId="{B245A3D9-6564-46D5-B67B-7A530B38D389}" destId="{DDEA0383-01C9-41FB-A155-58044B37A9A7}" srcOrd="1" destOrd="0" presId="urn:microsoft.com/office/officeart/2005/8/layout/list1"/>
    <dgm:cxn modelId="{530FCC9A-2006-4A24-A701-5E15C9A08580}" srcId="{9E088CEF-B500-42AA-B803-5522E019AB27}" destId="{37E5D5A2-DB32-475C-ADAC-301595DD0184}" srcOrd="6" destOrd="0" parTransId="{1D5F70F4-8073-44DF-BBA6-F7F6C44F86B7}" sibTransId="{2C360197-8AE3-4FA5-8428-7ABD2C37F2DD}"/>
    <dgm:cxn modelId="{0B6C61CB-EE1B-410E-AA98-21E66059983D}" type="presOf" srcId="{37E5D5A2-DB32-475C-ADAC-301595DD0184}" destId="{CB48ECE4-8CE7-4C0E-8CDB-E53CA1E0F91B}" srcOrd="1" destOrd="0" presId="urn:microsoft.com/office/officeart/2005/8/layout/list1"/>
    <dgm:cxn modelId="{05BDFE44-6652-4901-AF3F-643FD7C76F5F}" type="presParOf" srcId="{FEB2820F-BAAE-4580-8C8F-F539676547EE}" destId="{616806CC-55FA-4E9D-9671-63989A807CE9}" srcOrd="0" destOrd="0" presId="urn:microsoft.com/office/officeart/2005/8/layout/list1"/>
    <dgm:cxn modelId="{EA019AE3-699C-42C1-912C-E587D0EFD301}" type="presParOf" srcId="{616806CC-55FA-4E9D-9671-63989A807CE9}" destId="{E84E3062-25F9-411B-9766-5E057201373A}" srcOrd="0" destOrd="0" presId="urn:microsoft.com/office/officeart/2005/8/layout/list1"/>
    <dgm:cxn modelId="{AE0293B3-5E11-4ADA-AF96-3B6FABE79364}" type="presParOf" srcId="{616806CC-55FA-4E9D-9671-63989A807CE9}" destId="{1B5A09F9-6B03-40ED-BEC3-963781784388}" srcOrd="1" destOrd="0" presId="urn:microsoft.com/office/officeart/2005/8/layout/list1"/>
    <dgm:cxn modelId="{D537C549-D039-4CFA-871E-E0013EA1ECA7}" type="presParOf" srcId="{FEB2820F-BAAE-4580-8C8F-F539676547EE}" destId="{C9A86E1E-1B2C-48DD-887B-941347562981}" srcOrd="1" destOrd="0" presId="urn:microsoft.com/office/officeart/2005/8/layout/list1"/>
    <dgm:cxn modelId="{F5A96B8F-61E2-456D-94AE-615B4DA1B670}" type="presParOf" srcId="{FEB2820F-BAAE-4580-8C8F-F539676547EE}" destId="{B96067EF-912B-45FF-B1CA-ED6548DA5A00}" srcOrd="2" destOrd="0" presId="urn:microsoft.com/office/officeart/2005/8/layout/list1"/>
    <dgm:cxn modelId="{F57AF617-5308-4DF2-937B-A9661405A405}" type="presParOf" srcId="{FEB2820F-BAAE-4580-8C8F-F539676547EE}" destId="{1375412C-FBC8-4A4F-BA08-8B17F55AB705}" srcOrd="3" destOrd="0" presId="urn:microsoft.com/office/officeart/2005/8/layout/list1"/>
    <dgm:cxn modelId="{07C065BF-B396-4231-A3D6-C4742BBBB5FE}" type="presParOf" srcId="{FEB2820F-BAAE-4580-8C8F-F539676547EE}" destId="{463A1F9E-522E-4220-90C3-D149AE8B1F3D}" srcOrd="4" destOrd="0" presId="urn:microsoft.com/office/officeart/2005/8/layout/list1"/>
    <dgm:cxn modelId="{CC028E9A-0A65-4B1D-B978-019998E7DF02}" type="presParOf" srcId="{463A1F9E-522E-4220-90C3-D149AE8B1F3D}" destId="{FEF06E94-A9DC-4A2A-8C3F-E064F5CFBA15}" srcOrd="0" destOrd="0" presId="urn:microsoft.com/office/officeart/2005/8/layout/list1"/>
    <dgm:cxn modelId="{171154F5-DE0F-4B67-A654-063C09917CAC}" type="presParOf" srcId="{463A1F9E-522E-4220-90C3-D149AE8B1F3D}" destId="{52A24481-0CB4-4CA2-9721-1FD88A620C13}" srcOrd="1" destOrd="0" presId="urn:microsoft.com/office/officeart/2005/8/layout/list1"/>
    <dgm:cxn modelId="{6C43267B-848C-4169-8E14-71E2FDF26CD9}" type="presParOf" srcId="{FEB2820F-BAAE-4580-8C8F-F539676547EE}" destId="{241198C4-1962-4C72-99B0-CFB421B2F081}" srcOrd="5" destOrd="0" presId="urn:microsoft.com/office/officeart/2005/8/layout/list1"/>
    <dgm:cxn modelId="{0A78AAE9-004D-4920-88DD-8461FFEA331D}" type="presParOf" srcId="{FEB2820F-BAAE-4580-8C8F-F539676547EE}" destId="{55ACA2CE-F966-4F08-A697-4025416F210C}" srcOrd="6" destOrd="0" presId="urn:microsoft.com/office/officeart/2005/8/layout/list1"/>
    <dgm:cxn modelId="{91466DC7-97A7-4EF3-8522-5BDE7558E16C}" type="presParOf" srcId="{FEB2820F-BAAE-4580-8C8F-F539676547EE}" destId="{E4040880-F16F-48E6-B74C-220823C7B89F}" srcOrd="7" destOrd="0" presId="urn:microsoft.com/office/officeart/2005/8/layout/list1"/>
    <dgm:cxn modelId="{C6D0DA59-FCE5-477D-B780-A2E24CA3FAC2}" type="presParOf" srcId="{FEB2820F-BAAE-4580-8C8F-F539676547EE}" destId="{01ABC1D3-21EA-4D51-8F80-380A17AE658A}" srcOrd="8" destOrd="0" presId="urn:microsoft.com/office/officeart/2005/8/layout/list1"/>
    <dgm:cxn modelId="{85061CB6-E839-407B-8148-330972BE6781}" type="presParOf" srcId="{01ABC1D3-21EA-4D51-8F80-380A17AE658A}" destId="{92061ED4-BB96-4DBB-8E4B-22CD06B4324D}" srcOrd="0" destOrd="0" presId="urn:microsoft.com/office/officeart/2005/8/layout/list1"/>
    <dgm:cxn modelId="{0801A87A-5D91-4651-8847-1265D18601DB}" type="presParOf" srcId="{01ABC1D3-21EA-4D51-8F80-380A17AE658A}" destId="{F991DCCA-0029-4E65-A216-1DEA08A266A3}" srcOrd="1" destOrd="0" presId="urn:microsoft.com/office/officeart/2005/8/layout/list1"/>
    <dgm:cxn modelId="{D26C652A-90B3-491B-8590-3F5D741E647C}" type="presParOf" srcId="{FEB2820F-BAAE-4580-8C8F-F539676547EE}" destId="{6B2D382A-197F-4FE2-A6AD-CBA65AA22114}" srcOrd="9" destOrd="0" presId="urn:microsoft.com/office/officeart/2005/8/layout/list1"/>
    <dgm:cxn modelId="{AE4B7C3D-BB89-48AE-8695-DD355D715D75}" type="presParOf" srcId="{FEB2820F-BAAE-4580-8C8F-F539676547EE}" destId="{4A43027A-BDC5-4527-9AAB-025E57E06181}" srcOrd="10" destOrd="0" presId="urn:microsoft.com/office/officeart/2005/8/layout/list1"/>
    <dgm:cxn modelId="{18804F7A-647A-43A8-AACE-A527579F3F1B}" type="presParOf" srcId="{FEB2820F-BAAE-4580-8C8F-F539676547EE}" destId="{8944005A-8851-4DF5-ABA7-FB67069BDDA9}" srcOrd="11" destOrd="0" presId="urn:microsoft.com/office/officeart/2005/8/layout/list1"/>
    <dgm:cxn modelId="{15CDA905-937B-433F-990E-80A0A983BA63}" type="presParOf" srcId="{FEB2820F-BAAE-4580-8C8F-F539676547EE}" destId="{65745246-002C-4E4E-A9C0-9616FC29CE14}" srcOrd="12" destOrd="0" presId="urn:microsoft.com/office/officeart/2005/8/layout/list1"/>
    <dgm:cxn modelId="{E9720863-20A9-4CC2-B6D1-3E7A84A0ABD2}" type="presParOf" srcId="{65745246-002C-4E4E-A9C0-9616FC29CE14}" destId="{B066D884-F8C4-4D63-901F-AE0E4E67B663}" srcOrd="0" destOrd="0" presId="urn:microsoft.com/office/officeart/2005/8/layout/list1"/>
    <dgm:cxn modelId="{6C5CBC2C-1CE6-44C7-8E1B-51FFFC39037D}" type="presParOf" srcId="{65745246-002C-4E4E-A9C0-9616FC29CE14}" destId="{DDEA0383-01C9-41FB-A155-58044B37A9A7}" srcOrd="1" destOrd="0" presId="urn:microsoft.com/office/officeart/2005/8/layout/list1"/>
    <dgm:cxn modelId="{232623A6-38E7-408E-9141-36AFB2C4D08F}" type="presParOf" srcId="{FEB2820F-BAAE-4580-8C8F-F539676547EE}" destId="{A9912381-EC7D-43EE-93A8-69EAD9975DEA}" srcOrd="13" destOrd="0" presId="urn:microsoft.com/office/officeart/2005/8/layout/list1"/>
    <dgm:cxn modelId="{45E54E01-D01D-4D2C-97B0-EEFEE2E2059A}" type="presParOf" srcId="{FEB2820F-BAAE-4580-8C8F-F539676547EE}" destId="{570E8EFF-7294-4BB5-8844-4F47818684DF}" srcOrd="14" destOrd="0" presId="urn:microsoft.com/office/officeart/2005/8/layout/list1"/>
    <dgm:cxn modelId="{86E4E2BC-EF96-4B39-A208-84E29A25ADA8}" type="presParOf" srcId="{FEB2820F-BAAE-4580-8C8F-F539676547EE}" destId="{1C35677F-AF01-4B3B-AA4E-76C99B98E6A1}" srcOrd="15" destOrd="0" presId="urn:microsoft.com/office/officeart/2005/8/layout/list1"/>
    <dgm:cxn modelId="{39C940FC-5709-43EB-B957-E85437A82C79}" type="presParOf" srcId="{FEB2820F-BAAE-4580-8C8F-F539676547EE}" destId="{51C4B55B-FE1C-4E4C-9F50-27AE33AA4BD6}" srcOrd="16" destOrd="0" presId="urn:microsoft.com/office/officeart/2005/8/layout/list1"/>
    <dgm:cxn modelId="{572D4C6A-536D-4B64-9033-DEF6156AD910}" type="presParOf" srcId="{51C4B55B-FE1C-4E4C-9F50-27AE33AA4BD6}" destId="{C8064695-2F5B-4DE6-91FB-AFDA454C23B3}" srcOrd="0" destOrd="0" presId="urn:microsoft.com/office/officeart/2005/8/layout/list1"/>
    <dgm:cxn modelId="{682E473E-4DF0-4155-B954-B87E193CDCCF}" type="presParOf" srcId="{51C4B55B-FE1C-4E4C-9F50-27AE33AA4BD6}" destId="{F359EC41-DDB0-40DA-948F-03F6417D8AFD}" srcOrd="1" destOrd="0" presId="urn:microsoft.com/office/officeart/2005/8/layout/list1"/>
    <dgm:cxn modelId="{803707E9-07EA-4923-A946-15E2835C45AE}" type="presParOf" srcId="{FEB2820F-BAAE-4580-8C8F-F539676547EE}" destId="{AF3D38C5-79E0-499D-92B9-ECAB8FD879D1}" srcOrd="17" destOrd="0" presId="urn:microsoft.com/office/officeart/2005/8/layout/list1"/>
    <dgm:cxn modelId="{2DA37BEA-8406-4B19-B9A4-5393C93D5242}" type="presParOf" srcId="{FEB2820F-BAAE-4580-8C8F-F539676547EE}" destId="{380EE2BC-6E68-4DE0-815B-5ED45E036E82}" srcOrd="18" destOrd="0" presId="urn:microsoft.com/office/officeart/2005/8/layout/list1"/>
    <dgm:cxn modelId="{B2870CAE-F8E3-4EFC-870E-B8A2DFD92B29}" type="presParOf" srcId="{FEB2820F-BAAE-4580-8C8F-F539676547EE}" destId="{FFD61AD8-4664-49B2-8317-386AAC02FBB8}" srcOrd="19" destOrd="0" presId="urn:microsoft.com/office/officeart/2005/8/layout/list1"/>
    <dgm:cxn modelId="{15AAB7E9-91C5-4709-8CC7-61D6D8628F19}" type="presParOf" srcId="{FEB2820F-BAAE-4580-8C8F-F539676547EE}" destId="{BD1CEC1B-8E07-4B1C-91E9-0081629C3FFA}" srcOrd="20" destOrd="0" presId="urn:microsoft.com/office/officeart/2005/8/layout/list1"/>
    <dgm:cxn modelId="{F7370194-76CF-4930-A51F-3F4EFDDF891E}" type="presParOf" srcId="{BD1CEC1B-8E07-4B1C-91E9-0081629C3FFA}" destId="{07530E37-B37D-4798-A8F3-052D1C7A79C2}" srcOrd="0" destOrd="0" presId="urn:microsoft.com/office/officeart/2005/8/layout/list1"/>
    <dgm:cxn modelId="{04393763-1F3F-4358-AB82-BF2A6AF501D0}" type="presParOf" srcId="{BD1CEC1B-8E07-4B1C-91E9-0081629C3FFA}" destId="{462311DD-069E-4953-B410-4CD4A66ABE33}" srcOrd="1" destOrd="0" presId="urn:microsoft.com/office/officeart/2005/8/layout/list1"/>
    <dgm:cxn modelId="{06C90D3F-E45B-4268-BF21-F5CF7C0126DB}" type="presParOf" srcId="{FEB2820F-BAAE-4580-8C8F-F539676547EE}" destId="{50B57F9E-3E73-4ECC-84D5-EC4F3B712A83}" srcOrd="21" destOrd="0" presId="urn:microsoft.com/office/officeart/2005/8/layout/list1"/>
    <dgm:cxn modelId="{32DCCECC-A3D4-40CE-B5CD-DD90B8CA5C3E}" type="presParOf" srcId="{FEB2820F-BAAE-4580-8C8F-F539676547EE}" destId="{2393A9DC-74CA-4928-AE2C-8F87DE4A5074}" srcOrd="22" destOrd="0" presId="urn:microsoft.com/office/officeart/2005/8/layout/list1"/>
    <dgm:cxn modelId="{6DA104A5-A2A0-4A3D-8CE9-97CD1CF473DA}" type="presParOf" srcId="{FEB2820F-BAAE-4580-8C8F-F539676547EE}" destId="{0C88024F-4258-4789-BE04-0EBCADFBF547}" srcOrd="23" destOrd="0" presId="urn:microsoft.com/office/officeart/2005/8/layout/list1"/>
    <dgm:cxn modelId="{D9C98B7C-2168-4873-877B-5A489632BB8A}" type="presParOf" srcId="{FEB2820F-BAAE-4580-8C8F-F539676547EE}" destId="{8639054E-8BBC-4D9F-8A8C-C9672A9B8A83}" srcOrd="24" destOrd="0" presId="urn:microsoft.com/office/officeart/2005/8/layout/list1"/>
    <dgm:cxn modelId="{7DDA5AFB-9B61-4694-9C61-FA3EA1C143C4}" type="presParOf" srcId="{8639054E-8BBC-4D9F-8A8C-C9672A9B8A83}" destId="{685B8FC9-AE97-419B-8857-B9284DF5EDD1}" srcOrd="0" destOrd="0" presId="urn:microsoft.com/office/officeart/2005/8/layout/list1"/>
    <dgm:cxn modelId="{1051FED0-CEE7-489F-BC21-58D9A6BB2E4B}" type="presParOf" srcId="{8639054E-8BBC-4D9F-8A8C-C9672A9B8A83}" destId="{CB48ECE4-8CE7-4C0E-8CDB-E53CA1E0F91B}" srcOrd="1" destOrd="0" presId="urn:microsoft.com/office/officeart/2005/8/layout/list1"/>
    <dgm:cxn modelId="{81B35473-0B7E-46D2-A141-5CAD3EFBD4CF}" type="presParOf" srcId="{FEB2820F-BAAE-4580-8C8F-F539676547EE}" destId="{00AF4794-E103-4229-9D55-F8D3656A55C8}" srcOrd="25" destOrd="0" presId="urn:microsoft.com/office/officeart/2005/8/layout/list1"/>
    <dgm:cxn modelId="{3A69CBC5-8BE0-46AB-BA8D-43FCFA6FA820}" type="presParOf" srcId="{FEB2820F-BAAE-4580-8C8F-F539676547EE}" destId="{36BD893D-1B8E-4877-B086-62A8D5FF32F0}"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067EF-912B-45FF-B1CA-ED6548DA5A00}">
      <dsp:nvSpPr>
        <dsp:cNvPr id="0" name=""/>
        <dsp:cNvSpPr/>
      </dsp:nvSpPr>
      <dsp:spPr>
        <a:xfrm>
          <a:off x="0" y="26098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5A09F9-6B03-40ED-BEC3-963781784388}">
      <dsp:nvSpPr>
        <dsp:cNvPr id="0" name=""/>
        <dsp:cNvSpPr/>
      </dsp:nvSpPr>
      <dsp:spPr>
        <a:xfrm>
          <a:off x="447357" y="6910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1. Getting a Git Repository</a:t>
          </a:r>
          <a:endParaRPr lang="en-US" sz="1300" kern="1200" dirty="0"/>
        </a:p>
      </dsp:txBody>
      <dsp:txXfrm>
        <a:off x="466091" y="87834"/>
        <a:ext cx="6225537" cy="346292"/>
      </dsp:txXfrm>
    </dsp:sp>
    <dsp:sp modelId="{55ACA2CE-F966-4F08-A697-4025416F210C}">
      <dsp:nvSpPr>
        <dsp:cNvPr id="0" name=""/>
        <dsp:cNvSpPr/>
      </dsp:nvSpPr>
      <dsp:spPr>
        <a:xfrm>
          <a:off x="0" y="850660"/>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24481-0CB4-4CA2-9721-1FD88A620C13}">
      <dsp:nvSpPr>
        <dsp:cNvPr id="0" name=""/>
        <dsp:cNvSpPr/>
      </dsp:nvSpPr>
      <dsp:spPr>
        <a:xfrm>
          <a:off x="447357" y="658780"/>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2. Recording Changes to the Repository</a:t>
          </a:r>
          <a:endParaRPr lang="en-US" sz="1300" kern="1200" dirty="0"/>
        </a:p>
      </dsp:txBody>
      <dsp:txXfrm>
        <a:off x="466091" y="677514"/>
        <a:ext cx="6225537" cy="346292"/>
      </dsp:txXfrm>
    </dsp:sp>
    <dsp:sp modelId="{4A43027A-BDC5-4527-9AAB-025E57E06181}">
      <dsp:nvSpPr>
        <dsp:cNvPr id="0" name=""/>
        <dsp:cNvSpPr/>
      </dsp:nvSpPr>
      <dsp:spPr>
        <a:xfrm>
          <a:off x="0" y="144034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1DCCA-0029-4E65-A216-1DEA08A266A3}">
      <dsp:nvSpPr>
        <dsp:cNvPr id="0" name=""/>
        <dsp:cNvSpPr/>
      </dsp:nvSpPr>
      <dsp:spPr>
        <a:xfrm>
          <a:off x="447357" y="124846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3. Viewing the Commit History</a:t>
          </a:r>
          <a:endParaRPr lang="en-US" sz="1300" kern="1200" dirty="0"/>
        </a:p>
      </dsp:txBody>
      <dsp:txXfrm>
        <a:off x="466091" y="1267195"/>
        <a:ext cx="6225537" cy="346292"/>
      </dsp:txXfrm>
    </dsp:sp>
    <dsp:sp modelId="{570E8EFF-7294-4BB5-8844-4F47818684DF}">
      <dsp:nvSpPr>
        <dsp:cNvPr id="0" name=""/>
        <dsp:cNvSpPr/>
      </dsp:nvSpPr>
      <dsp:spPr>
        <a:xfrm>
          <a:off x="0" y="203002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EA0383-01C9-41FB-A155-58044B37A9A7}">
      <dsp:nvSpPr>
        <dsp:cNvPr id="0" name=""/>
        <dsp:cNvSpPr/>
      </dsp:nvSpPr>
      <dsp:spPr>
        <a:xfrm>
          <a:off x="447357" y="183814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4. Undoing Things</a:t>
          </a:r>
          <a:endParaRPr lang="en-US" sz="1300" kern="1200" dirty="0"/>
        </a:p>
      </dsp:txBody>
      <dsp:txXfrm>
        <a:off x="466091" y="1856875"/>
        <a:ext cx="6225537" cy="346292"/>
      </dsp:txXfrm>
    </dsp:sp>
    <dsp:sp modelId="{380EE2BC-6E68-4DE0-815B-5ED45E036E82}">
      <dsp:nvSpPr>
        <dsp:cNvPr id="0" name=""/>
        <dsp:cNvSpPr/>
      </dsp:nvSpPr>
      <dsp:spPr>
        <a:xfrm>
          <a:off x="0" y="261970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59EC41-DDB0-40DA-948F-03F6417D8AFD}">
      <dsp:nvSpPr>
        <dsp:cNvPr id="0" name=""/>
        <dsp:cNvSpPr/>
      </dsp:nvSpPr>
      <dsp:spPr>
        <a:xfrm>
          <a:off x="447357" y="242782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5. Working with Remotes</a:t>
          </a:r>
          <a:endParaRPr lang="en-US" sz="1300" kern="1200" dirty="0"/>
        </a:p>
      </dsp:txBody>
      <dsp:txXfrm>
        <a:off x="466091" y="2446555"/>
        <a:ext cx="6225537" cy="346292"/>
      </dsp:txXfrm>
    </dsp:sp>
    <dsp:sp modelId="{2393A9DC-74CA-4928-AE2C-8F87DE4A5074}">
      <dsp:nvSpPr>
        <dsp:cNvPr id="0" name=""/>
        <dsp:cNvSpPr/>
      </dsp:nvSpPr>
      <dsp:spPr>
        <a:xfrm>
          <a:off x="0" y="320938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11DD-069E-4953-B410-4CD4A66ABE33}">
      <dsp:nvSpPr>
        <dsp:cNvPr id="0" name=""/>
        <dsp:cNvSpPr/>
      </dsp:nvSpPr>
      <dsp:spPr>
        <a:xfrm>
          <a:off x="447357" y="301750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6. Tagging</a:t>
          </a:r>
          <a:endParaRPr lang="en-US" sz="1300" kern="1200" dirty="0"/>
        </a:p>
      </dsp:txBody>
      <dsp:txXfrm>
        <a:off x="466091" y="3036235"/>
        <a:ext cx="6225537" cy="346292"/>
      </dsp:txXfrm>
    </dsp:sp>
    <dsp:sp modelId="{36BD893D-1B8E-4877-B086-62A8D5FF32F0}">
      <dsp:nvSpPr>
        <dsp:cNvPr id="0" name=""/>
        <dsp:cNvSpPr/>
      </dsp:nvSpPr>
      <dsp:spPr>
        <a:xfrm>
          <a:off x="0" y="3799061"/>
          <a:ext cx="8947150"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8ECE4-8CE7-4C0E-8CDB-E53CA1E0F91B}">
      <dsp:nvSpPr>
        <dsp:cNvPr id="0" name=""/>
        <dsp:cNvSpPr/>
      </dsp:nvSpPr>
      <dsp:spPr>
        <a:xfrm>
          <a:off x="447357" y="3607181"/>
          <a:ext cx="6263005"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577850">
            <a:lnSpc>
              <a:spcPct val="90000"/>
            </a:lnSpc>
            <a:spcBef>
              <a:spcPct val="0"/>
            </a:spcBef>
            <a:spcAft>
              <a:spcPct val="35000"/>
            </a:spcAft>
          </a:pPr>
          <a:r>
            <a:rPr lang="en-US" sz="1300" kern="1200" dirty="0" smtClean="0"/>
            <a:t>7. Git Aliases</a:t>
          </a:r>
          <a:endParaRPr lang="en-US" sz="1300" kern="1200" dirty="0"/>
        </a:p>
      </dsp:txBody>
      <dsp:txXfrm>
        <a:off x="466091" y="3625915"/>
        <a:ext cx="622553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BC3D-716D-4865-B945-C9EC6536E5BA}"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E98-3C89-459D-9266-EE5908BAB094}" type="slidenum">
              <a:rPr lang="en-US" smtClean="0"/>
              <a:t>‹#›</a:t>
            </a:fld>
            <a:endParaRPr lang="en-US"/>
          </a:p>
        </p:txBody>
      </p:sp>
    </p:spTree>
    <p:extLst>
      <p:ext uri="{BB962C8B-B14F-4D97-AF65-F5344CB8AC3E}">
        <p14:creationId xmlns:p14="http://schemas.microsoft.com/office/powerpoint/2010/main" val="37103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3EE98-3C89-459D-9266-EE5908BAB094}" type="slidenum">
              <a:rPr lang="en-US" smtClean="0"/>
              <a:t>1</a:t>
            </a:fld>
            <a:endParaRPr lang="en-US"/>
          </a:p>
        </p:txBody>
      </p:sp>
    </p:spTree>
    <p:extLst>
      <p:ext uri="{BB962C8B-B14F-4D97-AF65-F5344CB8AC3E}">
        <p14:creationId xmlns:p14="http://schemas.microsoft.com/office/powerpoint/2010/main" val="1498038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anything that is still </a:t>
            </a:r>
            <a:r>
              <a:rPr lang="en-US" dirty="0" err="1" smtClean="0"/>
              <a:t>unstaged</a:t>
            </a:r>
            <a:r>
              <a:rPr lang="en-US" dirty="0" smtClean="0"/>
              <a:t> – any files you have created or modified that you haven’t run </a:t>
            </a:r>
            <a:r>
              <a:rPr lang="en-US" dirty="0" err="1" smtClean="0"/>
              <a:t>git</a:t>
            </a:r>
            <a:r>
              <a:rPr lang="en-US" dirty="0" smtClean="0"/>
              <a:t> add on since you edited them – won’t go into this commit.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12</a:t>
            </a:fld>
            <a:endParaRPr lang="en-US"/>
          </a:p>
        </p:txBody>
      </p:sp>
    </p:spTree>
    <p:extLst>
      <p:ext uri="{BB962C8B-B14F-4D97-AF65-F5344CB8AC3E}">
        <p14:creationId xmlns:p14="http://schemas.microsoft.com/office/powerpoint/2010/main" val="2377193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13</a:t>
            </a:fld>
            <a:endParaRPr lang="en-US"/>
          </a:p>
        </p:txBody>
      </p:sp>
    </p:spTree>
    <p:extLst>
      <p:ext uri="{BB962C8B-B14F-4D97-AF65-F5344CB8AC3E}">
        <p14:creationId xmlns:p14="http://schemas.microsoft.com/office/powerpoint/2010/main" val="3624264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17</a:t>
            </a:fld>
            <a:endParaRPr lang="en-US"/>
          </a:p>
        </p:txBody>
      </p:sp>
    </p:spTree>
    <p:extLst>
      <p:ext uri="{BB962C8B-B14F-4D97-AF65-F5344CB8AC3E}">
        <p14:creationId xmlns:p14="http://schemas.microsoft.com/office/powerpoint/2010/main" val="173041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 of the chapter, you should be able to configure and initialize a repository, begin and stop tracking files, and stage and commit changes. </a:t>
            </a:r>
          </a:p>
          <a:p>
            <a:r>
              <a:rPr lang="en-US" dirty="0" smtClean="0"/>
              <a:t>We’ll also show you how to set up Git to ignore certain files and file patterns, how to undo mistakes quickly and easily, how to browse the history of your project and view changes between commits, and how to push and pull from remote repositories.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a:t>
            </a:fld>
            <a:endParaRPr lang="en-US"/>
          </a:p>
        </p:txBody>
      </p:sp>
    </p:spTree>
    <p:extLst>
      <p:ext uri="{BB962C8B-B14F-4D97-AF65-F5344CB8AC3E}">
        <p14:creationId xmlns:p14="http://schemas.microsoft.com/office/powerpoint/2010/main" val="255836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creates a directory named “libgit2”, initializes a .</a:t>
            </a:r>
            <a:r>
              <a:rPr lang="en-US" dirty="0" err="1" smtClean="0"/>
              <a:t>git</a:t>
            </a:r>
            <a:r>
              <a:rPr lang="en-US" dirty="0" smtClean="0"/>
              <a:t> directory inside it, pulls down all the data for that repository, and checks out a working copy of the latest version.</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a:t>
            </a:fld>
            <a:endParaRPr lang="en-US"/>
          </a:p>
        </p:txBody>
      </p:sp>
    </p:spTree>
    <p:extLst>
      <p:ext uri="{BB962C8B-B14F-4D97-AF65-F5344CB8AC3E}">
        <p14:creationId xmlns:p14="http://schemas.microsoft.com/office/powerpoint/2010/main" val="109921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Tracked files are files that were in the last snapshot; they can be unmodified, modified, or staged.</a:t>
            </a:r>
          </a:p>
          <a:p>
            <a:r>
              <a:rPr lang="en-US" dirty="0" smtClean="0"/>
              <a:t>Untracked files are everything else – any files in your working directory that were not in your last snapshot and are not in your staging area.</a:t>
            </a:r>
          </a:p>
          <a:p>
            <a:r>
              <a:rPr lang="en-US" dirty="0" smtClean="0"/>
              <a:t>When you first clone a repository, all of your files will be tracked and unmodified because Git just checked them out and you haven’t edited anything.</a:t>
            </a:r>
          </a:p>
          <a:p>
            <a:r>
              <a:rPr lang="en-US" dirty="0" smtClean="0"/>
              <a:t>As you edit files, Git sees them as modified, because you’ve changed them since your last commit. You stage these modified files and then commit all your staged changes, and the cycle repeats.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a:t>
            </a:fld>
            <a:endParaRPr lang="en-US"/>
          </a:p>
        </p:txBody>
      </p:sp>
    </p:spTree>
    <p:extLst>
      <p:ext uri="{BB962C8B-B14F-4D97-AF65-F5344CB8AC3E}">
        <p14:creationId xmlns:p14="http://schemas.microsoft.com/office/powerpoint/2010/main" val="380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5</a:t>
            </a:fld>
            <a:endParaRPr lang="en-US"/>
          </a:p>
        </p:txBody>
      </p:sp>
    </p:spTree>
    <p:extLst>
      <p:ext uri="{BB962C8B-B14F-4D97-AF65-F5344CB8AC3E}">
        <p14:creationId xmlns:p14="http://schemas.microsoft.com/office/powerpoint/2010/main" val="99668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dirty="0" smtClean="0"/>
              <a:t>The </a:t>
            </a:r>
            <a:r>
              <a:rPr lang="en-US" dirty="0" err="1" smtClean="0"/>
              <a:t>git</a:t>
            </a:r>
            <a:r>
              <a:rPr lang="en-US" dirty="0" smtClean="0"/>
              <a:t> add command takes a path name for either a file or a directory; if it’s a directory, the command adds all the files in that directory recursively.</a:t>
            </a:r>
          </a:p>
        </p:txBody>
      </p:sp>
      <p:sp>
        <p:nvSpPr>
          <p:cNvPr id="4" name="Slide Number Placeholder 3"/>
          <p:cNvSpPr>
            <a:spLocks noGrp="1"/>
          </p:cNvSpPr>
          <p:nvPr>
            <p:ph type="sldNum" sz="quarter" idx="10"/>
          </p:nvPr>
        </p:nvSpPr>
        <p:spPr/>
        <p:txBody>
          <a:bodyPr/>
          <a:lstStyle/>
          <a:p>
            <a:fld id="{6983EE98-3C89-459D-9266-EE5908BAB094}" type="slidenum">
              <a:rPr lang="en-US" smtClean="0"/>
              <a:t>6</a:t>
            </a:fld>
            <a:endParaRPr lang="en-US"/>
          </a:p>
        </p:txBody>
      </p:sp>
    </p:spTree>
    <p:extLst>
      <p:ext uri="{BB962C8B-B14F-4D97-AF65-F5344CB8AC3E}">
        <p14:creationId xmlns:p14="http://schemas.microsoft.com/office/powerpoint/2010/main" val="210720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Git</a:t>
            </a:r>
            <a:r>
              <a:rPr lang="en-US" baseline="0" dirty="0" smtClean="0"/>
              <a:t> commit only files on stage</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7</a:t>
            </a:fld>
            <a:endParaRPr lang="en-US"/>
          </a:p>
        </p:txBody>
      </p:sp>
    </p:spTree>
    <p:extLst>
      <p:ext uri="{BB962C8B-B14F-4D97-AF65-F5344CB8AC3E}">
        <p14:creationId xmlns:p14="http://schemas.microsoft.com/office/powerpoint/2010/main" val="345651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line tells Git to ignore any files ending in “.o” or “.a” – object and archive files that may be the product of building your code. The second line tells Git to ignore all files whose names end with a tilde (~), which is used by many text editors such as </a:t>
            </a:r>
            <a:r>
              <a:rPr lang="en-US" dirty="0" err="1" smtClean="0"/>
              <a:t>Emacs</a:t>
            </a:r>
            <a:r>
              <a:rPr lang="en-US" dirty="0" smtClean="0"/>
              <a:t> to mark temporary files. You may also include a log, </a:t>
            </a:r>
            <a:r>
              <a:rPr lang="en-US" dirty="0" err="1" smtClean="0"/>
              <a:t>tmp</a:t>
            </a:r>
            <a:r>
              <a:rPr lang="en-US" dirty="0" smtClean="0"/>
              <a:t>, or </a:t>
            </a:r>
            <a:r>
              <a:rPr lang="en-US" dirty="0" err="1" smtClean="0"/>
              <a:t>pid</a:t>
            </a:r>
            <a:r>
              <a:rPr lang="en-US" dirty="0" smtClean="0"/>
              <a:t> directory; automatically generated documentation; and so on.</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9</a:t>
            </a:fld>
            <a:endParaRPr lang="en-US"/>
          </a:p>
        </p:txBody>
      </p:sp>
    </p:spTree>
    <p:extLst>
      <p:ext uri="{BB962C8B-B14F-4D97-AF65-F5344CB8AC3E}">
        <p14:creationId xmlns:p14="http://schemas.microsoft.com/office/powerpoint/2010/main" val="247809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11</a:t>
            </a:fld>
            <a:endParaRPr lang="en-US"/>
          </a:p>
        </p:txBody>
      </p:sp>
    </p:spTree>
    <p:extLst>
      <p:ext uri="{BB962C8B-B14F-4D97-AF65-F5344CB8AC3E}">
        <p14:creationId xmlns:p14="http://schemas.microsoft.com/office/powerpoint/2010/main" val="129764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F64694-E0C9-4ABA-BBBB-81949ED83C4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83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5BB59-2059-4173-AB7C-4831374BAC7F}"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7813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58859-4457-4433-9D1B-86FB8EB5A3E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5024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78361C-67FA-4753-AFAF-A0318FA10BAD}"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91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4CD72-8EF0-4AFF-B28D-0F321D18B586}"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88627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08682-0767-4323-8FE6-5BFAFFD3E393}"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4856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5A2C74-68C6-44BE-AA03-6B2FA728FBEB}"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5147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A6D5B-9413-4D45-B2FE-405F5FC2087C}"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06862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FE19E4-59FA-4F95-ACB1-14D8AA17ADF7}"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46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9359CE-52C2-407A-A565-1DAC05E7D7E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8121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220C3-D2F0-45DF-B61B-E6E516D47658}"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20008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A44CE7-F502-4FA3-A502-39C695ABDEF6}"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7494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56128-FED1-4922-BA0D-625873F6B58D}" type="datetime1">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841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7328A06-1F2C-4BA1-AD22-644AAD7F04A9}" type="datetime1">
              <a:rPr lang="en-US" smtClean="0"/>
              <a:t>9/28/2017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088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AE3D86-31A5-4FD8-9C12-9749045DF9E2}" type="datetime1">
              <a:rPr lang="en-US" smtClean="0"/>
              <a:t>9/28/2017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180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035E75D-76DA-43B7-9FEC-4323340ABE9B}" type="datetime1">
              <a:rPr lang="en-US" smtClean="0"/>
              <a:t>9/28/2017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5520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72B74-3641-4BDB-9999-85FF97E5BDD4}"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0494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518E69-752D-407F-B675-877817EC7F53}" type="datetime1">
              <a:rPr lang="en-US" smtClean="0"/>
              <a:t>9/28/2017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B0B469-76A0-4680-88B9-8FF3F4E0C522}" type="slidenum">
              <a:rPr lang="en-US" smtClean="0"/>
              <a:t>‹#›</a:t>
            </a:fld>
            <a:endParaRPr lang="en-US"/>
          </a:p>
        </p:txBody>
      </p:sp>
    </p:spTree>
    <p:extLst>
      <p:ext uri="{BB962C8B-B14F-4D97-AF65-F5344CB8AC3E}">
        <p14:creationId xmlns:p14="http://schemas.microsoft.com/office/powerpoint/2010/main" val="2056777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Basics</a:t>
            </a:r>
            <a:endParaRPr lang="en-US" dirty="0"/>
          </a:p>
        </p:txBody>
      </p:sp>
      <p:sp>
        <p:nvSpPr>
          <p:cNvPr id="3" name="Subtitle 2"/>
          <p:cNvSpPr>
            <a:spLocks noGrp="1"/>
          </p:cNvSpPr>
          <p:nvPr>
            <p:ph type="subTitle" idx="1"/>
          </p:nvPr>
        </p:nvSpPr>
        <p:spPr/>
        <p:txBody>
          <a:bodyPr/>
          <a:lstStyle/>
          <a:p>
            <a:pPr algn="r"/>
            <a:r>
              <a:rPr lang="en-US" dirty="0" smtClean="0"/>
              <a:t>Dao </a:t>
            </a:r>
            <a:r>
              <a:rPr lang="en-US" dirty="0" err="1" smtClean="0"/>
              <a:t>Thanh</a:t>
            </a:r>
            <a:r>
              <a:rPr lang="en-US" dirty="0" smtClean="0"/>
              <a:t> </a:t>
            </a:r>
            <a:r>
              <a:rPr lang="en-US" dirty="0" err="1" smtClean="0"/>
              <a:t>tung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a:t>
            </a:fld>
            <a:endParaRPr lang="en-US"/>
          </a:p>
        </p:txBody>
      </p:sp>
    </p:spTree>
    <p:extLst>
      <p:ext uri="{BB962C8B-B14F-4D97-AF65-F5344CB8AC3E}">
        <p14:creationId xmlns:p14="http://schemas.microsoft.com/office/powerpoint/2010/main" val="422173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r>
              <a:rPr lang="en-US" b="1" dirty="0"/>
              <a:t>Viewing Your Staged and </a:t>
            </a:r>
            <a:r>
              <a:rPr lang="en-US" b="1" dirty="0" err="1"/>
              <a:t>Unstaged</a:t>
            </a:r>
            <a:r>
              <a:rPr lang="en-US" b="1" dirty="0"/>
              <a:t> </a:t>
            </a:r>
            <a:r>
              <a:rPr lang="en-US" b="1" dirty="0" smtClean="0"/>
              <a:t>Changes</a:t>
            </a:r>
          </a:p>
          <a:p>
            <a:pPr lvl="1"/>
            <a:r>
              <a:rPr lang="en-US" dirty="0" smtClean="0"/>
              <a:t>Two </a:t>
            </a:r>
            <a:r>
              <a:rPr lang="en-US" dirty="0"/>
              <a:t>questions: </a:t>
            </a:r>
            <a:endParaRPr lang="en-US" dirty="0" smtClean="0"/>
          </a:p>
          <a:p>
            <a:pPr lvl="2"/>
            <a:r>
              <a:rPr lang="en-US" dirty="0" smtClean="0"/>
              <a:t>What </a:t>
            </a:r>
            <a:r>
              <a:rPr lang="en-US" dirty="0"/>
              <a:t>have you changed but not yet staged? </a:t>
            </a:r>
            <a:endParaRPr lang="en-US" dirty="0" smtClean="0"/>
          </a:p>
          <a:p>
            <a:pPr lvl="2"/>
            <a:r>
              <a:rPr lang="en-US" dirty="0" smtClean="0"/>
              <a:t>What </a:t>
            </a:r>
            <a:r>
              <a:rPr lang="en-US" dirty="0"/>
              <a:t>have you staged that you are about to commit?</a:t>
            </a:r>
            <a:endParaRPr lang="en-US" b="1" dirty="0" smtClean="0"/>
          </a:p>
          <a:p>
            <a:pPr lvl="1"/>
            <a:r>
              <a:rPr lang="en-US" dirty="0" smtClean="0"/>
              <a:t>$ </a:t>
            </a:r>
            <a:r>
              <a:rPr lang="en-US" dirty="0" err="1" smtClean="0"/>
              <a:t>git</a:t>
            </a:r>
            <a:r>
              <a:rPr lang="en-US" dirty="0" smtClean="0"/>
              <a:t> diff</a:t>
            </a:r>
          </a:p>
          <a:p>
            <a:pPr lvl="1"/>
            <a:r>
              <a:rPr lang="en-US" dirty="0"/>
              <a:t>To see what you’ve changed but not yet staged, type </a:t>
            </a:r>
            <a:r>
              <a:rPr lang="en-US" dirty="0" err="1"/>
              <a:t>git</a:t>
            </a:r>
            <a:r>
              <a:rPr lang="en-US" dirty="0"/>
              <a:t> diff with no other arguments:</a:t>
            </a:r>
          </a:p>
        </p:txBody>
      </p:sp>
      <p:pic>
        <p:nvPicPr>
          <p:cNvPr id="4" name="Picture 3"/>
          <p:cNvPicPr>
            <a:picLocks noChangeAspect="1"/>
          </p:cNvPicPr>
          <p:nvPr/>
        </p:nvPicPr>
        <p:blipFill>
          <a:blip r:embed="rId2"/>
          <a:stretch>
            <a:fillRect/>
          </a:stretch>
        </p:blipFill>
        <p:spPr>
          <a:xfrm>
            <a:off x="4572374" y="4436039"/>
            <a:ext cx="5302431" cy="2260852"/>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10</a:t>
            </a:fld>
            <a:endParaRPr lang="en-US"/>
          </a:p>
        </p:txBody>
      </p:sp>
    </p:spTree>
    <p:extLst>
      <p:ext uri="{BB962C8B-B14F-4D97-AF65-F5344CB8AC3E}">
        <p14:creationId xmlns:p14="http://schemas.microsoft.com/office/powerpoint/2010/main" val="11330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Recording Changes to the Repository (cont.)</a:t>
            </a:r>
            <a:endParaRPr lang="en-US" dirty="0"/>
          </a:p>
        </p:txBody>
      </p:sp>
      <p:sp>
        <p:nvSpPr>
          <p:cNvPr id="3" name="Content Placeholder 2"/>
          <p:cNvSpPr>
            <a:spLocks noGrp="1"/>
          </p:cNvSpPr>
          <p:nvPr>
            <p:ph idx="1"/>
          </p:nvPr>
        </p:nvSpPr>
        <p:spPr/>
        <p:txBody>
          <a:bodyPr/>
          <a:lstStyle/>
          <a:p>
            <a:r>
              <a:rPr lang="en-US" dirty="0"/>
              <a:t>If you want to see what you’ve staged that will go into your next commit, you can use </a:t>
            </a:r>
            <a:r>
              <a:rPr lang="en-US" dirty="0" err="1"/>
              <a:t>git</a:t>
            </a:r>
            <a:r>
              <a:rPr lang="en-US" dirty="0"/>
              <a:t> diff --staged. This command compares your staged changes to your last commit:</a:t>
            </a:r>
          </a:p>
        </p:txBody>
      </p:sp>
      <p:pic>
        <p:nvPicPr>
          <p:cNvPr id="4" name="Picture 3"/>
          <p:cNvPicPr>
            <a:picLocks noChangeAspect="1"/>
          </p:cNvPicPr>
          <p:nvPr/>
        </p:nvPicPr>
        <p:blipFill>
          <a:blip r:embed="rId3"/>
          <a:stretch>
            <a:fillRect/>
          </a:stretch>
        </p:blipFill>
        <p:spPr>
          <a:xfrm>
            <a:off x="2447619" y="3346404"/>
            <a:ext cx="6257925" cy="1419225"/>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11</a:t>
            </a:fld>
            <a:endParaRPr lang="en-US"/>
          </a:p>
        </p:txBody>
      </p:sp>
    </p:spTree>
    <p:extLst>
      <p:ext uri="{BB962C8B-B14F-4D97-AF65-F5344CB8AC3E}">
        <p14:creationId xmlns:p14="http://schemas.microsoft.com/office/powerpoint/2010/main" val="3386152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r>
              <a:rPr lang="en-US" b="1" dirty="0"/>
              <a:t>Committing Your Changes</a:t>
            </a:r>
          </a:p>
          <a:p>
            <a:pPr lvl="1"/>
            <a:r>
              <a:rPr lang="en-US" dirty="0" smtClean="0"/>
              <a:t>$ </a:t>
            </a:r>
            <a:r>
              <a:rPr lang="en-US" dirty="0" err="1" smtClean="0"/>
              <a:t>git</a:t>
            </a:r>
            <a:r>
              <a:rPr lang="en-US" dirty="0" smtClean="0"/>
              <a:t> commit =&gt; type comment with chosen editor</a:t>
            </a:r>
          </a:p>
          <a:p>
            <a:pPr lvl="1"/>
            <a:r>
              <a:rPr lang="en-US" dirty="0" smtClean="0"/>
              <a:t>$ </a:t>
            </a:r>
            <a:r>
              <a:rPr lang="en-US" dirty="0" err="1" smtClean="0"/>
              <a:t>git</a:t>
            </a:r>
            <a:r>
              <a:rPr lang="en-US" dirty="0" smtClean="0"/>
              <a:t> commit –m “message”</a:t>
            </a:r>
          </a:p>
          <a:p>
            <a:r>
              <a:rPr lang="en-US" b="1" dirty="0"/>
              <a:t>Skipping the Staging Area</a:t>
            </a:r>
          </a:p>
          <a:p>
            <a:pPr lvl="1"/>
            <a:r>
              <a:rPr lang="en-US" dirty="0"/>
              <a:t> Adding the -a option to the </a:t>
            </a:r>
            <a:r>
              <a:rPr lang="en-US" dirty="0" err="1"/>
              <a:t>git</a:t>
            </a:r>
            <a:r>
              <a:rPr lang="en-US" dirty="0"/>
              <a:t> commit command makes Git automatically stage every file that is already tracked before doing the commit, letting you skip the </a:t>
            </a:r>
            <a:r>
              <a:rPr lang="en-US" dirty="0" err="1"/>
              <a:t>git</a:t>
            </a:r>
            <a:r>
              <a:rPr lang="en-US" dirty="0"/>
              <a:t> add part:</a:t>
            </a:r>
          </a:p>
        </p:txBody>
      </p:sp>
      <p:pic>
        <p:nvPicPr>
          <p:cNvPr id="4" name="Picture 3"/>
          <p:cNvPicPr>
            <a:picLocks noChangeAspect="1"/>
          </p:cNvPicPr>
          <p:nvPr/>
        </p:nvPicPr>
        <p:blipFill>
          <a:blip r:embed="rId3"/>
          <a:stretch>
            <a:fillRect/>
          </a:stretch>
        </p:blipFill>
        <p:spPr>
          <a:xfrm>
            <a:off x="2420982" y="4641672"/>
            <a:ext cx="5606143" cy="2059574"/>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12</a:t>
            </a:fld>
            <a:endParaRPr lang="en-US"/>
          </a:p>
        </p:txBody>
      </p:sp>
    </p:spTree>
    <p:extLst>
      <p:ext uri="{BB962C8B-B14F-4D97-AF65-F5344CB8AC3E}">
        <p14:creationId xmlns:p14="http://schemas.microsoft.com/office/powerpoint/2010/main" val="839977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r>
              <a:rPr lang="en-US" b="1" dirty="0"/>
              <a:t>Removing Files</a:t>
            </a:r>
          </a:p>
          <a:p>
            <a:pPr lvl="1"/>
            <a:r>
              <a:rPr lang="en-US" dirty="0"/>
              <a:t>To remove a file from Git, you have to remove it from your tracked files (more accurately, remove it from </a:t>
            </a:r>
            <a:r>
              <a:rPr lang="en-US" dirty="0" smtClean="0"/>
              <a:t>your </a:t>
            </a:r>
            <a:r>
              <a:rPr lang="en-US" dirty="0"/>
              <a:t>staging area) and then </a:t>
            </a:r>
            <a:r>
              <a:rPr lang="en-US" dirty="0" smtClean="0"/>
              <a:t>commit.</a:t>
            </a:r>
          </a:p>
          <a:p>
            <a:pPr lvl="1"/>
            <a:r>
              <a:rPr lang="en-US" dirty="0"/>
              <a:t>The </a:t>
            </a:r>
            <a:r>
              <a:rPr lang="en-US" dirty="0" err="1"/>
              <a:t>git</a:t>
            </a:r>
            <a:r>
              <a:rPr lang="en-US" dirty="0"/>
              <a:t> </a:t>
            </a:r>
            <a:r>
              <a:rPr lang="en-US" dirty="0" err="1"/>
              <a:t>rm</a:t>
            </a:r>
            <a:r>
              <a:rPr lang="en-US" dirty="0"/>
              <a:t> command does that, and also removes the file from your working directory so you don’t see it as an untracked file the next time around.</a:t>
            </a:r>
            <a:endParaRPr lang="en-US" dirty="0" smtClean="0"/>
          </a:p>
        </p:txBody>
      </p:sp>
      <p:pic>
        <p:nvPicPr>
          <p:cNvPr id="5" name="Picture 4"/>
          <p:cNvPicPr>
            <a:picLocks noChangeAspect="1"/>
          </p:cNvPicPr>
          <p:nvPr/>
        </p:nvPicPr>
        <p:blipFill>
          <a:blip r:embed="rId3"/>
          <a:stretch>
            <a:fillRect/>
          </a:stretch>
        </p:blipFill>
        <p:spPr>
          <a:xfrm>
            <a:off x="2409519" y="4262165"/>
            <a:ext cx="6334125" cy="1590675"/>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13</a:t>
            </a:fld>
            <a:endParaRPr lang="en-US"/>
          </a:p>
        </p:txBody>
      </p:sp>
    </p:spTree>
    <p:extLst>
      <p:ext uri="{BB962C8B-B14F-4D97-AF65-F5344CB8AC3E}">
        <p14:creationId xmlns:p14="http://schemas.microsoft.com/office/powerpoint/2010/main" val="90087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r>
              <a:rPr lang="en-US" b="1" dirty="0"/>
              <a:t>Moving Files</a:t>
            </a:r>
          </a:p>
          <a:p>
            <a:r>
              <a:rPr lang="en-US" dirty="0"/>
              <a:t>$ </a:t>
            </a:r>
            <a:r>
              <a:rPr lang="en-US" dirty="0" err="1"/>
              <a:t>git</a:t>
            </a:r>
            <a:r>
              <a:rPr lang="en-US" dirty="0"/>
              <a:t> mv </a:t>
            </a:r>
            <a:r>
              <a:rPr lang="en-US" dirty="0" err="1"/>
              <a:t>file_from</a:t>
            </a:r>
            <a:r>
              <a:rPr lang="en-US" dirty="0"/>
              <a:t> </a:t>
            </a:r>
            <a:r>
              <a:rPr lang="en-US" dirty="0" err="1" smtClean="0"/>
              <a:t>file_to</a:t>
            </a:r>
            <a:endParaRPr lang="en-US" dirty="0"/>
          </a:p>
        </p:txBody>
      </p:sp>
      <p:pic>
        <p:nvPicPr>
          <p:cNvPr id="4" name="Picture 3"/>
          <p:cNvPicPr>
            <a:picLocks noChangeAspect="1"/>
          </p:cNvPicPr>
          <p:nvPr/>
        </p:nvPicPr>
        <p:blipFill>
          <a:blip r:embed="rId2"/>
          <a:stretch>
            <a:fillRect/>
          </a:stretch>
        </p:blipFill>
        <p:spPr>
          <a:xfrm>
            <a:off x="1195252" y="3545885"/>
            <a:ext cx="4439194" cy="1888264"/>
          </a:xfrm>
          <a:prstGeom prst="rect">
            <a:avLst/>
          </a:prstGeom>
        </p:spPr>
      </p:pic>
      <p:sp>
        <p:nvSpPr>
          <p:cNvPr id="5" name="Left-Right Arrow 4"/>
          <p:cNvSpPr/>
          <p:nvPr/>
        </p:nvSpPr>
        <p:spPr>
          <a:xfrm>
            <a:off x="5738867" y="4372451"/>
            <a:ext cx="522515" cy="2351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405439" y="4024856"/>
            <a:ext cx="5538650" cy="930321"/>
          </a:xfrm>
          <a:prstGeom prst="rect">
            <a:avLst/>
          </a:prstGeom>
        </p:spPr>
      </p:pic>
      <p:sp>
        <p:nvSpPr>
          <p:cNvPr id="7" name="Slide Number Placeholder 6"/>
          <p:cNvSpPr>
            <a:spLocks noGrp="1"/>
          </p:cNvSpPr>
          <p:nvPr>
            <p:ph type="sldNum" sz="quarter" idx="12"/>
          </p:nvPr>
        </p:nvSpPr>
        <p:spPr/>
        <p:txBody>
          <a:bodyPr/>
          <a:lstStyle/>
          <a:p>
            <a:fld id="{06B0B469-76A0-4680-88B9-8FF3F4E0C522}" type="slidenum">
              <a:rPr lang="en-US" smtClean="0"/>
              <a:t>14</a:t>
            </a:fld>
            <a:endParaRPr lang="en-US"/>
          </a:p>
        </p:txBody>
      </p:sp>
    </p:spTree>
    <p:extLst>
      <p:ext uri="{BB962C8B-B14F-4D97-AF65-F5344CB8AC3E}">
        <p14:creationId xmlns:p14="http://schemas.microsoft.com/office/powerpoint/2010/main" val="3631181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Viewing the Commit </a:t>
            </a:r>
            <a:r>
              <a:rPr lang="en-US" dirty="0" smtClean="0"/>
              <a:t>History</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log</a:t>
            </a:r>
          </a:p>
          <a:p>
            <a:endParaRPr lang="en-US" b="1" dirty="0" smtClean="0"/>
          </a:p>
          <a:p>
            <a:endParaRPr lang="en-US" b="1" dirty="0"/>
          </a:p>
          <a:p>
            <a:endParaRPr lang="en-US" dirty="0"/>
          </a:p>
        </p:txBody>
      </p:sp>
      <p:pic>
        <p:nvPicPr>
          <p:cNvPr id="4" name="Picture 3"/>
          <p:cNvPicPr>
            <a:picLocks noChangeAspect="1"/>
          </p:cNvPicPr>
          <p:nvPr/>
        </p:nvPicPr>
        <p:blipFill>
          <a:blip r:embed="rId2"/>
          <a:stretch>
            <a:fillRect/>
          </a:stretch>
        </p:blipFill>
        <p:spPr>
          <a:xfrm>
            <a:off x="1948134" y="2753542"/>
            <a:ext cx="6257925" cy="3162300"/>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15</a:t>
            </a:fld>
            <a:endParaRPr lang="en-US"/>
          </a:p>
        </p:txBody>
      </p:sp>
    </p:spTree>
    <p:extLst>
      <p:ext uri="{BB962C8B-B14F-4D97-AF65-F5344CB8AC3E}">
        <p14:creationId xmlns:p14="http://schemas.microsoft.com/office/powerpoint/2010/main" val="4186697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Viewing the Commit </a:t>
            </a:r>
            <a:r>
              <a:rPr lang="en-US" dirty="0" smtClean="0"/>
              <a:t>History (</a:t>
            </a:r>
            <a:r>
              <a:rPr lang="en-US" dirty="0" err="1" smtClean="0"/>
              <a:t>cont</a:t>
            </a:r>
            <a:r>
              <a:rPr lang="en-US" dirty="0" smtClean="0"/>
              <a:t>)</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28016980"/>
              </p:ext>
            </p:extLst>
          </p:nvPr>
        </p:nvGraphicFramePr>
        <p:xfrm>
          <a:off x="2656828" y="2268675"/>
          <a:ext cx="6560324" cy="4230276"/>
        </p:xfrm>
        <a:graphic>
          <a:graphicData uri="http://schemas.openxmlformats.org/drawingml/2006/table">
            <a:tbl>
              <a:tblPr/>
              <a:tblGrid>
                <a:gridCol w="3280162"/>
                <a:gridCol w="3280162"/>
              </a:tblGrid>
              <a:tr h="197448">
                <a:tc>
                  <a:txBody>
                    <a:bodyPr/>
                    <a:lstStyle/>
                    <a:p>
                      <a:r>
                        <a:rPr lang="en-US" sz="1000" dirty="0"/>
                        <a:t>Option</a:t>
                      </a:r>
                    </a:p>
                  </a:txBody>
                  <a:tcPr marL="49362" marR="49362" marT="24681" marB="24681" anchor="ctr">
                    <a:lnL>
                      <a:noFill/>
                    </a:lnL>
                    <a:lnR>
                      <a:noFill/>
                    </a:lnR>
                    <a:lnT>
                      <a:noFill/>
                    </a:lnT>
                    <a:lnB>
                      <a:noFill/>
                    </a:lnB>
                  </a:tcPr>
                </a:tc>
                <a:tc>
                  <a:txBody>
                    <a:bodyPr/>
                    <a:lstStyle/>
                    <a:p>
                      <a:r>
                        <a:rPr lang="en-US" sz="1000" dirty="0"/>
                        <a:t>Description</a:t>
                      </a:r>
                    </a:p>
                  </a:txBody>
                  <a:tcPr marL="49362" marR="49362" marT="24681" marB="24681" anchor="ctr">
                    <a:lnL>
                      <a:noFill/>
                    </a:lnL>
                    <a:lnR>
                      <a:noFill/>
                    </a:lnR>
                    <a:lnT>
                      <a:noFill/>
                    </a:lnT>
                    <a:lnB>
                      <a:noFill/>
                    </a:lnB>
                  </a:tcPr>
                </a:tc>
              </a:tr>
              <a:tr h="345533">
                <a:tc>
                  <a:txBody>
                    <a:bodyPr/>
                    <a:lstStyle/>
                    <a:p>
                      <a:r>
                        <a:rPr lang="en-US" sz="1000" dirty="0"/>
                        <a:t>-p</a:t>
                      </a:r>
                    </a:p>
                  </a:txBody>
                  <a:tcPr marL="49362" marR="49362" marT="24681" marB="24681" anchor="ctr">
                    <a:lnL>
                      <a:noFill/>
                    </a:lnL>
                    <a:lnR>
                      <a:noFill/>
                    </a:lnR>
                    <a:lnT>
                      <a:noFill/>
                    </a:lnT>
                    <a:lnB>
                      <a:noFill/>
                    </a:lnB>
                  </a:tcPr>
                </a:tc>
                <a:tc>
                  <a:txBody>
                    <a:bodyPr/>
                    <a:lstStyle/>
                    <a:p>
                      <a:r>
                        <a:rPr lang="en-US" sz="1000" dirty="0"/>
                        <a:t>Show the patch introduced with each commit.</a:t>
                      </a:r>
                    </a:p>
                  </a:txBody>
                  <a:tcPr marL="49362" marR="49362" marT="24681" marB="24681" anchor="ctr">
                    <a:lnL>
                      <a:noFill/>
                    </a:lnL>
                    <a:lnR>
                      <a:noFill/>
                    </a:lnR>
                    <a:lnT>
                      <a:noFill/>
                    </a:lnT>
                    <a:lnB>
                      <a:noFill/>
                    </a:lnB>
                  </a:tcPr>
                </a:tc>
              </a:tr>
              <a:tr h="345533">
                <a:tc>
                  <a:txBody>
                    <a:bodyPr/>
                    <a:lstStyle/>
                    <a:p>
                      <a:r>
                        <a:rPr lang="en-US" sz="1000"/>
                        <a:t>--stat</a:t>
                      </a:r>
                    </a:p>
                  </a:txBody>
                  <a:tcPr marL="49362" marR="49362" marT="24681" marB="24681" anchor="ctr">
                    <a:lnL>
                      <a:noFill/>
                    </a:lnL>
                    <a:lnR>
                      <a:noFill/>
                    </a:lnR>
                    <a:lnT>
                      <a:noFill/>
                    </a:lnT>
                    <a:lnB>
                      <a:noFill/>
                    </a:lnB>
                  </a:tcPr>
                </a:tc>
                <a:tc>
                  <a:txBody>
                    <a:bodyPr/>
                    <a:lstStyle/>
                    <a:p>
                      <a:r>
                        <a:rPr lang="en-US" sz="1000" dirty="0"/>
                        <a:t>Show statistics for files modified in each commit.</a:t>
                      </a:r>
                    </a:p>
                  </a:txBody>
                  <a:tcPr marL="49362" marR="49362" marT="24681" marB="24681" anchor="ctr">
                    <a:lnL>
                      <a:noFill/>
                    </a:lnL>
                    <a:lnR>
                      <a:noFill/>
                    </a:lnR>
                    <a:lnT>
                      <a:noFill/>
                    </a:lnT>
                    <a:lnB>
                      <a:noFill/>
                    </a:lnB>
                  </a:tcPr>
                </a:tc>
              </a:tr>
              <a:tr h="493619">
                <a:tc>
                  <a:txBody>
                    <a:bodyPr/>
                    <a:lstStyle/>
                    <a:p>
                      <a:r>
                        <a:rPr lang="en-US" sz="1000"/>
                        <a:t>--shortstat</a:t>
                      </a:r>
                    </a:p>
                  </a:txBody>
                  <a:tcPr marL="49362" marR="49362" marT="24681" marB="24681" anchor="ctr">
                    <a:lnL>
                      <a:noFill/>
                    </a:lnL>
                    <a:lnR>
                      <a:noFill/>
                    </a:lnR>
                    <a:lnT>
                      <a:noFill/>
                    </a:lnT>
                    <a:lnB>
                      <a:noFill/>
                    </a:lnB>
                  </a:tcPr>
                </a:tc>
                <a:tc>
                  <a:txBody>
                    <a:bodyPr/>
                    <a:lstStyle/>
                    <a:p>
                      <a:r>
                        <a:rPr lang="en-US" sz="1000"/>
                        <a:t>Display only the changed/insertions/deletions line from the --stat command.</a:t>
                      </a:r>
                    </a:p>
                  </a:txBody>
                  <a:tcPr marL="49362" marR="49362" marT="24681" marB="24681" anchor="ctr">
                    <a:lnL>
                      <a:noFill/>
                    </a:lnL>
                    <a:lnR>
                      <a:noFill/>
                    </a:lnR>
                    <a:lnT>
                      <a:noFill/>
                    </a:lnT>
                    <a:lnB>
                      <a:noFill/>
                    </a:lnB>
                  </a:tcPr>
                </a:tc>
              </a:tr>
              <a:tr h="345533">
                <a:tc>
                  <a:txBody>
                    <a:bodyPr/>
                    <a:lstStyle/>
                    <a:p>
                      <a:r>
                        <a:rPr lang="en-US" sz="1000"/>
                        <a:t>--name-only</a:t>
                      </a:r>
                    </a:p>
                  </a:txBody>
                  <a:tcPr marL="49362" marR="49362" marT="24681" marB="24681" anchor="ctr">
                    <a:lnL>
                      <a:noFill/>
                    </a:lnL>
                    <a:lnR>
                      <a:noFill/>
                    </a:lnR>
                    <a:lnT>
                      <a:noFill/>
                    </a:lnT>
                    <a:lnB>
                      <a:noFill/>
                    </a:lnB>
                  </a:tcPr>
                </a:tc>
                <a:tc>
                  <a:txBody>
                    <a:bodyPr/>
                    <a:lstStyle/>
                    <a:p>
                      <a:r>
                        <a:rPr lang="en-US" sz="1000"/>
                        <a:t>Show the list of files modified after the commit information.</a:t>
                      </a:r>
                    </a:p>
                  </a:txBody>
                  <a:tcPr marL="49362" marR="49362" marT="24681" marB="24681" anchor="ctr">
                    <a:lnL>
                      <a:noFill/>
                    </a:lnL>
                    <a:lnR>
                      <a:noFill/>
                    </a:lnR>
                    <a:lnT>
                      <a:noFill/>
                    </a:lnT>
                    <a:lnB>
                      <a:noFill/>
                    </a:lnB>
                  </a:tcPr>
                </a:tc>
              </a:tr>
              <a:tr h="493619">
                <a:tc>
                  <a:txBody>
                    <a:bodyPr/>
                    <a:lstStyle/>
                    <a:p>
                      <a:r>
                        <a:rPr lang="en-US" sz="1000"/>
                        <a:t>--name-status</a:t>
                      </a:r>
                    </a:p>
                  </a:txBody>
                  <a:tcPr marL="49362" marR="49362" marT="24681" marB="24681" anchor="ctr">
                    <a:lnL>
                      <a:noFill/>
                    </a:lnL>
                    <a:lnR>
                      <a:noFill/>
                    </a:lnR>
                    <a:lnT>
                      <a:noFill/>
                    </a:lnT>
                    <a:lnB>
                      <a:noFill/>
                    </a:lnB>
                  </a:tcPr>
                </a:tc>
                <a:tc>
                  <a:txBody>
                    <a:bodyPr/>
                    <a:lstStyle/>
                    <a:p>
                      <a:r>
                        <a:rPr lang="en-US" sz="1000"/>
                        <a:t>Show the list of files affected with added/modified/deleted information as well.</a:t>
                      </a:r>
                    </a:p>
                  </a:txBody>
                  <a:tcPr marL="49362" marR="49362" marT="24681" marB="24681" anchor="ctr">
                    <a:lnL>
                      <a:noFill/>
                    </a:lnL>
                    <a:lnR>
                      <a:noFill/>
                    </a:lnR>
                    <a:lnT>
                      <a:noFill/>
                    </a:lnT>
                    <a:lnB>
                      <a:noFill/>
                    </a:lnB>
                  </a:tcPr>
                </a:tc>
              </a:tr>
              <a:tr h="345533">
                <a:tc>
                  <a:txBody>
                    <a:bodyPr/>
                    <a:lstStyle/>
                    <a:p>
                      <a:r>
                        <a:rPr lang="en-US" sz="1000"/>
                        <a:t>--abbrev-commit</a:t>
                      </a:r>
                    </a:p>
                  </a:txBody>
                  <a:tcPr marL="49362" marR="49362" marT="24681" marB="24681" anchor="ctr">
                    <a:lnL>
                      <a:noFill/>
                    </a:lnL>
                    <a:lnR>
                      <a:noFill/>
                    </a:lnR>
                    <a:lnT>
                      <a:noFill/>
                    </a:lnT>
                    <a:lnB>
                      <a:noFill/>
                    </a:lnB>
                  </a:tcPr>
                </a:tc>
                <a:tc>
                  <a:txBody>
                    <a:bodyPr/>
                    <a:lstStyle/>
                    <a:p>
                      <a:r>
                        <a:rPr lang="en-US" sz="1000"/>
                        <a:t>Show only the first few characters of the SHA-1 checksum instead of all 40.</a:t>
                      </a:r>
                    </a:p>
                  </a:txBody>
                  <a:tcPr marL="49362" marR="49362" marT="24681" marB="24681" anchor="ctr">
                    <a:lnL>
                      <a:noFill/>
                    </a:lnL>
                    <a:lnR>
                      <a:noFill/>
                    </a:lnR>
                    <a:lnT>
                      <a:noFill/>
                    </a:lnT>
                    <a:lnB>
                      <a:noFill/>
                    </a:lnB>
                  </a:tcPr>
                </a:tc>
              </a:tr>
              <a:tr h="493619">
                <a:tc>
                  <a:txBody>
                    <a:bodyPr/>
                    <a:lstStyle/>
                    <a:p>
                      <a:r>
                        <a:rPr lang="en-US" sz="1000"/>
                        <a:t>--relative-date</a:t>
                      </a:r>
                    </a:p>
                  </a:txBody>
                  <a:tcPr marL="49362" marR="49362" marT="24681" marB="24681" anchor="ctr">
                    <a:lnL>
                      <a:noFill/>
                    </a:lnL>
                    <a:lnR>
                      <a:noFill/>
                    </a:lnR>
                    <a:lnT>
                      <a:noFill/>
                    </a:lnT>
                    <a:lnB>
                      <a:noFill/>
                    </a:lnB>
                  </a:tcPr>
                </a:tc>
                <a:tc>
                  <a:txBody>
                    <a:bodyPr/>
                    <a:lstStyle/>
                    <a:p>
                      <a:r>
                        <a:rPr lang="en-US" sz="1000"/>
                        <a:t>Display the date in a relative format (for example, “2 weeks ago”) instead of using the full date format.</a:t>
                      </a:r>
                    </a:p>
                  </a:txBody>
                  <a:tcPr marL="49362" marR="49362" marT="24681" marB="24681" anchor="ctr">
                    <a:lnL>
                      <a:noFill/>
                    </a:lnL>
                    <a:lnR>
                      <a:noFill/>
                    </a:lnR>
                    <a:lnT>
                      <a:noFill/>
                    </a:lnT>
                    <a:lnB>
                      <a:noFill/>
                    </a:lnB>
                  </a:tcPr>
                </a:tc>
              </a:tr>
              <a:tr h="493619">
                <a:tc>
                  <a:txBody>
                    <a:bodyPr/>
                    <a:lstStyle/>
                    <a:p>
                      <a:r>
                        <a:rPr lang="en-US" sz="1000"/>
                        <a:t>--graph</a:t>
                      </a:r>
                    </a:p>
                  </a:txBody>
                  <a:tcPr marL="49362" marR="49362" marT="24681" marB="24681" anchor="ctr">
                    <a:lnL>
                      <a:noFill/>
                    </a:lnL>
                    <a:lnR>
                      <a:noFill/>
                    </a:lnR>
                    <a:lnT>
                      <a:noFill/>
                    </a:lnT>
                    <a:lnB>
                      <a:noFill/>
                    </a:lnB>
                  </a:tcPr>
                </a:tc>
                <a:tc>
                  <a:txBody>
                    <a:bodyPr/>
                    <a:lstStyle/>
                    <a:p>
                      <a:r>
                        <a:rPr lang="en-US" sz="1000"/>
                        <a:t>Display an ASCII graph of the branch and merge history beside the log output.</a:t>
                      </a:r>
                    </a:p>
                  </a:txBody>
                  <a:tcPr marL="49362" marR="49362" marT="24681" marB="24681" anchor="ctr">
                    <a:lnL>
                      <a:noFill/>
                    </a:lnL>
                    <a:lnR>
                      <a:noFill/>
                    </a:lnR>
                    <a:lnT>
                      <a:noFill/>
                    </a:lnT>
                    <a:lnB>
                      <a:noFill/>
                    </a:lnB>
                  </a:tcPr>
                </a:tc>
              </a:tr>
              <a:tr h="641705">
                <a:tc>
                  <a:txBody>
                    <a:bodyPr/>
                    <a:lstStyle/>
                    <a:p>
                      <a:r>
                        <a:rPr lang="en-US" sz="1000" dirty="0"/>
                        <a:t>--pretty</a:t>
                      </a:r>
                    </a:p>
                  </a:txBody>
                  <a:tcPr marL="49362" marR="49362" marT="24681" marB="24681" anchor="ctr">
                    <a:lnL>
                      <a:noFill/>
                    </a:lnL>
                    <a:lnR>
                      <a:noFill/>
                    </a:lnR>
                    <a:lnT>
                      <a:noFill/>
                    </a:lnT>
                    <a:lnB>
                      <a:noFill/>
                    </a:lnB>
                  </a:tcPr>
                </a:tc>
                <a:tc>
                  <a:txBody>
                    <a:bodyPr/>
                    <a:lstStyle/>
                    <a:p>
                      <a:r>
                        <a:rPr lang="en-US" sz="1000" dirty="0"/>
                        <a:t>Show commits in an alternate format. Options include </a:t>
                      </a:r>
                      <a:r>
                        <a:rPr lang="en-US" sz="1000" dirty="0" err="1"/>
                        <a:t>oneline</a:t>
                      </a:r>
                      <a:r>
                        <a:rPr lang="en-US" sz="1000" dirty="0"/>
                        <a:t>, short, full, fuller, and format (where you specify your own format).</a:t>
                      </a:r>
                    </a:p>
                  </a:txBody>
                  <a:tcPr marL="49362" marR="49362" marT="24681" marB="24681" anchor="ctr">
                    <a:lnL>
                      <a:noFill/>
                    </a:lnL>
                    <a:lnR>
                      <a:noFill/>
                    </a:lnR>
                    <a:lnT>
                      <a:noFill/>
                    </a:lnT>
                    <a:lnB>
                      <a:noFill/>
                    </a:lnB>
                  </a:tcPr>
                </a:tc>
              </a:tr>
            </a:tbl>
          </a:graphicData>
        </a:graphic>
      </p:graphicFrame>
      <p:sp>
        <p:nvSpPr>
          <p:cNvPr id="6" name="Rectangle 5"/>
          <p:cNvSpPr/>
          <p:nvPr/>
        </p:nvSpPr>
        <p:spPr>
          <a:xfrm>
            <a:off x="1332692" y="1853248"/>
            <a:ext cx="3180679" cy="369332"/>
          </a:xfrm>
          <a:prstGeom prst="rect">
            <a:avLst/>
          </a:prstGeom>
        </p:spPr>
        <p:txBody>
          <a:bodyPr wrap="none">
            <a:spAutoFit/>
          </a:bodyPr>
          <a:lstStyle/>
          <a:p>
            <a:r>
              <a:rPr lang="en-US" dirty="0"/>
              <a:t>Common options to </a:t>
            </a:r>
            <a:r>
              <a:rPr lang="en-US" dirty="0" err="1"/>
              <a:t>git</a:t>
            </a:r>
            <a:r>
              <a:rPr lang="en-US" dirty="0"/>
              <a:t> log</a:t>
            </a:r>
          </a:p>
        </p:txBody>
      </p:sp>
      <p:sp>
        <p:nvSpPr>
          <p:cNvPr id="4" name="Slide Number Placeholder 3"/>
          <p:cNvSpPr>
            <a:spLocks noGrp="1"/>
          </p:cNvSpPr>
          <p:nvPr>
            <p:ph type="sldNum" sz="quarter" idx="12"/>
          </p:nvPr>
        </p:nvSpPr>
        <p:spPr/>
        <p:txBody>
          <a:bodyPr/>
          <a:lstStyle/>
          <a:p>
            <a:fld id="{06B0B469-76A0-4680-88B9-8FF3F4E0C522}" type="slidenum">
              <a:rPr lang="en-US" smtClean="0"/>
              <a:t>16</a:t>
            </a:fld>
            <a:endParaRPr lang="en-US"/>
          </a:p>
        </p:txBody>
      </p:sp>
    </p:spTree>
    <p:extLst>
      <p:ext uri="{BB962C8B-B14F-4D97-AF65-F5344CB8AC3E}">
        <p14:creationId xmlns:p14="http://schemas.microsoft.com/office/powerpoint/2010/main" val="106092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Undoing Things</a:t>
            </a:r>
            <a:endParaRPr lang="en-US" dirty="0"/>
          </a:p>
        </p:txBody>
      </p:sp>
      <p:sp>
        <p:nvSpPr>
          <p:cNvPr id="3" name="Content Placeholder 2"/>
          <p:cNvSpPr>
            <a:spLocks noGrp="1"/>
          </p:cNvSpPr>
          <p:nvPr>
            <p:ph idx="1"/>
          </p:nvPr>
        </p:nvSpPr>
        <p:spPr/>
        <p:txBody>
          <a:bodyPr>
            <a:normAutofit/>
          </a:bodyPr>
          <a:lstStyle/>
          <a:p>
            <a:r>
              <a:rPr lang="en-US" dirty="0"/>
              <a:t>At any stage, you may want to undo something</a:t>
            </a:r>
            <a:r>
              <a:rPr lang="en-US" dirty="0" smtClean="0"/>
              <a:t>.</a:t>
            </a:r>
          </a:p>
          <a:p>
            <a:r>
              <a:rPr lang="en-US" dirty="0"/>
              <a:t>One of the common </a:t>
            </a:r>
            <a:r>
              <a:rPr lang="en-US" dirty="0" err="1"/>
              <a:t>undos</a:t>
            </a:r>
            <a:r>
              <a:rPr lang="en-US" dirty="0"/>
              <a:t> takes place when you commit too early and possibly forget to add some files, or you mess up your commit message. If you want to try that commit again, you can run commit with the --amend option:</a:t>
            </a:r>
          </a:p>
          <a:p>
            <a:pPr lvl="1"/>
            <a:r>
              <a:rPr lang="en-US" dirty="0" smtClean="0"/>
              <a:t>$ </a:t>
            </a:r>
            <a:r>
              <a:rPr lang="en-US" dirty="0" err="1" smtClean="0"/>
              <a:t>git</a:t>
            </a:r>
            <a:r>
              <a:rPr lang="en-US" dirty="0" smtClean="0"/>
              <a:t> commit --amend</a:t>
            </a:r>
            <a:endParaRPr lang="en-US" dirty="0"/>
          </a:p>
          <a:p>
            <a:pPr lvl="1"/>
            <a:r>
              <a:rPr lang="en-US" dirty="0"/>
              <a:t>This command takes your staging area and uses it for the commit. If you’ve made no changes since your last commit (for instance, you run this command immediately after your previous commit), then your snapshot will look exactly the same, and all you’ll change is your commit message.</a:t>
            </a:r>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17</a:t>
            </a:fld>
            <a:endParaRPr lang="en-US"/>
          </a:p>
        </p:txBody>
      </p:sp>
    </p:spTree>
    <p:extLst>
      <p:ext uri="{BB962C8B-B14F-4D97-AF65-F5344CB8AC3E}">
        <p14:creationId xmlns:p14="http://schemas.microsoft.com/office/powerpoint/2010/main" val="316026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Undoing </a:t>
            </a:r>
            <a:r>
              <a:rPr lang="en-US" dirty="0" smtClean="0"/>
              <a:t>Things (cont.)</a:t>
            </a:r>
            <a:endParaRPr lang="en-US" dirty="0"/>
          </a:p>
        </p:txBody>
      </p:sp>
      <p:pic>
        <p:nvPicPr>
          <p:cNvPr id="4" name="Content Placeholder 3"/>
          <p:cNvPicPr>
            <a:picLocks noGrp="1" noChangeAspect="1"/>
          </p:cNvPicPr>
          <p:nvPr>
            <p:ph idx="1"/>
          </p:nvPr>
        </p:nvPicPr>
        <p:blipFill>
          <a:blip r:embed="rId2"/>
          <a:stretch>
            <a:fillRect/>
          </a:stretch>
        </p:blipFill>
        <p:spPr>
          <a:xfrm>
            <a:off x="2214747" y="1853248"/>
            <a:ext cx="6267450" cy="571500"/>
          </a:xfrm>
          <a:prstGeom prst="rect">
            <a:avLst/>
          </a:prstGeom>
        </p:spPr>
      </p:pic>
      <p:sp>
        <p:nvSpPr>
          <p:cNvPr id="5" name="Rectangle 4"/>
          <p:cNvSpPr/>
          <p:nvPr/>
        </p:nvSpPr>
        <p:spPr>
          <a:xfrm>
            <a:off x="2214747" y="2607447"/>
            <a:ext cx="6096000" cy="646331"/>
          </a:xfrm>
          <a:prstGeom prst="rect">
            <a:avLst/>
          </a:prstGeom>
        </p:spPr>
        <p:txBody>
          <a:bodyPr>
            <a:spAutoFit/>
          </a:bodyPr>
          <a:lstStyle/>
          <a:p>
            <a:r>
              <a:rPr lang="en-US" dirty="0"/>
              <a:t>You end up with a single commit – the second commit replaces the results of the first.</a:t>
            </a:r>
          </a:p>
        </p:txBody>
      </p:sp>
      <p:sp>
        <p:nvSpPr>
          <p:cNvPr id="3" name="Slide Number Placeholder 2"/>
          <p:cNvSpPr>
            <a:spLocks noGrp="1"/>
          </p:cNvSpPr>
          <p:nvPr>
            <p:ph type="sldNum" sz="quarter" idx="12"/>
          </p:nvPr>
        </p:nvSpPr>
        <p:spPr/>
        <p:txBody>
          <a:bodyPr/>
          <a:lstStyle/>
          <a:p>
            <a:fld id="{06B0B469-76A0-4680-88B9-8FF3F4E0C522}" type="slidenum">
              <a:rPr lang="en-US" smtClean="0"/>
              <a:t>18</a:t>
            </a:fld>
            <a:endParaRPr lang="en-US"/>
          </a:p>
        </p:txBody>
      </p:sp>
    </p:spTree>
    <p:extLst>
      <p:ext uri="{BB962C8B-B14F-4D97-AF65-F5344CB8AC3E}">
        <p14:creationId xmlns:p14="http://schemas.microsoft.com/office/powerpoint/2010/main" val="632930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Undoing Things (cont.)</a:t>
            </a:r>
          </a:p>
        </p:txBody>
      </p:sp>
      <p:sp>
        <p:nvSpPr>
          <p:cNvPr id="3" name="Content Placeholder 2"/>
          <p:cNvSpPr>
            <a:spLocks noGrp="1"/>
          </p:cNvSpPr>
          <p:nvPr>
            <p:ph idx="1"/>
          </p:nvPr>
        </p:nvSpPr>
        <p:spPr/>
        <p:txBody>
          <a:bodyPr/>
          <a:lstStyle/>
          <a:p>
            <a:r>
              <a:rPr lang="en-US" b="1" dirty="0" err="1"/>
              <a:t>Unstaging</a:t>
            </a:r>
            <a:r>
              <a:rPr lang="en-US" b="1" dirty="0"/>
              <a:t> a Staged </a:t>
            </a:r>
            <a:r>
              <a:rPr lang="en-US" b="1" dirty="0" smtClean="0"/>
              <a:t>File</a:t>
            </a:r>
            <a:endParaRPr lang="en-US" b="1" dirty="0"/>
          </a:p>
          <a:p>
            <a:pPr lvl="1"/>
            <a:r>
              <a:rPr lang="en-US" dirty="0" smtClean="0"/>
              <a:t>$ </a:t>
            </a:r>
            <a:r>
              <a:rPr lang="en-US" dirty="0" err="1" smtClean="0"/>
              <a:t>git</a:t>
            </a:r>
            <a:r>
              <a:rPr lang="en-US" dirty="0" smtClean="0"/>
              <a:t> reset </a:t>
            </a:r>
            <a:r>
              <a:rPr lang="en-US" dirty="0"/>
              <a:t>HEAD &lt;file</a:t>
            </a:r>
            <a:r>
              <a:rPr lang="en-US" dirty="0" smtClean="0"/>
              <a:t>&gt;</a:t>
            </a:r>
          </a:p>
          <a:p>
            <a:r>
              <a:rPr lang="en-US" b="1" dirty="0" err="1"/>
              <a:t>Unmodifying</a:t>
            </a:r>
            <a:r>
              <a:rPr lang="en-US" b="1" dirty="0"/>
              <a:t> a Modified </a:t>
            </a:r>
            <a:r>
              <a:rPr lang="en-US" b="1" dirty="0" smtClean="0"/>
              <a:t>File</a:t>
            </a:r>
          </a:p>
          <a:p>
            <a:pPr lvl="1"/>
            <a:r>
              <a:rPr lang="en-US" dirty="0"/>
              <a:t>$ </a:t>
            </a:r>
            <a:r>
              <a:rPr lang="en-US" dirty="0" err="1"/>
              <a:t>git</a:t>
            </a:r>
            <a:r>
              <a:rPr lang="en-US" dirty="0"/>
              <a:t> checkout -- &lt;file&gt;</a:t>
            </a:r>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19</a:t>
            </a:fld>
            <a:endParaRPr lang="en-US"/>
          </a:p>
        </p:txBody>
      </p:sp>
    </p:spTree>
    <p:extLst>
      <p:ext uri="{BB962C8B-B14F-4D97-AF65-F5344CB8AC3E}">
        <p14:creationId xmlns:p14="http://schemas.microsoft.com/office/powerpoint/2010/main" val="1089896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25542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06B0B469-76A0-4680-88B9-8FF3F4E0C522}" type="slidenum">
              <a:rPr lang="en-US" smtClean="0"/>
              <a:t>2</a:t>
            </a:fld>
            <a:endParaRPr lang="en-US"/>
          </a:p>
        </p:txBody>
      </p:sp>
    </p:spTree>
    <p:extLst>
      <p:ext uri="{BB962C8B-B14F-4D97-AF65-F5344CB8AC3E}">
        <p14:creationId xmlns:p14="http://schemas.microsoft.com/office/powerpoint/2010/main" val="296799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a:t>Working with Remotes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Remote repositories are versions of your project that are hosted on the Internet or network somewhere. </a:t>
            </a:r>
            <a:endParaRPr lang="en-US" dirty="0" smtClean="0"/>
          </a:p>
          <a:p>
            <a:r>
              <a:rPr lang="en-US" dirty="0"/>
              <a:t>Collaborating with </a:t>
            </a:r>
            <a:r>
              <a:rPr lang="en-US" dirty="0" smtClean="0"/>
              <a:t>others</a:t>
            </a:r>
          </a:p>
          <a:p>
            <a:pPr lvl="1"/>
            <a:r>
              <a:rPr lang="en-US" dirty="0" smtClean="0"/>
              <a:t>Managing </a:t>
            </a:r>
            <a:r>
              <a:rPr lang="en-US" dirty="0"/>
              <a:t>these remote </a:t>
            </a:r>
            <a:r>
              <a:rPr lang="en-US" dirty="0" smtClean="0"/>
              <a:t>repositories</a:t>
            </a:r>
          </a:p>
          <a:p>
            <a:pPr lvl="1"/>
            <a:r>
              <a:rPr lang="en-US" dirty="0" smtClean="0"/>
              <a:t>Pushing data to them</a:t>
            </a:r>
          </a:p>
          <a:p>
            <a:pPr lvl="1"/>
            <a:r>
              <a:rPr lang="en-US" dirty="0" smtClean="0"/>
              <a:t>Pulling data from them</a:t>
            </a:r>
          </a:p>
          <a:p>
            <a:r>
              <a:rPr lang="en-US" dirty="0"/>
              <a:t>Managing remote </a:t>
            </a:r>
            <a:r>
              <a:rPr lang="en-US" dirty="0" smtClean="0"/>
              <a:t>repositories</a:t>
            </a:r>
          </a:p>
          <a:p>
            <a:pPr lvl="1"/>
            <a:r>
              <a:rPr lang="en-US" dirty="0" smtClean="0"/>
              <a:t>Add</a:t>
            </a:r>
          </a:p>
          <a:p>
            <a:pPr lvl="1"/>
            <a:r>
              <a:rPr lang="en-US" dirty="0" smtClean="0"/>
              <a:t>Remove</a:t>
            </a:r>
          </a:p>
          <a:p>
            <a:pPr lvl="1"/>
            <a:r>
              <a:rPr lang="en-US" dirty="0" smtClean="0"/>
              <a:t>Mange various remote branches</a:t>
            </a:r>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20</a:t>
            </a:fld>
            <a:endParaRPr lang="en-US"/>
          </a:p>
        </p:txBody>
      </p:sp>
    </p:spTree>
    <p:extLst>
      <p:ext uri="{BB962C8B-B14F-4D97-AF65-F5344CB8AC3E}">
        <p14:creationId xmlns:p14="http://schemas.microsoft.com/office/powerpoint/2010/main" val="2738337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Working with </a:t>
            </a:r>
            <a:r>
              <a:rPr lang="en-US" dirty="0" smtClean="0"/>
              <a:t>Remotes (cont.)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Showing Your Remotes</a:t>
            </a:r>
          </a:p>
          <a:p>
            <a:pPr lvl="1"/>
            <a:r>
              <a:rPr lang="en-US" dirty="0" smtClean="0"/>
              <a:t>$ </a:t>
            </a:r>
            <a:r>
              <a:rPr lang="en-US" dirty="0" err="1" smtClean="0"/>
              <a:t>git</a:t>
            </a:r>
            <a:r>
              <a:rPr lang="en-US" dirty="0" smtClean="0"/>
              <a:t> remote –v</a:t>
            </a:r>
          </a:p>
          <a:p>
            <a:r>
              <a:rPr lang="en-US" b="1" dirty="0"/>
              <a:t>Adding Remote Repositories</a:t>
            </a:r>
          </a:p>
          <a:p>
            <a:pPr lvl="1"/>
            <a:r>
              <a:rPr lang="en-US" dirty="0" smtClean="0"/>
              <a:t>$ </a:t>
            </a:r>
            <a:r>
              <a:rPr lang="en-US" dirty="0" err="1" smtClean="0"/>
              <a:t>git</a:t>
            </a:r>
            <a:r>
              <a:rPr lang="en-US" dirty="0" smtClean="0"/>
              <a:t> </a:t>
            </a:r>
            <a:r>
              <a:rPr lang="en-US" dirty="0"/>
              <a:t>remote add &lt;</a:t>
            </a:r>
            <a:r>
              <a:rPr lang="en-US" dirty="0" err="1"/>
              <a:t>shortname</a:t>
            </a:r>
            <a:r>
              <a:rPr lang="en-US" dirty="0"/>
              <a:t>&gt; &lt;</a:t>
            </a:r>
            <a:r>
              <a:rPr lang="en-US" dirty="0" err="1"/>
              <a:t>url</a:t>
            </a:r>
            <a:r>
              <a:rPr lang="en-US" dirty="0" smtClean="0"/>
              <a:t>&gt;</a:t>
            </a:r>
          </a:p>
          <a:p>
            <a:r>
              <a:rPr lang="en-US" b="1" dirty="0"/>
              <a:t>Fetching and Pulling from Your Remotes</a:t>
            </a:r>
          </a:p>
          <a:p>
            <a:pPr lvl="1"/>
            <a:r>
              <a:rPr lang="en-US" dirty="0" smtClean="0"/>
              <a:t>$ </a:t>
            </a:r>
            <a:r>
              <a:rPr lang="en-US" dirty="0" err="1" smtClean="0"/>
              <a:t>git</a:t>
            </a:r>
            <a:r>
              <a:rPr lang="en-US" dirty="0" smtClean="0"/>
              <a:t> fetch [remote-name]</a:t>
            </a:r>
          </a:p>
          <a:p>
            <a:pPr lvl="1"/>
            <a:r>
              <a:rPr lang="en-US" dirty="0"/>
              <a:t>The command goes out to that remote project and pulls down all the data from that remote project that you don’t have yet. After you do this, you should have references to all the branches from that remote, which you can merge in or inspect at any time</a:t>
            </a:r>
            <a:r>
              <a:rPr lang="en-US" dirty="0" smtClean="0"/>
              <a:t>.</a:t>
            </a:r>
          </a:p>
          <a:p>
            <a:pPr lvl="1"/>
            <a:r>
              <a:rPr lang="en-US" dirty="0" smtClean="0"/>
              <a:t>$ </a:t>
            </a:r>
            <a:r>
              <a:rPr lang="en-US" dirty="0" err="1" smtClean="0"/>
              <a:t>git</a:t>
            </a:r>
            <a:r>
              <a:rPr lang="en-US" dirty="0" smtClean="0"/>
              <a:t> pull</a:t>
            </a:r>
          </a:p>
          <a:p>
            <a:pPr lvl="1"/>
            <a:r>
              <a:rPr lang="en-US" dirty="0"/>
              <a:t>Running </a:t>
            </a:r>
            <a:r>
              <a:rPr lang="en-US" dirty="0" err="1"/>
              <a:t>git</a:t>
            </a:r>
            <a:r>
              <a:rPr lang="en-US" dirty="0"/>
              <a:t> pull generally fetches data from the server you originally cloned from and automatically tries to merge it into the code you’re currently working on</a:t>
            </a:r>
            <a:r>
              <a:rPr lang="en-US" dirty="0" smtClean="0"/>
              <a:t>.</a:t>
            </a:r>
          </a:p>
          <a:p>
            <a:r>
              <a:rPr lang="en-US" b="1" dirty="0"/>
              <a:t>Pushing to Your Remotes</a:t>
            </a:r>
          </a:p>
          <a:p>
            <a:pPr lvl="1"/>
            <a:r>
              <a:rPr lang="en-US" dirty="0" smtClean="0"/>
              <a:t>$ </a:t>
            </a:r>
            <a:r>
              <a:rPr lang="en-US" dirty="0" err="1" smtClean="0"/>
              <a:t>git</a:t>
            </a:r>
            <a:r>
              <a:rPr lang="en-US" dirty="0" smtClean="0"/>
              <a:t> </a:t>
            </a:r>
            <a:r>
              <a:rPr lang="en-US" dirty="0"/>
              <a:t>push [remote-name] [branch-name</a:t>
            </a:r>
            <a:r>
              <a:rPr lang="en-US" dirty="0" smtClean="0"/>
              <a:t>]</a:t>
            </a:r>
          </a:p>
          <a:p>
            <a:pPr lvl="1"/>
            <a:r>
              <a:rPr lang="en-US" dirty="0"/>
              <a:t>This command works only if you cloned from a server to which you have write access and if nobody has pushed in the meantime. If you and someone else clone at the same time and they push upstream and then you push upstream, your push will rightly be rejected. You’ll have to fetch their work first and incorporate it into yours before you’ll be allowed to push.</a:t>
            </a:r>
          </a:p>
        </p:txBody>
      </p:sp>
      <p:sp>
        <p:nvSpPr>
          <p:cNvPr id="4" name="Slide Number Placeholder 3"/>
          <p:cNvSpPr>
            <a:spLocks noGrp="1"/>
          </p:cNvSpPr>
          <p:nvPr>
            <p:ph type="sldNum" sz="quarter" idx="12"/>
          </p:nvPr>
        </p:nvSpPr>
        <p:spPr/>
        <p:txBody>
          <a:bodyPr/>
          <a:lstStyle/>
          <a:p>
            <a:fld id="{06B0B469-76A0-4680-88B9-8FF3F4E0C522}" type="slidenum">
              <a:rPr lang="en-US" smtClean="0"/>
              <a:t>21</a:t>
            </a:fld>
            <a:endParaRPr lang="en-US"/>
          </a:p>
        </p:txBody>
      </p:sp>
    </p:spTree>
    <p:extLst>
      <p:ext uri="{BB962C8B-B14F-4D97-AF65-F5344CB8AC3E}">
        <p14:creationId xmlns:p14="http://schemas.microsoft.com/office/powerpoint/2010/main" val="122986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Working with Remotes (cont.)</a:t>
            </a:r>
            <a:endParaRPr lang="en-US" dirty="0"/>
          </a:p>
        </p:txBody>
      </p:sp>
      <p:sp>
        <p:nvSpPr>
          <p:cNvPr id="3" name="Content Placeholder 2"/>
          <p:cNvSpPr>
            <a:spLocks noGrp="1"/>
          </p:cNvSpPr>
          <p:nvPr>
            <p:ph idx="1"/>
          </p:nvPr>
        </p:nvSpPr>
        <p:spPr/>
        <p:txBody>
          <a:bodyPr/>
          <a:lstStyle/>
          <a:p>
            <a:r>
              <a:rPr lang="en-US" b="1" dirty="0"/>
              <a:t>Inspecting a Remote</a:t>
            </a:r>
          </a:p>
          <a:p>
            <a:pPr lvl="1"/>
            <a:r>
              <a:rPr lang="en-US" dirty="0" smtClean="0"/>
              <a:t>$ </a:t>
            </a:r>
            <a:r>
              <a:rPr lang="en-US" dirty="0" err="1" smtClean="0"/>
              <a:t>git</a:t>
            </a:r>
            <a:r>
              <a:rPr lang="en-US" dirty="0" smtClean="0"/>
              <a:t> </a:t>
            </a:r>
            <a:r>
              <a:rPr lang="en-US" dirty="0"/>
              <a:t>remote show [remote-name</a:t>
            </a:r>
            <a:r>
              <a:rPr lang="en-US" dirty="0" smtClean="0"/>
              <a:t>]</a:t>
            </a:r>
          </a:p>
          <a:p>
            <a:r>
              <a:rPr lang="en-US" b="1" dirty="0"/>
              <a:t>Removing and Renaming Remotes</a:t>
            </a:r>
          </a:p>
          <a:p>
            <a:pPr lvl="1"/>
            <a:r>
              <a:rPr lang="en-US" dirty="0"/>
              <a:t>Rename : </a:t>
            </a:r>
            <a:r>
              <a:rPr lang="en-US" dirty="0" smtClean="0"/>
              <a:t>$ </a:t>
            </a:r>
            <a:r>
              <a:rPr lang="en-US" dirty="0" err="1" smtClean="0"/>
              <a:t>git</a:t>
            </a:r>
            <a:r>
              <a:rPr lang="en-US" dirty="0" smtClean="0"/>
              <a:t> </a:t>
            </a:r>
            <a:r>
              <a:rPr lang="en-US" dirty="0"/>
              <a:t>remote </a:t>
            </a:r>
            <a:r>
              <a:rPr lang="en-US" dirty="0" smtClean="0"/>
              <a:t>rename [</a:t>
            </a:r>
            <a:r>
              <a:rPr lang="en-US" dirty="0" err="1" smtClean="0"/>
              <a:t>old_remote_name</a:t>
            </a:r>
            <a:r>
              <a:rPr lang="en-US" dirty="0" smtClean="0"/>
              <a:t>] [</a:t>
            </a:r>
            <a:r>
              <a:rPr lang="en-US" dirty="0" err="1" smtClean="0"/>
              <a:t>new_remote_name</a:t>
            </a:r>
            <a:r>
              <a:rPr lang="en-US" dirty="0" smtClean="0"/>
              <a:t>]</a:t>
            </a:r>
          </a:p>
          <a:p>
            <a:pPr lvl="1"/>
            <a:r>
              <a:rPr lang="en-US" dirty="0"/>
              <a:t>Remove: $ </a:t>
            </a:r>
            <a:r>
              <a:rPr lang="en-US" dirty="0" err="1"/>
              <a:t>git</a:t>
            </a:r>
            <a:r>
              <a:rPr lang="en-US" dirty="0"/>
              <a:t> remote remove </a:t>
            </a:r>
            <a:r>
              <a:rPr lang="en-US" dirty="0" smtClean="0"/>
              <a:t>[</a:t>
            </a:r>
            <a:r>
              <a:rPr lang="en-US" dirty="0" err="1" smtClean="0"/>
              <a:t>remote_name</a:t>
            </a:r>
            <a:r>
              <a:rPr lang="en-US" dirty="0" smtClean="0"/>
              <a:t>]</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22</a:t>
            </a:fld>
            <a:endParaRPr lang="en-US"/>
          </a:p>
        </p:txBody>
      </p:sp>
    </p:spTree>
    <p:extLst>
      <p:ext uri="{BB962C8B-B14F-4D97-AF65-F5344CB8AC3E}">
        <p14:creationId xmlns:p14="http://schemas.microsoft.com/office/powerpoint/2010/main" val="1880824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Tagging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Git has the ability to tag specific points in history as being important</a:t>
            </a:r>
            <a:r>
              <a:rPr lang="en-US" dirty="0" smtClean="0"/>
              <a:t>.</a:t>
            </a:r>
          </a:p>
          <a:p>
            <a:r>
              <a:rPr lang="en-US" b="1" dirty="0"/>
              <a:t>Listing Your Tags</a:t>
            </a:r>
          </a:p>
          <a:p>
            <a:pPr lvl="1"/>
            <a:r>
              <a:rPr lang="en-US" dirty="0" smtClean="0"/>
              <a:t>$ </a:t>
            </a:r>
            <a:r>
              <a:rPr lang="en-US" dirty="0" err="1" smtClean="0"/>
              <a:t>git</a:t>
            </a:r>
            <a:r>
              <a:rPr lang="en-US" dirty="0" smtClean="0"/>
              <a:t> tag</a:t>
            </a:r>
          </a:p>
          <a:p>
            <a:r>
              <a:rPr lang="en-US" b="1" dirty="0"/>
              <a:t>Creating Tags</a:t>
            </a:r>
          </a:p>
          <a:p>
            <a:pPr lvl="1"/>
            <a:r>
              <a:rPr lang="en-US" dirty="0"/>
              <a:t>Lightweight: a branch that doesn’t change – it’s just a pointer to a specific </a:t>
            </a:r>
            <a:r>
              <a:rPr lang="en-US" dirty="0" smtClean="0"/>
              <a:t>commit. </a:t>
            </a:r>
          </a:p>
          <a:p>
            <a:pPr lvl="2"/>
            <a:r>
              <a:rPr lang="en-US" dirty="0" smtClean="0"/>
              <a:t>Command: $ </a:t>
            </a:r>
            <a:r>
              <a:rPr lang="en-US" dirty="0" err="1" smtClean="0"/>
              <a:t>git</a:t>
            </a:r>
            <a:r>
              <a:rPr lang="en-US" dirty="0" smtClean="0"/>
              <a:t> tag “name”</a:t>
            </a:r>
          </a:p>
          <a:p>
            <a:pPr lvl="1"/>
            <a:r>
              <a:rPr lang="en-US" dirty="0"/>
              <a:t>Annotated tags: stored as full objects in the Git </a:t>
            </a:r>
            <a:r>
              <a:rPr lang="en-US" dirty="0" smtClean="0"/>
              <a:t>database. </a:t>
            </a:r>
          </a:p>
          <a:p>
            <a:pPr lvl="2"/>
            <a:r>
              <a:rPr lang="en-US" dirty="0"/>
              <a:t>Command: $ </a:t>
            </a:r>
            <a:r>
              <a:rPr lang="en-US" dirty="0" err="1"/>
              <a:t>git</a:t>
            </a:r>
            <a:r>
              <a:rPr lang="en-US" dirty="0"/>
              <a:t> tag -a </a:t>
            </a:r>
            <a:r>
              <a:rPr lang="en-US" dirty="0" smtClean="0"/>
              <a:t>“name” </a:t>
            </a:r>
            <a:r>
              <a:rPr lang="en-US" dirty="0"/>
              <a:t>-m </a:t>
            </a:r>
            <a:r>
              <a:rPr lang="en-US" dirty="0" smtClean="0"/>
              <a:t>“message“</a:t>
            </a:r>
          </a:p>
          <a:p>
            <a:r>
              <a:rPr lang="en-US" b="1" dirty="0"/>
              <a:t>Tagging Later</a:t>
            </a:r>
          </a:p>
          <a:p>
            <a:pPr lvl="1"/>
            <a:r>
              <a:rPr lang="sv-SE" dirty="0"/>
              <a:t>$ git tag -a </a:t>
            </a:r>
            <a:r>
              <a:rPr lang="sv-SE" dirty="0" smtClean="0"/>
              <a:t>”name” ”checksum_of_commit”</a:t>
            </a:r>
          </a:p>
          <a:p>
            <a:r>
              <a:rPr lang="en-US" b="1" dirty="0"/>
              <a:t>Sharing Tags</a:t>
            </a:r>
          </a:p>
          <a:p>
            <a:pPr lvl="1"/>
            <a:r>
              <a:rPr lang="en-US" dirty="0"/>
              <a:t>$ </a:t>
            </a:r>
            <a:r>
              <a:rPr lang="en-US" dirty="0" err="1"/>
              <a:t>git</a:t>
            </a:r>
            <a:r>
              <a:rPr lang="en-US" dirty="0"/>
              <a:t> push </a:t>
            </a:r>
            <a:r>
              <a:rPr lang="en-US" dirty="0" smtClean="0"/>
              <a:t>[remote] [</a:t>
            </a:r>
            <a:r>
              <a:rPr lang="en-US" dirty="0" err="1" smtClean="0"/>
              <a:t>tagname</a:t>
            </a:r>
            <a:r>
              <a:rPr lang="en-US" dirty="0" smtClean="0"/>
              <a:t>]</a:t>
            </a:r>
          </a:p>
          <a:p>
            <a:pPr lvl="1"/>
            <a:r>
              <a:rPr lang="en-US" dirty="0"/>
              <a:t>$ </a:t>
            </a:r>
            <a:r>
              <a:rPr lang="en-US" dirty="0" err="1"/>
              <a:t>git</a:t>
            </a:r>
            <a:r>
              <a:rPr lang="en-US" dirty="0"/>
              <a:t> push [remote] </a:t>
            </a:r>
            <a:r>
              <a:rPr lang="en-US" dirty="0" smtClean="0"/>
              <a:t>–tags</a:t>
            </a:r>
          </a:p>
          <a:p>
            <a:r>
              <a:rPr lang="en-US" b="1" dirty="0"/>
              <a:t>Checking out Tags</a:t>
            </a:r>
          </a:p>
          <a:p>
            <a:pPr lvl="1"/>
            <a:r>
              <a:rPr lang="en-US" dirty="0" smtClean="0"/>
              <a:t>$ </a:t>
            </a:r>
            <a:r>
              <a:rPr lang="en-US" dirty="0" err="1" smtClean="0"/>
              <a:t>git</a:t>
            </a:r>
            <a:r>
              <a:rPr lang="en-US" dirty="0" smtClean="0"/>
              <a:t> checkout </a:t>
            </a:r>
            <a:r>
              <a:rPr lang="en-US" dirty="0" err="1" smtClean="0"/>
              <a:t>tagname</a:t>
            </a:r>
            <a:endParaRPr lang="en-US" dirty="0"/>
          </a:p>
          <a:p>
            <a:pPr lvl="1"/>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23</a:t>
            </a:fld>
            <a:endParaRPr lang="en-US"/>
          </a:p>
        </p:txBody>
      </p:sp>
    </p:spTree>
    <p:extLst>
      <p:ext uri="{BB962C8B-B14F-4D97-AF65-F5344CB8AC3E}">
        <p14:creationId xmlns:p14="http://schemas.microsoft.com/office/powerpoint/2010/main" val="190565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a:t>Git Aliases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Git simply replaces the new command with whatever you alias it for</a:t>
            </a:r>
            <a:r>
              <a:rPr lang="en-US" dirty="0" smtClean="0"/>
              <a:t>.</a:t>
            </a:r>
          </a:p>
          <a:p>
            <a:endParaRPr lang="en-US" dirty="0"/>
          </a:p>
          <a:p>
            <a:endParaRPr lang="en-US" dirty="0" smtClean="0"/>
          </a:p>
          <a:p>
            <a:r>
              <a:rPr lang="en-US" dirty="0"/>
              <a:t>This means that, for example, instead of typing </a:t>
            </a:r>
            <a:r>
              <a:rPr lang="en-US" dirty="0" err="1"/>
              <a:t>git</a:t>
            </a:r>
            <a:r>
              <a:rPr lang="en-US" dirty="0"/>
              <a:t> commit, you just need to type </a:t>
            </a:r>
            <a:r>
              <a:rPr lang="en-US" dirty="0" err="1"/>
              <a:t>git</a:t>
            </a:r>
            <a:r>
              <a:rPr lang="en-US" dirty="0"/>
              <a:t> ci.</a:t>
            </a:r>
          </a:p>
        </p:txBody>
      </p:sp>
      <p:pic>
        <p:nvPicPr>
          <p:cNvPr id="4" name="Picture 3"/>
          <p:cNvPicPr>
            <a:picLocks noChangeAspect="1"/>
          </p:cNvPicPr>
          <p:nvPr/>
        </p:nvPicPr>
        <p:blipFill>
          <a:blip r:embed="rId2"/>
          <a:stretch>
            <a:fillRect/>
          </a:stretch>
        </p:blipFill>
        <p:spPr>
          <a:xfrm>
            <a:off x="2788539" y="2508885"/>
            <a:ext cx="6267450" cy="742950"/>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24</a:t>
            </a:fld>
            <a:endParaRPr lang="en-US"/>
          </a:p>
        </p:txBody>
      </p:sp>
    </p:spTree>
    <p:extLst>
      <p:ext uri="{BB962C8B-B14F-4D97-AF65-F5344CB8AC3E}">
        <p14:creationId xmlns:p14="http://schemas.microsoft.com/office/powerpoint/2010/main" val="2686247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Action with local repository</a:t>
            </a:r>
          </a:p>
          <a:p>
            <a:r>
              <a:rPr lang="en-US" dirty="0" smtClean="0"/>
              <a:t>Log</a:t>
            </a:r>
          </a:p>
          <a:p>
            <a:r>
              <a:rPr lang="en-US" dirty="0" smtClean="0"/>
              <a:t>Action with remote repository</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25</a:t>
            </a:fld>
            <a:endParaRPr lang="en-US"/>
          </a:p>
        </p:txBody>
      </p:sp>
    </p:spTree>
    <p:extLst>
      <p:ext uri="{BB962C8B-B14F-4D97-AF65-F5344CB8AC3E}">
        <p14:creationId xmlns:p14="http://schemas.microsoft.com/office/powerpoint/2010/main" val="3310958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https://git-scm.com/book/en/v2/Git-Basics-Getting-a-Git-Repository</a:t>
            </a:r>
          </a:p>
        </p:txBody>
      </p:sp>
      <p:sp>
        <p:nvSpPr>
          <p:cNvPr id="4" name="Slide Number Placeholder 3"/>
          <p:cNvSpPr>
            <a:spLocks noGrp="1"/>
          </p:cNvSpPr>
          <p:nvPr>
            <p:ph type="sldNum" sz="quarter" idx="12"/>
          </p:nvPr>
        </p:nvSpPr>
        <p:spPr/>
        <p:txBody>
          <a:bodyPr/>
          <a:lstStyle/>
          <a:p>
            <a:fld id="{06B0B469-76A0-4680-88B9-8FF3F4E0C522}" type="slidenum">
              <a:rPr lang="en-US" smtClean="0"/>
              <a:t>26</a:t>
            </a:fld>
            <a:endParaRPr lang="en-US"/>
          </a:p>
        </p:txBody>
      </p:sp>
    </p:spTree>
    <p:extLst>
      <p:ext uri="{BB962C8B-B14F-4D97-AF65-F5344CB8AC3E}">
        <p14:creationId xmlns:p14="http://schemas.microsoft.com/office/powerpoint/2010/main" val="51489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15" y="2034162"/>
            <a:ext cx="5923742" cy="3509614"/>
          </a:xfrm>
        </p:spPr>
      </p:pic>
      <p:sp>
        <p:nvSpPr>
          <p:cNvPr id="3" name="Slide Number Placeholder 2"/>
          <p:cNvSpPr>
            <a:spLocks noGrp="1"/>
          </p:cNvSpPr>
          <p:nvPr>
            <p:ph type="sldNum" sz="quarter" idx="12"/>
          </p:nvPr>
        </p:nvSpPr>
        <p:spPr/>
        <p:txBody>
          <a:bodyPr/>
          <a:lstStyle/>
          <a:p>
            <a:fld id="{06B0B469-76A0-4680-88B9-8FF3F4E0C522}" type="slidenum">
              <a:rPr lang="en-US" smtClean="0"/>
              <a:t>27</a:t>
            </a:fld>
            <a:endParaRPr lang="en-US"/>
          </a:p>
        </p:txBody>
      </p:sp>
    </p:spTree>
    <p:extLst>
      <p:ext uri="{BB962C8B-B14F-4D97-AF65-F5344CB8AC3E}">
        <p14:creationId xmlns:p14="http://schemas.microsoft.com/office/powerpoint/2010/main" val="1456008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Getting a Git Repository</a:t>
            </a:r>
          </a:p>
        </p:txBody>
      </p:sp>
      <p:sp>
        <p:nvSpPr>
          <p:cNvPr id="3" name="Content Placeholder 2"/>
          <p:cNvSpPr>
            <a:spLocks noGrp="1"/>
          </p:cNvSpPr>
          <p:nvPr>
            <p:ph idx="1"/>
          </p:nvPr>
        </p:nvSpPr>
        <p:spPr>
          <a:xfrm>
            <a:off x="1103312" y="2052918"/>
            <a:ext cx="8946541" cy="4195481"/>
          </a:xfrm>
        </p:spPr>
        <p:txBody>
          <a:bodyPr>
            <a:normAutofit fontScale="70000" lnSpcReduction="20000"/>
          </a:bodyPr>
          <a:lstStyle/>
          <a:p>
            <a:r>
              <a:rPr lang="en-US" b="1" dirty="0"/>
              <a:t>Initializing a Repository in an Existing Directory</a:t>
            </a:r>
          </a:p>
          <a:p>
            <a:pPr lvl="1"/>
            <a:r>
              <a:rPr lang="en-US" dirty="0"/>
              <a:t>$ cd /c/user/</a:t>
            </a:r>
            <a:r>
              <a:rPr lang="en-US" dirty="0" err="1"/>
              <a:t>your_repository</a:t>
            </a:r>
            <a:endParaRPr lang="en-US" dirty="0" smtClean="0"/>
          </a:p>
          <a:p>
            <a:pPr lvl="1"/>
            <a:r>
              <a:rPr lang="en-US" dirty="0"/>
              <a:t>$ </a:t>
            </a:r>
            <a:r>
              <a:rPr lang="en-US" dirty="0" err="1"/>
              <a:t>git</a:t>
            </a:r>
            <a:r>
              <a:rPr lang="en-US" dirty="0"/>
              <a:t> </a:t>
            </a:r>
            <a:r>
              <a:rPr lang="en-US" dirty="0" err="1" smtClean="0"/>
              <a:t>init</a:t>
            </a:r>
            <a:endParaRPr lang="en-US" dirty="0" smtClean="0"/>
          </a:p>
          <a:p>
            <a:pPr lvl="1"/>
            <a:r>
              <a:rPr lang="en-US" dirty="0"/>
              <a:t>creates a new subdirectory named .</a:t>
            </a:r>
            <a:r>
              <a:rPr lang="en-US" dirty="0" err="1"/>
              <a:t>git</a:t>
            </a:r>
            <a:r>
              <a:rPr lang="en-US" dirty="0"/>
              <a:t> that contains all of your necessary repository files – a Git repository </a:t>
            </a:r>
            <a:r>
              <a:rPr lang="en-US" dirty="0" smtClean="0"/>
              <a:t>skeleton</a:t>
            </a:r>
          </a:p>
          <a:p>
            <a:pPr lvl="1"/>
            <a:r>
              <a:rPr lang="en-US" dirty="0" smtClean="0"/>
              <a:t>Start version-controlling</a:t>
            </a:r>
          </a:p>
          <a:p>
            <a:pPr lvl="2"/>
            <a:r>
              <a:rPr lang="en-US" dirty="0"/>
              <a:t>$ </a:t>
            </a:r>
            <a:r>
              <a:rPr lang="en-US" dirty="0" err="1"/>
              <a:t>git</a:t>
            </a:r>
            <a:r>
              <a:rPr lang="en-US" dirty="0"/>
              <a:t> add *.c</a:t>
            </a:r>
          </a:p>
          <a:p>
            <a:pPr lvl="2"/>
            <a:r>
              <a:rPr lang="en-US" dirty="0"/>
              <a:t>$ </a:t>
            </a:r>
            <a:r>
              <a:rPr lang="en-US" dirty="0" err="1" smtClean="0"/>
              <a:t>git</a:t>
            </a:r>
            <a:r>
              <a:rPr lang="en-US" dirty="0" smtClean="0"/>
              <a:t> </a:t>
            </a:r>
            <a:r>
              <a:rPr lang="en-US" dirty="0"/>
              <a:t>add LICENSE</a:t>
            </a:r>
          </a:p>
          <a:p>
            <a:pPr lvl="2"/>
            <a:r>
              <a:rPr lang="en-US" dirty="0"/>
              <a:t>$ </a:t>
            </a:r>
            <a:r>
              <a:rPr lang="en-US" dirty="0" err="1"/>
              <a:t>git</a:t>
            </a:r>
            <a:r>
              <a:rPr lang="en-US" dirty="0"/>
              <a:t> commit -m 'initial project </a:t>
            </a:r>
            <a:r>
              <a:rPr lang="en-US" dirty="0" smtClean="0"/>
              <a:t>version‘</a:t>
            </a:r>
          </a:p>
          <a:p>
            <a:r>
              <a:rPr lang="en-US" b="1" dirty="0"/>
              <a:t>Cloning an Existing Repository</a:t>
            </a:r>
          </a:p>
          <a:p>
            <a:pPr lvl="1"/>
            <a:r>
              <a:rPr lang="en-US" dirty="0"/>
              <a:t>Git receives a full copy of nearly all data that the server </a:t>
            </a:r>
            <a:r>
              <a:rPr lang="en-US" dirty="0" smtClean="0"/>
              <a:t>has</a:t>
            </a:r>
          </a:p>
          <a:p>
            <a:pPr lvl="1"/>
            <a:r>
              <a:rPr lang="en-US" dirty="0" smtClean="0"/>
              <a:t>Default:</a:t>
            </a:r>
          </a:p>
          <a:p>
            <a:pPr lvl="2"/>
            <a:r>
              <a:rPr lang="en-US" dirty="0" smtClean="0"/>
              <a:t>$ </a:t>
            </a:r>
            <a:r>
              <a:rPr lang="en-US" dirty="0" err="1" smtClean="0"/>
              <a:t>git</a:t>
            </a:r>
            <a:r>
              <a:rPr lang="en-US" dirty="0" smtClean="0"/>
              <a:t> </a:t>
            </a:r>
            <a:r>
              <a:rPr lang="en-US" dirty="0"/>
              <a:t>clone [</a:t>
            </a:r>
            <a:r>
              <a:rPr lang="en-US" dirty="0" err="1"/>
              <a:t>url</a:t>
            </a:r>
            <a:r>
              <a:rPr lang="en-US" dirty="0" smtClean="0"/>
              <a:t>]</a:t>
            </a:r>
          </a:p>
          <a:p>
            <a:pPr lvl="1"/>
            <a:r>
              <a:rPr lang="en-US" dirty="0" smtClean="0"/>
              <a:t>Clone to 1 directory existence</a:t>
            </a:r>
          </a:p>
          <a:p>
            <a:pPr lvl="2"/>
            <a:r>
              <a:rPr lang="en-US" dirty="0" smtClean="0"/>
              <a:t>$ </a:t>
            </a:r>
            <a:r>
              <a:rPr lang="en-US" dirty="0" err="1" smtClean="0"/>
              <a:t>git</a:t>
            </a:r>
            <a:r>
              <a:rPr lang="en-US" dirty="0" smtClean="0"/>
              <a:t> clone [</a:t>
            </a:r>
            <a:r>
              <a:rPr lang="en-US" dirty="0" err="1" smtClean="0"/>
              <a:t>url</a:t>
            </a:r>
            <a:r>
              <a:rPr lang="en-US" dirty="0" smtClean="0"/>
              <a:t>] [directory]</a:t>
            </a:r>
          </a:p>
        </p:txBody>
      </p:sp>
      <p:sp>
        <p:nvSpPr>
          <p:cNvPr id="4" name="Slide Number Placeholder 3"/>
          <p:cNvSpPr>
            <a:spLocks noGrp="1"/>
          </p:cNvSpPr>
          <p:nvPr>
            <p:ph type="sldNum" sz="quarter" idx="12"/>
          </p:nvPr>
        </p:nvSpPr>
        <p:spPr/>
        <p:txBody>
          <a:bodyPr/>
          <a:lstStyle/>
          <a:p>
            <a:fld id="{06B0B469-76A0-4680-88B9-8FF3F4E0C522}" type="slidenum">
              <a:rPr lang="en-US" smtClean="0"/>
              <a:t>3</a:t>
            </a:fld>
            <a:endParaRPr lang="en-US"/>
          </a:p>
        </p:txBody>
      </p:sp>
    </p:spTree>
    <p:extLst>
      <p:ext uri="{BB962C8B-B14F-4D97-AF65-F5344CB8AC3E}">
        <p14:creationId xmlns:p14="http://schemas.microsoft.com/office/powerpoint/2010/main" val="4177322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a:t>. Recording Changes to the Repository</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578894"/>
            <a:ext cx="7620000" cy="3143250"/>
          </a:xfrm>
        </p:spPr>
      </p:pic>
      <p:sp>
        <p:nvSpPr>
          <p:cNvPr id="3" name="Slide Number Placeholder 2"/>
          <p:cNvSpPr>
            <a:spLocks noGrp="1"/>
          </p:cNvSpPr>
          <p:nvPr>
            <p:ph type="sldNum" sz="quarter" idx="12"/>
          </p:nvPr>
        </p:nvSpPr>
        <p:spPr/>
        <p:txBody>
          <a:bodyPr/>
          <a:lstStyle/>
          <a:p>
            <a:fld id="{06B0B469-76A0-4680-88B9-8FF3F4E0C522}" type="slidenum">
              <a:rPr lang="en-US" smtClean="0"/>
              <a:t>4</a:t>
            </a:fld>
            <a:endParaRPr lang="en-US"/>
          </a:p>
        </p:txBody>
      </p:sp>
      <p:sp>
        <p:nvSpPr>
          <p:cNvPr id="4" name="Rectangle 3"/>
          <p:cNvSpPr/>
          <p:nvPr/>
        </p:nvSpPr>
        <p:spPr>
          <a:xfrm>
            <a:off x="3042752" y="6078458"/>
            <a:ext cx="5357557" cy="369332"/>
          </a:xfrm>
          <a:prstGeom prst="rect">
            <a:avLst/>
          </a:prstGeom>
        </p:spPr>
        <p:txBody>
          <a:bodyPr wrap="none">
            <a:spAutoFit/>
          </a:bodyPr>
          <a:lstStyle/>
          <a:p>
            <a:r>
              <a:rPr lang="en-US" dirty="0"/>
              <a:t>Figure 8. The lifecycle of the status of your files.</a:t>
            </a:r>
          </a:p>
        </p:txBody>
      </p:sp>
    </p:spTree>
    <p:extLst>
      <p:ext uri="{BB962C8B-B14F-4D97-AF65-F5344CB8AC3E}">
        <p14:creationId xmlns:p14="http://schemas.microsoft.com/office/powerpoint/2010/main" val="429571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Recording Changes to the Repository (cont.)</a:t>
            </a:r>
            <a:endParaRPr lang="en-US" dirty="0"/>
          </a:p>
        </p:txBody>
      </p:sp>
      <p:sp>
        <p:nvSpPr>
          <p:cNvPr id="3" name="Content Placeholder 2"/>
          <p:cNvSpPr>
            <a:spLocks noGrp="1"/>
          </p:cNvSpPr>
          <p:nvPr>
            <p:ph idx="1"/>
          </p:nvPr>
        </p:nvSpPr>
        <p:spPr/>
        <p:txBody>
          <a:bodyPr/>
          <a:lstStyle/>
          <a:p>
            <a:r>
              <a:rPr lang="en-US" b="1" dirty="0"/>
              <a:t>Checking the Status of Your </a:t>
            </a:r>
            <a:r>
              <a:rPr lang="en-US" b="1" dirty="0" smtClean="0"/>
              <a:t>Files</a:t>
            </a:r>
          </a:p>
          <a:p>
            <a:pPr lvl="1"/>
            <a:r>
              <a:rPr lang="en-US" dirty="0" smtClean="0"/>
              <a:t>$ </a:t>
            </a:r>
            <a:r>
              <a:rPr lang="en-US" dirty="0" err="1" smtClean="0"/>
              <a:t>git</a:t>
            </a:r>
            <a:r>
              <a:rPr lang="en-US" dirty="0" smtClean="0"/>
              <a:t> status</a:t>
            </a:r>
          </a:p>
          <a:p>
            <a:pPr lvl="1"/>
            <a:r>
              <a:rPr lang="en-US" dirty="0" smtClean="0"/>
              <a:t>Ex1:</a:t>
            </a:r>
          </a:p>
          <a:p>
            <a:pPr lvl="1"/>
            <a:endParaRPr lang="en-US" dirty="0"/>
          </a:p>
          <a:p>
            <a:pPr lvl="1"/>
            <a:endParaRPr lang="en-US" dirty="0" smtClean="0"/>
          </a:p>
          <a:p>
            <a:pPr lvl="1"/>
            <a:r>
              <a:rPr lang="en-US" dirty="0" smtClean="0"/>
              <a:t>Ex2:</a:t>
            </a:r>
            <a:endParaRPr lang="en-US" dirty="0"/>
          </a:p>
        </p:txBody>
      </p:sp>
      <p:pic>
        <p:nvPicPr>
          <p:cNvPr id="5" name="Picture 4"/>
          <p:cNvPicPr>
            <a:picLocks noChangeAspect="1"/>
          </p:cNvPicPr>
          <p:nvPr/>
        </p:nvPicPr>
        <p:blipFill>
          <a:blip r:embed="rId3"/>
          <a:stretch>
            <a:fillRect/>
          </a:stretch>
        </p:blipFill>
        <p:spPr>
          <a:xfrm>
            <a:off x="2947987" y="3048000"/>
            <a:ext cx="6296025" cy="762000"/>
          </a:xfrm>
          <a:prstGeom prst="rect">
            <a:avLst/>
          </a:prstGeom>
        </p:spPr>
      </p:pic>
      <p:pic>
        <p:nvPicPr>
          <p:cNvPr id="6" name="Picture 5"/>
          <p:cNvPicPr>
            <a:picLocks noChangeAspect="1"/>
          </p:cNvPicPr>
          <p:nvPr/>
        </p:nvPicPr>
        <p:blipFill>
          <a:blip r:embed="rId4"/>
          <a:stretch>
            <a:fillRect/>
          </a:stretch>
        </p:blipFill>
        <p:spPr>
          <a:xfrm>
            <a:off x="2947987" y="4567510"/>
            <a:ext cx="6248400" cy="1781175"/>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5</a:t>
            </a:fld>
            <a:endParaRPr lang="en-US"/>
          </a:p>
        </p:txBody>
      </p:sp>
    </p:spTree>
    <p:extLst>
      <p:ext uri="{BB962C8B-B14F-4D97-AF65-F5344CB8AC3E}">
        <p14:creationId xmlns:p14="http://schemas.microsoft.com/office/powerpoint/2010/main" val="122786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r>
              <a:rPr lang="en-US" b="1" dirty="0"/>
              <a:t>Tracking New </a:t>
            </a:r>
            <a:r>
              <a:rPr lang="en-US" b="1" dirty="0" smtClean="0"/>
              <a:t>Files</a:t>
            </a:r>
          </a:p>
          <a:p>
            <a:pPr lvl="1"/>
            <a:r>
              <a:rPr lang="en-US" dirty="0" smtClean="0"/>
              <a:t>$ </a:t>
            </a:r>
            <a:r>
              <a:rPr lang="en-US" dirty="0" err="1" smtClean="0"/>
              <a:t>git</a:t>
            </a:r>
            <a:r>
              <a:rPr lang="en-US" dirty="0" smtClean="0"/>
              <a:t> add</a:t>
            </a:r>
          </a:p>
          <a:p>
            <a:pPr lvl="1"/>
            <a:r>
              <a:rPr lang="en-US" dirty="0" smtClean="0"/>
              <a:t>Ex:</a:t>
            </a:r>
          </a:p>
          <a:p>
            <a:pPr lvl="2"/>
            <a:r>
              <a:rPr lang="en-US" dirty="0"/>
              <a:t>$ </a:t>
            </a:r>
            <a:r>
              <a:rPr lang="en-US" dirty="0" err="1"/>
              <a:t>git</a:t>
            </a:r>
            <a:r>
              <a:rPr lang="en-US" dirty="0"/>
              <a:t> add </a:t>
            </a:r>
            <a:r>
              <a:rPr lang="en-US" dirty="0" smtClean="0"/>
              <a:t>README</a:t>
            </a:r>
          </a:p>
          <a:p>
            <a:pPr lvl="2"/>
            <a:endParaRPr lang="en-US" dirty="0"/>
          </a:p>
        </p:txBody>
      </p:sp>
      <p:pic>
        <p:nvPicPr>
          <p:cNvPr id="6" name="Picture 5"/>
          <p:cNvPicPr>
            <a:picLocks noChangeAspect="1"/>
          </p:cNvPicPr>
          <p:nvPr/>
        </p:nvPicPr>
        <p:blipFill>
          <a:blip r:embed="rId3"/>
          <a:stretch>
            <a:fillRect/>
          </a:stretch>
        </p:blipFill>
        <p:spPr>
          <a:xfrm>
            <a:off x="2423807" y="4014787"/>
            <a:ext cx="6305550" cy="1266825"/>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6</a:t>
            </a:fld>
            <a:endParaRPr lang="en-US"/>
          </a:p>
        </p:txBody>
      </p:sp>
    </p:spTree>
    <p:extLst>
      <p:ext uri="{BB962C8B-B14F-4D97-AF65-F5344CB8AC3E}">
        <p14:creationId xmlns:p14="http://schemas.microsoft.com/office/powerpoint/2010/main" val="186054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Recording </a:t>
            </a:r>
            <a:r>
              <a:rPr lang="en-US" dirty="0"/>
              <a:t>Changes to the Repository (cont.)</a:t>
            </a:r>
          </a:p>
        </p:txBody>
      </p:sp>
      <p:pic>
        <p:nvPicPr>
          <p:cNvPr id="5" name="Content Placeholder 4"/>
          <p:cNvPicPr>
            <a:picLocks noGrp="1" noChangeAspect="1"/>
          </p:cNvPicPr>
          <p:nvPr>
            <p:ph idx="1"/>
          </p:nvPr>
        </p:nvPicPr>
        <p:blipFill>
          <a:blip r:embed="rId3"/>
          <a:stretch>
            <a:fillRect/>
          </a:stretch>
        </p:blipFill>
        <p:spPr>
          <a:xfrm>
            <a:off x="646111" y="3765554"/>
            <a:ext cx="5110255" cy="2314575"/>
          </a:xfrm>
          <a:prstGeom prst="rect">
            <a:avLst/>
          </a:prstGeom>
        </p:spPr>
      </p:pic>
      <p:sp>
        <p:nvSpPr>
          <p:cNvPr id="6" name="Content Placeholder 2"/>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smtClean="0"/>
              <a:t>Staging Modified File</a:t>
            </a:r>
          </a:p>
          <a:p>
            <a:pPr lvl="1"/>
            <a:r>
              <a:rPr lang="en-US" dirty="0" smtClean="0"/>
              <a:t>$ </a:t>
            </a:r>
            <a:r>
              <a:rPr lang="en-US" dirty="0" err="1" smtClean="0"/>
              <a:t>git</a:t>
            </a:r>
            <a:r>
              <a:rPr lang="en-US" dirty="0" smtClean="0"/>
              <a:t> add</a:t>
            </a:r>
          </a:p>
          <a:p>
            <a:pPr lvl="1"/>
            <a:r>
              <a:rPr lang="en-US" dirty="0" smtClean="0"/>
              <a:t>Ex:</a:t>
            </a:r>
          </a:p>
          <a:p>
            <a:pPr lvl="2"/>
            <a:r>
              <a:rPr lang="en-US" dirty="0" smtClean="0"/>
              <a:t>$ </a:t>
            </a:r>
            <a:r>
              <a:rPr lang="en-US" dirty="0" err="1" smtClean="0"/>
              <a:t>git</a:t>
            </a:r>
            <a:r>
              <a:rPr lang="en-US" dirty="0" smtClean="0"/>
              <a:t> </a:t>
            </a:r>
            <a:r>
              <a:rPr lang="en-US" dirty="0"/>
              <a:t>add CONTRIBUTING.md</a:t>
            </a:r>
            <a:endParaRPr lang="en-US" dirty="0" smtClean="0"/>
          </a:p>
          <a:p>
            <a:pPr lvl="2"/>
            <a:endParaRPr lang="en-US" dirty="0"/>
          </a:p>
        </p:txBody>
      </p:sp>
      <p:pic>
        <p:nvPicPr>
          <p:cNvPr id="9" name="Picture 8"/>
          <p:cNvPicPr>
            <a:picLocks noChangeAspect="1"/>
          </p:cNvPicPr>
          <p:nvPr/>
        </p:nvPicPr>
        <p:blipFill>
          <a:blip r:embed="rId4"/>
          <a:stretch>
            <a:fillRect/>
          </a:stretch>
        </p:blipFill>
        <p:spPr>
          <a:xfrm>
            <a:off x="6405155" y="3765553"/>
            <a:ext cx="5691051" cy="2314575"/>
          </a:xfrm>
          <a:prstGeom prst="rect">
            <a:avLst/>
          </a:prstGeom>
        </p:spPr>
      </p:pic>
      <p:sp>
        <p:nvSpPr>
          <p:cNvPr id="10" name="Left-Right Arrow 9"/>
          <p:cNvSpPr/>
          <p:nvPr/>
        </p:nvSpPr>
        <p:spPr>
          <a:xfrm>
            <a:off x="5860869" y="4841965"/>
            <a:ext cx="435428" cy="139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6B0B469-76A0-4680-88B9-8FF3F4E0C522}" type="slidenum">
              <a:rPr lang="en-US" smtClean="0"/>
              <a:t>7</a:t>
            </a:fld>
            <a:endParaRPr lang="en-US"/>
          </a:p>
        </p:txBody>
      </p:sp>
    </p:spTree>
    <p:extLst>
      <p:ext uri="{BB962C8B-B14F-4D97-AF65-F5344CB8AC3E}">
        <p14:creationId xmlns:p14="http://schemas.microsoft.com/office/powerpoint/2010/main" val="4358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p:txBody>
          <a:bodyPr/>
          <a:lstStyle/>
          <a:p>
            <a:pPr lvl="1"/>
            <a:r>
              <a:rPr lang="en-US" b="1" dirty="0"/>
              <a:t>Short Status</a:t>
            </a:r>
          </a:p>
          <a:p>
            <a:pPr lvl="2"/>
            <a:r>
              <a:rPr lang="en-US" dirty="0" smtClean="0"/>
              <a:t>$ </a:t>
            </a:r>
            <a:r>
              <a:rPr lang="en-US" dirty="0" err="1" smtClean="0"/>
              <a:t>git</a:t>
            </a:r>
            <a:r>
              <a:rPr lang="en-US" dirty="0" smtClean="0"/>
              <a:t> status –s</a:t>
            </a:r>
          </a:p>
          <a:p>
            <a:pPr lvl="2"/>
            <a:r>
              <a:rPr lang="en-US" dirty="0" smtClean="0"/>
              <a:t>$ </a:t>
            </a:r>
            <a:r>
              <a:rPr lang="en-US" dirty="0" err="1" smtClean="0"/>
              <a:t>git</a:t>
            </a:r>
            <a:r>
              <a:rPr lang="en-US" dirty="0" smtClean="0"/>
              <a:t> status --short</a:t>
            </a:r>
            <a:endParaRPr lang="en-US" dirty="0"/>
          </a:p>
        </p:txBody>
      </p:sp>
      <p:pic>
        <p:nvPicPr>
          <p:cNvPr id="4" name="Picture 3"/>
          <p:cNvPicPr>
            <a:picLocks noChangeAspect="1"/>
          </p:cNvPicPr>
          <p:nvPr/>
        </p:nvPicPr>
        <p:blipFill>
          <a:blip r:embed="rId2"/>
          <a:stretch>
            <a:fillRect/>
          </a:stretch>
        </p:blipFill>
        <p:spPr>
          <a:xfrm>
            <a:off x="1887174" y="3469549"/>
            <a:ext cx="6257925" cy="1085850"/>
          </a:xfrm>
          <a:prstGeom prst="rect">
            <a:avLst/>
          </a:prstGeom>
        </p:spPr>
      </p:pic>
      <p:sp>
        <p:nvSpPr>
          <p:cNvPr id="5" name="Slide Number Placeholder 4"/>
          <p:cNvSpPr>
            <a:spLocks noGrp="1"/>
          </p:cNvSpPr>
          <p:nvPr>
            <p:ph type="sldNum" sz="quarter" idx="12"/>
          </p:nvPr>
        </p:nvSpPr>
        <p:spPr/>
        <p:txBody>
          <a:bodyPr/>
          <a:lstStyle/>
          <a:p>
            <a:fld id="{06B0B469-76A0-4680-88B9-8FF3F4E0C522}" type="slidenum">
              <a:rPr lang="en-US" smtClean="0"/>
              <a:t>8</a:t>
            </a:fld>
            <a:endParaRPr lang="en-US"/>
          </a:p>
        </p:txBody>
      </p:sp>
    </p:spTree>
    <p:extLst>
      <p:ext uri="{BB962C8B-B14F-4D97-AF65-F5344CB8AC3E}">
        <p14:creationId xmlns:p14="http://schemas.microsoft.com/office/powerpoint/2010/main" val="200893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Recording Changes to the Repository (cont.)</a:t>
            </a:r>
          </a:p>
        </p:txBody>
      </p:sp>
      <p:sp>
        <p:nvSpPr>
          <p:cNvPr id="3" name="Content Placeholder 2"/>
          <p:cNvSpPr>
            <a:spLocks noGrp="1"/>
          </p:cNvSpPr>
          <p:nvPr>
            <p:ph idx="1"/>
          </p:nvPr>
        </p:nvSpPr>
        <p:spPr>
          <a:xfrm>
            <a:off x="1104293" y="2087753"/>
            <a:ext cx="8946541" cy="4195481"/>
          </a:xfrm>
        </p:spPr>
        <p:txBody>
          <a:bodyPr/>
          <a:lstStyle/>
          <a:p>
            <a:r>
              <a:rPr lang="en-US" b="1" dirty="0" smtClean="0"/>
              <a:t>Ignoring Files</a:t>
            </a:r>
          </a:p>
          <a:p>
            <a:pPr lvl="1"/>
            <a:r>
              <a:rPr lang="en-US" dirty="0"/>
              <a:t>a class of files that you don’t want Git to automatically add or even show you as being </a:t>
            </a:r>
            <a:r>
              <a:rPr lang="en-US" dirty="0" smtClean="0"/>
              <a:t>untracked</a:t>
            </a:r>
          </a:p>
          <a:p>
            <a:pPr lvl="1"/>
            <a:r>
              <a:rPr lang="en-US" dirty="0"/>
              <a:t>create a file listing patterns to match them named .</a:t>
            </a:r>
            <a:r>
              <a:rPr lang="en-US" dirty="0" err="1"/>
              <a:t>gitignore</a:t>
            </a:r>
            <a:r>
              <a:rPr lang="en-US" dirty="0" smtClean="0"/>
              <a:t>.</a:t>
            </a:r>
          </a:p>
          <a:p>
            <a:pPr lvl="1"/>
            <a:endParaRPr lang="en-US" dirty="0"/>
          </a:p>
          <a:p>
            <a:pPr lvl="1"/>
            <a:endParaRPr lang="en-US" dirty="0" smtClean="0"/>
          </a:p>
          <a:p>
            <a:pPr lvl="1"/>
            <a:r>
              <a:rPr lang="en-US" dirty="0" smtClean="0"/>
              <a:t>Tips</a:t>
            </a:r>
            <a:r>
              <a:rPr lang="en-US" dirty="0"/>
              <a:t>: </a:t>
            </a:r>
            <a:r>
              <a:rPr lang="en-US" dirty="0" err="1"/>
              <a:t>GitHub</a:t>
            </a:r>
            <a:r>
              <a:rPr lang="en-US" dirty="0"/>
              <a:t> maintains a fairly comprehensive list of good .</a:t>
            </a:r>
            <a:r>
              <a:rPr lang="en-US" dirty="0" err="1"/>
              <a:t>gitignore</a:t>
            </a:r>
            <a:r>
              <a:rPr lang="en-US" dirty="0"/>
              <a:t> file examples for dozens of projects and languages at https://github.com/github/gitignore if you want a starting point for your project.</a:t>
            </a:r>
          </a:p>
        </p:txBody>
      </p:sp>
      <p:pic>
        <p:nvPicPr>
          <p:cNvPr id="7" name="Picture 6"/>
          <p:cNvPicPr>
            <a:picLocks noChangeAspect="1"/>
          </p:cNvPicPr>
          <p:nvPr/>
        </p:nvPicPr>
        <p:blipFill>
          <a:blip r:embed="rId3"/>
          <a:stretch>
            <a:fillRect/>
          </a:stretch>
        </p:blipFill>
        <p:spPr>
          <a:xfrm>
            <a:off x="2462888" y="3682781"/>
            <a:ext cx="6229350" cy="542925"/>
          </a:xfrm>
          <a:prstGeom prst="rect">
            <a:avLst/>
          </a:prstGeom>
        </p:spPr>
      </p:pic>
      <p:sp>
        <p:nvSpPr>
          <p:cNvPr id="4" name="Slide Number Placeholder 3"/>
          <p:cNvSpPr>
            <a:spLocks noGrp="1"/>
          </p:cNvSpPr>
          <p:nvPr>
            <p:ph type="sldNum" sz="quarter" idx="12"/>
          </p:nvPr>
        </p:nvSpPr>
        <p:spPr/>
        <p:txBody>
          <a:bodyPr/>
          <a:lstStyle/>
          <a:p>
            <a:fld id="{06B0B469-76A0-4680-88B9-8FF3F4E0C522}" type="slidenum">
              <a:rPr lang="en-US" smtClean="0"/>
              <a:t>9</a:t>
            </a:fld>
            <a:endParaRPr lang="en-US"/>
          </a:p>
        </p:txBody>
      </p:sp>
    </p:spTree>
    <p:extLst>
      <p:ext uri="{BB962C8B-B14F-4D97-AF65-F5344CB8AC3E}">
        <p14:creationId xmlns:p14="http://schemas.microsoft.com/office/powerpoint/2010/main" val="2591168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494</TotalTime>
  <Words>1827</Words>
  <Application>Microsoft Office PowerPoint</Application>
  <PresentationFormat>Widescreen</PresentationFormat>
  <Paragraphs>221</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GIT Basics</vt:lpstr>
      <vt:lpstr>Content</vt:lpstr>
      <vt:lpstr>1. Getting a Git Repository</vt:lpstr>
      <vt:lpstr>2. Recording Changes to the Repository </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2. Recording Changes to the Repository (cont.)</vt:lpstr>
      <vt:lpstr>3. Viewing the Commit History</vt:lpstr>
      <vt:lpstr>3. Viewing the Commit History (cont)</vt:lpstr>
      <vt:lpstr>4. Undoing Things</vt:lpstr>
      <vt:lpstr>4. Undoing Things (cont.)</vt:lpstr>
      <vt:lpstr>4. Undoing Things (cont.)</vt:lpstr>
      <vt:lpstr>5. Working with Remotes </vt:lpstr>
      <vt:lpstr>5. Working with Remotes (cont.)</vt:lpstr>
      <vt:lpstr>5. Working with Remotes (cont.)</vt:lpstr>
      <vt:lpstr>6. Tagging</vt:lpstr>
      <vt:lpstr>7. Git Aliases </vt:lpstr>
      <vt:lpstr>Summary</vt:lpstr>
      <vt:lpstr>Reference</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dc:title>
  <dc:creator>TUNG THANH DAO/LGEVH VC SOFTWARE DEVELOPMENT 1(tung.dao@lge.com)</dc:creator>
  <cp:lastModifiedBy>TUNG THANH DAO/LGEVH VC SOFTWARE DEVELOPMENT 1(tung.dao@lge.com)</cp:lastModifiedBy>
  <cp:revision>93</cp:revision>
  <dcterms:created xsi:type="dcterms:W3CDTF">2017-09-15T01:40:06Z</dcterms:created>
  <dcterms:modified xsi:type="dcterms:W3CDTF">2017-09-28T02:52:05Z</dcterms:modified>
</cp:coreProperties>
</file>