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59" r:id="rId9"/>
    <p:sldId id="260" r:id="rId10"/>
    <p:sldId id="272" r:id="rId11"/>
    <p:sldId id="273" r:id="rId12"/>
    <p:sldId id="274" r:id="rId13"/>
    <p:sldId id="275" r:id="rId14"/>
    <p:sldId id="261" r:id="rId15"/>
    <p:sldId id="262" r:id="rId16"/>
    <p:sldId id="263" r:id="rId17"/>
    <p:sldId id="276" r:id="rId18"/>
    <p:sldId id="264" r:id="rId19"/>
    <p:sldId id="277" r:id="rId20"/>
    <p:sldId id="265" r:id="rId21"/>
    <p:sldId id="26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F38258-69F3-40E6-BD50-EBB859E130E7}">
          <p14:sldIdLst>
            <p14:sldId id="256"/>
            <p14:sldId id="257"/>
            <p14:sldId id="258"/>
            <p14:sldId id="268"/>
            <p14:sldId id="269"/>
            <p14:sldId id="270"/>
            <p14:sldId id="271"/>
            <p14:sldId id="259"/>
            <p14:sldId id="260"/>
            <p14:sldId id="272"/>
            <p14:sldId id="273"/>
            <p14:sldId id="274"/>
            <p14:sldId id="275"/>
            <p14:sldId id="261"/>
            <p14:sldId id="262"/>
            <p14:sldId id="263"/>
            <p14:sldId id="276"/>
            <p14:sldId id="264"/>
            <p14:sldId id="277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15" autoAdjust="0"/>
  </p:normalViewPr>
  <p:slideViewPr>
    <p:cSldViewPr snapToGrid="0">
      <p:cViewPr varScale="1">
        <p:scale>
          <a:sx n="107" d="100"/>
          <a:sy n="107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88CEF-B500-42AA-B803-5522E019AB2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BF26C6-9922-4286-8AF9-A29A3DBAA984}">
      <dgm:prSet phldrT="[Text]"/>
      <dgm:spPr/>
      <dgm:t>
        <a:bodyPr/>
        <a:lstStyle/>
        <a:p>
          <a:r>
            <a:rPr lang="en-US" dirty="0" smtClean="0"/>
            <a:t>1. Qt5</a:t>
          </a:r>
          <a:endParaRPr lang="en-US" dirty="0"/>
        </a:p>
      </dgm:t>
    </dgm:pt>
    <dgm:pt modelId="{86EEBE19-2685-4D76-B731-4D0BB8F6F625}" type="parTrans" cxnId="{7C22282C-C319-443B-8EE5-8FB1751868EF}">
      <dgm:prSet/>
      <dgm:spPr/>
      <dgm:t>
        <a:bodyPr/>
        <a:lstStyle/>
        <a:p>
          <a:endParaRPr lang="en-US"/>
        </a:p>
      </dgm:t>
    </dgm:pt>
    <dgm:pt modelId="{DFCFBF8F-515F-473E-BED5-24DBAF09656C}" type="sibTrans" cxnId="{7C22282C-C319-443B-8EE5-8FB1751868EF}">
      <dgm:prSet/>
      <dgm:spPr/>
      <dgm:t>
        <a:bodyPr/>
        <a:lstStyle/>
        <a:p>
          <a:endParaRPr lang="en-US"/>
        </a:p>
      </dgm:t>
    </dgm:pt>
    <dgm:pt modelId="{1A005A5B-4966-445C-A115-0DE0660C727E}">
      <dgm:prSet phldrT="[Text]"/>
      <dgm:spPr/>
      <dgm:t>
        <a:bodyPr/>
        <a:lstStyle/>
        <a:p>
          <a:r>
            <a:rPr lang="en-US" dirty="0" smtClean="0"/>
            <a:t>2. </a:t>
          </a:r>
          <a:r>
            <a:rPr lang="en-US" dirty="0" err="1" smtClean="0"/>
            <a:t>QtQuick</a:t>
          </a:r>
          <a:endParaRPr lang="en-US" dirty="0"/>
        </a:p>
      </dgm:t>
    </dgm:pt>
    <dgm:pt modelId="{EAE62615-FC81-4D00-9175-200DDD444013}" type="parTrans" cxnId="{29907DC2-8101-4819-9741-1AE2BB2FE926}">
      <dgm:prSet/>
      <dgm:spPr/>
      <dgm:t>
        <a:bodyPr/>
        <a:lstStyle/>
        <a:p>
          <a:endParaRPr lang="en-US"/>
        </a:p>
      </dgm:t>
    </dgm:pt>
    <dgm:pt modelId="{9CEC12ED-2899-4F23-A4CF-5723D5E13512}" type="sibTrans" cxnId="{29907DC2-8101-4819-9741-1AE2BB2FE926}">
      <dgm:prSet/>
      <dgm:spPr/>
      <dgm:t>
        <a:bodyPr/>
        <a:lstStyle/>
        <a:p>
          <a:endParaRPr lang="en-US"/>
        </a:p>
      </dgm:t>
    </dgm:pt>
    <dgm:pt modelId="{F18FEA1C-2744-4B71-B922-9A5518481601}">
      <dgm:prSet phldrT="[Text]"/>
      <dgm:spPr/>
      <dgm:t>
        <a:bodyPr/>
        <a:lstStyle/>
        <a:p>
          <a:r>
            <a:rPr lang="en-US" dirty="0" smtClean="0"/>
            <a:t>3. QML</a:t>
          </a:r>
          <a:endParaRPr lang="en-US" dirty="0"/>
        </a:p>
      </dgm:t>
    </dgm:pt>
    <dgm:pt modelId="{4D6C8A95-B821-4D78-A0E7-B7696550005E}" type="parTrans" cxnId="{E1409CB7-07B8-400F-A262-33FE6AA7C38D}">
      <dgm:prSet/>
      <dgm:spPr/>
      <dgm:t>
        <a:bodyPr/>
        <a:lstStyle/>
        <a:p>
          <a:endParaRPr lang="en-US"/>
        </a:p>
      </dgm:t>
    </dgm:pt>
    <dgm:pt modelId="{3EB2E5C7-C4BC-47DF-98BD-C04A066BAE74}" type="sibTrans" cxnId="{E1409CB7-07B8-400F-A262-33FE6AA7C38D}">
      <dgm:prSet/>
      <dgm:spPr/>
      <dgm:t>
        <a:bodyPr/>
        <a:lstStyle/>
        <a:p>
          <a:endParaRPr lang="en-US"/>
        </a:p>
      </dgm:t>
    </dgm:pt>
    <dgm:pt modelId="{B245A3D9-6564-46D5-B67B-7A530B38D389}">
      <dgm:prSet phldrT="[Text]"/>
      <dgm:spPr/>
      <dgm:t>
        <a:bodyPr/>
        <a:lstStyle/>
        <a:p>
          <a:r>
            <a:rPr lang="en-US" dirty="0" smtClean="0"/>
            <a:t>4. QML </a:t>
          </a:r>
          <a:r>
            <a:rPr lang="en-US" dirty="0" err="1" smtClean="0"/>
            <a:t>Syntqx</a:t>
          </a:r>
          <a:endParaRPr lang="en-US" dirty="0"/>
        </a:p>
      </dgm:t>
    </dgm:pt>
    <dgm:pt modelId="{BE3AF1A8-1390-41C4-A6F4-64D43F6D305B}" type="parTrans" cxnId="{DF7E5732-BB01-424D-8917-62C216206CC9}">
      <dgm:prSet/>
      <dgm:spPr/>
      <dgm:t>
        <a:bodyPr/>
        <a:lstStyle/>
        <a:p>
          <a:endParaRPr lang="en-US"/>
        </a:p>
      </dgm:t>
    </dgm:pt>
    <dgm:pt modelId="{B914728F-A5EE-4DB1-B0FE-733B306542D8}" type="sibTrans" cxnId="{DF7E5732-BB01-424D-8917-62C216206CC9}">
      <dgm:prSet/>
      <dgm:spPr/>
      <dgm:t>
        <a:bodyPr/>
        <a:lstStyle/>
        <a:p>
          <a:endParaRPr lang="en-US"/>
        </a:p>
      </dgm:t>
    </dgm:pt>
    <dgm:pt modelId="{F20D3616-E8DF-4400-B233-98AB6FA6DFD9}">
      <dgm:prSet phldrT="[Text]"/>
      <dgm:spPr/>
      <dgm:t>
        <a:bodyPr/>
        <a:lstStyle/>
        <a:p>
          <a:r>
            <a:rPr lang="en-US" dirty="0" smtClean="0"/>
            <a:t>5. Basic Elements</a:t>
          </a:r>
          <a:endParaRPr lang="en-US" dirty="0"/>
        </a:p>
      </dgm:t>
    </dgm:pt>
    <dgm:pt modelId="{96149CEC-143A-47F0-B5E3-ECA8605E3A61}" type="parTrans" cxnId="{E97E06DC-883B-4041-A9DA-C97012EC6EF1}">
      <dgm:prSet/>
      <dgm:spPr/>
      <dgm:t>
        <a:bodyPr/>
        <a:lstStyle/>
        <a:p>
          <a:endParaRPr lang="en-US"/>
        </a:p>
      </dgm:t>
    </dgm:pt>
    <dgm:pt modelId="{0F11353C-9525-41B5-84B7-232EF69B659B}" type="sibTrans" cxnId="{E97E06DC-883B-4041-A9DA-C97012EC6EF1}">
      <dgm:prSet/>
      <dgm:spPr/>
      <dgm:t>
        <a:bodyPr/>
        <a:lstStyle/>
        <a:p>
          <a:endParaRPr lang="en-US"/>
        </a:p>
      </dgm:t>
    </dgm:pt>
    <dgm:pt modelId="{CDF22589-4D18-4862-A987-DB9679081943}">
      <dgm:prSet phldrT="[Text]"/>
      <dgm:spPr/>
      <dgm:t>
        <a:bodyPr/>
        <a:lstStyle/>
        <a:p>
          <a:r>
            <a:rPr lang="en-US" dirty="0" smtClean="0"/>
            <a:t>6. </a:t>
          </a:r>
          <a:r>
            <a:rPr lang="en-US" dirty="0" err="1" smtClean="0"/>
            <a:t>Compnents</a:t>
          </a:r>
          <a:endParaRPr lang="en-US" dirty="0"/>
        </a:p>
      </dgm:t>
    </dgm:pt>
    <dgm:pt modelId="{AF9D4191-2548-45C3-BD51-9EECD9D87B6E}" type="parTrans" cxnId="{79DFB583-387E-451A-948E-982A969CB34B}">
      <dgm:prSet/>
      <dgm:spPr/>
      <dgm:t>
        <a:bodyPr/>
        <a:lstStyle/>
        <a:p>
          <a:endParaRPr lang="en-US"/>
        </a:p>
      </dgm:t>
    </dgm:pt>
    <dgm:pt modelId="{DE117C16-C0DA-4064-9837-AF4AD4023D73}" type="sibTrans" cxnId="{79DFB583-387E-451A-948E-982A969CB34B}">
      <dgm:prSet/>
      <dgm:spPr/>
      <dgm:t>
        <a:bodyPr/>
        <a:lstStyle/>
        <a:p>
          <a:endParaRPr lang="en-US"/>
        </a:p>
      </dgm:t>
    </dgm:pt>
    <dgm:pt modelId="{37E5D5A2-DB32-475C-ADAC-301595DD0184}">
      <dgm:prSet phldrT="[Text]"/>
      <dgm:spPr/>
      <dgm:t>
        <a:bodyPr/>
        <a:lstStyle/>
        <a:p>
          <a:r>
            <a:rPr lang="en-US" dirty="0" smtClean="0"/>
            <a:t>7. Simple Transformations</a:t>
          </a:r>
          <a:endParaRPr lang="en-US" dirty="0"/>
        </a:p>
      </dgm:t>
    </dgm:pt>
    <dgm:pt modelId="{1D5F70F4-8073-44DF-BBA6-F7F6C44F86B7}" type="parTrans" cxnId="{530FCC9A-2006-4A24-A701-5E15C9A08580}">
      <dgm:prSet/>
      <dgm:spPr/>
      <dgm:t>
        <a:bodyPr/>
        <a:lstStyle/>
        <a:p>
          <a:endParaRPr lang="en-US"/>
        </a:p>
      </dgm:t>
    </dgm:pt>
    <dgm:pt modelId="{2C360197-8AE3-4FA5-8428-7ABD2C37F2DD}" type="sibTrans" cxnId="{530FCC9A-2006-4A24-A701-5E15C9A08580}">
      <dgm:prSet/>
      <dgm:spPr/>
      <dgm:t>
        <a:bodyPr/>
        <a:lstStyle/>
        <a:p>
          <a:endParaRPr lang="en-US"/>
        </a:p>
      </dgm:t>
    </dgm:pt>
    <dgm:pt modelId="{FEB2820F-BAAE-4580-8C8F-F539676547EE}" type="pres">
      <dgm:prSet presAssocID="{9E088CEF-B500-42AA-B803-5522E019AB2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806CC-55FA-4E9D-9671-63989A807CE9}" type="pres">
      <dgm:prSet presAssocID="{2BBF26C6-9922-4286-8AF9-A29A3DBAA984}" presName="parentLin" presStyleCnt="0"/>
      <dgm:spPr/>
    </dgm:pt>
    <dgm:pt modelId="{E84E3062-25F9-411B-9766-5E057201373A}" type="pres">
      <dgm:prSet presAssocID="{2BBF26C6-9922-4286-8AF9-A29A3DBAA984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1B5A09F9-6B03-40ED-BEC3-963781784388}" type="pres">
      <dgm:prSet presAssocID="{2BBF26C6-9922-4286-8AF9-A29A3DBAA984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86E1E-1B2C-48DD-887B-941347562981}" type="pres">
      <dgm:prSet presAssocID="{2BBF26C6-9922-4286-8AF9-A29A3DBAA984}" presName="negativeSpace" presStyleCnt="0"/>
      <dgm:spPr/>
    </dgm:pt>
    <dgm:pt modelId="{B96067EF-912B-45FF-B1CA-ED6548DA5A00}" type="pres">
      <dgm:prSet presAssocID="{2BBF26C6-9922-4286-8AF9-A29A3DBAA984}" presName="childText" presStyleLbl="conFgAcc1" presStyleIdx="0" presStyleCnt="7">
        <dgm:presLayoutVars>
          <dgm:bulletEnabled val="1"/>
        </dgm:presLayoutVars>
      </dgm:prSet>
      <dgm:spPr/>
    </dgm:pt>
    <dgm:pt modelId="{1375412C-FBC8-4A4F-BA08-8B17F55AB705}" type="pres">
      <dgm:prSet presAssocID="{DFCFBF8F-515F-473E-BED5-24DBAF09656C}" presName="spaceBetweenRectangles" presStyleCnt="0"/>
      <dgm:spPr/>
    </dgm:pt>
    <dgm:pt modelId="{463A1F9E-522E-4220-90C3-D149AE8B1F3D}" type="pres">
      <dgm:prSet presAssocID="{1A005A5B-4966-445C-A115-0DE0660C727E}" presName="parentLin" presStyleCnt="0"/>
      <dgm:spPr/>
    </dgm:pt>
    <dgm:pt modelId="{FEF06E94-A9DC-4A2A-8C3F-E064F5CFBA15}" type="pres">
      <dgm:prSet presAssocID="{1A005A5B-4966-445C-A115-0DE0660C727E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52A24481-0CB4-4CA2-9721-1FD88A620C13}" type="pres">
      <dgm:prSet presAssocID="{1A005A5B-4966-445C-A115-0DE0660C727E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198C4-1962-4C72-99B0-CFB421B2F081}" type="pres">
      <dgm:prSet presAssocID="{1A005A5B-4966-445C-A115-0DE0660C727E}" presName="negativeSpace" presStyleCnt="0"/>
      <dgm:spPr/>
    </dgm:pt>
    <dgm:pt modelId="{55ACA2CE-F966-4F08-A697-4025416F210C}" type="pres">
      <dgm:prSet presAssocID="{1A005A5B-4966-445C-A115-0DE0660C727E}" presName="childText" presStyleLbl="conFgAcc1" presStyleIdx="1" presStyleCnt="7">
        <dgm:presLayoutVars>
          <dgm:bulletEnabled val="1"/>
        </dgm:presLayoutVars>
      </dgm:prSet>
      <dgm:spPr/>
    </dgm:pt>
    <dgm:pt modelId="{E4040880-F16F-48E6-B74C-220823C7B89F}" type="pres">
      <dgm:prSet presAssocID="{9CEC12ED-2899-4F23-A4CF-5723D5E13512}" presName="spaceBetweenRectangles" presStyleCnt="0"/>
      <dgm:spPr/>
    </dgm:pt>
    <dgm:pt modelId="{01ABC1D3-21EA-4D51-8F80-380A17AE658A}" type="pres">
      <dgm:prSet presAssocID="{F18FEA1C-2744-4B71-B922-9A5518481601}" presName="parentLin" presStyleCnt="0"/>
      <dgm:spPr/>
    </dgm:pt>
    <dgm:pt modelId="{92061ED4-BB96-4DBB-8E4B-22CD06B4324D}" type="pres">
      <dgm:prSet presAssocID="{F18FEA1C-2744-4B71-B922-9A5518481601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F991DCCA-0029-4E65-A216-1DEA08A266A3}" type="pres">
      <dgm:prSet presAssocID="{F18FEA1C-2744-4B71-B922-9A551848160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D382A-197F-4FE2-A6AD-CBA65AA22114}" type="pres">
      <dgm:prSet presAssocID="{F18FEA1C-2744-4B71-B922-9A5518481601}" presName="negativeSpace" presStyleCnt="0"/>
      <dgm:spPr/>
    </dgm:pt>
    <dgm:pt modelId="{4A43027A-BDC5-4527-9AAB-025E57E06181}" type="pres">
      <dgm:prSet presAssocID="{F18FEA1C-2744-4B71-B922-9A5518481601}" presName="childText" presStyleLbl="conFgAcc1" presStyleIdx="2" presStyleCnt="7">
        <dgm:presLayoutVars>
          <dgm:bulletEnabled val="1"/>
        </dgm:presLayoutVars>
      </dgm:prSet>
      <dgm:spPr/>
    </dgm:pt>
    <dgm:pt modelId="{8944005A-8851-4DF5-ABA7-FB67069BDDA9}" type="pres">
      <dgm:prSet presAssocID="{3EB2E5C7-C4BC-47DF-98BD-C04A066BAE74}" presName="spaceBetweenRectangles" presStyleCnt="0"/>
      <dgm:spPr/>
    </dgm:pt>
    <dgm:pt modelId="{65745246-002C-4E4E-A9C0-9616FC29CE14}" type="pres">
      <dgm:prSet presAssocID="{B245A3D9-6564-46D5-B67B-7A530B38D389}" presName="parentLin" presStyleCnt="0"/>
      <dgm:spPr/>
    </dgm:pt>
    <dgm:pt modelId="{B066D884-F8C4-4D63-901F-AE0E4E67B663}" type="pres">
      <dgm:prSet presAssocID="{B245A3D9-6564-46D5-B67B-7A530B38D389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DDEA0383-01C9-41FB-A155-58044B37A9A7}" type="pres">
      <dgm:prSet presAssocID="{B245A3D9-6564-46D5-B67B-7A530B38D389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12381-EC7D-43EE-93A8-69EAD9975DEA}" type="pres">
      <dgm:prSet presAssocID="{B245A3D9-6564-46D5-B67B-7A530B38D389}" presName="negativeSpace" presStyleCnt="0"/>
      <dgm:spPr/>
    </dgm:pt>
    <dgm:pt modelId="{570E8EFF-7294-4BB5-8844-4F47818684DF}" type="pres">
      <dgm:prSet presAssocID="{B245A3D9-6564-46D5-B67B-7A530B38D389}" presName="childText" presStyleLbl="conFgAcc1" presStyleIdx="3" presStyleCnt="7">
        <dgm:presLayoutVars>
          <dgm:bulletEnabled val="1"/>
        </dgm:presLayoutVars>
      </dgm:prSet>
      <dgm:spPr/>
    </dgm:pt>
    <dgm:pt modelId="{1C35677F-AF01-4B3B-AA4E-76C99B98E6A1}" type="pres">
      <dgm:prSet presAssocID="{B914728F-A5EE-4DB1-B0FE-733B306542D8}" presName="spaceBetweenRectangles" presStyleCnt="0"/>
      <dgm:spPr/>
    </dgm:pt>
    <dgm:pt modelId="{51C4B55B-FE1C-4E4C-9F50-27AE33AA4BD6}" type="pres">
      <dgm:prSet presAssocID="{F20D3616-E8DF-4400-B233-98AB6FA6DFD9}" presName="parentLin" presStyleCnt="0"/>
      <dgm:spPr/>
    </dgm:pt>
    <dgm:pt modelId="{C8064695-2F5B-4DE6-91FB-AFDA454C23B3}" type="pres">
      <dgm:prSet presAssocID="{F20D3616-E8DF-4400-B233-98AB6FA6DFD9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F359EC41-DDB0-40DA-948F-03F6417D8AFD}" type="pres">
      <dgm:prSet presAssocID="{F20D3616-E8DF-4400-B233-98AB6FA6DFD9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3D38C5-79E0-499D-92B9-ECAB8FD879D1}" type="pres">
      <dgm:prSet presAssocID="{F20D3616-E8DF-4400-B233-98AB6FA6DFD9}" presName="negativeSpace" presStyleCnt="0"/>
      <dgm:spPr/>
    </dgm:pt>
    <dgm:pt modelId="{380EE2BC-6E68-4DE0-815B-5ED45E036E82}" type="pres">
      <dgm:prSet presAssocID="{F20D3616-E8DF-4400-B233-98AB6FA6DFD9}" presName="childText" presStyleLbl="conFgAcc1" presStyleIdx="4" presStyleCnt="7">
        <dgm:presLayoutVars>
          <dgm:bulletEnabled val="1"/>
        </dgm:presLayoutVars>
      </dgm:prSet>
      <dgm:spPr/>
    </dgm:pt>
    <dgm:pt modelId="{FFD61AD8-4664-49B2-8317-386AAC02FBB8}" type="pres">
      <dgm:prSet presAssocID="{0F11353C-9525-41B5-84B7-232EF69B659B}" presName="spaceBetweenRectangles" presStyleCnt="0"/>
      <dgm:spPr/>
    </dgm:pt>
    <dgm:pt modelId="{BD1CEC1B-8E07-4B1C-91E9-0081629C3FFA}" type="pres">
      <dgm:prSet presAssocID="{CDF22589-4D18-4862-A987-DB9679081943}" presName="parentLin" presStyleCnt="0"/>
      <dgm:spPr/>
    </dgm:pt>
    <dgm:pt modelId="{07530E37-B37D-4798-A8F3-052D1C7A79C2}" type="pres">
      <dgm:prSet presAssocID="{CDF22589-4D18-4862-A987-DB9679081943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462311DD-069E-4953-B410-4CD4A66ABE33}" type="pres">
      <dgm:prSet presAssocID="{CDF22589-4D18-4862-A987-DB9679081943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B57F9E-3E73-4ECC-84D5-EC4F3B712A83}" type="pres">
      <dgm:prSet presAssocID="{CDF22589-4D18-4862-A987-DB9679081943}" presName="negativeSpace" presStyleCnt="0"/>
      <dgm:spPr/>
    </dgm:pt>
    <dgm:pt modelId="{2393A9DC-74CA-4928-AE2C-8F87DE4A5074}" type="pres">
      <dgm:prSet presAssocID="{CDF22589-4D18-4862-A987-DB9679081943}" presName="childText" presStyleLbl="conFgAcc1" presStyleIdx="5" presStyleCnt="7">
        <dgm:presLayoutVars>
          <dgm:bulletEnabled val="1"/>
        </dgm:presLayoutVars>
      </dgm:prSet>
      <dgm:spPr/>
    </dgm:pt>
    <dgm:pt modelId="{0C88024F-4258-4789-BE04-0EBCADFBF547}" type="pres">
      <dgm:prSet presAssocID="{DE117C16-C0DA-4064-9837-AF4AD4023D73}" presName="spaceBetweenRectangles" presStyleCnt="0"/>
      <dgm:spPr/>
    </dgm:pt>
    <dgm:pt modelId="{8639054E-8BBC-4D9F-8A8C-C9672A9B8A83}" type="pres">
      <dgm:prSet presAssocID="{37E5D5A2-DB32-475C-ADAC-301595DD0184}" presName="parentLin" presStyleCnt="0"/>
      <dgm:spPr/>
    </dgm:pt>
    <dgm:pt modelId="{685B8FC9-AE97-419B-8857-B9284DF5EDD1}" type="pres">
      <dgm:prSet presAssocID="{37E5D5A2-DB32-475C-ADAC-301595DD0184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CB48ECE4-8CE7-4C0E-8CDB-E53CA1E0F91B}" type="pres">
      <dgm:prSet presAssocID="{37E5D5A2-DB32-475C-ADAC-301595DD0184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AF4794-E103-4229-9D55-F8D3656A55C8}" type="pres">
      <dgm:prSet presAssocID="{37E5D5A2-DB32-475C-ADAC-301595DD0184}" presName="negativeSpace" presStyleCnt="0"/>
      <dgm:spPr/>
    </dgm:pt>
    <dgm:pt modelId="{36BD893D-1B8E-4877-B086-62A8D5FF32F0}" type="pres">
      <dgm:prSet presAssocID="{37E5D5A2-DB32-475C-ADAC-301595DD0184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13922123-B372-4B3E-B0DD-29C9DD86E8A9}" type="presOf" srcId="{CDF22589-4D18-4862-A987-DB9679081943}" destId="{07530E37-B37D-4798-A8F3-052D1C7A79C2}" srcOrd="0" destOrd="0" presId="urn:microsoft.com/office/officeart/2005/8/layout/list1"/>
    <dgm:cxn modelId="{D7C1287D-CD3A-41D9-B15F-7C7D8CE5B328}" type="presOf" srcId="{CDF22589-4D18-4862-A987-DB9679081943}" destId="{462311DD-069E-4953-B410-4CD4A66ABE33}" srcOrd="1" destOrd="0" presId="urn:microsoft.com/office/officeart/2005/8/layout/list1"/>
    <dgm:cxn modelId="{214428C2-8E2E-44DD-A5D2-3BF803866E07}" type="presOf" srcId="{1A005A5B-4966-445C-A115-0DE0660C727E}" destId="{52A24481-0CB4-4CA2-9721-1FD88A620C13}" srcOrd="1" destOrd="0" presId="urn:microsoft.com/office/officeart/2005/8/layout/list1"/>
    <dgm:cxn modelId="{F62C7E21-1C08-4E82-B24C-5043F67AA89E}" type="presOf" srcId="{B245A3D9-6564-46D5-B67B-7A530B38D389}" destId="{B066D884-F8C4-4D63-901F-AE0E4E67B663}" srcOrd="0" destOrd="0" presId="urn:microsoft.com/office/officeart/2005/8/layout/list1"/>
    <dgm:cxn modelId="{79DFB583-387E-451A-948E-982A969CB34B}" srcId="{9E088CEF-B500-42AA-B803-5522E019AB27}" destId="{CDF22589-4D18-4862-A987-DB9679081943}" srcOrd="5" destOrd="0" parTransId="{AF9D4191-2548-45C3-BD51-9EECD9D87B6E}" sibTransId="{DE117C16-C0DA-4064-9837-AF4AD4023D73}"/>
    <dgm:cxn modelId="{3BD7606C-FA90-4CD8-9FDE-C9E1A8FB4A8B}" type="presOf" srcId="{F20D3616-E8DF-4400-B233-98AB6FA6DFD9}" destId="{F359EC41-DDB0-40DA-948F-03F6417D8AFD}" srcOrd="1" destOrd="0" presId="urn:microsoft.com/office/officeart/2005/8/layout/list1"/>
    <dgm:cxn modelId="{E97E06DC-883B-4041-A9DA-C97012EC6EF1}" srcId="{9E088CEF-B500-42AA-B803-5522E019AB27}" destId="{F20D3616-E8DF-4400-B233-98AB6FA6DFD9}" srcOrd="4" destOrd="0" parTransId="{96149CEC-143A-47F0-B5E3-ECA8605E3A61}" sibTransId="{0F11353C-9525-41B5-84B7-232EF69B659B}"/>
    <dgm:cxn modelId="{CF666BC2-652B-4331-B9D3-CE8F1871C1F0}" type="presOf" srcId="{37E5D5A2-DB32-475C-ADAC-301595DD0184}" destId="{685B8FC9-AE97-419B-8857-B9284DF5EDD1}" srcOrd="0" destOrd="0" presId="urn:microsoft.com/office/officeart/2005/8/layout/list1"/>
    <dgm:cxn modelId="{6DA629CE-B104-4FF8-B553-DCB7417E6630}" type="presOf" srcId="{F20D3616-E8DF-4400-B233-98AB6FA6DFD9}" destId="{C8064695-2F5B-4DE6-91FB-AFDA454C23B3}" srcOrd="0" destOrd="0" presId="urn:microsoft.com/office/officeart/2005/8/layout/list1"/>
    <dgm:cxn modelId="{F1266F94-D143-431E-965A-39B4930DF4A1}" type="presOf" srcId="{F18FEA1C-2744-4B71-B922-9A5518481601}" destId="{F991DCCA-0029-4E65-A216-1DEA08A266A3}" srcOrd="1" destOrd="0" presId="urn:microsoft.com/office/officeart/2005/8/layout/list1"/>
    <dgm:cxn modelId="{DF7E5732-BB01-424D-8917-62C216206CC9}" srcId="{9E088CEF-B500-42AA-B803-5522E019AB27}" destId="{B245A3D9-6564-46D5-B67B-7A530B38D389}" srcOrd="3" destOrd="0" parTransId="{BE3AF1A8-1390-41C4-A6F4-64D43F6D305B}" sibTransId="{B914728F-A5EE-4DB1-B0FE-733B306542D8}"/>
    <dgm:cxn modelId="{E1409CB7-07B8-400F-A262-33FE6AA7C38D}" srcId="{9E088CEF-B500-42AA-B803-5522E019AB27}" destId="{F18FEA1C-2744-4B71-B922-9A5518481601}" srcOrd="2" destOrd="0" parTransId="{4D6C8A95-B821-4D78-A0E7-B7696550005E}" sibTransId="{3EB2E5C7-C4BC-47DF-98BD-C04A066BAE74}"/>
    <dgm:cxn modelId="{7C22282C-C319-443B-8EE5-8FB1751868EF}" srcId="{9E088CEF-B500-42AA-B803-5522E019AB27}" destId="{2BBF26C6-9922-4286-8AF9-A29A3DBAA984}" srcOrd="0" destOrd="0" parTransId="{86EEBE19-2685-4D76-B731-4D0BB8F6F625}" sibTransId="{DFCFBF8F-515F-473E-BED5-24DBAF09656C}"/>
    <dgm:cxn modelId="{29907DC2-8101-4819-9741-1AE2BB2FE926}" srcId="{9E088CEF-B500-42AA-B803-5522E019AB27}" destId="{1A005A5B-4966-445C-A115-0DE0660C727E}" srcOrd="1" destOrd="0" parTransId="{EAE62615-FC81-4D00-9175-200DDD444013}" sibTransId="{9CEC12ED-2899-4F23-A4CF-5723D5E13512}"/>
    <dgm:cxn modelId="{5F764A89-5E73-4A38-861B-31CBF53FC942}" type="presOf" srcId="{1A005A5B-4966-445C-A115-0DE0660C727E}" destId="{FEF06E94-A9DC-4A2A-8C3F-E064F5CFBA15}" srcOrd="0" destOrd="0" presId="urn:microsoft.com/office/officeart/2005/8/layout/list1"/>
    <dgm:cxn modelId="{9930E6EE-714C-40A6-80CA-29347D4D59CE}" type="presOf" srcId="{F18FEA1C-2744-4B71-B922-9A5518481601}" destId="{92061ED4-BB96-4DBB-8E4B-22CD06B4324D}" srcOrd="0" destOrd="0" presId="urn:microsoft.com/office/officeart/2005/8/layout/list1"/>
    <dgm:cxn modelId="{A23EB854-18F4-4776-A539-840B12A9B281}" type="presOf" srcId="{2BBF26C6-9922-4286-8AF9-A29A3DBAA984}" destId="{E84E3062-25F9-411B-9766-5E057201373A}" srcOrd="0" destOrd="0" presId="urn:microsoft.com/office/officeart/2005/8/layout/list1"/>
    <dgm:cxn modelId="{34DCBCB7-98E5-4F41-81E0-34650556329F}" type="presOf" srcId="{9E088CEF-B500-42AA-B803-5522E019AB27}" destId="{FEB2820F-BAAE-4580-8C8F-F539676547EE}" srcOrd="0" destOrd="0" presId="urn:microsoft.com/office/officeart/2005/8/layout/list1"/>
    <dgm:cxn modelId="{2CD98BB8-0E27-4FCC-8BA5-6EBBEA051B29}" type="presOf" srcId="{2BBF26C6-9922-4286-8AF9-A29A3DBAA984}" destId="{1B5A09F9-6B03-40ED-BEC3-963781784388}" srcOrd="1" destOrd="0" presId="urn:microsoft.com/office/officeart/2005/8/layout/list1"/>
    <dgm:cxn modelId="{CEFD6E73-C59B-4CFD-9C59-72C885BF1E4A}" type="presOf" srcId="{B245A3D9-6564-46D5-B67B-7A530B38D389}" destId="{DDEA0383-01C9-41FB-A155-58044B37A9A7}" srcOrd="1" destOrd="0" presId="urn:microsoft.com/office/officeart/2005/8/layout/list1"/>
    <dgm:cxn modelId="{530FCC9A-2006-4A24-A701-5E15C9A08580}" srcId="{9E088CEF-B500-42AA-B803-5522E019AB27}" destId="{37E5D5A2-DB32-475C-ADAC-301595DD0184}" srcOrd="6" destOrd="0" parTransId="{1D5F70F4-8073-44DF-BBA6-F7F6C44F86B7}" sibTransId="{2C360197-8AE3-4FA5-8428-7ABD2C37F2DD}"/>
    <dgm:cxn modelId="{0B6C61CB-EE1B-410E-AA98-21E66059983D}" type="presOf" srcId="{37E5D5A2-DB32-475C-ADAC-301595DD0184}" destId="{CB48ECE4-8CE7-4C0E-8CDB-E53CA1E0F91B}" srcOrd="1" destOrd="0" presId="urn:microsoft.com/office/officeart/2005/8/layout/list1"/>
    <dgm:cxn modelId="{05BDFE44-6652-4901-AF3F-643FD7C76F5F}" type="presParOf" srcId="{FEB2820F-BAAE-4580-8C8F-F539676547EE}" destId="{616806CC-55FA-4E9D-9671-63989A807CE9}" srcOrd="0" destOrd="0" presId="urn:microsoft.com/office/officeart/2005/8/layout/list1"/>
    <dgm:cxn modelId="{EA019AE3-699C-42C1-912C-E587D0EFD301}" type="presParOf" srcId="{616806CC-55FA-4E9D-9671-63989A807CE9}" destId="{E84E3062-25F9-411B-9766-5E057201373A}" srcOrd="0" destOrd="0" presId="urn:microsoft.com/office/officeart/2005/8/layout/list1"/>
    <dgm:cxn modelId="{AE0293B3-5E11-4ADA-AF96-3B6FABE79364}" type="presParOf" srcId="{616806CC-55FA-4E9D-9671-63989A807CE9}" destId="{1B5A09F9-6B03-40ED-BEC3-963781784388}" srcOrd="1" destOrd="0" presId="urn:microsoft.com/office/officeart/2005/8/layout/list1"/>
    <dgm:cxn modelId="{D537C549-D039-4CFA-871E-E0013EA1ECA7}" type="presParOf" srcId="{FEB2820F-BAAE-4580-8C8F-F539676547EE}" destId="{C9A86E1E-1B2C-48DD-887B-941347562981}" srcOrd="1" destOrd="0" presId="urn:microsoft.com/office/officeart/2005/8/layout/list1"/>
    <dgm:cxn modelId="{F5A96B8F-61E2-456D-94AE-615B4DA1B670}" type="presParOf" srcId="{FEB2820F-BAAE-4580-8C8F-F539676547EE}" destId="{B96067EF-912B-45FF-B1CA-ED6548DA5A00}" srcOrd="2" destOrd="0" presId="urn:microsoft.com/office/officeart/2005/8/layout/list1"/>
    <dgm:cxn modelId="{F57AF617-5308-4DF2-937B-A9661405A405}" type="presParOf" srcId="{FEB2820F-BAAE-4580-8C8F-F539676547EE}" destId="{1375412C-FBC8-4A4F-BA08-8B17F55AB705}" srcOrd="3" destOrd="0" presId="urn:microsoft.com/office/officeart/2005/8/layout/list1"/>
    <dgm:cxn modelId="{07C065BF-B396-4231-A3D6-C4742BBBB5FE}" type="presParOf" srcId="{FEB2820F-BAAE-4580-8C8F-F539676547EE}" destId="{463A1F9E-522E-4220-90C3-D149AE8B1F3D}" srcOrd="4" destOrd="0" presId="urn:microsoft.com/office/officeart/2005/8/layout/list1"/>
    <dgm:cxn modelId="{CC028E9A-0A65-4B1D-B978-019998E7DF02}" type="presParOf" srcId="{463A1F9E-522E-4220-90C3-D149AE8B1F3D}" destId="{FEF06E94-A9DC-4A2A-8C3F-E064F5CFBA15}" srcOrd="0" destOrd="0" presId="urn:microsoft.com/office/officeart/2005/8/layout/list1"/>
    <dgm:cxn modelId="{171154F5-DE0F-4B67-A654-063C09917CAC}" type="presParOf" srcId="{463A1F9E-522E-4220-90C3-D149AE8B1F3D}" destId="{52A24481-0CB4-4CA2-9721-1FD88A620C13}" srcOrd="1" destOrd="0" presId="urn:microsoft.com/office/officeart/2005/8/layout/list1"/>
    <dgm:cxn modelId="{6C43267B-848C-4169-8E14-71E2FDF26CD9}" type="presParOf" srcId="{FEB2820F-BAAE-4580-8C8F-F539676547EE}" destId="{241198C4-1962-4C72-99B0-CFB421B2F081}" srcOrd="5" destOrd="0" presId="urn:microsoft.com/office/officeart/2005/8/layout/list1"/>
    <dgm:cxn modelId="{0A78AAE9-004D-4920-88DD-8461FFEA331D}" type="presParOf" srcId="{FEB2820F-BAAE-4580-8C8F-F539676547EE}" destId="{55ACA2CE-F966-4F08-A697-4025416F210C}" srcOrd="6" destOrd="0" presId="urn:microsoft.com/office/officeart/2005/8/layout/list1"/>
    <dgm:cxn modelId="{91466DC7-97A7-4EF3-8522-5BDE7558E16C}" type="presParOf" srcId="{FEB2820F-BAAE-4580-8C8F-F539676547EE}" destId="{E4040880-F16F-48E6-B74C-220823C7B89F}" srcOrd="7" destOrd="0" presId="urn:microsoft.com/office/officeart/2005/8/layout/list1"/>
    <dgm:cxn modelId="{C6D0DA59-FCE5-477D-B780-A2E24CA3FAC2}" type="presParOf" srcId="{FEB2820F-BAAE-4580-8C8F-F539676547EE}" destId="{01ABC1D3-21EA-4D51-8F80-380A17AE658A}" srcOrd="8" destOrd="0" presId="urn:microsoft.com/office/officeart/2005/8/layout/list1"/>
    <dgm:cxn modelId="{85061CB6-E839-407B-8148-330972BE6781}" type="presParOf" srcId="{01ABC1D3-21EA-4D51-8F80-380A17AE658A}" destId="{92061ED4-BB96-4DBB-8E4B-22CD06B4324D}" srcOrd="0" destOrd="0" presId="urn:microsoft.com/office/officeart/2005/8/layout/list1"/>
    <dgm:cxn modelId="{0801A87A-5D91-4651-8847-1265D18601DB}" type="presParOf" srcId="{01ABC1D3-21EA-4D51-8F80-380A17AE658A}" destId="{F991DCCA-0029-4E65-A216-1DEA08A266A3}" srcOrd="1" destOrd="0" presId="urn:microsoft.com/office/officeart/2005/8/layout/list1"/>
    <dgm:cxn modelId="{D26C652A-90B3-491B-8590-3F5D741E647C}" type="presParOf" srcId="{FEB2820F-BAAE-4580-8C8F-F539676547EE}" destId="{6B2D382A-197F-4FE2-A6AD-CBA65AA22114}" srcOrd="9" destOrd="0" presId="urn:microsoft.com/office/officeart/2005/8/layout/list1"/>
    <dgm:cxn modelId="{AE4B7C3D-BB89-48AE-8695-DD355D715D75}" type="presParOf" srcId="{FEB2820F-BAAE-4580-8C8F-F539676547EE}" destId="{4A43027A-BDC5-4527-9AAB-025E57E06181}" srcOrd="10" destOrd="0" presId="urn:microsoft.com/office/officeart/2005/8/layout/list1"/>
    <dgm:cxn modelId="{18804F7A-647A-43A8-AACE-A527579F3F1B}" type="presParOf" srcId="{FEB2820F-BAAE-4580-8C8F-F539676547EE}" destId="{8944005A-8851-4DF5-ABA7-FB67069BDDA9}" srcOrd="11" destOrd="0" presId="urn:microsoft.com/office/officeart/2005/8/layout/list1"/>
    <dgm:cxn modelId="{15CDA905-937B-433F-990E-80A0A983BA63}" type="presParOf" srcId="{FEB2820F-BAAE-4580-8C8F-F539676547EE}" destId="{65745246-002C-4E4E-A9C0-9616FC29CE14}" srcOrd="12" destOrd="0" presId="urn:microsoft.com/office/officeart/2005/8/layout/list1"/>
    <dgm:cxn modelId="{E9720863-20A9-4CC2-B6D1-3E7A84A0ABD2}" type="presParOf" srcId="{65745246-002C-4E4E-A9C0-9616FC29CE14}" destId="{B066D884-F8C4-4D63-901F-AE0E4E67B663}" srcOrd="0" destOrd="0" presId="urn:microsoft.com/office/officeart/2005/8/layout/list1"/>
    <dgm:cxn modelId="{6C5CBC2C-1CE6-44C7-8E1B-51FFFC39037D}" type="presParOf" srcId="{65745246-002C-4E4E-A9C0-9616FC29CE14}" destId="{DDEA0383-01C9-41FB-A155-58044B37A9A7}" srcOrd="1" destOrd="0" presId="urn:microsoft.com/office/officeart/2005/8/layout/list1"/>
    <dgm:cxn modelId="{232623A6-38E7-408E-9141-36AFB2C4D08F}" type="presParOf" srcId="{FEB2820F-BAAE-4580-8C8F-F539676547EE}" destId="{A9912381-EC7D-43EE-93A8-69EAD9975DEA}" srcOrd="13" destOrd="0" presId="urn:microsoft.com/office/officeart/2005/8/layout/list1"/>
    <dgm:cxn modelId="{45E54E01-D01D-4D2C-97B0-EEFEE2E2059A}" type="presParOf" srcId="{FEB2820F-BAAE-4580-8C8F-F539676547EE}" destId="{570E8EFF-7294-4BB5-8844-4F47818684DF}" srcOrd="14" destOrd="0" presId="urn:microsoft.com/office/officeart/2005/8/layout/list1"/>
    <dgm:cxn modelId="{86E4E2BC-EF96-4B39-A208-84E29A25ADA8}" type="presParOf" srcId="{FEB2820F-BAAE-4580-8C8F-F539676547EE}" destId="{1C35677F-AF01-4B3B-AA4E-76C99B98E6A1}" srcOrd="15" destOrd="0" presId="urn:microsoft.com/office/officeart/2005/8/layout/list1"/>
    <dgm:cxn modelId="{39C940FC-5709-43EB-B957-E85437A82C79}" type="presParOf" srcId="{FEB2820F-BAAE-4580-8C8F-F539676547EE}" destId="{51C4B55B-FE1C-4E4C-9F50-27AE33AA4BD6}" srcOrd="16" destOrd="0" presId="urn:microsoft.com/office/officeart/2005/8/layout/list1"/>
    <dgm:cxn modelId="{572D4C6A-536D-4B64-9033-DEF6156AD910}" type="presParOf" srcId="{51C4B55B-FE1C-4E4C-9F50-27AE33AA4BD6}" destId="{C8064695-2F5B-4DE6-91FB-AFDA454C23B3}" srcOrd="0" destOrd="0" presId="urn:microsoft.com/office/officeart/2005/8/layout/list1"/>
    <dgm:cxn modelId="{682E473E-4DF0-4155-B954-B87E193CDCCF}" type="presParOf" srcId="{51C4B55B-FE1C-4E4C-9F50-27AE33AA4BD6}" destId="{F359EC41-DDB0-40DA-948F-03F6417D8AFD}" srcOrd="1" destOrd="0" presId="urn:microsoft.com/office/officeart/2005/8/layout/list1"/>
    <dgm:cxn modelId="{803707E9-07EA-4923-A946-15E2835C45AE}" type="presParOf" srcId="{FEB2820F-BAAE-4580-8C8F-F539676547EE}" destId="{AF3D38C5-79E0-499D-92B9-ECAB8FD879D1}" srcOrd="17" destOrd="0" presId="urn:microsoft.com/office/officeart/2005/8/layout/list1"/>
    <dgm:cxn modelId="{2DA37BEA-8406-4B19-B9A4-5393C93D5242}" type="presParOf" srcId="{FEB2820F-BAAE-4580-8C8F-F539676547EE}" destId="{380EE2BC-6E68-4DE0-815B-5ED45E036E82}" srcOrd="18" destOrd="0" presId="urn:microsoft.com/office/officeart/2005/8/layout/list1"/>
    <dgm:cxn modelId="{B2870CAE-F8E3-4EFC-870E-B8A2DFD92B29}" type="presParOf" srcId="{FEB2820F-BAAE-4580-8C8F-F539676547EE}" destId="{FFD61AD8-4664-49B2-8317-386AAC02FBB8}" srcOrd="19" destOrd="0" presId="urn:microsoft.com/office/officeart/2005/8/layout/list1"/>
    <dgm:cxn modelId="{15AAB7E9-91C5-4709-8CC7-61D6D8628F19}" type="presParOf" srcId="{FEB2820F-BAAE-4580-8C8F-F539676547EE}" destId="{BD1CEC1B-8E07-4B1C-91E9-0081629C3FFA}" srcOrd="20" destOrd="0" presId="urn:microsoft.com/office/officeart/2005/8/layout/list1"/>
    <dgm:cxn modelId="{F7370194-76CF-4930-A51F-3F4EFDDF891E}" type="presParOf" srcId="{BD1CEC1B-8E07-4B1C-91E9-0081629C3FFA}" destId="{07530E37-B37D-4798-A8F3-052D1C7A79C2}" srcOrd="0" destOrd="0" presId="urn:microsoft.com/office/officeart/2005/8/layout/list1"/>
    <dgm:cxn modelId="{04393763-1F3F-4358-AB82-BF2A6AF501D0}" type="presParOf" srcId="{BD1CEC1B-8E07-4B1C-91E9-0081629C3FFA}" destId="{462311DD-069E-4953-B410-4CD4A66ABE33}" srcOrd="1" destOrd="0" presId="urn:microsoft.com/office/officeart/2005/8/layout/list1"/>
    <dgm:cxn modelId="{06C90D3F-E45B-4268-BF21-F5CF7C0126DB}" type="presParOf" srcId="{FEB2820F-BAAE-4580-8C8F-F539676547EE}" destId="{50B57F9E-3E73-4ECC-84D5-EC4F3B712A83}" srcOrd="21" destOrd="0" presId="urn:microsoft.com/office/officeart/2005/8/layout/list1"/>
    <dgm:cxn modelId="{32DCCECC-A3D4-40CE-B5CD-DD90B8CA5C3E}" type="presParOf" srcId="{FEB2820F-BAAE-4580-8C8F-F539676547EE}" destId="{2393A9DC-74CA-4928-AE2C-8F87DE4A5074}" srcOrd="22" destOrd="0" presId="urn:microsoft.com/office/officeart/2005/8/layout/list1"/>
    <dgm:cxn modelId="{6DA104A5-A2A0-4A3D-8CE9-97CD1CF473DA}" type="presParOf" srcId="{FEB2820F-BAAE-4580-8C8F-F539676547EE}" destId="{0C88024F-4258-4789-BE04-0EBCADFBF547}" srcOrd="23" destOrd="0" presId="urn:microsoft.com/office/officeart/2005/8/layout/list1"/>
    <dgm:cxn modelId="{D9C98B7C-2168-4873-877B-5A489632BB8A}" type="presParOf" srcId="{FEB2820F-BAAE-4580-8C8F-F539676547EE}" destId="{8639054E-8BBC-4D9F-8A8C-C9672A9B8A83}" srcOrd="24" destOrd="0" presId="urn:microsoft.com/office/officeart/2005/8/layout/list1"/>
    <dgm:cxn modelId="{7DDA5AFB-9B61-4694-9C61-FA3EA1C143C4}" type="presParOf" srcId="{8639054E-8BBC-4D9F-8A8C-C9672A9B8A83}" destId="{685B8FC9-AE97-419B-8857-B9284DF5EDD1}" srcOrd="0" destOrd="0" presId="urn:microsoft.com/office/officeart/2005/8/layout/list1"/>
    <dgm:cxn modelId="{1051FED0-CEE7-489F-BC21-58D9A6BB2E4B}" type="presParOf" srcId="{8639054E-8BBC-4D9F-8A8C-C9672A9B8A83}" destId="{CB48ECE4-8CE7-4C0E-8CDB-E53CA1E0F91B}" srcOrd="1" destOrd="0" presId="urn:microsoft.com/office/officeart/2005/8/layout/list1"/>
    <dgm:cxn modelId="{81B35473-0B7E-46D2-A141-5CAD3EFBD4CF}" type="presParOf" srcId="{FEB2820F-BAAE-4580-8C8F-F539676547EE}" destId="{00AF4794-E103-4229-9D55-F8D3656A55C8}" srcOrd="25" destOrd="0" presId="urn:microsoft.com/office/officeart/2005/8/layout/list1"/>
    <dgm:cxn modelId="{3A69CBC5-8BE0-46AB-BA8D-43FCFA6FA820}" type="presParOf" srcId="{FEB2820F-BAAE-4580-8C8F-F539676547EE}" destId="{36BD893D-1B8E-4877-B086-62A8D5FF32F0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067EF-912B-45FF-B1CA-ED6548DA5A00}">
      <dsp:nvSpPr>
        <dsp:cNvPr id="0" name=""/>
        <dsp:cNvSpPr/>
      </dsp:nvSpPr>
      <dsp:spPr>
        <a:xfrm>
          <a:off x="0" y="260980"/>
          <a:ext cx="89471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A09F9-6B03-40ED-BEC3-963781784388}">
      <dsp:nvSpPr>
        <dsp:cNvPr id="0" name=""/>
        <dsp:cNvSpPr/>
      </dsp:nvSpPr>
      <dsp:spPr>
        <a:xfrm>
          <a:off x="447357" y="69100"/>
          <a:ext cx="626300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1. Qt5</a:t>
          </a:r>
          <a:endParaRPr lang="en-US" sz="1300" kern="1200" dirty="0"/>
        </a:p>
      </dsp:txBody>
      <dsp:txXfrm>
        <a:off x="466091" y="87834"/>
        <a:ext cx="6225537" cy="346292"/>
      </dsp:txXfrm>
    </dsp:sp>
    <dsp:sp modelId="{55ACA2CE-F966-4F08-A697-4025416F210C}">
      <dsp:nvSpPr>
        <dsp:cNvPr id="0" name=""/>
        <dsp:cNvSpPr/>
      </dsp:nvSpPr>
      <dsp:spPr>
        <a:xfrm>
          <a:off x="0" y="850660"/>
          <a:ext cx="89471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24481-0CB4-4CA2-9721-1FD88A620C13}">
      <dsp:nvSpPr>
        <dsp:cNvPr id="0" name=""/>
        <dsp:cNvSpPr/>
      </dsp:nvSpPr>
      <dsp:spPr>
        <a:xfrm>
          <a:off x="447357" y="658780"/>
          <a:ext cx="626300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2. </a:t>
          </a:r>
          <a:r>
            <a:rPr lang="en-US" sz="1300" kern="1200" dirty="0" err="1" smtClean="0"/>
            <a:t>QtQuick</a:t>
          </a:r>
          <a:endParaRPr lang="en-US" sz="1300" kern="1200" dirty="0"/>
        </a:p>
      </dsp:txBody>
      <dsp:txXfrm>
        <a:off x="466091" y="677514"/>
        <a:ext cx="6225537" cy="346292"/>
      </dsp:txXfrm>
    </dsp:sp>
    <dsp:sp modelId="{4A43027A-BDC5-4527-9AAB-025E57E06181}">
      <dsp:nvSpPr>
        <dsp:cNvPr id="0" name=""/>
        <dsp:cNvSpPr/>
      </dsp:nvSpPr>
      <dsp:spPr>
        <a:xfrm>
          <a:off x="0" y="1440341"/>
          <a:ext cx="89471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1DCCA-0029-4E65-A216-1DEA08A266A3}">
      <dsp:nvSpPr>
        <dsp:cNvPr id="0" name=""/>
        <dsp:cNvSpPr/>
      </dsp:nvSpPr>
      <dsp:spPr>
        <a:xfrm>
          <a:off x="447357" y="1248461"/>
          <a:ext cx="626300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3. QML</a:t>
          </a:r>
          <a:endParaRPr lang="en-US" sz="1300" kern="1200" dirty="0"/>
        </a:p>
      </dsp:txBody>
      <dsp:txXfrm>
        <a:off x="466091" y="1267195"/>
        <a:ext cx="6225537" cy="346292"/>
      </dsp:txXfrm>
    </dsp:sp>
    <dsp:sp modelId="{570E8EFF-7294-4BB5-8844-4F47818684DF}">
      <dsp:nvSpPr>
        <dsp:cNvPr id="0" name=""/>
        <dsp:cNvSpPr/>
      </dsp:nvSpPr>
      <dsp:spPr>
        <a:xfrm>
          <a:off x="0" y="2030021"/>
          <a:ext cx="89471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A0383-01C9-41FB-A155-58044B37A9A7}">
      <dsp:nvSpPr>
        <dsp:cNvPr id="0" name=""/>
        <dsp:cNvSpPr/>
      </dsp:nvSpPr>
      <dsp:spPr>
        <a:xfrm>
          <a:off x="447357" y="1838141"/>
          <a:ext cx="626300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4. QML </a:t>
          </a:r>
          <a:r>
            <a:rPr lang="en-US" sz="1300" kern="1200" dirty="0" err="1" smtClean="0"/>
            <a:t>Syntqx</a:t>
          </a:r>
          <a:endParaRPr lang="en-US" sz="1300" kern="1200" dirty="0"/>
        </a:p>
      </dsp:txBody>
      <dsp:txXfrm>
        <a:off x="466091" y="1856875"/>
        <a:ext cx="6225537" cy="346292"/>
      </dsp:txXfrm>
    </dsp:sp>
    <dsp:sp modelId="{380EE2BC-6E68-4DE0-815B-5ED45E036E82}">
      <dsp:nvSpPr>
        <dsp:cNvPr id="0" name=""/>
        <dsp:cNvSpPr/>
      </dsp:nvSpPr>
      <dsp:spPr>
        <a:xfrm>
          <a:off x="0" y="2619701"/>
          <a:ext cx="89471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9EC41-DDB0-40DA-948F-03F6417D8AFD}">
      <dsp:nvSpPr>
        <dsp:cNvPr id="0" name=""/>
        <dsp:cNvSpPr/>
      </dsp:nvSpPr>
      <dsp:spPr>
        <a:xfrm>
          <a:off x="447357" y="2427821"/>
          <a:ext cx="626300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5. Basic Elements</a:t>
          </a:r>
          <a:endParaRPr lang="en-US" sz="1300" kern="1200" dirty="0"/>
        </a:p>
      </dsp:txBody>
      <dsp:txXfrm>
        <a:off x="466091" y="2446555"/>
        <a:ext cx="6225537" cy="346292"/>
      </dsp:txXfrm>
    </dsp:sp>
    <dsp:sp modelId="{2393A9DC-74CA-4928-AE2C-8F87DE4A5074}">
      <dsp:nvSpPr>
        <dsp:cNvPr id="0" name=""/>
        <dsp:cNvSpPr/>
      </dsp:nvSpPr>
      <dsp:spPr>
        <a:xfrm>
          <a:off x="0" y="3209381"/>
          <a:ext cx="89471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311DD-069E-4953-B410-4CD4A66ABE33}">
      <dsp:nvSpPr>
        <dsp:cNvPr id="0" name=""/>
        <dsp:cNvSpPr/>
      </dsp:nvSpPr>
      <dsp:spPr>
        <a:xfrm>
          <a:off x="447357" y="3017501"/>
          <a:ext cx="626300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6. </a:t>
          </a:r>
          <a:r>
            <a:rPr lang="en-US" sz="1300" kern="1200" dirty="0" err="1" smtClean="0"/>
            <a:t>Compnents</a:t>
          </a:r>
          <a:endParaRPr lang="en-US" sz="1300" kern="1200" dirty="0"/>
        </a:p>
      </dsp:txBody>
      <dsp:txXfrm>
        <a:off x="466091" y="3036235"/>
        <a:ext cx="6225537" cy="346292"/>
      </dsp:txXfrm>
    </dsp:sp>
    <dsp:sp modelId="{36BD893D-1B8E-4877-B086-62A8D5FF32F0}">
      <dsp:nvSpPr>
        <dsp:cNvPr id="0" name=""/>
        <dsp:cNvSpPr/>
      </dsp:nvSpPr>
      <dsp:spPr>
        <a:xfrm>
          <a:off x="0" y="3799061"/>
          <a:ext cx="894715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8ECE4-8CE7-4C0E-8CDB-E53CA1E0F91B}">
      <dsp:nvSpPr>
        <dsp:cNvPr id="0" name=""/>
        <dsp:cNvSpPr/>
      </dsp:nvSpPr>
      <dsp:spPr>
        <a:xfrm>
          <a:off x="447357" y="3607181"/>
          <a:ext cx="6263005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727" tIns="0" rIns="236727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7. Simple Transformations</a:t>
          </a:r>
          <a:endParaRPr lang="en-US" sz="1300" kern="1200" dirty="0"/>
        </a:p>
      </dsp:txBody>
      <dsp:txXfrm>
        <a:off x="466091" y="3625915"/>
        <a:ext cx="6225537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5BC3D-716D-4865-B945-C9EC6536E5BA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3EE98-3C89-459D-9266-EE5908BAB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8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The named colors used are colors from the SVG color names (see http://www.w3.org/TR/css3-color/#svgcolor).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provide colors in QML in different ways the most common ways are as RGB string (‘#FF4444’)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as a color name (e.g. ‘white’).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gradient is defined by a series of gradient stops. Each stop has a position and a color. The position marks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 on the y-axis (0 = top, 1 = bottom). The color of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GradientStop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marks the color at that position.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A rectangle with no width/height set will not be visible. This happens often when you have several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rectangles width (height) depending on each other and something went wrong in your composition logic. So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watch out!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It is not possible to create an angled gradient. For this it’s better to use predefined images. One possibility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be to just rotate the rectangle with the gradient, but be aware the geometry of an rotated rectangle will not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and thus will lead to confusion as the geometry of the element is not the same as the visible area.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authors perspective it’s really better to use designed gradient images in that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58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elide property allows you to set the elide position to the left, right or middle of your text. In case you don’t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want the ‘...’ of the elide mode to appear but still want to see the full text you can also wrap the text using the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wrapMode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 (works only when width is explicitly set)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Text element only displays the given text. It does not render any background decoration. Besides the rendered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the Text element is transparent. It’s part of your overall design to provide a sensible background to the text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Be aware a Text initial width (height) is depending on the text string and on the font set. A Text element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no width set and no text will not be visible, as the initial width will be 0.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Often when you want to layout Text elements you need to differentiate between aligning the text inside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Text element boundary box or to align the element boundary box itself. In the former you want to use the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horizontalAlignment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verticalAlignment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properties and in the later case you want to manipulate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element geometry or use anchors.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08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Besides the obvious source property to provide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image URL it contains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fillMode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which controls the resizing behavior.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Image elements using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PreserveAspectCrop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should also enable the clipping to avoid image data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rendered outside the Image boundaries. By default clipping is disabled (clip : false). You need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enable clipping (clip : true) to restrain the painting to the elements bounding rectangle. This can be used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any visual element.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67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This is an important aspect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Quick, the input handling is separated from the visual presentation. By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it allows you to show the user an interface element, but the interaction area can be larger.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7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07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11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 statement imports a module in a specific version. In general you always want to import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QtQuick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2.0 as your initial set of elements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Comments can be made using // for single line comments or /* */ for multi-line comments. Just like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C/C++ and JavaScript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Every QML file needs to have exactly one root element, like HTML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element is declared by its type followed by { }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Elements can have properties, they are in the form name : value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Arbitrary elements inside a QML document can be accessed by using their id (an unquoted identifier)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Elements can be nested, means a parent element can have child elements. The parent element can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accessed using the parent keyword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Tip: Often you want to access a particular element by id or a parent element using the parent keyword. So it’s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practice to name your root element root using id: root. Then you don’t have to think about how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element is named in your QML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3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94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id is a very special property-like value, it is used to reference elements inside a QML file (called document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QML). The id is not a string type but rather an identifier and part of the QML syntax. An id needs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unique inside a document and it can’t be re-set to a different value, neither be queried. (It behaves more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a pointer in the C++ world.)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 property can be set to a value, depending on its type. If no value is given for a property, an initial value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be chosen. You need to consult the documentation of the particular element for more information about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initial value of a property.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A property can depend on one or many other properties. This is called binding. A bound property is updated,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its dependent properties change. It works like a contract, in this case the height should always be two times the width.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Adding own properties to an element is done using the property qualifier followed by the type, the name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optional initial value (property &lt;type&gt; &lt;name&gt; : &lt;value&gt;). If no initial value is given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system initial value is chosen.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You can also declare one property to be the default property if no property name is given by prepending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property declaration with the default keyword. This is used for example when you add child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elements, the child elements are added automatically to the default property children of type list if they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visible elements.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Another important way of declaring properties is using the alias keyword (property alias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&lt;name&gt; : &lt;reference&gt;). The alias keyword allows us to forward a property of an object 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object itself from within the type to an outer scope. We will use this technique later when defining components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export the inner properties or element ids to the root level. A property alias does not need a type,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uses the type of the referenced property or object.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The text property depends on the custom property times of type int.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based value is automatically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converted to a string type. The expression itself is another example of binding and results into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being updated every time the times property changes.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Some properties are grouped properties. This feature is used when a property is more structured and related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 should be grouped together. Another way of writing grouped properties is font { family: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"Ubuntu";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pixelSize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24 }.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Some properties are attached to the element itself. This is done for global relevant elements which appear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once in the application (e.g. keyboard input). The writing is &lt;Element&gt;.&lt;property&gt;: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&lt;value&gt;.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For every property you can provide an signal handler. This handler is called after the property changes.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 here we want to be notified whenever the height changes and use the built-in console to log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 to the system.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Warning: An element id should only be used to reference elements inside your document (e.g. the current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file). QML provides a mechanism called dynamic-scoping where later loaded documents overwrite the element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id’s from earlier loaded documents. This makes it possible to reference element id’s from earlier loaded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documents, if they are not yet overwritten. It’s like creating global variables. Unfortunately this leads normally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really bad code in practice, where the program depends on the order of execution. Unfortunately this can’t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turned off. Please only use this with care or even better don’t use this mechanism at all. It’s better to export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element you want to provide to the outside world using properties on the root element of your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45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text changed handler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onTextChanged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prints the current text every-time the text changed due to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space-bar key pressed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When the text element receives the space-bar key (because the user pressed the space-bar on the keyboard)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call a JavaScript function increment().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Definition of a JavaScript function in the form of function &lt;name&gt;(&lt;parameters&gt;) { ... },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increments our counter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spacePressed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Every time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spacePressed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incremented bound properties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also be updated.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The difference between the QML : (binding) and the JavaScript = (assignment) is, that the binding is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contract and keeps true over the lifetime of the binding, whereas the JavaScript assignment (=) is a one time value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assignment. The lifetime of a binding ends, when a new binding is set to the property or even when a JavaScript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 is assigned is to the property. For example a key handler setting the text property to an empty string would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destroy our increment display:</a:t>
            </a:r>
          </a:p>
          <a:p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Keys.onEscapePressed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label.text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''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pressing escape, pressing the space-bar will not update the display anymore as the previous binding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property (text: “Space pressed: ” +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spacePresses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” times”) was destroyed.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you have conflicting strategies to change a property as in this case (text updated by a change to a property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 via a binding and text cleared by a JavaScript assignment) then you can’t use binding! You need to use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assignment on both property change paths as the binding will be destroyed by the assignment (broken contract!).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8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The Item element is often used as a container for other elements, similar to the div element in HTML.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3EE98-3C89-459D-9266-EE5908BAB0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6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B09C-C194-447F-8E0A-514D202528CF}" type="datetime1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F2ECF-55ED-4850-84F8-CBE7A963B41D}" type="datetime1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2C1A-EED5-4868-8838-A4999A5281AA}" type="datetime1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4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4FC5-0E7C-445C-8868-8BE08FEF5393}" type="datetime1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91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ABAD-24E2-420F-A0C7-AD50B00ED649}" type="datetime1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70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7844-D136-4524-9FAC-2F4AE688FD17}" type="datetime1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7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6BDB-094E-4FFF-9CC7-9E9ED42F8CE5}" type="datetime1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7F30-4016-4F47-8EAC-470C062757F5}" type="datetime1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4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256B-E1B6-46D6-8636-71FFE2D9DC5A}" type="datetime1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417D-1C4D-4678-8AB2-4A241CC8168E}" type="datetime1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8A57-F0FB-45C2-B6F1-D6BC8E020B7D}" type="datetime1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8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65AE-22A7-4245-86C8-0B07F4E06598}" type="datetime1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1DE8-33B6-482F-A30E-21DA0B0772C3}" type="datetime1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2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F9F6-C1E7-49F7-9822-E5A9639D602C}" type="datetime1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A5D6-CFA6-425B-AF37-603E570E57A4}" type="datetime1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BA50-AAA1-498A-AB8A-1ED482DEEB77}" type="datetime1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7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D40E-7887-412A-A451-F5D9DCCEC3FF}" type="datetime1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9E13E9-8D3A-4D20-BC3C-D135A0C22617}" type="datetime1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B469-76A0-4680-88B9-8FF3F4E0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7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QML Quick Starter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Dao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QML Syntax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069" y="1296182"/>
            <a:ext cx="4453026" cy="524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QML Syntax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902" y="1355352"/>
            <a:ext cx="8946541" cy="4195481"/>
          </a:xfrm>
        </p:spPr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923" y="1486875"/>
            <a:ext cx="5016809" cy="2466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922" y="3953333"/>
            <a:ext cx="5016809" cy="265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Basic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Elements</a:t>
            </a:r>
          </a:p>
          <a:p>
            <a:pPr lvl="1"/>
            <a:r>
              <a:rPr lang="en-US" dirty="0" smtClean="0"/>
              <a:t>Ex: Rectangle</a:t>
            </a:r>
          </a:p>
          <a:p>
            <a:pPr lvl="1"/>
            <a:r>
              <a:rPr lang="en-US" dirty="0" smtClean="0"/>
              <a:t>A geometry </a:t>
            </a:r>
          </a:p>
          <a:p>
            <a:pPr lvl="1"/>
            <a:r>
              <a:rPr lang="en-US" dirty="0" smtClean="0"/>
              <a:t>Present an area on the screen</a:t>
            </a:r>
          </a:p>
          <a:p>
            <a:r>
              <a:rPr lang="en-US" dirty="0" smtClean="0"/>
              <a:t>Non-visual Elements</a:t>
            </a:r>
          </a:p>
          <a:p>
            <a:pPr lvl="1"/>
            <a:r>
              <a:rPr lang="en-US" dirty="0" smtClean="0"/>
              <a:t>Ex: Timer</a:t>
            </a:r>
          </a:p>
          <a:p>
            <a:pPr lvl="1"/>
            <a:r>
              <a:rPr lang="en-US" dirty="0" smtClean="0"/>
              <a:t>General functionality</a:t>
            </a:r>
          </a:p>
          <a:p>
            <a:pPr lvl="1"/>
            <a:r>
              <a:rPr lang="en-US" dirty="0" smtClean="0"/>
              <a:t>Manipulate the visual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Basic </a:t>
            </a:r>
            <a:r>
              <a:rPr lang="en-US" dirty="0" smtClean="0"/>
              <a:t>Elements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5201" y="1253928"/>
            <a:ext cx="8946541" cy="4195481"/>
          </a:xfrm>
        </p:spPr>
        <p:txBody>
          <a:bodyPr/>
          <a:lstStyle/>
          <a:p>
            <a:r>
              <a:rPr lang="en-US" dirty="0" smtClean="0"/>
              <a:t>Item Element</a:t>
            </a:r>
          </a:p>
          <a:p>
            <a:pPr lvl="1"/>
            <a:r>
              <a:rPr lang="en-US" dirty="0"/>
              <a:t>Item is the base element for all visual elements as such all other visual elements inherit from Item. </a:t>
            </a:r>
            <a:endParaRPr lang="en-US" dirty="0" smtClean="0"/>
          </a:p>
          <a:p>
            <a:pPr lvl="1"/>
            <a:r>
              <a:rPr lang="en-US" dirty="0" smtClean="0"/>
              <a:t>It doesn’t paint </a:t>
            </a:r>
            <a:r>
              <a:rPr lang="en-US" dirty="0"/>
              <a:t>anything by itself but defines all properties which are common across all visual elements: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638" y="3135944"/>
            <a:ext cx="82486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Basic Elements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Rectangle Element</a:t>
            </a:r>
          </a:p>
          <a:p>
            <a:pPr lvl="1"/>
            <a:r>
              <a:rPr lang="en-US" dirty="0"/>
              <a:t>The Rectangle extends Item and adds a fill color to it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supports </a:t>
            </a:r>
            <a:r>
              <a:rPr lang="en-US" dirty="0" smtClean="0"/>
              <a:t>borders</a:t>
            </a:r>
          </a:p>
          <a:p>
            <a:pPr lvl="1"/>
            <a:r>
              <a:rPr lang="en-US" dirty="0"/>
              <a:t>rounded </a:t>
            </a:r>
            <a:r>
              <a:rPr lang="en-US" dirty="0" smtClean="0"/>
              <a:t>rectangles</a:t>
            </a:r>
          </a:p>
          <a:p>
            <a:pPr lvl="1"/>
            <a:r>
              <a:rPr lang="en-US" dirty="0" smtClean="0"/>
              <a:t>gradient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765" y="3804004"/>
            <a:ext cx="2894175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196" y="3804004"/>
            <a:ext cx="4171855" cy="264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Basic Elements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289439"/>
            <a:ext cx="8946541" cy="4195481"/>
          </a:xfrm>
        </p:spPr>
        <p:txBody>
          <a:bodyPr/>
          <a:lstStyle/>
          <a:p>
            <a:r>
              <a:rPr lang="en-US" dirty="0" smtClean="0"/>
              <a:t>Text element</a:t>
            </a:r>
          </a:p>
          <a:p>
            <a:pPr lvl="1"/>
            <a:r>
              <a:rPr lang="en-US" dirty="0"/>
              <a:t>Its most notable property is the text property of type string.</a:t>
            </a:r>
          </a:p>
          <a:p>
            <a:pPr lvl="1"/>
            <a:r>
              <a:rPr lang="en-US" dirty="0"/>
              <a:t>The element calculates its initial width and height based on the given text and the font </a:t>
            </a:r>
            <a:r>
              <a:rPr lang="en-US" dirty="0" smtClean="0"/>
              <a:t>used.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font can </a:t>
            </a:r>
            <a:r>
              <a:rPr lang="en-US" dirty="0" smtClean="0"/>
              <a:t>be influenced </a:t>
            </a:r>
            <a:r>
              <a:rPr lang="en-US" dirty="0"/>
              <a:t>using the font property group (e.g. </a:t>
            </a:r>
            <a:r>
              <a:rPr lang="en-US" dirty="0" err="1"/>
              <a:t>font.family</a:t>
            </a:r>
            <a:r>
              <a:rPr lang="en-US" dirty="0"/>
              <a:t>, </a:t>
            </a:r>
            <a:r>
              <a:rPr lang="en-US" dirty="0" err="1"/>
              <a:t>font.pixelSize</a:t>
            </a:r>
            <a:r>
              <a:rPr lang="en-US" dirty="0"/>
              <a:t>, </a:t>
            </a:r>
            <a:r>
              <a:rPr lang="en-US" dirty="0" smtClean="0"/>
              <a:t>...).</a:t>
            </a:r>
          </a:p>
          <a:p>
            <a:pPr lvl="1"/>
            <a:r>
              <a:rPr lang="en-US" dirty="0" smtClean="0"/>
              <a:t>Aligned by </a:t>
            </a:r>
            <a:r>
              <a:rPr lang="en-US" dirty="0" err="1" smtClean="0"/>
              <a:t>horizontalAlignment</a:t>
            </a:r>
            <a:r>
              <a:rPr lang="en-US" dirty="0" smtClean="0"/>
              <a:t> and </a:t>
            </a:r>
            <a:r>
              <a:rPr lang="en-US" dirty="0" err="1" smtClean="0"/>
              <a:t>verticalAlignment</a:t>
            </a:r>
            <a:r>
              <a:rPr lang="en-US" dirty="0" smtClean="0"/>
              <a:t> properties</a:t>
            </a:r>
          </a:p>
          <a:p>
            <a:pPr lvl="1"/>
            <a:endParaRPr lang="en-US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849" y="4188781"/>
            <a:ext cx="4417426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021" y="4214181"/>
            <a:ext cx="5229826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Basic Elements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137365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Image Element</a:t>
            </a:r>
          </a:p>
          <a:p>
            <a:pPr lvl="1"/>
            <a:r>
              <a:rPr lang="en-US" dirty="0"/>
              <a:t>An Image element is able to display images in various formats (e.g. PNG, JPG, GIF, BMP</a:t>
            </a:r>
            <a:r>
              <a:rPr lang="en-US" dirty="0" smtClean="0"/>
              <a:t>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433" y="2673242"/>
            <a:ext cx="2691075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753" y="2522322"/>
            <a:ext cx="3476419" cy="1499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0163" y="4172436"/>
            <a:ext cx="3476419" cy="163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Basic Elements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572" y="1262805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err="1" smtClean="0"/>
              <a:t>MouseArea</a:t>
            </a:r>
            <a:r>
              <a:rPr lang="en-US" dirty="0" smtClean="0"/>
              <a:t> Element</a:t>
            </a:r>
            <a:endParaRPr lang="en-US" dirty="0"/>
          </a:p>
          <a:p>
            <a:pPr lvl="1"/>
            <a:r>
              <a:rPr lang="en-US" dirty="0"/>
              <a:t>Its a rectangular invisible item in where </a:t>
            </a:r>
            <a:r>
              <a:rPr lang="en-US" dirty="0" smtClean="0"/>
              <a:t>you can </a:t>
            </a:r>
            <a:r>
              <a:rPr lang="en-US" dirty="0"/>
              <a:t>capture mouse events.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mouse area is often used together with a visible item to execute commands </a:t>
            </a:r>
            <a:r>
              <a:rPr lang="en-US" dirty="0" smtClean="0"/>
              <a:t>when the </a:t>
            </a:r>
            <a:r>
              <a:rPr lang="en-US" dirty="0"/>
              <a:t>user interacts with the visual part.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357" y="2839924"/>
            <a:ext cx="3896115" cy="2894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357" y="5722273"/>
            <a:ext cx="3896115" cy="54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005" y="2839924"/>
            <a:ext cx="2691075" cy="165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1842" y="2830267"/>
            <a:ext cx="2691075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Reusable element</a:t>
            </a:r>
            <a:endParaRPr lang="en-US" dirty="0"/>
          </a:p>
          <a:p>
            <a:r>
              <a:rPr lang="en-US" dirty="0" smtClean="0"/>
              <a:t>File based component</a:t>
            </a:r>
          </a:p>
          <a:p>
            <a:r>
              <a:rPr lang="en-US" dirty="0" smtClean="0"/>
              <a:t>Placing a QML element in  a file and give the file an element name (e.g. </a:t>
            </a:r>
            <a:r>
              <a:rPr lang="en-US" dirty="0" err="1" smtClean="0"/>
              <a:t>Button.qml</a:t>
            </a:r>
            <a:r>
              <a:rPr lang="en-US" dirty="0" smtClean="0"/>
              <a:t>) and use like every other element from </a:t>
            </a:r>
            <a:r>
              <a:rPr lang="en-US" dirty="0" err="1" smtClean="0"/>
              <a:t>QtQuick</a:t>
            </a:r>
            <a:r>
              <a:rPr lang="en-US" dirty="0" smtClean="0"/>
              <a:t> module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41" y="3851376"/>
            <a:ext cx="2326782" cy="28836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201" y="3851376"/>
            <a:ext cx="4418652" cy="28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Simple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Manipulates the geometry of an object</a:t>
            </a:r>
          </a:p>
          <a:p>
            <a:pPr lvl="1"/>
            <a:r>
              <a:rPr lang="en-US" dirty="0" smtClean="0"/>
              <a:t>Translated: via changing the x, y position</a:t>
            </a:r>
          </a:p>
          <a:p>
            <a:pPr lvl="1"/>
            <a:r>
              <a:rPr lang="en-US" dirty="0" smtClean="0"/>
              <a:t>Rotated: via rotation property (degree: 0 .. 360)</a:t>
            </a:r>
          </a:p>
          <a:p>
            <a:pPr lvl="1"/>
            <a:r>
              <a:rPr lang="en-US" dirty="0" smtClean="0"/>
              <a:t>Scaled: via scale property </a:t>
            </a:r>
          </a:p>
          <a:p>
            <a:pPr lvl="2"/>
            <a:r>
              <a:rPr lang="en-US" dirty="0" smtClean="0"/>
              <a:t>value &lt; 1: scaled down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alue &gt; 1: scaled up</a:t>
            </a:r>
          </a:p>
          <a:p>
            <a:pPr lvl="1"/>
            <a:r>
              <a:rPr lang="en-US" dirty="0" smtClean="0"/>
              <a:t>Rotation and scaling not change geometry (x,  y and width/height still the same). Just painting instructions are transformed.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en-US" dirty="0" err="1" smtClean="0"/>
              <a:t>cadaques</a:t>
            </a:r>
            <a:r>
              <a:rPr lang="en-US" dirty="0" smtClean="0"/>
              <a:t> : page 38 - 41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38360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Qt5_cadaques.pdf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15" y="2034162"/>
            <a:ext cx="5923742" cy="350961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Qt5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Why Qt5?</a:t>
            </a:r>
          </a:p>
          <a:p>
            <a:pPr lvl="1"/>
            <a:r>
              <a:rPr lang="en-US" dirty="0" smtClean="0"/>
              <a:t>Stationary PCs → </a:t>
            </a:r>
            <a:r>
              <a:rPr lang="en-US" dirty="0"/>
              <a:t>portable notebook </a:t>
            </a:r>
            <a:r>
              <a:rPr lang="en-US" dirty="0" smtClean="0"/>
              <a:t>→ mobile</a:t>
            </a:r>
          </a:p>
          <a:p>
            <a:pPr lvl="1"/>
            <a:r>
              <a:rPr lang="en-US" dirty="0" smtClean="0"/>
              <a:t>UX paradigm changes: touch-based UI, UI satisfies customer demands</a:t>
            </a:r>
          </a:p>
          <a:p>
            <a:r>
              <a:rPr lang="en-US" dirty="0" smtClean="0"/>
              <a:t>Qt5 focus</a:t>
            </a:r>
          </a:p>
          <a:p>
            <a:pPr lvl="1"/>
            <a:r>
              <a:rPr lang="en-US" dirty="0" smtClean="0"/>
              <a:t>Outstanding Graphics: </a:t>
            </a:r>
            <a:r>
              <a:rPr lang="en-US" dirty="0" err="1" smtClean="0"/>
              <a:t>Qt</a:t>
            </a:r>
            <a:r>
              <a:rPr lang="en-US" dirty="0" smtClean="0"/>
              <a:t> Quick 2 is based on OpenGL (ES) using a scene graph implementation.</a:t>
            </a:r>
          </a:p>
          <a:p>
            <a:pPr lvl="1"/>
            <a:r>
              <a:rPr lang="en-US" dirty="0" smtClean="0"/>
              <a:t>Developer Productivity: </a:t>
            </a:r>
          </a:p>
          <a:p>
            <a:pPr lvl="2"/>
            <a:r>
              <a:rPr lang="en-US" dirty="0" smtClean="0"/>
              <a:t>QML + JavaScript: front-end </a:t>
            </a:r>
            <a:r>
              <a:rPr lang="en-US" dirty="0"/>
              <a:t> →</a:t>
            </a:r>
            <a:r>
              <a:rPr lang="en-US" dirty="0" smtClean="0"/>
              <a:t> beautiful UI</a:t>
            </a:r>
          </a:p>
          <a:p>
            <a:pPr lvl="2"/>
            <a:r>
              <a:rPr lang="en-US" dirty="0" smtClean="0"/>
              <a:t>C</a:t>
            </a:r>
            <a:r>
              <a:rPr lang="en-US" dirty="0"/>
              <a:t>++: back-end </a:t>
            </a:r>
            <a:r>
              <a:rPr lang="en-US" dirty="0" smtClean="0"/>
              <a:t>→ stability, performance, and extending the runtime </a:t>
            </a:r>
          </a:p>
          <a:p>
            <a:pPr lvl="1"/>
            <a:r>
              <a:rPr lang="en-US" dirty="0" smtClean="0"/>
              <a:t>Cross-platform portability: </a:t>
            </a:r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en-US" dirty="0"/>
              <a:t>Platform Abstraction  </a:t>
            </a:r>
            <a:r>
              <a:rPr lang="en-US" dirty="0" smtClean="0"/>
              <a:t>→ port </a:t>
            </a:r>
            <a:r>
              <a:rPr lang="en-US" dirty="0" err="1" smtClean="0"/>
              <a:t>Qt</a:t>
            </a:r>
            <a:r>
              <a:rPr lang="en-US" dirty="0" smtClean="0"/>
              <a:t> to a wider range of platforms easier and faster</a:t>
            </a:r>
          </a:p>
          <a:p>
            <a:pPr lvl="1"/>
            <a:r>
              <a:rPr lang="en-US" dirty="0" smtClean="0"/>
              <a:t>Open Development: qt.io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Qt</a:t>
            </a:r>
            <a:r>
              <a:rPr lang="en-US" dirty="0" smtClean="0"/>
              <a:t> Quick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675" y="2410619"/>
            <a:ext cx="6448426" cy="3479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Qt</a:t>
            </a:r>
            <a:r>
              <a:rPr lang="en-US" dirty="0"/>
              <a:t> </a:t>
            </a:r>
            <a:r>
              <a:rPr lang="en-US" dirty="0" smtClean="0"/>
              <a:t>Quick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Quick: UI technology used in Qt5</a:t>
            </a:r>
          </a:p>
          <a:p>
            <a:pPr lvl="1"/>
            <a:r>
              <a:rPr lang="en-US" dirty="0" smtClean="0"/>
              <a:t>QML – Markup language for UI</a:t>
            </a:r>
          </a:p>
          <a:p>
            <a:pPr lvl="1"/>
            <a:r>
              <a:rPr lang="en-US" dirty="0" smtClean="0"/>
              <a:t>JavaScript – the dynamic scripting language</a:t>
            </a:r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C++ - The highly portable enhanced </a:t>
            </a:r>
            <a:r>
              <a:rPr lang="en-US" dirty="0" err="1" smtClean="0"/>
              <a:t>c++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Separate the computing intensive and native operation of your application from the UI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QML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Define:</a:t>
            </a:r>
          </a:p>
          <a:p>
            <a:pPr lvl="1"/>
            <a:r>
              <a:rPr lang="en-US" dirty="0" smtClean="0"/>
              <a:t>Similar to HTML, QML is a markup language</a:t>
            </a:r>
          </a:p>
          <a:p>
            <a:pPr lvl="1"/>
            <a:r>
              <a:rPr lang="en-US" dirty="0" smtClean="0"/>
              <a:t>It is composed of tags called elements in </a:t>
            </a:r>
            <a:r>
              <a:rPr lang="en-US" dirty="0" err="1" smtClean="0"/>
              <a:t>Qt</a:t>
            </a:r>
            <a:r>
              <a:rPr lang="en-US" dirty="0" smtClean="0"/>
              <a:t> Quick enclosed in curly brackets Item {}</a:t>
            </a:r>
          </a:p>
          <a:p>
            <a:pPr lvl="1"/>
            <a:r>
              <a:rPr lang="en-US" dirty="0" smtClean="0"/>
              <a:t>UI can be enhanced using JavaScript code</a:t>
            </a:r>
          </a:p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Creation of UI</a:t>
            </a:r>
          </a:p>
          <a:p>
            <a:pPr lvl="1"/>
            <a:r>
              <a:rPr lang="en-US" dirty="0" smtClean="0"/>
              <a:t>Speed and easier reading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186054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QML Syntax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its simplest way QML is a hierarchy of elements. Child elements inherit the coordinate system from the parent.</a:t>
            </a:r>
          </a:p>
          <a:p>
            <a:r>
              <a:rPr lang="en-US" dirty="0"/>
              <a:t>A </a:t>
            </a:r>
            <a:r>
              <a:rPr lang="en-US" dirty="0" err="1"/>
              <a:t>x,y</a:t>
            </a:r>
            <a:r>
              <a:rPr lang="en-US" dirty="0"/>
              <a:t> coordinate is always relative to the parent.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071" y="3315426"/>
            <a:ext cx="4722076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QML </a:t>
            </a:r>
            <a:r>
              <a:rPr lang="en-US" dirty="0" smtClean="0"/>
              <a:t>Syntax (cont.)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3794" y="1395980"/>
            <a:ext cx="6104709" cy="52834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QML Syntax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B469-76A0-4680-88B9-8FF3F4E0C522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6111" y="1885777"/>
            <a:ext cx="8946541" cy="4195481"/>
          </a:xfrm>
        </p:spPr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Elements are declared: </a:t>
            </a:r>
            <a:r>
              <a:rPr lang="en-US" dirty="0"/>
              <a:t>Their element </a:t>
            </a:r>
            <a:r>
              <a:rPr lang="en-US" dirty="0" smtClean="0"/>
              <a:t>name</a:t>
            </a:r>
          </a:p>
          <a:p>
            <a:pPr lvl="1"/>
            <a:r>
              <a:rPr lang="en-US" dirty="0"/>
              <a:t>Elements are </a:t>
            </a:r>
            <a:r>
              <a:rPr lang="en-US" dirty="0" smtClean="0"/>
              <a:t>defined: </a:t>
            </a:r>
          </a:p>
          <a:p>
            <a:pPr lvl="2"/>
            <a:r>
              <a:rPr lang="en-US" dirty="0" smtClean="0"/>
              <a:t>Using their properties</a:t>
            </a:r>
          </a:p>
          <a:p>
            <a:pPr lvl="2"/>
            <a:r>
              <a:rPr lang="en-US" dirty="0" smtClean="0"/>
              <a:t>Creating custom properties</a:t>
            </a:r>
          </a:p>
          <a:p>
            <a:pPr lvl="1"/>
            <a:r>
              <a:rPr lang="en-US" dirty="0" smtClean="0"/>
              <a:t>A simple key-value pair</a:t>
            </a:r>
          </a:p>
          <a:p>
            <a:pPr lvl="2"/>
            <a:r>
              <a:rPr lang="en-US" dirty="0" smtClean="0"/>
              <a:t>Ex: width : 100, text: ‘Greetings’, color: ‘#FF0000’</a:t>
            </a:r>
          </a:p>
          <a:p>
            <a:pPr lvl="1"/>
            <a:r>
              <a:rPr lang="en-US" dirty="0" smtClean="0"/>
              <a:t>Well-defined type</a:t>
            </a:r>
          </a:p>
          <a:p>
            <a:pPr lvl="1"/>
            <a:r>
              <a:rPr lang="en-US" dirty="0" smtClean="0"/>
              <a:t>An initial value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832</TotalTime>
  <Words>2488</Words>
  <Application>Microsoft Office PowerPoint</Application>
  <PresentationFormat>Widescreen</PresentationFormat>
  <Paragraphs>246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</vt:lpstr>
      <vt:lpstr>QML Quick Starter</vt:lpstr>
      <vt:lpstr>Content</vt:lpstr>
      <vt:lpstr>1. Qt5</vt:lpstr>
      <vt:lpstr>2. Qt Quick </vt:lpstr>
      <vt:lpstr>2. Qt Quick (cont.)</vt:lpstr>
      <vt:lpstr>3. QML</vt:lpstr>
      <vt:lpstr>4. QML Syntax</vt:lpstr>
      <vt:lpstr>4. QML Syntax (cont.)</vt:lpstr>
      <vt:lpstr>4. QML Syntax (cont.)</vt:lpstr>
      <vt:lpstr>4. QML Syntax (cont.)</vt:lpstr>
      <vt:lpstr>4. QML Syntax (cont.)</vt:lpstr>
      <vt:lpstr>5. Basic Elements</vt:lpstr>
      <vt:lpstr>5. Basic Elements (cont.)</vt:lpstr>
      <vt:lpstr>5. Basic Elements (cont.)</vt:lpstr>
      <vt:lpstr>5. Basic Elements (cont.)</vt:lpstr>
      <vt:lpstr>5. Basic Elements (cont.)</vt:lpstr>
      <vt:lpstr>5. Basic Elements (cont.)</vt:lpstr>
      <vt:lpstr>6. Components</vt:lpstr>
      <vt:lpstr>7. Simple Transformations</vt:lpstr>
      <vt:lpstr>Summary</vt:lpstr>
      <vt:lpstr>Reference</vt:lpstr>
      <vt:lpstr>Q&amp;A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</dc:title>
  <dc:creator>TUNG THANH DAO/LGEVH VC SOFTWARE DEVELOPMENT 1(tung.dao@lge.com)</dc:creator>
  <cp:lastModifiedBy>Huyen LuuThiKim/LGEVH VC DEVELOPMENT PLANNING(huyen.luuthikim@lgepartner.com)</cp:lastModifiedBy>
  <cp:revision>85</cp:revision>
  <dcterms:created xsi:type="dcterms:W3CDTF">2017-09-15T01:40:06Z</dcterms:created>
  <dcterms:modified xsi:type="dcterms:W3CDTF">2017-10-06T10:00:36Z</dcterms:modified>
</cp:coreProperties>
</file>