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70" r:id="rId6"/>
    <p:sldId id="271" r:id="rId7"/>
    <p:sldId id="259" r:id="rId8"/>
    <p:sldId id="260" r:id="rId9"/>
    <p:sldId id="272" r:id="rId10"/>
    <p:sldId id="273" r:id="rId11"/>
    <p:sldId id="274" r:id="rId12"/>
    <p:sldId id="275" r:id="rId13"/>
    <p:sldId id="261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F38258-69F3-40E6-BD50-EBB859E130E7}">
          <p14:sldIdLst>
            <p14:sldId id="256"/>
            <p14:sldId id="257"/>
            <p14:sldId id="258"/>
            <p14:sldId id="268"/>
            <p14:sldId id="270"/>
            <p14:sldId id="271"/>
            <p14:sldId id="259"/>
            <p14:sldId id="260"/>
            <p14:sldId id="272"/>
            <p14:sldId id="273"/>
            <p14:sldId id="274"/>
            <p14:sldId id="275"/>
            <p14:sldId id="261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15" autoAdjust="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88CEF-B500-42AA-B803-5522E019AB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F26C6-9922-4286-8AF9-A29A3DBAA984}">
      <dgm:prSet phldrT="[Text]"/>
      <dgm:spPr/>
      <dgm:t>
        <a:bodyPr/>
        <a:lstStyle/>
        <a:p>
          <a:r>
            <a:rPr lang="en-US" dirty="0" smtClean="0"/>
            <a:t>1. Positioning Elements</a:t>
          </a:r>
          <a:endParaRPr lang="en-US" dirty="0"/>
        </a:p>
      </dgm:t>
    </dgm:pt>
    <dgm:pt modelId="{86EEBE19-2685-4D76-B731-4D0BB8F6F625}" type="parTrans" cxnId="{7C22282C-C319-443B-8EE5-8FB1751868EF}">
      <dgm:prSet/>
      <dgm:spPr/>
      <dgm:t>
        <a:bodyPr/>
        <a:lstStyle/>
        <a:p>
          <a:endParaRPr lang="en-US"/>
        </a:p>
      </dgm:t>
    </dgm:pt>
    <dgm:pt modelId="{DFCFBF8F-515F-473E-BED5-24DBAF09656C}" type="sibTrans" cxnId="{7C22282C-C319-443B-8EE5-8FB1751868EF}">
      <dgm:prSet/>
      <dgm:spPr/>
      <dgm:t>
        <a:bodyPr/>
        <a:lstStyle/>
        <a:p>
          <a:endParaRPr lang="en-US"/>
        </a:p>
      </dgm:t>
    </dgm:pt>
    <dgm:pt modelId="{1A005A5B-4966-445C-A115-0DE0660C727E}">
      <dgm:prSet phldrT="[Text]"/>
      <dgm:spPr/>
      <dgm:t>
        <a:bodyPr/>
        <a:lstStyle/>
        <a:p>
          <a:r>
            <a:rPr lang="en-US" dirty="0" smtClean="0"/>
            <a:t>2. Layout Items</a:t>
          </a:r>
          <a:endParaRPr lang="en-US" dirty="0"/>
        </a:p>
      </dgm:t>
    </dgm:pt>
    <dgm:pt modelId="{EAE62615-FC81-4D00-9175-200DDD444013}" type="parTrans" cxnId="{29907DC2-8101-4819-9741-1AE2BB2FE926}">
      <dgm:prSet/>
      <dgm:spPr/>
      <dgm:t>
        <a:bodyPr/>
        <a:lstStyle/>
        <a:p>
          <a:endParaRPr lang="en-US"/>
        </a:p>
      </dgm:t>
    </dgm:pt>
    <dgm:pt modelId="{9CEC12ED-2899-4F23-A4CF-5723D5E13512}" type="sibTrans" cxnId="{29907DC2-8101-4819-9741-1AE2BB2FE926}">
      <dgm:prSet/>
      <dgm:spPr/>
      <dgm:t>
        <a:bodyPr/>
        <a:lstStyle/>
        <a:p>
          <a:endParaRPr lang="en-US"/>
        </a:p>
      </dgm:t>
    </dgm:pt>
    <dgm:pt modelId="{F18FEA1C-2744-4B71-B922-9A5518481601}">
      <dgm:prSet phldrT="[Text]"/>
      <dgm:spPr/>
      <dgm:t>
        <a:bodyPr/>
        <a:lstStyle/>
        <a:p>
          <a:r>
            <a:rPr lang="en-US" dirty="0" smtClean="0"/>
            <a:t>3. Input Elements</a:t>
          </a:r>
          <a:endParaRPr lang="en-US" dirty="0"/>
        </a:p>
      </dgm:t>
    </dgm:pt>
    <dgm:pt modelId="{4D6C8A95-B821-4D78-A0E7-B7696550005E}" type="parTrans" cxnId="{E1409CB7-07B8-400F-A262-33FE6AA7C38D}">
      <dgm:prSet/>
      <dgm:spPr/>
      <dgm:t>
        <a:bodyPr/>
        <a:lstStyle/>
        <a:p>
          <a:endParaRPr lang="en-US"/>
        </a:p>
      </dgm:t>
    </dgm:pt>
    <dgm:pt modelId="{3EB2E5C7-C4BC-47DF-98BD-C04A066BAE74}" type="sibTrans" cxnId="{E1409CB7-07B8-400F-A262-33FE6AA7C38D}">
      <dgm:prSet/>
      <dgm:spPr/>
      <dgm:t>
        <a:bodyPr/>
        <a:lstStyle/>
        <a:p>
          <a:endParaRPr lang="en-US"/>
        </a:p>
      </dgm:t>
    </dgm:pt>
    <dgm:pt modelId="{FEB2820F-BAAE-4580-8C8F-F539676547EE}" type="pres">
      <dgm:prSet presAssocID="{9E088CEF-B500-42AA-B803-5522E019AB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806CC-55FA-4E9D-9671-63989A807CE9}" type="pres">
      <dgm:prSet presAssocID="{2BBF26C6-9922-4286-8AF9-A29A3DBAA984}" presName="parentLin" presStyleCnt="0"/>
      <dgm:spPr/>
    </dgm:pt>
    <dgm:pt modelId="{E84E3062-25F9-411B-9766-5E057201373A}" type="pres">
      <dgm:prSet presAssocID="{2BBF26C6-9922-4286-8AF9-A29A3DBAA98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B5A09F9-6B03-40ED-BEC3-963781784388}" type="pres">
      <dgm:prSet presAssocID="{2BBF26C6-9922-4286-8AF9-A29A3DBAA98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86E1E-1B2C-48DD-887B-941347562981}" type="pres">
      <dgm:prSet presAssocID="{2BBF26C6-9922-4286-8AF9-A29A3DBAA984}" presName="negativeSpace" presStyleCnt="0"/>
      <dgm:spPr/>
    </dgm:pt>
    <dgm:pt modelId="{B96067EF-912B-45FF-B1CA-ED6548DA5A00}" type="pres">
      <dgm:prSet presAssocID="{2BBF26C6-9922-4286-8AF9-A29A3DBAA984}" presName="childText" presStyleLbl="conFgAcc1" presStyleIdx="0" presStyleCnt="3">
        <dgm:presLayoutVars>
          <dgm:bulletEnabled val="1"/>
        </dgm:presLayoutVars>
      </dgm:prSet>
      <dgm:spPr/>
    </dgm:pt>
    <dgm:pt modelId="{1375412C-FBC8-4A4F-BA08-8B17F55AB705}" type="pres">
      <dgm:prSet presAssocID="{DFCFBF8F-515F-473E-BED5-24DBAF09656C}" presName="spaceBetweenRectangles" presStyleCnt="0"/>
      <dgm:spPr/>
    </dgm:pt>
    <dgm:pt modelId="{463A1F9E-522E-4220-90C3-D149AE8B1F3D}" type="pres">
      <dgm:prSet presAssocID="{1A005A5B-4966-445C-A115-0DE0660C727E}" presName="parentLin" presStyleCnt="0"/>
      <dgm:spPr/>
    </dgm:pt>
    <dgm:pt modelId="{FEF06E94-A9DC-4A2A-8C3F-E064F5CFBA15}" type="pres">
      <dgm:prSet presAssocID="{1A005A5B-4966-445C-A115-0DE0660C727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2A24481-0CB4-4CA2-9721-1FD88A620C13}" type="pres">
      <dgm:prSet presAssocID="{1A005A5B-4966-445C-A115-0DE0660C727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198C4-1962-4C72-99B0-CFB421B2F081}" type="pres">
      <dgm:prSet presAssocID="{1A005A5B-4966-445C-A115-0DE0660C727E}" presName="negativeSpace" presStyleCnt="0"/>
      <dgm:spPr/>
    </dgm:pt>
    <dgm:pt modelId="{55ACA2CE-F966-4F08-A697-4025416F210C}" type="pres">
      <dgm:prSet presAssocID="{1A005A5B-4966-445C-A115-0DE0660C727E}" presName="childText" presStyleLbl="conFgAcc1" presStyleIdx="1" presStyleCnt="3">
        <dgm:presLayoutVars>
          <dgm:bulletEnabled val="1"/>
        </dgm:presLayoutVars>
      </dgm:prSet>
      <dgm:spPr/>
    </dgm:pt>
    <dgm:pt modelId="{E4040880-F16F-48E6-B74C-220823C7B89F}" type="pres">
      <dgm:prSet presAssocID="{9CEC12ED-2899-4F23-A4CF-5723D5E13512}" presName="spaceBetweenRectangles" presStyleCnt="0"/>
      <dgm:spPr/>
    </dgm:pt>
    <dgm:pt modelId="{01ABC1D3-21EA-4D51-8F80-380A17AE658A}" type="pres">
      <dgm:prSet presAssocID="{F18FEA1C-2744-4B71-B922-9A5518481601}" presName="parentLin" presStyleCnt="0"/>
      <dgm:spPr/>
    </dgm:pt>
    <dgm:pt modelId="{92061ED4-BB96-4DBB-8E4B-22CD06B4324D}" type="pres">
      <dgm:prSet presAssocID="{F18FEA1C-2744-4B71-B922-9A551848160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F991DCCA-0029-4E65-A216-1DEA08A266A3}" type="pres">
      <dgm:prSet presAssocID="{F18FEA1C-2744-4B71-B922-9A551848160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D382A-197F-4FE2-A6AD-CBA65AA22114}" type="pres">
      <dgm:prSet presAssocID="{F18FEA1C-2744-4B71-B922-9A5518481601}" presName="negativeSpace" presStyleCnt="0"/>
      <dgm:spPr/>
    </dgm:pt>
    <dgm:pt modelId="{4A43027A-BDC5-4527-9AAB-025E57E06181}" type="pres">
      <dgm:prSet presAssocID="{F18FEA1C-2744-4B71-B922-9A551848160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23EB854-18F4-4776-A539-840B12A9B281}" type="presOf" srcId="{2BBF26C6-9922-4286-8AF9-A29A3DBAA984}" destId="{E84E3062-25F9-411B-9766-5E057201373A}" srcOrd="0" destOrd="0" presId="urn:microsoft.com/office/officeart/2005/8/layout/list1"/>
    <dgm:cxn modelId="{5F764A89-5E73-4A38-861B-31CBF53FC942}" type="presOf" srcId="{1A005A5B-4966-445C-A115-0DE0660C727E}" destId="{FEF06E94-A9DC-4A2A-8C3F-E064F5CFBA15}" srcOrd="0" destOrd="0" presId="urn:microsoft.com/office/officeart/2005/8/layout/list1"/>
    <dgm:cxn modelId="{E1409CB7-07B8-400F-A262-33FE6AA7C38D}" srcId="{9E088CEF-B500-42AA-B803-5522E019AB27}" destId="{F18FEA1C-2744-4B71-B922-9A5518481601}" srcOrd="2" destOrd="0" parTransId="{4D6C8A95-B821-4D78-A0E7-B7696550005E}" sibTransId="{3EB2E5C7-C4BC-47DF-98BD-C04A066BAE74}"/>
    <dgm:cxn modelId="{7C22282C-C319-443B-8EE5-8FB1751868EF}" srcId="{9E088CEF-B500-42AA-B803-5522E019AB27}" destId="{2BBF26C6-9922-4286-8AF9-A29A3DBAA984}" srcOrd="0" destOrd="0" parTransId="{86EEBE19-2685-4D76-B731-4D0BB8F6F625}" sibTransId="{DFCFBF8F-515F-473E-BED5-24DBAF09656C}"/>
    <dgm:cxn modelId="{34DCBCB7-98E5-4F41-81E0-34650556329F}" type="presOf" srcId="{9E088CEF-B500-42AA-B803-5522E019AB27}" destId="{FEB2820F-BAAE-4580-8C8F-F539676547EE}" srcOrd="0" destOrd="0" presId="urn:microsoft.com/office/officeart/2005/8/layout/list1"/>
    <dgm:cxn modelId="{29907DC2-8101-4819-9741-1AE2BB2FE926}" srcId="{9E088CEF-B500-42AA-B803-5522E019AB27}" destId="{1A005A5B-4966-445C-A115-0DE0660C727E}" srcOrd="1" destOrd="0" parTransId="{EAE62615-FC81-4D00-9175-200DDD444013}" sibTransId="{9CEC12ED-2899-4F23-A4CF-5723D5E13512}"/>
    <dgm:cxn modelId="{2CD98BB8-0E27-4FCC-8BA5-6EBBEA051B29}" type="presOf" srcId="{2BBF26C6-9922-4286-8AF9-A29A3DBAA984}" destId="{1B5A09F9-6B03-40ED-BEC3-963781784388}" srcOrd="1" destOrd="0" presId="urn:microsoft.com/office/officeart/2005/8/layout/list1"/>
    <dgm:cxn modelId="{214428C2-8E2E-44DD-A5D2-3BF803866E07}" type="presOf" srcId="{1A005A5B-4966-445C-A115-0DE0660C727E}" destId="{52A24481-0CB4-4CA2-9721-1FD88A620C13}" srcOrd="1" destOrd="0" presId="urn:microsoft.com/office/officeart/2005/8/layout/list1"/>
    <dgm:cxn modelId="{9930E6EE-714C-40A6-80CA-29347D4D59CE}" type="presOf" srcId="{F18FEA1C-2744-4B71-B922-9A5518481601}" destId="{92061ED4-BB96-4DBB-8E4B-22CD06B4324D}" srcOrd="0" destOrd="0" presId="urn:microsoft.com/office/officeart/2005/8/layout/list1"/>
    <dgm:cxn modelId="{F1266F94-D143-431E-965A-39B4930DF4A1}" type="presOf" srcId="{F18FEA1C-2744-4B71-B922-9A5518481601}" destId="{F991DCCA-0029-4E65-A216-1DEA08A266A3}" srcOrd="1" destOrd="0" presId="urn:microsoft.com/office/officeart/2005/8/layout/list1"/>
    <dgm:cxn modelId="{05BDFE44-6652-4901-AF3F-643FD7C76F5F}" type="presParOf" srcId="{FEB2820F-BAAE-4580-8C8F-F539676547EE}" destId="{616806CC-55FA-4E9D-9671-63989A807CE9}" srcOrd="0" destOrd="0" presId="urn:microsoft.com/office/officeart/2005/8/layout/list1"/>
    <dgm:cxn modelId="{EA019AE3-699C-42C1-912C-E587D0EFD301}" type="presParOf" srcId="{616806CC-55FA-4E9D-9671-63989A807CE9}" destId="{E84E3062-25F9-411B-9766-5E057201373A}" srcOrd="0" destOrd="0" presId="urn:microsoft.com/office/officeart/2005/8/layout/list1"/>
    <dgm:cxn modelId="{AE0293B3-5E11-4ADA-AF96-3B6FABE79364}" type="presParOf" srcId="{616806CC-55FA-4E9D-9671-63989A807CE9}" destId="{1B5A09F9-6B03-40ED-BEC3-963781784388}" srcOrd="1" destOrd="0" presId="urn:microsoft.com/office/officeart/2005/8/layout/list1"/>
    <dgm:cxn modelId="{D537C549-D039-4CFA-871E-E0013EA1ECA7}" type="presParOf" srcId="{FEB2820F-BAAE-4580-8C8F-F539676547EE}" destId="{C9A86E1E-1B2C-48DD-887B-941347562981}" srcOrd="1" destOrd="0" presId="urn:microsoft.com/office/officeart/2005/8/layout/list1"/>
    <dgm:cxn modelId="{F5A96B8F-61E2-456D-94AE-615B4DA1B670}" type="presParOf" srcId="{FEB2820F-BAAE-4580-8C8F-F539676547EE}" destId="{B96067EF-912B-45FF-B1CA-ED6548DA5A00}" srcOrd="2" destOrd="0" presId="urn:microsoft.com/office/officeart/2005/8/layout/list1"/>
    <dgm:cxn modelId="{F57AF617-5308-4DF2-937B-A9661405A405}" type="presParOf" srcId="{FEB2820F-BAAE-4580-8C8F-F539676547EE}" destId="{1375412C-FBC8-4A4F-BA08-8B17F55AB705}" srcOrd="3" destOrd="0" presId="urn:microsoft.com/office/officeart/2005/8/layout/list1"/>
    <dgm:cxn modelId="{07C065BF-B396-4231-A3D6-C4742BBBB5FE}" type="presParOf" srcId="{FEB2820F-BAAE-4580-8C8F-F539676547EE}" destId="{463A1F9E-522E-4220-90C3-D149AE8B1F3D}" srcOrd="4" destOrd="0" presId="urn:microsoft.com/office/officeart/2005/8/layout/list1"/>
    <dgm:cxn modelId="{CC028E9A-0A65-4B1D-B978-019998E7DF02}" type="presParOf" srcId="{463A1F9E-522E-4220-90C3-D149AE8B1F3D}" destId="{FEF06E94-A9DC-4A2A-8C3F-E064F5CFBA15}" srcOrd="0" destOrd="0" presId="urn:microsoft.com/office/officeart/2005/8/layout/list1"/>
    <dgm:cxn modelId="{171154F5-DE0F-4B67-A654-063C09917CAC}" type="presParOf" srcId="{463A1F9E-522E-4220-90C3-D149AE8B1F3D}" destId="{52A24481-0CB4-4CA2-9721-1FD88A620C13}" srcOrd="1" destOrd="0" presId="urn:microsoft.com/office/officeart/2005/8/layout/list1"/>
    <dgm:cxn modelId="{6C43267B-848C-4169-8E14-71E2FDF26CD9}" type="presParOf" srcId="{FEB2820F-BAAE-4580-8C8F-F539676547EE}" destId="{241198C4-1962-4C72-99B0-CFB421B2F081}" srcOrd="5" destOrd="0" presId="urn:microsoft.com/office/officeart/2005/8/layout/list1"/>
    <dgm:cxn modelId="{0A78AAE9-004D-4920-88DD-8461FFEA331D}" type="presParOf" srcId="{FEB2820F-BAAE-4580-8C8F-F539676547EE}" destId="{55ACA2CE-F966-4F08-A697-4025416F210C}" srcOrd="6" destOrd="0" presId="urn:microsoft.com/office/officeart/2005/8/layout/list1"/>
    <dgm:cxn modelId="{91466DC7-97A7-4EF3-8522-5BDE7558E16C}" type="presParOf" srcId="{FEB2820F-BAAE-4580-8C8F-F539676547EE}" destId="{E4040880-F16F-48E6-B74C-220823C7B89F}" srcOrd="7" destOrd="0" presId="urn:microsoft.com/office/officeart/2005/8/layout/list1"/>
    <dgm:cxn modelId="{C6D0DA59-FCE5-477D-B780-A2E24CA3FAC2}" type="presParOf" srcId="{FEB2820F-BAAE-4580-8C8F-F539676547EE}" destId="{01ABC1D3-21EA-4D51-8F80-380A17AE658A}" srcOrd="8" destOrd="0" presId="urn:microsoft.com/office/officeart/2005/8/layout/list1"/>
    <dgm:cxn modelId="{85061CB6-E839-407B-8148-330972BE6781}" type="presParOf" srcId="{01ABC1D3-21EA-4D51-8F80-380A17AE658A}" destId="{92061ED4-BB96-4DBB-8E4B-22CD06B4324D}" srcOrd="0" destOrd="0" presId="urn:microsoft.com/office/officeart/2005/8/layout/list1"/>
    <dgm:cxn modelId="{0801A87A-5D91-4651-8847-1265D18601DB}" type="presParOf" srcId="{01ABC1D3-21EA-4D51-8F80-380A17AE658A}" destId="{F991DCCA-0029-4E65-A216-1DEA08A266A3}" srcOrd="1" destOrd="0" presId="urn:microsoft.com/office/officeart/2005/8/layout/list1"/>
    <dgm:cxn modelId="{D26C652A-90B3-491B-8590-3F5D741E647C}" type="presParOf" srcId="{FEB2820F-BAAE-4580-8C8F-F539676547EE}" destId="{6B2D382A-197F-4FE2-A6AD-CBA65AA22114}" srcOrd="9" destOrd="0" presId="urn:microsoft.com/office/officeart/2005/8/layout/list1"/>
    <dgm:cxn modelId="{AE4B7C3D-BB89-48AE-8695-DD355D715D75}" type="presParOf" srcId="{FEB2820F-BAAE-4580-8C8F-F539676547EE}" destId="{4A43027A-BDC5-4527-9AAB-025E57E0618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067EF-912B-45FF-B1CA-ED6548DA5A00}">
      <dsp:nvSpPr>
        <dsp:cNvPr id="0" name=""/>
        <dsp:cNvSpPr/>
      </dsp:nvSpPr>
      <dsp:spPr>
        <a:xfrm>
          <a:off x="0" y="479321"/>
          <a:ext cx="894715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A09F9-6B03-40ED-BEC3-963781784388}">
      <dsp:nvSpPr>
        <dsp:cNvPr id="0" name=""/>
        <dsp:cNvSpPr/>
      </dsp:nvSpPr>
      <dsp:spPr>
        <a:xfrm>
          <a:off x="447357" y="7001"/>
          <a:ext cx="6263005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1. Positioning Elements</a:t>
          </a:r>
          <a:endParaRPr lang="en-US" sz="3200" kern="1200" dirty="0"/>
        </a:p>
      </dsp:txBody>
      <dsp:txXfrm>
        <a:off x="493471" y="53115"/>
        <a:ext cx="6170777" cy="852412"/>
      </dsp:txXfrm>
    </dsp:sp>
    <dsp:sp modelId="{55ACA2CE-F966-4F08-A697-4025416F210C}">
      <dsp:nvSpPr>
        <dsp:cNvPr id="0" name=""/>
        <dsp:cNvSpPr/>
      </dsp:nvSpPr>
      <dsp:spPr>
        <a:xfrm>
          <a:off x="0" y="1930841"/>
          <a:ext cx="894715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24481-0CB4-4CA2-9721-1FD88A620C13}">
      <dsp:nvSpPr>
        <dsp:cNvPr id="0" name=""/>
        <dsp:cNvSpPr/>
      </dsp:nvSpPr>
      <dsp:spPr>
        <a:xfrm>
          <a:off x="447357" y="1458521"/>
          <a:ext cx="6263005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2. Layout Items</a:t>
          </a:r>
          <a:endParaRPr lang="en-US" sz="3200" kern="1200" dirty="0"/>
        </a:p>
      </dsp:txBody>
      <dsp:txXfrm>
        <a:off x="493471" y="1504635"/>
        <a:ext cx="6170777" cy="852412"/>
      </dsp:txXfrm>
    </dsp:sp>
    <dsp:sp modelId="{4A43027A-BDC5-4527-9AAB-025E57E06181}">
      <dsp:nvSpPr>
        <dsp:cNvPr id="0" name=""/>
        <dsp:cNvSpPr/>
      </dsp:nvSpPr>
      <dsp:spPr>
        <a:xfrm>
          <a:off x="0" y="3382361"/>
          <a:ext cx="894715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1DCCA-0029-4E65-A216-1DEA08A266A3}">
      <dsp:nvSpPr>
        <dsp:cNvPr id="0" name=""/>
        <dsp:cNvSpPr/>
      </dsp:nvSpPr>
      <dsp:spPr>
        <a:xfrm>
          <a:off x="447357" y="2910041"/>
          <a:ext cx="6263005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3. Input Elements</a:t>
          </a:r>
          <a:endParaRPr lang="en-US" sz="3200" kern="1200" dirty="0"/>
        </a:p>
      </dsp:txBody>
      <dsp:txXfrm>
        <a:off x="493471" y="2956155"/>
        <a:ext cx="6170777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5BC3D-716D-4865-B945-C9EC6536E5B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3EE98-3C89-459D-9266-EE5908BAB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0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11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32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94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45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The Item element is often used as a container for other elements, similar to the div element in HTML.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64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5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09C-C194-447F-8E0A-514D202528CF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ECF-55ED-4850-84F8-CBE7A963B41D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2C1A-EED5-4868-8838-A4999A5281A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4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4FC5-0E7C-445C-8868-8BE08FEF5393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91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BAD-24E2-420F-A0C7-AD50B00ED649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70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7844-D136-4524-9FAC-2F4AE688FD17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7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6BDB-094E-4FFF-9CC7-9E9ED42F8CE5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F30-4016-4F47-8EAC-470C062757F5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4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256B-E1B6-46D6-8636-71FFE2D9DC5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417D-1C4D-4678-8AB2-4A241CC8168E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A57-F0FB-45C2-B6F1-D6BC8E020B7D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8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5AE-22A7-4245-86C8-0B07F4E06598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1DE8-33B6-482F-A30E-21DA0B0772C3}" type="datetime1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F9F6-C1E7-49F7-9822-E5A9639D602C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A5D6-CFA6-425B-AF37-603E570E57A4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BA50-AAA1-498A-AB8A-1ED482DEEB7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7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D40E-7887-412A-A451-F5D9DCCEC3FF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9E13E9-8D3A-4D20-BC3C-D135A0C2261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7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QML Quick Starter (cont.)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Dao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Input </a:t>
            </a:r>
            <a:r>
              <a:rPr lang="en-US" dirty="0" smtClean="0"/>
              <a:t>Elements (</a:t>
            </a:r>
            <a:r>
              <a:rPr lang="en-US" dirty="0"/>
              <a:t>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902" y="1355352"/>
            <a:ext cx="8946541" cy="4195481"/>
          </a:xfrm>
        </p:spPr>
        <p:txBody>
          <a:bodyPr/>
          <a:lstStyle/>
          <a:p>
            <a:r>
              <a:rPr lang="en-US" dirty="0" err="1" smtClean="0"/>
              <a:t>TextInput</a:t>
            </a:r>
            <a:endParaRPr lang="en-US" dirty="0" smtClean="0"/>
          </a:p>
          <a:p>
            <a:pPr lvl="1"/>
            <a:r>
              <a:rPr lang="en-US" dirty="0" smtClean="0"/>
              <a:t>Allows the user to enter a line of text</a:t>
            </a:r>
          </a:p>
          <a:p>
            <a:pPr lvl="1"/>
            <a:r>
              <a:rPr lang="en-US" dirty="0" smtClean="0"/>
              <a:t>Supports input constraints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alidator</a:t>
            </a:r>
          </a:p>
          <a:p>
            <a:pPr lvl="2"/>
            <a:r>
              <a:rPr lang="en-US" dirty="0" err="1" smtClean="0"/>
              <a:t>inputMask</a:t>
            </a:r>
            <a:endParaRPr lang="en-US" dirty="0" smtClean="0"/>
          </a:p>
          <a:p>
            <a:pPr lvl="2"/>
            <a:r>
              <a:rPr lang="en-US" dirty="0" err="1" smtClean="0"/>
              <a:t>echoMode</a:t>
            </a:r>
            <a:endParaRPr lang="en-US" dirty="0" smtClean="0"/>
          </a:p>
          <a:p>
            <a:pPr lvl="2"/>
            <a:r>
              <a:rPr lang="en-US" dirty="0" smtClean="0"/>
              <a:t>focus changed when the user can click inside </a:t>
            </a:r>
          </a:p>
          <a:p>
            <a:pPr lvl="1"/>
            <a:r>
              <a:rPr lang="en-US" dirty="0" smtClean="0"/>
              <a:t>Comes with no visual presentation besides a blinking cursor and the entered text → needs some visual decoration to recognize the element</a:t>
            </a:r>
          </a:p>
          <a:p>
            <a:pPr lvl="1"/>
            <a:r>
              <a:rPr lang="en-US" dirty="0"/>
              <a:t>Ex: Qt5 </a:t>
            </a:r>
            <a:r>
              <a:rPr lang="en-US" dirty="0" err="1"/>
              <a:t>cadaques</a:t>
            </a:r>
            <a:r>
              <a:rPr lang="en-US" dirty="0"/>
              <a:t> page </a:t>
            </a:r>
            <a:r>
              <a:rPr lang="en-US" dirty="0" smtClean="0"/>
              <a:t>48 - 50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Input </a:t>
            </a:r>
            <a:r>
              <a:rPr lang="en-US" dirty="0" smtClean="0"/>
              <a:t>Elements (</a:t>
            </a:r>
            <a:r>
              <a:rPr lang="en-US" dirty="0"/>
              <a:t>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FocusScope</a:t>
            </a:r>
            <a:endParaRPr lang="en-US" dirty="0" smtClean="0"/>
          </a:p>
          <a:p>
            <a:pPr lvl="1"/>
            <a:r>
              <a:rPr lang="en-US" dirty="0" smtClean="0"/>
              <a:t>The last child element with </a:t>
            </a:r>
            <a:r>
              <a:rPr lang="en-US" dirty="0" err="1" smtClean="0"/>
              <a:t>focus:true</a:t>
            </a:r>
            <a:r>
              <a:rPr lang="en-US" dirty="0" smtClean="0"/>
              <a:t> receives the focus if the </a:t>
            </a:r>
            <a:r>
              <a:rPr lang="en-US" dirty="0" err="1" smtClean="0"/>
              <a:t>FocusScope</a:t>
            </a:r>
            <a:r>
              <a:rPr lang="en-US" dirty="0" smtClean="0"/>
              <a:t> receives the focus.</a:t>
            </a:r>
          </a:p>
          <a:p>
            <a:pPr lvl="1"/>
            <a:r>
              <a:rPr lang="en-US" dirty="0"/>
              <a:t>Ex: Qt5 </a:t>
            </a:r>
            <a:r>
              <a:rPr lang="en-US" dirty="0" err="1"/>
              <a:t>cadaques</a:t>
            </a:r>
            <a:r>
              <a:rPr lang="en-US" dirty="0"/>
              <a:t> page </a:t>
            </a:r>
            <a:r>
              <a:rPr lang="en-US" dirty="0" smtClean="0"/>
              <a:t>51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Input Elements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5201" y="1253928"/>
            <a:ext cx="8946541" cy="4195481"/>
          </a:xfrm>
        </p:spPr>
        <p:txBody>
          <a:bodyPr/>
          <a:lstStyle/>
          <a:p>
            <a:r>
              <a:rPr lang="en-US" dirty="0" err="1" smtClean="0"/>
              <a:t>TextEdit</a:t>
            </a:r>
            <a:endParaRPr lang="en-US" dirty="0" smtClean="0"/>
          </a:p>
          <a:p>
            <a:pPr lvl="1"/>
            <a:r>
              <a:rPr lang="en-US" dirty="0" smtClean="0"/>
              <a:t>Very similar to </a:t>
            </a:r>
            <a:r>
              <a:rPr lang="en-US" dirty="0" err="1" smtClean="0"/>
              <a:t>TextInput</a:t>
            </a:r>
            <a:endParaRPr lang="en-US" dirty="0" smtClean="0"/>
          </a:p>
          <a:p>
            <a:pPr lvl="1"/>
            <a:r>
              <a:rPr lang="en-US" dirty="0" smtClean="0"/>
              <a:t>Support a multi-line text edit field</a:t>
            </a:r>
          </a:p>
          <a:p>
            <a:pPr lvl="1"/>
            <a:r>
              <a:rPr lang="en-US" dirty="0"/>
              <a:t>Ex: Qt5 </a:t>
            </a:r>
            <a:r>
              <a:rPr lang="en-US" dirty="0" err="1"/>
              <a:t>cadaques</a:t>
            </a:r>
            <a:r>
              <a:rPr lang="en-US" dirty="0"/>
              <a:t> page </a:t>
            </a:r>
            <a:r>
              <a:rPr lang="en-US" dirty="0" smtClean="0"/>
              <a:t>51 - 52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Input Elements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Keys Element</a:t>
            </a:r>
          </a:p>
          <a:p>
            <a:pPr lvl="1"/>
            <a:r>
              <a:rPr lang="en-US" dirty="0" smtClean="0"/>
              <a:t>The attached property Key allows to execute code based on certain key presses</a:t>
            </a:r>
          </a:p>
          <a:p>
            <a:pPr lvl="1"/>
            <a:r>
              <a:rPr lang="en-US" dirty="0"/>
              <a:t>Ex: Qt5 </a:t>
            </a:r>
            <a:r>
              <a:rPr lang="en-US" dirty="0" err="1"/>
              <a:t>cadaques</a:t>
            </a:r>
            <a:r>
              <a:rPr lang="en-US" dirty="0"/>
              <a:t> page </a:t>
            </a:r>
            <a:r>
              <a:rPr lang="en-US" dirty="0" smtClean="0"/>
              <a:t>52 - 53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Qt5_cadaques.pdf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15" y="2034162"/>
            <a:ext cx="5923742" cy="350961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16489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Positioning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Positioners</a:t>
            </a:r>
          </a:p>
          <a:p>
            <a:pPr lvl="1"/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Column</a:t>
            </a:r>
          </a:p>
          <a:p>
            <a:pPr lvl="1"/>
            <a:r>
              <a:rPr lang="en-US" dirty="0" smtClean="0"/>
              <a:t>Grid</a:t>
            </a:r>
          </a:p>
          <a:p>
            <a:pPr lvl="1"/>
            <a:r>
              <a:rPr lang="en-US" dirty="0" smtClean="0"/>
              <a:t>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Positioning </a:t>
            </a:r>
            <a:r>
              <a:rPr lang="en-US" dirty="0" smtClean="0"/>
              <a:t>Elements (cont.)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</a:t>
            </a:r>
          </a:p>
          <a:p>
            <a:pPr lvl="1"/>
            <a:r>
              <a:rPr lang="en-US" dirty="0" smtClean="0"/>
              <a:t>Arranges child items into a column by stacking them on top of each other</a:t>
            </a:r>
          </a:p>
          <a:p>
            <a:pPr lvl="1"/>
            <a:r>
              <a:rPr lang="en-US" dirty="0" smtClean="0"/>
              <a:t>Spacing property: distance each of the child elements from each other</a:t>
            </a:r>
          </a:p>
          <a:p>
            <a:pPr lvl="1"/>
            <a:r>
              <a:rPr lang="en-US" dirty="0" smtClean="0"/>
              <a:t>Ex: Qt5 </a:t>
            </a:r>
            <a:r>
              <a:rPr lang="en-US" dirty="0" err="1" smtClean="0"/>
              <a:t>cadaques</a:t>
            </a:r>
            <a:r>
              <a:rPr lang="en-US" dirty="0" smtClean="0"/>
              <a:t> page 42 - 43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Positioning Elements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Places its child items next to each other</a:t>
            </a:r>
          </a:p>
          <a:p>
            <a:pPr lvl="1"/>
            <a:r>
              <a:rPr lang="en-US" dirty="0" err="1" smtClean="0"/>
              <a:t>layoutDirection</a:t>
            </a:r>
            <a:r>
              <a:rPr lang="en-US" dirty="0" smtClean="0"/>
              <a:t> property: left to right or right to left</a:t>
            </a:r>
          </a:p>
          <a:p>
            <a:pPr lvl="1"/>
            <a:r>
              <a:rPr lang="en-US" dirty="0" smtClean="0"/>
              <a:t>Spacing: like Column element</a:t>
            </a:r>
          </a:p>
          <a:p>
            <a:pPr lvl="1"/>
            <a:r>
              <a:rPr lang="en-US" dirty="0" smtClean="0"/>
              <a:t>Ex: </a:t>
            </a:r>
            <a:r>
              <a:rPr lang="en-US" dirty="0"/>
              <a:t>Qt5 </a:t>
            </a:r>
            <a:r>
              <a:rPr lang="en-US" dirty="0" err="1"/>
              <a:t>cadaques</a:t>
            </a:r>
            <a:r>
              <a:rPr lang="en-US" dirty="0"/>
              <a:t> page </a:t>
            </a:r>
            <a:r>
              <a:rPr lang="en-US" dirty="0" smtClean="0"/>
              <a:t>43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54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Positioning Elements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</a:t>
            </a:r>
          </a:p>
          <a:p>
            <a:pPr lvl="1"/>
            <a:r>
              <a:rPr lang="en-US" dirty="0" smtClean="0"/>
              <a:t>Arranges its children in a grid</a:t>
            </a:r>
          </a:p>
          <a:p>
            <a:pPr lvl="1"/>
            <a:r>
              <a:rPr lang="en-US" dirty="0" smtClean="0"/>
              <a:t>rows property: number of rows can be constrained</a:t>
            </a:r>
          </a:p>
          <a:p>
            <a:pPr lvl="1"/>
            <a:r>
              <a:rPr lang="en-US" dirty="0" smtClean="0"/>
              <a:t>columns property: </a:t>
            </a:r>
            <a:r>
              <a:rPr lang="en-US" dirty="0"/>
              <a:t>number of </a:t>
            </a:r>
            <a:r>
              <a:rPr lang="en-US" dirty="0" smtClean="0"/>
              <a:t>columns </a:t>
            </a:r>
            <a:r>
              <a:rPr lang="en-US" dirty="0"/>
              <a:t>can be constrained</a:t>
            </a:r>
          </a:p>
          <a:p>
            <a:pPr lvl="1"/>
            <a:r>
              <a:rPr lang="en-US" dirty="0" smtClean="0"/>
              <a:t>If rows or columns not set, the other is calculated from the number of child items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low and </a:t>
            </a:r>
            <a:r>
              <a:rPr lang="en-US" dirty="0" err="1" smtClean="0"/>
              <a:t>layoutDirection</a:t>
            </a:r>
            <a:r>
              <a:rPr lang="en-US" dirty="0" smtClean="0"/>
              <a:t> properties: control the order in which the items are added to the grid</a:t>
            </a:r>
          </a:p>
          <a:p>
            <a:pPr lvl="1"/>
            <a:r>
              <a:rPr lang="en-US" dirty="0" smtClean="0"/>
              <a:t>spacing: like Column</a:t>
            </a:r>
          </a:p>
          <a:p>
            <a:pPr lvl="1"/>
            <a:r>
              <a:rPr lang="en-US" dirty="0" smtClean="0"/>
              <a:t>Ex: </a:t>
            </a:r>
            <a:r>
              <a:rPr lang="en-US" dirty="0"/>
              <a:t>Qt5 </a:t>
            </a:r>
            <a:r>
              <a:rPr lang="en-US" dirty="0" err="1"/>
              <a:t>cadaques</a:t>
            </a:r>
            <a:r>
              <a:rPr lang="en-US" dirty="0"/>
              <a:t> page </a:t>
            </a:r>
            <a:r>
              <a:rPr lang="en-US" dirty="0" smtClean="0"/>
              <a:t>44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Positioning Elements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</a:t>
            </a:r>
          </a:p>
          <a:p>
            <a:pPr lvl="1"/>
            <a:r>
              <a:rPr lang="en-US" dirty="0" smtClean="0"/>
              <a:t>Adds its child items in a flow</a:t>
            </a:r>
          </a:p>
          <a:p>
            <a:pPr lvl="1"/>
            <a:r>
              <a:rPr lang="en-US" dirty="0" smtClean="0"/>
              <a:t>Direction of the flow is controlled using flow and </a:t>
            </a:r>
            <a:r>
              <a:rPr lang="en-US" dirty="0" err="1" smtClean="0"/>
              <a:t>layoutDirection</a:t>
            </a:r>
            <a:endParaRPr lang="en-US" dirty="0" smtClean="0"/>
          </a:p>
          <a:p>
            <a:pPr lvl="2"/>
            <a:r>
              <a:rPr lang="en-US" dirty="0" smtClean="0"/>
              <a:t>Sideways</a:t>
            </a:r>
          </a:p>
          <a:p>
            <a:pPr lvl="2"/>
            <a:r>
              <a:rPr lang="en-US" dirty="0" smtClean="0"/>
              <a:t>Top to the bottom</a:t>
            </a:r>
          </a:p>
          <a:p>
            <a:pPr lvl="1"/>
            <a:r>
              <a:rPr lang="en-US" dirty="0" smtClean="0"/>
              <a:t>Must have a width or a height</a:t>
            </a:r>
          </a:p>
          <a:p>
            <a:pPr lvl="1"/>
            <a:r>
              <a:rPr lang="en-US" dirty="0"/>
              <a:t>Ex: Qt5 </a:t>
            </a:r>
            <a:r>
              <a:rPr lang="en-US" dirty="0" err="1"/>
              <a:t>cadaques</a:t>
            </a:r>
            <a:r>
              <a:rPr lang="en-US" dirty="0"/>
              <a:t> page </a:t>
            </a:r>
            <a:r>
              <a:rPr lang="en-US" dirty="0" smtClean="0"/>
              <a:t>44 - 45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Layout Items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6111" y="1335362"/>
            <a:ext cx="8946541" cy="4195481"/>
          </a:xfrm>
        </p:spPr>
        <p:txBody>
          <a:bodyPr/>
          <a:lstStyle/>
          <a:p>
            <a:r>
              <a:rPr lang="en-US" dirty="0" smtClean="0"/>
              <a:t>Anchors</a:t>
            </a:r>
          </a:p>
          <a:p>
            <a:pPr lvl="1"/>
            <a:r>
              <a:rPr lang="en-US" dirty="0" smtClean="0"/>
              <a:t>Part of the Item</a:t>
            </a:r>
          </a:p>
          <a:p>
            <a:pPr lvl="1"/>
            <a:r>
              <a:rPr lang="en-US" dirty="0" smtClean="0"/>
              <a:t>Available to all visual QML Elements</a:t>
            </a:r>
          </a:p>
          <a:p>
            <a:pPr lvl="1"/>
            <a:r>
              <a:rPr lang="en-US" dirty="0" smtClean="0"/>
              <a:t>Acts like a contract and stronger than competing geometry changes</a:t>
            </a:r>
          </a:p>
          <a:p>
            <a:pPr lvl="1"/>
            <a:r>
              <a:rPr lang="en-US" dirty="0" smtClean="0"/>
              <a:t>Expressions of relativeness → need a related element to anchor with</a:t>
            </a:r>
          </a:p>
          <a:p>
            <a:pPr lvl="1"/>
            <a:r>
              <a:rPr lang="en-US" dirty="0" smtClean="0"/>
              <a:t>Each anchor line comes with an offset </a:t>
            </a:r>
            <a:r>
              <a:rPr lang="en-US" dirty="0"/>
              <a:t> → </a:t>
            </a:r>
            <a:r>
              <a:rPr lang="en-US" dirty="0" smtClean="0"/>
              <a:t> margins</a:t>
            </a:r>
          </a:p>
          <a:p>
            <a:pPr lvl="1"/>
            <a:r>
              <a:rPr lang="en-US" dirty="0"/>
              <a:t>Ex: Qt5 </a:t>
            </a:r>
            <a:r>
              <a:rPr lang="en-US" dirty="0" err="1"/>
              <a:t>cadaques</a:t>
            </a:r>
            <a:r>
              <a:rPr lang="en-US" dirty="0"/>
              <a:t> page </a:t>
            </a:r>
            <a:r>
              <a:rPr lang="en-US" dirty="0" smtClean="0"/>
              <a:t>47 - 48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384" y="4381487"/>
            <a:ext cx="2894175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Input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TextInput</a:t>
            </a:r>
            <a:endParaRPr lang="en-US" dirty="0" smtClean="0"/>
          </a:p>
          <a:p>
            <a:r>
              <a:rPr lang="en-US" dirty="0" err="1" smtClean="0"/>
              <a:t>FocusScope</a:t>
            </a:r>
            <a:endParaRPr lang="en-US" dirty="0" smtClean="0"/>
          </a:p>
          <a:p>
            <a:r>
              <a:rPr lang="en-US" dirty="0" err="1" smtClean="0"/>
              <a:t>TextEdit</a:t>
            </a:r>
            <a:endParaRPr lang="en-US" dirty="0" smtClean="0"/>
          </a:p>
          <a:p>
            <a:r>
              <a:rPr lang="en-US" dirty="0" err="1" smtClean="0"/>
              <a:t>KeysElement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501</TotalTime>
  <Words>491</Words>
  <Application>Microsoft Office PowerPoint</Application>
  <PresentationFormat>Widescreen</PresentationFormat>
  <Paragraphs>106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QML Quick Starter (cont.)</vt:lpstr>
      <vt:lpstr>Content</vt:lpstr>
      <vt:lpstr>1. Positioning Elements</vt:lpstr>
      <vt:lpstr>1. Positioning Elements (cont.) </vt:lpstr>
      <vt:lpstr>1. Positioning Elements (cont.)</vt:lpstr>
      <vt:lpstr>1. Positioning Elements (cont.)</vt:lpstr>
      <vt:lpstr>1. Positioning Elements (cont.)</vt:lpstr>
      <vt:lpstr>2. Layout Items</vt:lpstr>
      <vt:lpstr>3. Input Elements</vt:lpstr>
      <vt:lpstr>3. Input Elements (cont.)</vt:lpstr>
      <vt:lpstr>3. Input Elements (cont.)</vt:lpstr>
      <vt:lpstr>3. Input Elements (cont.)</vt:lpstr>
      <vt:lpstr>3. Input Elements (cont.)</vt:lpstr>
      <vt:lpstr>Summary</vt:lpstr>
      <vt:lpstr>Reference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</dc:title>
  <dc:creator>TUNG THANH DAO/LGEVH VC SOFTWARE DEVELOPMENT 1(tung.dao@lge.com)</dc:creator>
  <cp:lastModifiedBy>TUNG THANH DAO/LGEVH VC SOFTWARE DEVELOPMENT 1(tung.dao@lge.com)</cp:lastModifiedBy>
  <cp:revision>107</cp:revision>
  <dcterms:created xsi:type="dcterms:W3CDTF">2017-09-15T01:40:06Z</dcterms:created>
  <dcterms:modified xsi:type="dcterms:W3CDTF">2017-09-28T06:19:28Z</dcterms:modified>
</cp:coreProperties>
</file>