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Animations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States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Transitions</a:t>
          </a:r>
          <a:endParaRPr lang="en-US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3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3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47932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700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1. Animations</a:t>
          </a:r>
          <a:endParaRPr lang="en-US" sz="3200" kern="1200" dirty="0"/>
        </a:p>
      </dsp:txBody>
      <dsp:txXfrm>
        <a:off x="493471" y="53115"/>
        <a:ext cx="6170777" cy="852412"/>
      </dsp:txXfrm>
    </dsp:sp>
    <dsp:sp modelId="{55ACA2CE-F966-4F08-A697-4025416F210C}">
      <dsp:nvSpPr>
        <dsp:cNvPr id="0" name=""/>
        <dsp:cNvSpPr/>
      </dsp:nvSpPr>
      <dsp:spPr>
        <a:xfrm>
          <a:off x="0" y="193084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145852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 States</a:t>
          </a:r>
          <a:endParaRPr lang="en-US" sz="3200" kern="1200" dirty="0"/>
        </a:p>
      </dsp:txBody>
      <dsp:txXfrm>
        <a:off x="493471" y="1504635"/>
        <a:ext cx="6170777" cy="852412"/>
      </dsp:txXfrm>
    </dsp:sp>
    <dsp:sp modelId="{4A43027A-BDC5-4527-9AAB-025E57E06181}">
      <dsp:nvSpPr>
        <dsp:cNvPr id="0" name=""/>
        <dsp:cNvSpPr/>
      </dsp:nvSpPr>
      <dsp:spPr>
        <a:xfrm>
          <a:off x="0" y="338236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291004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 Transitions</a:t>
          </a:r>
          <a:endParaRPr lang="en-US" sz="3200" kern="1200" dirty="0"/>
        </a:p>
      </dsp:txBody>
      <dsp:txXfrm>
        <a:off x="493471" y="2956155"/>
        <a:ext cx="617077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run it and play with it, please observe the change of speed during an animation. Some animations feel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natural for the object and some feel irritating.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 the duration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easing.type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are able to fine tune animations. For example the general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PropertyAnimation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most animation inherit from supports additionally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easing.amplitude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easing.overshoot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easing.period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 which allows you to fine-tune the behavior of particular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easing curve. Not all easing curves support these parameters. Please consult the easing table from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PropertyAnimation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documentation to check if an easing parameter has influence on an easing curve.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Choosing the right animation for the element in the user interface context is crucial for the outcome.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the animation shall support the UI flow not irritate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– </a:t>
            </a:r>
            <a:r>
              <a:rPr lang="en-US" dirty="0" smtClean="0"/>
              <a:t>Grouped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/>
          <a:lstStyle/>
          <a:p>
            <a:r>
              <a:rPr lang="en-US" dirty="0" smtClean="0"/>
              <a:t>You want to:</a:t>
            </a:r>
          </a:p>
          <a:p>
            <a:pPr lvl="1"/>
            <a:r>
              <a:rPr lang="en-US" dirty="0" smtClean="0"/>
              <a:t>run several animation combined at the same time </a:t>
            </a:r>
          </a:p>
          <a:p>
            <a:pPr lvl="1"/>
            <a:r>
              <a:rPr lang="en-US" dirty="0" smtClean="0"/>
              <a:t>one-after another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a script between two animations</a:t>
            </a:r>
          </a:p>
          <a:p>
            <a:pPr marL="400050"/>
            <a:r>
              <a:rPr lang="en-US" dirty="0" smtClean="0"/>
              <a:t>Grouped animation</a:t>
            </a:r>
          </a:p>
          <a:p>
            <a:pPr marL="800100" lvl="1"/>
            <a:r>
              <a:rPr lang="en-US" dirty="0" smtClean="0"/>
              <a:t>Parallel</a:t>
            </a:r>
          </a:p>
          <a:p>
            <a:pPr marL="800100" lvl="1"/>
            <a:r>
              <a:rPr lang="en-US" dirty="0" smtClean="0"/>
              <a:t>Sequential</a:t>
            </a:r>
          </a:p>
          <a:p>
            <a:pPr marL="400050"/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</a:t>
            </a:r>
            <a:endParaRPr lang="en-US" i="1" dirty="0" smtClean="0"/>
          </a:p>
          <a:p>
            <a:pPr marL="5715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page 64 </a:t>
            </a:r>
            <a:r>
              <a:rPr lang="en-US" i="1" dirty="0"/>
              <a:t>- </a:t>
            </a:r>
            <a:r>
              <a:rPr lang="en-US" i="1" dirty="0" smtClean="0"/>
              <a:t>69</a:t>
            </a:r>
            <a:endParaRPr lang="en-US" i="1" dirty="0"/>
          </a:p>
          <a:p>
            <a:pPr marL="800100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280351" y="284949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4065651"/>
            <a:ext cx="7829560" cy="26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Defines a set of property changes and can be triggered by a certain condition</a:t>
            </a:r>
          </a:p>
          <a:p>
            <a:r>
              <a:rPr lang="en-US" dirty="0" smtClean="0"/>
              <a:t>Actions can also be applied when a state is entered</a:t>
            </a:r>
          </a:p>
          <a:p>
            <a:r>
              <a:rPr lang="en-US" dirty="0" smtClean="0"/>
              <a:t>State element</a:t>
            </a:r>
          </a:p>
          <a:p>
            <a:pPr lvl="1"/>
            <a:r>
              <a:rPr lang="en-US" dirty="0" smtClean="0"/>
              <a:t>Bound to the </a:t>
            </a:r>
            <a:r>
              <a:rPr lang="en-US" i="1" dirty="0" smtClean="0"/>
              <a:t>states</a:t>
            </a:r>
            <a:r>
              <a:rPr lang="en-US" dirty="0" smtClean="0"/>
              <a:t> array of any item element.</a:t>
            </a:r>
          </a:p>
          <a:p>
            <a:pPr lvl="1"/>
            <a:r>
              <a:rPr lang="en-US" dirty="0" smtClean="0"/>
              <a:t>A state</a:t>
            </a:r>
          </a:p>
          <a:p>
            <a:pPr lvl="2"/>
            <a:r>
              <a:rPr lang="en-US" dirty="0" smtClean="0"/>
              <a:t>State name</a:t>
            </a:r>
          </a:p>
          <a:p>
            <a:pPr lvl="2"/>
            <a:r>
              <a:rPr lang="en-US" dirty="0" smtClean="0"/>
              <a:t>Form of property changes elements</a:t>
            </a:r>
          </a:p>
          <a:p>
            <a:pPr lvl="1"/>
            <a:r>
              <a:rPr lang="en-US" dirty="0" smtClean="0"/>
              <a:t>Default state</a:t>
            </a:r>
          </a:p>
          <a:p>
            <a:pPr lvl="2"/>
            <a:r>
              <a:rPr lang="en-US" dirty="0" smtClean="0"/>
              <a:t>Name “” (the empty string)</a:t>
            </a:r>
          </a:p>
          <a:p>
            <a:pPr lvl="2"/>
            <a:r>
              <a:rPr lang="en-US" dirty="0" smtClean="0"/>
              <a:t>Initial properties of the element</a:t>
            </a:r>
          </a:p>
          <a:p>
            <a:r>
              <a:rPr lang="en-US" dirty="0" smtClean="0"/>
              <a:t>Change state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way: assigning a new state name to the </a:t>
            </a:r>
            <a:r>
              <a:rPr lang="en-US" i="1" dirty="0" smtClean="0"/>
              <a:t>state </a:t>
            </a:r>
            <a:r>
              <a:rPr lang="en-US" dirty="0" smtClean="0"/>
              <a:t>property of the element with the states defined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way: using the </a:t>
            </a:r>
            <a:r>
              <a:rPr lang="en-US" i="1" dirty="0" smtClean="0"/>
              <a:t>when </a:t>
            </a:r>
            <a:r>
              <a:rPr lang="en-US" dirty="0" smtClean="0"/>
              <a:t>property of the State element. The </a:t>
            </a:r>
            <a:r>
              <a:rPr lang="en-US" i="1" dirty="0" smtClean="0"/>
              <a:t>when </a:t>
            </a:r>
            <a:r>
              <a:rPr lang="en-US" dirty="0" smtClean="0"/>
              <a:t>property can be set to an expression that evaluates to true when the state should be applied.</a:t>
            </a:r>
          </a:p>
          <a:p>
            <a:r>
              <a:rPr lang="en-US" dirty="0" smtClean="0"/>
              <a:t> </a:t>
            </a:r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70 - 73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25392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switches can have a transition attached which defines </a:t>
            </a:r>
            <a:r>
              <a:rPr lang="en-US" dirty="0" smtClean="0"/>
              <a:t>how these </a:t>
            </a:r>
            <a:r>
              <a:rPr lang="en-US" dirty="0"/>
              <a:t>changes should be animated or any additional actions shall be </a:t>
            </a:r>
            <a:r>
              <a:rPr lang="en-US" dirty="0" smtClean="0"/>
              <a:t>applied</a:t>
            </a:r>
          </a:p>
          <a:p>
            <a:r>
              <a:rPr lang="en-US" dirty="0"/>
              <a:t>You can </a:t>
            </a:r>
            <a:r>
              <a:rPr lang="en-US" dirty="0" smtClean="0"/>
              <a:t>define on </a:t>
            </a:r>
            <a:r>
              <a:rPr lang="en-US" dirty="0"/>
              <a:t>which state change a particular transition can be applied using the from: and to: properties</a:t>
            </a:r>
            <a:r>
              <a:rPr lang="en-US" dirty="0" smtClean="0"/>
              <a:t>.</a:t>
            </a:r>
          </a:p>
          <a:p>
            <a:r>
              <a:rPr lang="en-US" dirty="0"/>
              <a:t>These </a:t>
            </a:r>
            <a:r>
              <a:rPr lang="en-US" dirty="0" smtClean="0"/>
              <a:t>two properties </a:t>
            </a:r>
            <a:r>
              <a:rPr lang="en-US" dirty="0"/>
              <a:t>act like a filter, when the filter is true the transition will be applied.</a:t>
            </a:r>
            <a:endParaRPr lang="en-US" dirty="0" smtClean="0"/>
          </a:p>
          <a:p>
            <a:r>
              <a:rPr lang="en-US" dirty="0"/>
              <a:t>You can also use the wild-cast </a:t>
            </a:r>
            <a:r>
              <a:rPr lang="en-US" dirty="0" smtClean="0"/>
              <a:t>“*” which </a:t>
            </a:r>
            <a:r>
              <a:rPr lang="en-US" dirty="0"/>
              <a:t>means “any state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from:”*”; to:”*” means from any state to any other state and is </a:t>
            </a:r>
            <a:r>
              <a:rPr lang="en-US" dirty="0" smtClean="0"/>
              <a:t>the default </a:t>
            </a:r>
            <a:r>
              <a:rPr lang="en-US" dirty="0"/>
              <a:t>value for from and to, which means the transition is applied to every state switch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73 - 74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Qt5_cadaques.pdf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21974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Property changes</a:t>
            </a:r>
          </a:p>
          <a:p>
            <a:r>
              <a:rPr lang="en-US" dirty="0" smtClean="0"/>
              <a:t>Defines the interpolation curve when property value changes to create smooth transition from one value to another</a:t>
            </a:r>
          </a:p>
          <a:p>
            <a:r>
              <a:rPr lang="en-US" dirty="0" smtClean="0"/>
              <a:t>Defines by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series of target properties to be animated</a:t>
            </a:r>
          </a:p>
          <a:p>
            <a:pPr lvl="1"/>
            <a:r>
              <a:rPr lang="en-US" dirty="0" smtClean="0"/>
              <a:t>An easing curve for the interpolation curve</a:t>
            </a:r>
          </a:p>
          <a:p>
            <a:pPr lvl="1"/>
            <a:r>
              <a:rPr lang="en-US" dirty="0" smtClean="0"/>
              <a:t>A duration – time for the property change</a:t>
            </a:r>
          </a:p>
          <a:p>
            <a:r>
              <a:rPr lang="en-US" dirty="0" smtClean="0"/>
              <a:t>Controlled by timer and synchronized =&gt; improve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Visual quality</a:t>
            </a:r>
          </a:p>
          <a:p>
            <a:r>
              <a:rPr lang="en-US" i="1" dirty="0" smtClean="0"/>
              <a:t>Note: Animations control property changes and every element has dozens of properties at your disposal</a:t>
            </a:r>
          </a:p>
          <a:p>
            <a:r>
              <a:rPr lang="en-US" i="1" dirty="0" smtClean="0"/>
              <a:t>Ex: Qt5 </a:t>
            </a:r>
            <a:r>
              <a:rPr lang="en-US" i="1" dirty="0" err="1" smtClean="0"/>
              <a:t>cadaques</a:t>
            </a:r>
            <a:r>
              <a:rPr lang="en-US" i="1" dirty="0" smtClean="0"/>
              <a:t> page 55 - 56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- Animation </a:t>
            </a:r>
            <a:r>
              <a:rPr lang="en-US" dirty="0" smtClean="0"/>
              <a:t>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prominent animations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74820"/>
              </p:ext>
            </p:extLst>
          </p:nvPr>
        </p:nvGraphicFramePr>
        <p:xfrm>
          <a:off x="1783425" y="271714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qreal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-type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RotationAnimation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rotation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- Animation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animations for specific use cases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31420"/>
              </p:ext>
            </p:extLst>
          </p:nvPr>
        </p:nvGraphicFramePr>
        <p:xfrm>
          <a:off x="1685767" y="2619487"/>
          <a:ext cx="9349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866"/>
                <a:gridCol w="6436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pause for an animation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animations to be run sequentially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animations to be run in parallel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AnchorAnimation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Animates changes in anchor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Animates changes in parent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SmoothedAnimation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a property to smoothly track a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a property to track a value in a spring-like motion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Animates an item along a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Vector3dAnimation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Animates changes in QVector3d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- Animation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While working on more complex animations</a:t>
            </a:r>
          </a:p>
          <a:p>
            <a:pPr lvl="2"/>
            <a:r>
              <a:rPr lang="en-US" dirty="0" smtClean="0"/>
              <a:t>Change a property</a:t>
            </a:r>
          </a:p>
          <a:p>
            <a:pPr lvl="2"/>
            <a:r>
              <a:rPr lang="en-US" dirty="0" smtClean="0"/>
              <a:t>Run  a script during an ongoing animation</a:t>
            </a:r>
          </a:p>
          <a:p>
            <a:pPr lvl="1"/>
            <a:r>
              <a:rPr lang="en-US" dirty="0" smtClean="0"/>
              <a:t>Action elements – used everywhere the other animation elements can be used</a:t>
            </a:r>
          </a:p>
          <a:p>
            <a:pPr lvl="2"/>
            <a:r>
              <a:rPr lang="en-US" dirty="0" err="1"/>
              <a:t>PropertyAction</a:t>
            </a:r>
            <a:r>
              <a:rPr lang="en-US" dirty="0"/>
              <a:t> - Specifies immediate property changes during </a:t>
            </a:r>
            <a:r>
              <a:rPr lang="en-US" dirty="0" smtClean="0"/>
              <a:t>animation</a:t>
            </a:r>
          </a:p>
          <a:p>
            <a:pPr lvl="2"/>
            <a:r>
              <a:rPr lang="en-US" dirty="0" err="1"/>
              <a:t>ScriptAction</a:t>
            </a:r>
            <a:r>
              <a:rPr lang="en-US" dirty="0"/>
              <a:t> - Defines scripts to be run during an animation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</a:t>
            </a:r>
            <a:r>
              <a:rPr lang="en-US" dirty="0" smtClean="0"/>
              <a:t>– Applying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on property - runs automatically after element is fully </a:t>
            </a:r>
            <a:r>
              <a:rPr lang="en-US" dirty="0" smtClean="0"/>
              <a:t>loaded</a:t>
            </a:r>
          </a:p>
          <a:p>
            <a:r>
              <a:rPr lang="en-US" dirty="0"/>
              <a:t>Behavior on property - runs automatically when the property value </a:t>
            </a:r>
            <a:r>
              <a:rPr lang="en-US" dirty="0" smtClean="0"/>
              <a:t>changes</a:t>
            </a:r>
          </a:p>
          <a:p>
            <a:r>
              <a:rPr lang="en-US" dirty="0"/>
              <a:t>Standalone Animation - runs when animation is explicitly started using start() or running is set </a:t>
            </a:r>
            <a:r>
              <a:rPr lang="en-US" dirty="0" smtClean="0"/>
              <a:t>to true </a:t>
            </a:r>
            <a:r>
              <a:rPr lang="en-US" dirty="0"/>
              <a:t>(e.g. by a property binding</a:t>
            </a:r>
            <a:r>
              <a:rPr lang="en-US" dirty="0" smtClean="0"/>
              <a:t>)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58 - 61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– </a:t>
            </a:r>
            <a:r>
              <a:rPr lang="en-US" dirty="0" smtClean="0"/>
              <a:t>Easing Curves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/>
          <a:lstStyle/>
          <a:p>
            <a:r>
              <a:rPr lang="en-US" dirty="0" smtClean="0"/>
              <a:t>The value change of a property can be controlled by an animation</a:t>
            </a:r>
          </a:p>
          <a:p>
            <a:r>
              <a:rPr lang="en-US" dirty="0" smtClean="0"/>
              <a:t>Easing attributes allows to influence the interpolation curve of a property change</a:t>
            </a:r>
          </a:p>
          <a:p>
            <a:r>
              <a:rPr lang="en-US" dirty="0" smtClean="0"/>
              <a:t>Initial type </a:t>
            </a:r>
            <a:r>
              <a:rPr lang="en-US" dirty="0" err="1" smtClean="0"/>
              <a:t>Easing.Linear</a:t>
            </a:r>
            <a:endParaRPr lang="en-US" dirty="0" smtClean="0"/>
          </a:p>
          <a:p>
            <a:pPr lvl="1"/>
            <a:r>
              <a:rPr lang="en-US" dirty="0" smtClean="0"/>
              <a:t>y-axis: property to be animated</a:t>
            </a:r>
          </a:p>
          <a:p>
            <a:pPr lvl="1"/>
            <a:r>
              <a:rPr lang="en-US" dirty="0" smtClean="0"/>
              <a:t>x-axis: time (duration)</a:t>
            </a:r>
          </a:p>
          <a:p>
            <a:pPr lvl="1"/>
            <a:r>
              <a:rPr lang="en-US" dirty="0" smtClean="0"/>
              <a:t>Draw a straight line from the </a:t>
            </a:r>
            <a:r>
              <a:rPr lang="en-US" i="1" dirty="0" smtClean="0"/>
              <a:t>from </a:t>
            </a:r>
            <a:r>
              <a:rPr lang="en-US" dirty="0" smtClean="0"/>
              <a:t>value at the start of the animation to the </a:t>
            </a:r>
            <a:r>
              <a:rPr lang="en-US" i="1" dirty="0" smtClean="0"/>
              <a:t>to </a:t>
            </a:r>
            <a:r>
              <a:rPr lang="en-US" dirty="0" smtClean="0"/>
              <a:t>value ate the end of the animation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62 - 63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Animations (cont.) – Easing Curves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237" y="2052638"/>
            <a:ext cx="7591302" cy="4195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693" y="636039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imbusRomNo9L-Regu"/>
              </a:rPr>
              <a:t>Some easing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</TotalTime>
  <Words>869</Words>
  <Application>Microsoft Office PowerPoint</Application>
  <PresentationFormat>Widescreen</PresentationFormat>
  <Paragraphs>142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NimbusRomNo9L-Regu</vt:lpstr>
      <vt:lpstr>Wingdings 3</vt:lpstr>
      <vt:lpstr>Ion</vt:lpstr>
      <vt:lpstr>Fluid Elements</vt:lpstr>
      <vt:lpstr>Content</vt:lpstr>
      <vt:lpstr>1. Animations</vt:lpstr>
      <vt:lpstr>1. Animations (cont.) - Animation Elements </vt:lpstr>
      <vt:lpstr>1. Animations (cont.) - Animation Elements</vt:lpstr>
      <vt:lpstr>1. Animations (cont.) - Animation Elements</vt:lpstr>
      <vt:lpstr>1. Animations (cont.) – Applying Animations</vt:lpstr>
      <vt:lpstr>1. Animations (cont.) – Easing Curves</vt:lpstr>
      <vt:lpstr>1. Animations (cont.) – Easing Curves</vt:lpstr>
      <vt:lpstr>1. Animations (cont.) – Grouped Animations</vt:lpstr>
      <vt:lpstr>2. States</vt:lpstr>
      <vt:lpstr>3. Transitions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131</cp:revision>
  <dcterms:created xsi:type="dcterms:W3CDTF">2017-09-15T01:40:06Z</dcterms:created>
  <dcterms:modified xsi:type="dcterms:W3CDTF">2017-09-28T06:20:06Z</dcterms:modified>
</cp:coreProperties>
</file>