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68" r:id="rId5"/>
    <p:sldId id="270" r:id="rId6"/>
    <p:sldId id="271" r:id="rId7"/>
    <p:sldId id="259" r:id="rId8"/>
    <p:sldId id="260" r:id="rId9"/>
    <p:sldId id="272" r:id="rId10"/>
    <p:sldId id="273" r:id="rId11"/>
    <p:sldId id="274" r:id="rId12"/>
    <p:sldId id="275" r:id="rId13"/>
    <p:sldId id="276" r:id="rId14"/>
    <p:sldId id="277" r:id="rId15"/>
    <p:sldId id="278" r:id="rId16"/>
    <p:sldId id="279" r:id="rId17"/>
    <p:sldId id="280" r:id="rId18"/>
    <p:sldId id="265" r:id="rId19"/>
    <p:sldId id="266"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F38258-69F3-40E6-BD50-EBB859E130E7}">
          <p14:sldIdLst>
            <p14:sldId id="256"/>
            <p14:sldId id="257"/>
            <p14:sldId id="258"/>
            <p14:sldId id="268"/>
            <p14:sldId id="270"/>
            <p14:sldId id="271"/>
            <p14:sldId id="259"/>
            <p14:sldId id="260"/>
            <p14:sldId id="272"/>
            <p14:sldId id="273"/>
            <p14:sldId id="274"/>
            <p14:sldId id="275"/>
            <p14:sldId id="276"/>
            <p14:sldId id="277"/>
            <p14:sldId id="278"/>
            <p14:sldId id="279"/>
            <p14:sldId id="280"/>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15" autoAdjust="0"/>
  </p:normalViewPr>
  <p:slideViewPr>
    <p:cSldViewPr snapToGrid="0">
      <p:cViewPr varScale="1">
        <p:scale>
          <a:sx n="111" d="100"/>
          <a:sy n="111"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088CEF-B500-42AA-B803-5522E019AB2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BBF26C6-9922-4286-8AF9-A29A3DBAA984}">
      <dgm:prSet phldrT="[Text]"/>
      <dgm:spPr/>
      <dgm:t>
        <a:bodyPr/>
        <a:lstStyle/>
        <a:p>
          <a:r>
            <a:rPr lang="en-US" dirty="0" smtClean="0"/>
            <a:t>1. Signal and Handler Event System</a:t>
          </a:r>
          <a:endParaRPr lang="en-US" dirty="0"/>
        </a:p>
      </dgm:t>
    </dgm:pt>
    <dgm:pt modelId="{86EEBE19-2685-4D76-B731-4D0BB8F6F625}" type="parTrans" cxnId="{7C22282C-C319-443B-8EE5-8FB1751868EF}">
      <dgm:prSet/>
      <dgm:spPr/>
      <dgm:t>
        <a:bodyPr/>
        <a:lstStyle/>
        <a:p>
          <a:endParaRPr lang="en-US"/>
        </a:p>
      </dgm:t>
    </dgm:pt>
    <dgm:pt modelId="{DFCFBF8F-515F-473E-BED5-24DBAF09656C}" type="sibTrans" cxnId="{7C22282C-C319-443B-8EE5-8FB1751868EF}">
      <dgm:prSet/>
      <dgm:spPr/>
      <dgm:t>
        <a:bodyPr/>
        <a:lstStyle/>
        <a:p>
          <a:endParaRPr lang="en-US"/>
        </a:p>
      </dgm:t>
    </dgm:pt>
    <dgm:pt modelId="{1A005A5B-4966-445C-A115-0DE0660C727E}">
      <dgm:prSet phldrT="[Text]"/>
      <dgm:spPr/>
      <dgm:t>
        <a:bodyPr/>
        <a:lstStyle/>
        <a:p>
          <a:r>
            <a:rPr lang="en-US" dirty="0" smtClean="0"/>
            <a:t>2. Receiving Signals with Signal Handlers</a:t>
          </a:r>
          <a:endParaRPr lang="en-US" dirty="0"/>
        </a:p>
      </dgm:t>
    </dgm:pt>
    <dgm:pt modelId="{EAE62615-FC81-4D00-9175-200DDD444013}" type="parTrans" cxnId="{29907DC2-8101-4819-9741-1AE2BB2FE926}">
      <dgm:prSet/>
      <dgm:spPr/>
      <dgm:t>
        <a:bodyPr/>
        <a:lstStyle/>
        <a:p>
          <a:endParaRPr lang="en-US"/>
        </a:p>
      </dgm:t>
    </dgm:pt>
    <dgm:pt modelId="{9CEC12ED-2899-4F23-A4CF-5723D5E13512}" type="sibTrans" cxnId="{29907DC2-8101-4819-9741-1AE2BB2FE926}">
      <dgm:prSet/>
      <dgm:spPr/>
      <dgm:t>
        <a:bodyPr/>
        <a:lstStyle/>
        <a:p>
          <a:endParaRPr lang="en-US"/>
        </a:p>
      </dgm:t>
    </dgm:pt>
    <dgm:pt modelId="{F18FEA1C-2744-4B71-B922-9A5518481601}">
      <dgm:prSet phldrT="[Text]"/>
      <dgm:spPr/>
      <dgm:t>
        <a:bodyPr/>
        <a:lstStyle/>
        <a:p>
          <a:r>
            <a:rPr lang="en-US" dirty="0" smtClean="0"/>
            <a:t>3. Property Change Signal Handlers</a:t>
          </a:r>
          <a:endParaRPr lang="en-US" dirty="0"/>
        </a:p>
      </dgm:t>
    </dgm:pt>
    <dgm:pt modelId="{4D6C8A95-B821-4D78-A0E7-B7696550005E}" type="parTrans" cxnId="{E1409CB7-07B8-400F-A262-33FE6AA7C38D}">
      <dgm:prSet/>
      <dgm:spPr/>
      <dgm:t>
        <a:bodyPr/>
        <a:lstStyle/>
        <a:p>
          <a:endParaRPr lang="en-US"/>
        </a:p>
      </dgm:t>
    </dgm:pt>
    <dgm:pt modelId="{3EB2E5C7-C4BC-47DF-98BD-C04A066BAE74}" type="sibTrans" cxnId="{E1409CB7-07B8-400F-A262-33FE6AA7C38D}">
      <dgm:prSet/>
      <dgm:spPr/>
      <dgm:t>
        <a:bodyPr/>
        <a:lstStyle/>
        <a:p>
          <a:endParaRPr lang="en-US"/>
        </a:p>
      </dgm:t>
    </dgm:pt>
    <dgm:pt modelId="{353B1231-72E4-4067-9B91-9854C0C9A9F8}">
      <dgm:prSet phldrT="[Text]"/>
      <dgm:spPr/>
      <dgm:t>
        <a:bodyPr/>
        <a:lstStyle/>
        <a:p>
          <a:r>
            <a:rPr lang="en-US" dirty="0" smtClean="0"/>
            <a:t>4. Using the Connections Type</a:t>
          </a:r>
          <a:endParaRPr lang="en-US" dirty="0"/>
        </a:p>
      </dgm:t>
    </dgm:pt>
    <dgm:pt modelId="{99A336E7-A69D-4DA3-A094-088CE0DE72FE}" type="parTrans" cxnId="{318D5C81-25FF-4F74-9704-6C324FC026A7}">
      <dgm:prSet/>
      <dgm:spPr/>
      <dgm:t>
        <a:bodyPr/>
        <a:lstStyle/>
        <a:p>
          <a:endParaRPr lang="en-US"/>
        </a:p>
      </dgm:t>
    </dgm:pt>
    <dgm:pt modelId="{709FCC74-FA7C-460A-90E5-44DBA267EA5D}" type="sibTrans" cxnId="{318D5C81-25FF-4F74-9704-6C324FC026A7}">
      <dgm:prSet/>
      <dgm:spPr/>
      <dgm:t>
        <a:bodyPr/>
        <a:lstStyle/>
        <a:p>
          <a:endParaRPr lang="en-US"/>
        </a:p>
      </dgm:t>
    </dgm:pt>
    <dgm:pt modelId="{C94B9979-D86D-4FFE-91E6-4DA2598CA80B}">
      <dgm:prSet phldrT="[Text]"/>
      <dgm:spPr/>
      <dgm:t>
        <a:bodyPr/>
        <a:lstStyle/>
        <a:p>
          <a:r>
            <a:rPr lang="en-US" dirty="0" smtClean="0"/>
            <a:t>5. Attached Signal Handlers</a:t>
          </a:r>
          <a:endParaRPr lang="en-US" dirty="0"/>
        </a:p>
      </dgm:t>
    </dgm:pt>
    <dgm:pt modelId="{D9AB7550-8718-428D-AE04-EBC8831B0ADC}" type="parTrans" cxnId="{2AF2B871-3C5D-42B7-8E3F-6C41CA6F91D0}">
      <dgm:prSet/>
      <dgm:spPr/>
      <dgm:t>
        <a:bodyPr/>
        <a:lstStyle/>
        <a:p>
          <a:endParaRPr lang="en-US"/>
        </a:p>
      </dgm:t>
    </dgm:pt>
    <dgm:pt modelId="{C4C37F0A-C705-4671-947B-600D47A1FB05}" type="sibTrans" cxnId="{2AF2B871-3C5D-42B7-8E3F-6C41CA6F91D0}">
      <dgm:prSet/>
      <dgm:spPr/>
      <dgm:t>
        <a:bodyPr/>
        <a:lstStyle/>
        <a:p>
          <a:endParaRPr lang="en-US"/>
        </a:p>
      </dgm:t>
    </dgm:pt>
    <dgm:pt modelId="{DB8AD86E-3806-4EE5-992F-562BD776FB81}">
      <dgm:prSet phldrT="[Text]"/>
      <dgm:spPr/>
      <dgm:t>
        <a:bodyPr/>
        <a:lstStyle/>
        <a:p>
          <a:r>
            <a:rPr lang="en-US" dirty="0" smtClean="0"/>
            <a:t>6 Adding Signals to Custom QML Types</a:t>
          </a:r>
          <a:endParaRPr lang="en-US" dirty="0"/>
        </a:p>
      </dgm:t>
    </dgm:pt>
    <dgm:pt modelId="{7755F04F-B73F-4332-A6FD-440C628DB12A}" type="parTrans" cxnId="{4DACFBB2-AD41-4512-B726-DE98C14B2C8D}">
      <dgm:prSet/>
      <dgm:spPr/>
      <dgm:t>
        <a:bodyPr/>
        <a:lstStyle/>
        <a:p>
          <a:endParaRPr lang="en-US"/>
        </a:p>
      </dgm:t>
    </dgm:pt>
    <dgm:pt modelId="{AF8B0F24-8B1B-41C9-92F6-61483C89FC8D}" type="sibTrans" cxnId="{4DACFBB2-AD41-4512-B726-DE98C14B2C8D}">
      <dgm:prSet/>
      <dgm:spPr/>
      <dgm:t>
        <a:bodyPr/>
        <a:lstStyle/>
        <a:p>
          <a:endParaRPr lang="en-US"/>
        </a:p>
      </dgm:t>
    </dgm:pt>
    <dgm:pt modelId="{A745C6D6-E0CE-461E-BE2E-947CB71DF7D8}">
      <dgm:prSet phldrT="[Text]"/>
      <dgm:spPr/>
      <dgm:t>
        <a:bodyPr/>
        <a:lstStyle/>
        <a:p>
          <a:r>
            <a:rPr lang="en-US" dirty="0" smtClean="0"/>
            <a:t>7. Connecting Signals to Methods and Signal</a:t>
          </a:r>
          <a:endParaRPr lang="en-US" dirty="0"/>
        </a:p>
      </dgm:t>
    </dgm:pt>
    <dgm:pt modelId="{973D1C77-55F3-469B-AC3C-78D8A01FA212}" type="parTrans" cxnId="{5855F063-FC39-4D13-BDE2-53642846FB50}">
      <dgm:prSet/>
      <dgm:spPr/>
      <dgm:t>
        <a:bodyPr/>
        <a:lstStyle/>
        <a:p>
          <a:endParaRPr lang="en-US"/>
        </a:p>
      </dgm:t>
    </dgm:pt>
    <dgm:pt modelId="{3EE70D7D-0C69-4A74-BC45-16A8210343B3}" type="sibTrans" cxnId="{5855F063-FC39-4D13-BDE2-53642846FB50}">
      <dgm:prSet/>
      <dgm:spPr/>
      <dgm:t>
        <a:bodyPr/>
        <a:lstStyle/>
        <a:p>
          <a:endParaRPr lang="en-US"/>
        </a:p>
      </dgm:t>
    </dgm:pt>
    <dgm:pt modelId="{FEB2820F-BAAE-4580-8C8F-F539676547EE}" type="pres">
      <dgm:prSet presAssocID="{9E088CEF-B500-42AA-B803-5522E019AB27}" presName="linear" presStyleCnt="0">
        <dgm:presLayoutVars>
          <dgm:dir/>
          <dgm:animLvl val="lvl"/>
          <dgm:resizeHandles val="exact"/>
        </dgm:presLayoutVars>
      </dgm:prSet>
      <dgm:spPr/>
      <dgm:t>
        <a:bodyPr/>
        <a:lstStyle/>
        <a:p>
          <a:endParaRPr lang="en-US"/>
        </a:p>
      </dgm:t>
    </dgm:pt>
    <dgm:pt modelId="{616806CC-55FA-4E9D-9671-63989A807CE9}" type="pres">
      <dgm:prSet presAssocID="{2BBF26C6-9922-4286-8AF9-A29A3DBAA984}" presName="parentLin" presStyleCnt="0"/>
      <dgm:spPr/>
    </dgm:pt>
    <dgm:pt modelId="{E84E3062-25F9-411B-9766-5E057201373A}" type="pres">
      <dgm:prSet presAssocID="{2BBF26C6-9922-4286-8AF9-A29A3DBAA984}" presName="parentLeftMargin" presStyleLbl="node1" presStyleIdx="0" presStyleCnt="7"/>
      <dgm:spPr/>
      <dgm:t>
        <a:bodyPr/>
        <a:lstStyle/>
        <a:p>
          <a:endParaRPr lang="en-US"/>
        </a:p>
      </dgm:t>
    </dgm:pt>
    <dgm:pt modelId="{1B5A09F9-6B03-40ED-BEC3-963781784388}" type="pres">
      <dgm:prSet presAssocID="{2BBF26C6-9922-4286-8AF9-A29A3DBAA984}" presName="parentText" presStyleLbl="node1" presStyleIdx="0" presStyleCnt="7">
        <dgm:presLayoutVars>
          <dgm:chMax val="0"/>
          <dgm:bulletEnabled val="1"/>
        </dgm:presLayoutVars>
      </dgm:prSet>
      <dgm:spPr/>
      <dgm:t>
        <a:bodyPr/>
        <a:lstStyle/>
        <a:p>
          <a:endParaRPr lang="en-US"/>
        </a:p>
      </dgm:t>
    </dgm:pt>
    <dgm:pt modelId="{C9A86E1E-1B2C-48DD-887B-941347562981}" type="pres">
      <dgm:prSet presAssocID="{2BBF26C6-9922-4286-8AF9-A29A3DBAA984}" presName="negativeSpace" presStyleCnt="0"/>
      <dgm:spPr/>
    </dgm:pt>
    <dgm:pt modelId="{B96067EF-912B-45FF-B1CA-ED6548DA5A00}" type="pres">
      <dgm:prSet presAssocID="{2BBF26C6-9922-4286-8AF9-A29A3DBAA984}" presName="childText" presStyleLbl="conFgAcc1" presStyleIdx="0" presStyleCnt="7">
        <dgm:presLayoutVars>
          <dgm:bulletEnabled val="1"/>
        </dgm:presLayoutVars>
      </dgm:prSet>
      <dgm:spPr/>
    </dgm:pt>
    <dgm:pt modelId="{1375412C-FBC8-4A4F-BA08-8B17F55AB705}" type="pres">
      <dgm:prSet presAssocID="{DFCFBF8F-515F-473E-BED5-24DBAF09656C}" presName="spaceBetweenRectangles" presStyleCnt="0"/>
      <dgm:spPr/>
    </dgm:pt>
    <dgm:pt modelId="{463A1F9E-522E-4220-90C3-D149AE8B1F3D}" type="pres">
      <dgm:prSet presAssocID="{1A005A5B-4966-445C-A115-0DE0660C727E}" presName="parentLin" presStyleCnt="0"/>
      <dgm:spPr/>
    </dgm:pt>
    <dgm:pt modelId="{FEF06E94-A9DC-4A2A-8C3F-E064F5CFBA15}" type="pres">
      <dgm:prSet presAssocID="{1A005A5B-4966-445C-A115-0DE0660C727E}" presName="parentLeftMargin" presStyleLbl="node1" presStyleIdx="0" presStyleCnt="7"/>
      <dgm:spPr/>
      <dgm:t>
        <a:bodyPr/>
        <a:lstStyle/>
        <a:p>
          <a:endParaRPr lang="en-US"/>
        </a:p>
      </dgm:t>
    </dgm:pt>
    <dgm:pt modelId="{52A24481-0CB4-4CA2-9721-1FD88A620C13}" type="pres">
      <dgm:prSet presAssocID="{1A005A5B-4966-445C-A115-0DE0660C727E}" presName="parentText" presStyleLbl="node1" presStyleIdx="1" presStyleCnt="7">
        <dgm:presLayoutVars>
          <dgm:chMax val="0"/>
          <dgm:bulletEnabled val="1"/>
        </dgm:presLayoutVars>
      </dgm:prSet>
      <dgm:spPr/>
      <dgm:t>
        <a:bodyPr/>
        <a:lstStyle/>
        <a:p>
          <a:endParaRPr lang="en-US"/>
        </a:p>
      </dgm:t>
    </dgm:pt>
    <dgm:pt modelId="{241198C4-1962-4C72-99B0-CFB421B2F081}" type="pres">
      <dgm:prSet presAssocID="{1A005A5B-4966-445C-A115-0DE0660C727E}" presName="negativeSpace" presStyleCnt="0"/>
      <dgm:spPr/>
    </dgm:pt>
    <dgm:pt modelId="{55ACA2CE-F966-4F08-A697-4025416F210C}" type="pres">
      <dgm:prSet presAssocID="{1A005A5B-4966-445C-A115-0DE0660C727E}" presName="childText" presStyleLbl="conFgAcc1" presStyleIdx="1" presStyleCnt="7">
        <dgm:presLayoutVars>
          <dgm:bulletEnabled val="1"/>
        </dgm:presLayoutVars>
      </dgm:prSet>
      <dgm:spPr/>
    </dgm:pt>
    <dgm:pt modelId="{E4040880-F16F-48E6-B74C-220823C7B89F}" type="pres">
      <dgm:prSet presAssocID="{9CEC12ED-2899-4F23-A4CF-5723D5E13512}" presName="spaceBetweenRectangles" presStyleCnt="0"/>
      <dgm:spPr/>
    </dgm:pt>
    <dgm:pt modelId="{01ABC1D3-21EA-4D51-8F80-380A17AE658A}" type="pres">
      <dgm:prSet presAssocID="{F18FEA1C-2744-4B71-B922-9A5518481601}" presName="parentLin" presStyleCnt="0"/>
      <dgm:spPr/>
    </dgm:pt>
    <dgm:pt modelId="{92061ED4-BB96-4DBB-8E4B-22CD06B4324D}" type="pres">
      <dgm:prSet presAssocID="{F18FEA1C-2744-4B71-B922-9A5518481601}" presName="parentLeftMargin" presStyleLbl="node1" presStyleIdx="1" presStyleCnt="7"/>
      <dgm:spPr/>
      <dgm:t>
        <a:bodyPr/>
        <a:lstStyle/>
        <a:p>
          <a:endParaRPr lang="en-US"/>
        </a:p>
      </dgm:t>
    </dgm:pt>
    <dgm:pt modelId="{F991DCCA-0029-4E65-A216-1DEA08A266A3}" type="pres">
      <dgm:prSet presAssocID="{F18FEA1C-2744-4B71-B922-9A5518481601}" presName="parentText" presStyleLbl="node1" presStyleIdx="2" presStyleCnt="7">
        <dgm:presLayoutVars>
          <dgm:chMax val="0"/>
          <dgm:bulletEnabled val="1"/>
        </dgm:presLayoutVars>
      </dgm:prSet>
      <dgm:spPr/>
      <dgm:t>
        <a:bodyPr/>
        <a:lstStyle/>
        <a:p>
          <a:endParaRPr lang="en-US"/>
        </a:p>
      </dgm:t>
    </dgm:pt>
    <dgm:pt modelId="{6B2D382A-197F-4FE2-A6AD-CBA65AA22114}" type="pres">
      <dgm:prSet presAssocID="{F18FEA1C-2744-4B71-B922-9A5518481601}" presName="negativeSpace" presStyleCnt="0"/>
      <dgm:spPr/>
    </dgm:pt>
    <dgm:pt modelId="{4A43027A-BDC5-4527-9AAB-025E57E06181}" type="pres">
      <dgm:prSet presAssocID="{F18FEA1C-2744-4B71-B922-9A5518481601}" presName="childText" presStyleLbl="conFgAcc1" presStyleIdx="2" presStyleCnt="7">
        <dgm:presLayoutVars>
          <dgm:bulletEnabled val="1"/>
        </dgm:presLayoutVars>
      </dgm:prSet>
      <dgm:spPr/>
    </dgm:pt>
    <dgm:pt modelId="{8944005A-8851-4DF5-ABA7-FB67069BDDA9}" type="pres">
      <dgm:prSet presAssocID="{3EB2E5C7-C4BC-47DF-98BD-C04A066BAE74}" presName="spaceBetweenRectangles" presStyleCnt="0"/>
      <dgm:spPr/>
    </dgm:pt>
    <dgm:pt modelId="{4F3E1EAE-24BA-476D-A4F4-540CDD3C06B9}" type="pres">
      <dgm:prSet presAssocID="{353B1231-72E4-4067-9B91-9854C0C9A9F8}" presName="parentLin" presStyleCnt="0"/>
      <dgm:spPr/>
    </dgm:pt>
    <dgm:pt modelId="{4192A82D-D37B-410F-87F4-DF6E4A0441B7}" type="pres">
      <dgm:prSet presAssocID="{353B1231-72E4-4067-9B91-9854C0C9A9F8}" presName="parentLeftMargin" presStyleLbl="node1" presStyleIdx="2" presStyleCnt="7"/>
      <dgm:spPr/>
      <dgm:t>
        <a:bodyPr/>
        <a:lstStyle/>
        <a:p>
          <a:endParaRPr lang="en-US"/>
        </a:p>
      </dgm:t>
    </dgm:pt>
    <dgm:pt modelId="{E26A1F9E-9860-4D93-B6B4-7B820F1DF509}" type="pres">
      <dgm:prSet presAssocID="{353B1231-72E4-4067-9B91-9854C0C9A9F8}" presName="parentText" presStyleLbl="node1" presStyleIdx="3" presStyleCnt="7">
        <dgm:presLayoutVars>
          <dgm:chMax val="0"/>
          <dgm:bulletEnabled val="1"/>
        </dgm:presLayoutVars>
      </dgm:prSet>
      <dgm:spPr/>
      <dgm:t>
        <a:bodyPr/>
        <a:lstStyle/>
        <a:p>
          <a:endParaRPr lang="en-US"/>
        </a:p>
      </dgm:t>
    </dgm:pt>
    <dgm:pt modelId="{65A99928-DE74-440C-A662-7FB01DC020C6}" type="pres">
      <dgm:prSet presAssocID="{353B1231-72E4-4067-9B91-9854C0C9A9F8}" presName="negativeSpace" presStyleCnt="0"/>
      <dgm:spPr/>
    </dgm:pt>
    <dgm:pt modelId="{0D508E46-492F-4ED3-9C72-FDBF3F6A50C1}" type="pres">
      <dgm:prSet presAssocID="{353B1231-72E4-4067-9B91-9854C0C9A9F8}" presName="childText" presStyleLbl="conFgAcc1" presStyleIdx="3" presStyleCnt="7">
        <dgm:presLayoutVars>
          <dgm:bulletEnabled val="1"/>
        </dgm:presLayoutVars>
      </dgm:prSet>
      <dgm:spPr/>
    </dgm:pt>
    <dgm:pt modelId="{CC6717A2-CD8C-4B00-B677-8654BFC98F95}" type="pres">
      <dgm:prSet presAssocID="{709FCC74-FA7C-460A-90E5-44DBA267EA5D}" presName="spaceBetweenRectangles" presStyleCnt="0"/>
      <dgm:spPr/>
    </dgm:pt>
    <dgm:pt modelId="{C0555BAB-AFBB-49DD-8575-392F6339ADCA}" type="pres">
      <dgm:prSet presAssocID="{C94B9979-D86D-4FFE-91E6-4DA2598CA80B}" presName="parentLin" presStyleCnt="0"/>
      <dgm:spPr/>
    </dgm:pt>
    <dgm:pt modelId="{4CB49BC8-F9F0-4B27-95C1-B202365B3FBA}" type="pres">
      <dgm:prSet presAssocID="{C94B9979-D86D-4FFE-91E6-4DA2598CA80B}" presName="parentLeftMargin" presStyleLbl="node1" presStyleIdx="3" presStyleCnt="7"/>
      <dgm:spPr/>
      <dgm:t>
        <a:bodyPr/>
        <a:lstStyle/>
        <a:p>
          <a:endParaRPr lang="en-US"/>
        </a:p>
      </dgm:t>
    </dgm:pt>
    <dgm:pt modelId="{84766279-93AB-447C-82FB-1396C4216A9C}" type="pres">
      <dgm:prSet presAssocID="{C94B9979-D86D-4FFE-91E6-4DA2598CA80B}" presName="parentText" presStyleLbl="node1" presStyleIdx="4" presStyleCnt="7">
        <dgm:presLayoutVars>
          <dgm:chMax val="0"/>
          <dgm:bulletEnabled val="1"/>
        </dgm:presLayoutVars>
      </dgm:prSet>
      <dgm:spPr/>
      <dgm:t>
        <a:bodyPr/>
        <a:lstStyle/>
        <a:p>
          <a:endParaRPr lang="en-US"/>
        </a:p>
      </dgm:t>
    </dgm:pt>
    <dgm:pt modelId="{A83A4E18-C09C-43BF-A611-084065717A2E}" type="pres">
      <dgm:prSet presAssocID="{C94B9979-D86D-4FFE-91E6-4DA2598CA80B}" presName="negativeSpace" presStyleCnt="0"/>
      <dgm:spPr/>
    </dgm:pt>
    <dgm:pt modelId="{FC4B72F1-D6D4-483E-BEFA-3878FF9C87A1}" type="pres">
      <dgm:prSet presAssocID="{C94B9979-D86D-4FFE-91E6-4DA2598CA80B}" presName="childText" presStyleLbl="conFgAcc1" presStyleIdx="4" presStyleCnt="7">
        <dgm:presLayoutVars>
          <dgm:bulletEnabled val="1"/>
        </dgm:presLayoutVars>
      </dgm:prSet>
      <dgm:spPr/>
    </dgm:pt>
    <dgm:pt modelId="{C56E3475-6B45-45DA-BE49-474DB2C42909}" type="pres">
      <dgm:prSet presAssocID="{C4C37F0A-C705-4671-947B-600D47A1FB05}" presName="spaceBetweenRectangles" presStyleCnt="0"/>
      <dgm:spPr/>
    </dgm:pt>
    <dgm:pt modelId="{B8172D9C-DB2E-4074-BA9B-AFF6CE274C46}" type="pres">
      <dgm:prSet presAssocID="{DB8AD86E-3806-4EE5-992F-562BD776FB81}" presName="parentLin" presStyleCnt="0"/>
      <dgm:spPr/>
    </dgm:pt>
    <dgm:pt modelId="{18F265CB-5D59-46A1-AE6D-36803AC04034}" type="pres">
      <dgm:prSet presAssocID="{DB8AD86E-3806-4EE5-992F-562BD776FB81}" presName="parentLeftMargin" presStyleLbl="node1" presStyleIdx="4" presStyleCnt="7"/>
      <dgm:spPr/>
      <dgm:t>
        <a:bodyPr/>
        <a:lstStyle/>
        <a:p>
          <a:endParaRPr lang="en-US"/>
        </a:p>
      </dgm:t>
    </dgm:pt>
    <dgm:pt modelId="{DC7B40EE-A260-479D-990B-0F56B0C20312}" type="pres">
      <dgm:prSet presAssocID="{DB8AD86E-3806-4EE5-992F-562BD776FB81}" presName="parentText" presStyleLbl="node1" presStyleIdx="5" presStyleCnt="7">
        <dgm:presLayoutVars>
          <dgm:chMax val="0"/>
          <dgm:bulletEnabled val="1"/>
        </dgm:presLayoutVars>
      </dgm:prSet>
      <dgm:spPr/>
      <dgm:t>
        <a:bodyPr/>
        <a:lstStyle/>
        <a:p>
          <a:endParaRPr lang="en-US"/>
        </a:p>
      </dgm:t>
    </dgm:pt>
    <dgm:pt modelId="{F5A1D823-04FB-4AEC-A1FD-535B68789A03}" type="pres">
      <dgm:prSet presAssocID="{DB8AD86E-3806-4EE5-992F-562BD776FB81}" presName="negativeSpace" presStyleCnt="0"/>
      <dgm:spPr/>
    </dgm:pt>
    <dgm:pt modelId="{F413E32E-6E51-4887-A424-1464E7A89036}" type="pres">
      <dgm:prSet presAssocID="{DB8AD86E-3806-4EE5-992F-562BD776FB81}" presName="childText" presStyleLbl="conFgAcc1" presStyleIdx="5" presStyleCnt="7">
        <dgm:presLayoutVars>
          <dgm:bulletEnabled val="1"/>
        </dgm:presLayoutVars>
      </dgm:prSet>
      <dgm:spPr/>
    </dgm:pt>
    <dgm:pt modelId="{117BB115-ABAD-4470-A3C4-D4A4FB411E22}" type="pres">
      <dgm:prSet presAssocID="{AF8B0F24-8B1B-41C9-92F6-61483C89FC8D}" presName="spaceBetweenRectangles" presStyleCnt="0"/>
      <dgm:spPr/>
    </dgm:pt>
    <dgm:pt modelId="{124761D6-EDD1-4CA1-B95F-975262767479}" type="pres">
      <dgm:prSet presAssocID="{A745C6D6-E0CE-461E-BE2E-947CB71DF7D8}" presName="parentLin" presStyleCnt="0"/>
      <dgm:spPr/>
    </dgm:pt>
    <dgm:pt modelId="{B6829E6D-6635-46FD-B9A3-3DE109F0923D}" type="pres">
      <dgm:prSet presAssocID="{A745C6D6-E0CE-461E-BE2E-947CB71DF7D8}" presName="parentLeftMargin" presStyleLbl="node1" presStyleIdx="5" presStyleCnt="7"/>
      <dgm:spPr/>
      <dgm:t>
        <a:bodyPr/>
        <a:lstStyle/>
        <a:p>
          <a:endParaRPr lang="en-US"/>
        </a:p>
      </dgm:t>
    </dgm:pt>
    <dgm:pt modelId="{88FB45DD-6FD8-40F9-B5F1-42158719EEA8}" type="pres">
      <dgm:prSet presAssocID="{A745C6D6-E0CE-461E-BE2E-947CB71DF7D8}" presName="parentText" presStyleLbl="node1" presStyleIdx="6" presStyleCnt="7">
        <dgm:presLayoutVars>
          <dgm:chMax val="0"/>
          <dgm:bulletEnabled val="1"/>
        </dgm:presLayoutVars>
      </dgm:prSet>
      <dgm:spPr/>
      <dgm:t>
        <a:bodyPr/>
        <a:lstStyle/>
        <a:p>
          <a:endParaRPr lang="en-US"/>
        </a:p>
      </dgm:t>
    </dgm:pt>
    <dgm:pt modelId="{A11EC34A-AF59-46BF-92BE-C4CB9002917B}" type="pres">
      <dgm:prSet presAssocID="{A745C6D6-E0CE-461E-BE2E-947CB71DF7D8}" presName="negativeSpace" presStyleCnt="0"/>
      <dgm:spPr/>
    </dgm:pt>
    <dgm:pt modelId="{416FC876-F000-4E59-A625-F9626BB39AAC}" type="pres">
      <dgm:prSet presAssocID="{A745C6D6-E0CE-461E-BE2E-947CB71DF7D8}" presName="childText" presStyleLbl="conFgAcc1" presStyleIdx="6" presStyleCnt="7">
        <dgm:presLayoutVars>
          <dgm:bulletEnabled val="1"/>
        </dgm:presLayoutVars>
      </dgm:prSet>
      <dgm:spPr/>
    </dgm:pt>
  </dgm:ptLst>
  <dgm:cxnLst>
    <dgm:cxn modelId="{214428C2-8E2E-44DD-A5D2-3BF803866E07}" type="presOf" srcId="{1A005A5B-4966-445C-A115-0DE0660C727E}" destId="{52A24481-0CB4-4CA2-9721-1FD88A620C13}" srcOrd="1" destOrd="0" presId="urn:microsoft.com/office/officeart/2005/8/layout/list1"/>
    <dgm:cxn modelId="{43DD9D3C-D104-4845-9E4C-4C9C75D06763}" type="presOf" srcId="{C94B9979-D86D-4FFE-91E6-4DA2598CA80B}" destId="{4CB49BC8-F9F0-4B27-95C1-B202365B3FBA}" srcOrd="0" destOrd="0" presId="urn:microsoft.com/office/officeart/2005/8/layout/list1"/>
    <dgm:cxn modelId="{2AF2B871-3C5D-42B7-8E3F-6C41CA6F91D0}" srcId="{9E088CEF-B500-42AA-B803-5522E019AB27}" destId="{C94B9979-D86D-4FFE-91E6-4DA2598CA80B}" srcOrd="4" destOrd="0" parTransId="{D9AB7550-8718-428D-AE04-EBC8831B0ADC}" sibTransId="{C4C37F0A-C705-4671-947B-600D47A1FB05}"/>
    <dgm:cxn modelId="{806247DA-E285-42E5-8BCD-82CC8B3EB5E3}" type="presOf" srcId="{353B1231-72E4-4067-9B91-9854C0C9A9F8}" destId="{E26A1F9E-9860-4D93-B6B4-7B820F1DF509}" srcOrd="1" destOrd="0" presId="urn:microsoft.com/office/officeart/2005/8/layout/list1"/>
    <dgm:cxn modelId="{D3ABA1E8-3B9F-4205-B98F-26798CB52956}" type="presOf" srcId="{A745C6D6-E0CE-461E-BE2E-947CB71DF7D8}" destId="{B6829E6D-6635-46FD-B9A3-3DE109F0923D}" srcOrd="0" destOrd="0" presId="urn:microsoft.com/office/officeart/2005/8/layout/list1"/>
    <dgm:cxn modelId="{E151D26A-26AC-4AEC-BB88-A73777D9F4A5}" type="presOf" srcId="{A745C6D6-E0CE-461E-BE2E-947CB71DF7D8}" destId="{88FB45DD-6FD8-40F9-B5F1-42158719EEA8}" srcOrd="1" destOrd="0" presId="urn:microsoft.com/office/officeart/2005/8/layout/list1"/>
    <dgm:cxn modelId="{30A45E69-0AAE-49C1-8CBD-5F91C88415B0}" type="presOf" srcId="{DB8AD86E-3806-4EE5-992F-562BD776FB81}" destId="{18F265CB-5D59-46A1-AE6D-36803AC04034}" srcOrd="0" destOrd="0" presId="urn:microsoft.com/office/officeart/2005/8/layout/list1"/>
    <dgm:cxn modelId="{E187C270-0C2A-4050-81D8-D9A2A4FA61B1}" type="presOf" srcId="{353B1231-72E4-4067-9B91-9854C0C9A9F8}" destId="{4192A82D-D37B-410F-87F4-DF6E4A0441B7}" srcOrd="0" destOrd="0" presId="urn:microsoft.com/office/officeart/2005/8/layout/list1"/>
    <dgm:cxn modelId="{4DACFBB2-AD41-4512-B726-DE98C14B2C8D}" srcId="{9E088CEF-B500-42AA-B803-5522E019AB27}" destId="{DB8AD86E-3806-4EE5-992F-562BD776FB81}" srcOrd="5" destOrd="0" parTransId="{7755F04F-B73F-4332-A6FD-440C628DB12A}" sibTransId="{AF8B0F24-8B1B-41C9-92F6-61483C89FC8D}"/>
    <dgm:cxn modelId="{F1266F94-D143-431E-965A-39B4930DF4A1}" type="presOf" srcId="{F18FEA1C-2744-4B71-B922-9A5518481601}" destId="{F991DCCA-0029-4E65-A216-1DEA08A266A3}" srcOrd="1" destOrd="0" presId="urn:microsoft.com/office/officeart/2005/8/layout/list1"/>
    <dgm:cxn modelId="{E1409CB7-07B8-400F-A262-33FE6AA7C38D}" srcId="{9E088CEF-B500-42AA-B803-5522E019AB27}" destId="{F18FEA1C-2744-4B71-B922-9A5518481601}" srcOrd="2" destOrd="0" parTransId="{4D6C8A95-B821-4D78-A0E7-B7696550005E}" sibTransId="{3EB2E5C7-C4BC-47DF-98BD-C04A066BAE74}"/>
    <dgm:cxn modelId="{5855F063-FC39-4D13-BDE2-53642846FB50}" srcId="{9E088CEF-B500-42AA-B803-5522E019AB27}" destId="{A745C6D6-E0CE-461E-BE2E-947CB71DF7D8}" srcOrd="6" destOrd="0" parTransId="{973D1C77-55F3-469B-AC3C-78D8A01FA212}" sibTransId="{3EE70D7D-0C69-4A74-BC45-16A8210343B3}"/>
    <dgm:cxn modelId="{7C22282C-C319-443B-8EE5-8FB1751868EF}" srcId="{9E088CEF-B500-42AA-B803-5522E019AB27}" destId="{2BBF26C6-9922-4286-8AF9-A29A3DBAA984}" srcOrd="0" destOrd="0" parTransId="{86EEBE19-2685-4D76-B731-4D0BB8F6F625}" sibTransId="{DFCFBF8F-515F-473E-BED5-24DBAF09656C}"/>
    <dgm:cxn modelId="{29907DC2-8101-4819-9741-1AE2BB2FE926}" srcId="{9E088CEF-B500-42AA-B803-5522E019AB27}" destId="{1A005A5B-4966-445C-A115-0DE0660C727E}" srcOrd="1" destOrd="0" parTransId="{EAE62615-FC81-4D00-9175-200DDD444013}" sibTransId="{9CEC12ED-2899-4F23-A4CF-5723D5E13512}"/>
    <dgm:cxn modelId="{5F764A89-5E73-4A38-861B-31CBF53FC942}" type="presOf" srcId="{1A005A5B-4966-445C-A115-0DE0660C727E}" destId="{FEF06E94-A9DC-4A2A-8C3F-E064F5CFBA15}" srcOrd="0" destOrd="0" presId="urn:microsoft.com/office/officeart/2005/8/layout/list1"/>
    <dgm:cxn modelId="{9930E6EE-714C-40A6-80CA-29347D4D59CE}" type="presOf" srcId="{F18FEA1C-2744-4B71-B922-9A5518481601}" destId="{92061ED4-BB96-4DBB-8E4B-22CD06B4324D}" srcOrd="0" destOrd="0" presId="urn:microsoft.com/office/officeart/2005/8/layout/list1"/>
    <dgm:cxn modelId="{A23EB854-18F4-4776-A539-840B12A9B281}" type="presOf" srcId="{2BBF26C6-9922-4286-8AF9-A29A3DBAA984}" destId="{E84E3062-25F9-411B-9766-5E057201373A}" srcOrd="0" destOrd="0" presId="urn:microsoft.com/office/officeart/2005/8/layout/list1"/>
    <dgm:cxn modelId="{34DCBCB7-98E5-4F41-81E0-34650556329F}" type="presOf" srcId="{9E088CEF-B500-42AA-B803-5522E019AB27}" destId="{FEB2820F-BAAE-4580-8C8F-F539676547EE}" srcOrd="0" destOrd="0" presId="urn:microsoft.com/office/officeart/2005/8/layout/list1"/>
    <dgm:cxn modelId="{2CD98BB8-0E27-4FCC-8BA5-6EBBEA051B29}" type="presOf" srcId="{2BBF26C6-9922-4286-8AF9-A29A3DBAA984}" destId="{1B5A09F9-6B03-40ED-BEC3-963781784388}" srcOrd="1" destOrd="0" presId="urn:microsoft.com/office/officeart/2005/8/layout/list1"/>
    <dgm:cxn modelId="{58AE0C95-D789-48A2-8BB7-B9FE9689F792}" type="presOf" srcId="{C94B9979-D86D-4FFE-91E6-4DA2598CA80B}" destId="{84766279-93AB-447C-82FB-1396C4216A9C}" srcOrd="1" destOrd="0" presId="urn:microsoft.com/office/officeart/2005/8/layout/list1"/>
    <dgm:cxn modelId="{318D5C81-25FF-4F74-9704-6C324FC026A7}" srcId="{9E088CEF-B500-42AA-B803-5522E019AB27}" destId="{353B1231-72E4-4067-9B91-9854C0C9A9F8}" srcOrd="3" destOrd="0" parTransId="{99A336E7-A69D-4DA3-A094-088CE0DE72FE}" sibTransId="{709FCC74-FA7C-460A-90E5-44DBA267EA5D}"/>
    <dgm:cxn modelId="{51FA576F-ACA2-4518-9AD6-8C6C9F5F3728}" type="presOf" srcId="{DB8AD86E-3806-4EE5-992F-562BD776FB81}" destId="{DC7B40EE-A260-479D-990B-0F56B0C20312}" srcOrd="1" destOrd="0" presId="urn:microsoft.com/office/officeart/2005/8/layout/list1"/>
    <dgm:cxn modelId="{05BDFE44-6652-4901-AF3F-643FD7C76F5F}" type="presParOf" srcId="{FEB2820F-BAAE-4580-8C8F-F539676547EE}" destId="{616806CC-55FA-4E9D-9671-63989A807CE9}" srcOrd="0" destOrd="0" presId="urn:microsoft.com/office/officeart/2005/8/layout/list1"/>
    <dgm:cxn modelId="{EA019AE3-699C-42C1-912C-E587D0EFD301}" type="presParOf" srcId="{616806CC-55FA-4E9D-9671-63989A807CE9}" destId="{E84E3062-25F9-411B-9766-5E057201373A}" srcOrd="0" destOrd="0" presId="urn:microsoft.com/office/officeart/2005/8/layout/list1"/>
    <dgm:cxn modelId="{AE0293B3-5E11-4ADA-AF96-3B6FABE79364}" type="presParOf" srcId="{616806CC-55FA-4E9D-9671-63989A807CE9}" destId="{1B5A09F9-6B03-40ED-BEC3-963781784388}" srcOrd="1" destOrd="0" presId="urn:microsoft.com/office/officeart/2005/8/layout/list1"/>
    <dgm:cxn modelId="{D537C549-D039-4CFA-871E-E0013EA1ECA7}" type="presParOf" srcId="{FEB2820F-BAAE-4580-8C8F-F539676547EE}" destId="{C9A86E1E-1B2C-48DD-887B-941347562981}" srcOrd="1" destOrd="0" presId="urn:microsoft.com/office/officeart/2005/8/layout/list1"/>
    <dgm:cxn modelId="{F5A96B8F-61E2-456D-94AE-615B4DA1B670}" type="presParOf" srcId="{FEB2820F-BAAE-4580-8C8F-F539676547EE}" destId="{B96067EF-912B-45FF-B1CA-ED6548DA5A00}" srcOrd="2" destOrd="0" presId="urn:microsoft.com/office/officeart/2005/8/layout/list1"/>
    <dgm:cxn modelId="{F57AF617-5308-4DF2-937B-A9661405A405}" type="presParOf" srcId="{FEB2820F-BAAE-4580-8C8F-F539676547EE}" destId="{1375412C-FBC8-4A4F-BA08-8B17F55AB705}" srcOrd="3" destOrd="0" presId="urn:microsoft.com/office/officeart/2005/8/layout/list1"/>
    <dgm:cxn modelId="{07C065BF-B396-4231-A3D6-C4742BBBB5FE}" type="presParOf" srcId="{FEB2820F-BAAE-4580-8C8F-F539676547EE}" destId="{463A1F9E-522E-4220-90C3-D149AE8B1F3D}" srcOrd="4" destOrd="0" presId="urn:microsoft.com/office/officeart/2005/8/layout/list1"/>
    <dgm:cxn modelId="{CC028E9A-0A65-4B1D-B978-019998E7DF02}" type="presParOf" srcId="{463A1F9E-522E-4220-90C3-D149AE8B1F3D}" destId="{FEF06E94-A9DC-4A2A-8C3F-E064F5CFBA15}" srcOrd="0" destOrd="0" presId="urn:microsoft.com/office/officeart/2005/8/layout/list1"/>
    <dgm:cxn modelId="{171154F5-DE0F-4B67-A654-063C09917CAC}" type="presParOf" srcId="{463A1F9E-522E-4220-90C3-D149AE8B1F3D}" destId="{52A24481-0CB4-4CA2-9721-1FD88A620C13}" srcOrd="1" destOrd="0" presId="urn:microsoft.com/office/officeart/2005/8/layout/list1"/>
    <dgm:cxn modelId="{6C43267B-848C-4169-8E14-71E2FDF26CD9}" type="presParOf" srcId="{FEB2820F-BAAE-4580-8C8F-F539676547EE}" destId="{241198C4-1962-4C72-99B0-CFB421B2F081}" srcOrd="5" destOrd="0" presId="urn:microsoft.com/office/officeart/2005/8/layout/list1"/>
    <dgm:cxn modelId="{0A78AAE9-004D-4920-88DD-8461FFEA331D}" type="presParOf" srcId="{FEB2820F-BAAE-4580-8C8F-F539676547EE}" destId="{55ACA2CE-F966-4F08-A697-4025416F210C}" srcOrd="6" destOrd="0" presId="urn:microsoft.com/office/officeart/2005/8/layout/list1"/>
    <dgm:cxn modelId="{91466DC7-97A7-4EF3-8522-5BDE7558E16C}" type="presParOf" srcId="{FEB2820F-BAAE-4580-8C8F-F539676547EE}" destId="{E4040880-F16F-48E6-B74C-220823C7B89F}" srcOrd="7" destOrd="0" presId="urn:microsoft.com/office/officeart/2005/8/layout/list1"/>
    <dgm:cxn modelId="{C6D0DA59-FCE5-477D-B780-A2E24CA3FAC2}" type="presParOf" srcId="{FEB2820F-BAAE-4580-8C8F-F539676547EE}" destId="{01ABC1D3-21EA-4D51-8F80-380A17AE658A}" srcOrd="8" destOrd="0" presId="urn:microsoft.com/office/officeart/2005/8/layout/list1"/>
    <dgm:cxn modelId="{85061CB6-E839-407B-8148-330972BE6781}" type="presParOf" srcId="{01ABC1D3-21EA-4D51-8F80-380A17AE658A}" destId="{92061ED4-BB96-4DBB-8E4B-22CD06B4324D}" srcOrd="0" destOrd="0" presId="urn:microsoft.com/office/officeart/2005/8/layout/list1"/>
    <dgm:cxn modelId="{0801A87A-5D91-4651-8847-1265D18601DB}" type="presParOf" srcId="{01ABC1D3-21EA-4D51-8F80-380A17AE658A}" destId="{F991DCCA-0029-4E65-A216-1DEA08A266A3}" srcOrd="1" destOrd="0" presId="urn:microsoft.com/office/officeart/2005/8/layout/list1"/>
    <dgm:cxn modelId="{D26C652A-90B3-491B-8590-3F5D741E647C}" type="presParOf" srcId="{FEB2820F-BAAE-4580-8C8F-F539676547EE}" destId="{6B2D382A-197F-4FE2-A6AD-CBA65AA22114}" srcOrd="9" destOrd="0" presId="urn:microsoft.com/office/officeart/2005/8/layout/list1"/>
    <dgm:cxn modelId="{AE4B7C3D-BB89-48AE-8695-DD355D715D75}" type="presParOf" srcId="{FEB2820F-BAAE-4580-8C8F-F539676547EE}" destId="{4A43027A-BDC5-4527-9AAB-025E57E06181}" srcOrd="10" destOrd="0" presId="urn:microsoft.com/office/officeart/2005/8/layout/list1"/>
    <dgm:cxn modelId="{EBC73BEA-A338-4F55-8467-0C2949E3893E}" type="presParOf" srcId="{FEB2820F-BAAE-4580-8C8F-F539676547EE}" destId="{8944005A-8851-4DF5-ABA7-FB67069BDDA9}" srcOrd="11" destOrd="0" presId="urn:microsoft.com/office/officeart/2005/8/layout/list1"/>
    <dgm:cxn modelId="{66E3EFC2-F86C-4A06-92B0-1B774D83FB25}" type="presParOf" srcId="{FEB2820F-BAAE-4580-8C8F-F539676547EE}" destId="{4F3E1EAE-24BA-476D-A4F4-540CDD3C06B9}" srcOrd="12" destOrd="0" presId="urn:microsoft.com/office/officeart/2005/8/layout/list1"/>
    <dgm:cxn modelId="{8CD5B3E7-58D4-437B-A533-DFA1A85CF02E}" type="presParOf" srcId="{4F3E1EAE-24BA-476D-A4F4-540CDD3C06B9}" destId="{4192A82D-D37B-410F-87F4-DF6E4A0441B7}" srcOrd="0" destOrd="0" presId="urn:microsoft.com/office/officeart/2005/8/layout/list1"/>
    <dgm:cxn modelId="{13F7A934-BBA6-42E3-9F7F-B48721986267}" type="presParOf" srcId="{4F3E1EAE-24BA-476D-A4F4-540CDD3C06B9}" destId="{E26A1F9E-9860-4D93-B6B4-7B820F1DF509}" srcOrd="1" destOrd="0" presId="urn:microsoft.com/office/officeart/2005/8/layout/list1"/>
    <dgm:cxn modelId="{FEDA1ED4-5DD0-4BD6-8D87-31CF6597F4F7}" type="presParOf" srcId="{FEB2820F-BAAE-4580-8C8F-F539676547EE}" destId="{65A99928-DE74-440C-A662-7FB01DC020C6}" srcOrd="13" destOrd="0" presId="urn:microsoft.com/office/officeart/2005/8/layout/list1"/>
    <dgm:cxn modelId="{A2F78018-9BD6-4BAE-BA5C-1CAFDD851F62}" type="presParOf" srcId="{FEB2820F-BAAE-4580-8C8F-F539676547EE}" destId="{0D508E46-492F-4ED3-9C72-FDBF3F6A50C1}" srcOrd="14" destOrd="0" presId="urn:microsoft.com/office/officeart/2005/8/layout/list1"/>
    <dgm:cxn modelId="{DF9F9BEA-E09F-4385-AD24-53ECEEAC364A}" type="presParOf" srcId="{FEB2820F-BAAE-4580-8C8F-F539676547EE}" destId="{CC6717A2-CD8C-4B00-B677-8654BFC98F95}" srcOrd="15" destOrd="0" presId="urn:microsoft.com/office/officeart/2005/8/layout/list1"/>
    <dgm:cxn modelId="{C35A92E5-2C63-48D2-970F-0547B2F4B0A0}" type="presParOf" srcId="{FEB2820F-BAAE-4580-8C8F-F539676547EE}" destId="{C0555BAB-AFBB-49DD-8575-392F6339ADCA}" srcOrd="16" destOrd="0" presId="urn:microsoft.com/office/officeart/2005/8/layout/list1"/>
    <dgm:cxn modelId="{C95F095E-21C4-42C6-B7D6-18619B987021}" type="presParOf" srcId="{C0555BAB-AFBB-49DD-8575-392F6339ADCA}" destId="{4CB49BC8-F9F0-4B27-95C1-B202365B3FBA}" srcOrd="0" destOrd="0" presId="urn:microsoft.com/office/officeart/2005/8/layout/list1"/>
    <dgm:cxn modelId="{1721B4EE-9E2D-46FB-B1CC-E3749A1F2E1F}" type="presParOf" srcId="{C0555BAB-AFBB-49DD-8575-392F6339ADCA}" destId="{84766279-93AB-447C-82FB-1396C4216A9C}" srcOrd="1" destOrd="0" presId="urn:microsoft.com/office/officeart/2005/8/layout/list1"/>
    <dgm:cxn modelId="{05BCB769-BF77-4F10-9625-D5D27828D1B6}" type="presParOf" srcId="{FEB2820F-BAAE-4580-8C8F-F539676547EE}" destId="{A83A4E18-C09C-43BF-A611-084065717A2E}" srcOrd="17" destOrd="0" presId="urn:microsoft.com/office/officeart/2005/8/layout/list1"/>
    <dgm:cxn modelId="{98D73A7C-8FC9-4450-A94D-718F3E624731}" type="presParOf" srcId="{FEB2820F-BAAE-4580-8C8F-F539676547EE}" destId="{FC4B72F1-D6D4-483E-BEFA-3878FF9C87A1}" srcOrd="18" destOrd="0" presId="urn:microsoft.com/office/officeart/2005/8/layout/list1"/>
    <dgm:cxn modelId="{CA6B7EE7-E8A7-4252-BA45-20554A85307D}" type="presParOf" srcId="{FEB2820F-BAAE-4580-8C8F-F539676547EE}" destId="{C56E3475-6B45-45DA-BE49-474DB2C42909}" srcOrd="19" destOrd="0" presId="urn:microsoft.com/office/officeart/2005/8/layout/list1"/>
    <dgm:cxn modelId="{CAB3DCE5-9DC2-4461-819F-620D13207033}" type="presParOf" srcId="{FEB2820F-BAAE-4580-8C8F-F539676547EE}" destId="{B8172D9C-DB2E-4074-BA9B-AFF6CE274C46}" srcOrd="20" destOrd="0" presId="urn:microsoft.com/office/officeart/2005/8/layout/list1"/>
    <dgm:cxn modelId="{959B65C4-9E41-41BF-954D-B9F068ED1E57}" type="presParOf" srcId="{B8172D9C-DB2E-4074-BA9B-AFF6CE274C46}" destId="{18F265CB-5D59-46A1-AE6D-36803AC04034}" srcOrd="0" destOrd="0" presId="urn:microsoft.com/office/officeart/2005/8/layout/list1"/>
    <dgm:cxn modelId="{33071C3E-D576-424A-A4B6-77D25824C31E}" type="presParOf" srcId="{B8172D9C-DB2E-4074-BA9B-AFF6CE274C46}" destId="{DC7B40EE-A260-479D-990B-0F56B0C20312}" srcOrd="1" destOrd="0" presId="urn:microsoft.com/office/officeart/2005/8/layout/list1"/>
    <dgm:cxn modelId="{3109D6CE-4235-464F-89D7-CB967BE54B29}" type="presParOf" srcId="{FEB2820F-BAAE-4580-8C8F-F539676547EE}" destId="{F5A1D823-04FB-4AEC-A1FD-535B68789A03}" srcOrd="21" destOrd="0" presId="urn:microsoft.com/office/officeart/2005/8/layout/list1"/>
    <dgm:cxn modelId="{FD173821-94B7-4ED2-B0DC-C49F78EC5E67}" type="presParOf" srcId="{FEB2820F-BAAE-4580-8C8F-F539676547EE}" destId="{F413E32E-6E51-4887-A424-1464E7A89036}" srcOrd="22" destOrd="0" presId="urn:microsoft.com/office/officeart/2005/8/layout/list1"/>
    <dgm:cxn modelId="{D0AF2109-5EB4-4462-AD51-2EFAF0035F5A}" type="presParOf" srcId="{FEB2820F-BAAE-4580-8C8F-F539676547EE}" destId="{117BB115-ABAD-4470-A3C4-D4A4FB411E22}" srcOrd="23" destOrd="0" presId="urn:microsoft.com/office/officeart/2005/8/layout/list1"/>
    <dgm:cxn modelId="{4BBAA3B7-DF74-4FA4-A010-CC5F5C522FDA}" type="presParOf" srcId="{FEB2820F-BAAE-4580-8C8F-F539676547EE}" destId="{124761D6-EDD1-4CA1-B95F-975262767479}" srcOrd="24" destOrd="0" presId="urn:microsoft.com/office/officeart/2005/8/layout/list1"/>
    <dgm:cxn modelId="{64C95E9E-3672-45ED-9772-000E857FA65C}" type="presParOf" srcId="{124761D6-EDD1-4CA1-B95F-975262767479}" destId="{B6829E6D-6635-46FD-B9A3-3DE109F0923D}" srcOrd="0" destOrd="0" presId="urn:microsoft.com/office/officeart/2005/8/layout/list1"/>
    <dgm:cxn modelId="{9E2E5855-6BCC-435A-9849-E149C6256DD4}" type="presParOf" srcId="{124761D6-EDD1-4CA1-B95F-975262767479}" destId="{88FB45DD-6FD8-40F9-B5F1-42158719EEA8}" srcOrd="1" destOrd="0" presId="urn:microsoft.com/office/officeart/2005/8/layout/list1"/>
    <dgm:cxn modelId="{F05E4D3D-1F31-4FA5-B1CB-439049922F27}" type="presParOf" srcId="{FEB2820F-BAAE-4580-8C8F-F539676547EE}" destId="{A11EC34A-AF59-46BF-92BE-C4CB9002917B}" srcOrd="25" destOrd="0" presId="urn:microsoft.com/office/officeart/2005/8/layout/list1"/>
    <dgm:cxn modelId="{00F41A60-2BA0-4FAE-81F8-34BDF19F6510}" type="presParOf" srcId="{FEB2820F-BAAE-4580-8C8F-F539676547EE}" destId="{416FC876-F000-4E59-A625-F9626BB39AAC}"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6067EF-912B-45FF-B1CA-ED6548DA5A00}">
      <dsp:nvSpPr>
        <dsp:cNvPr id="0" name=""/>
        <dsp:cNvSpPr/>
      </dsp:nvSpPr>
      <dsp:spPr>
        <a:xfrm>
          <a:off x="0" y="260980"/>
          <a:ext cx="894715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5A09F9-6B03-40ED-BEC3-963781784388}">
      <dsp:nvSpPr>
        <dsp:cNvPr id="0" name=""/>
        <dsp:cNvSpPr/>
      </dsp:nvSpPr>
      <dsp:spPr>
        <a:xfrm>
          <a:off x="447357" y="69100"/>
          <a:ext cx="6263005"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577850">
            <a:lnSpc>
              <a:spcPct val="90000"/>
            </a:lnSpc>
            <a:spcBef>
              <a:spcPct val="0"/>
            </a:spcBef>
            <a:spcAft>
              <a:spcPct val="35000"/>
            </a:spcAft>
          </a:pPr>
          <a:r>
            <a:rPr lang="en-US" sz="1300" kern="1200" dirty="0" smtClean="0"/>
            <a:t>1. Signal and Handler Event System</a:t>
          </a:r>
          <a:endParaRPr lang="en-US" sz="1300" kern="1200" dirty="0"/>
        </a:p>
      </dsp:txBody>
      <dsp:txXfrm>
        <a:off x="466091" y="87834"/>
        <a:ext cx="6225537" cy="346292"/>
      </dsp:txXfrm>
    </dsp:sp>
    <dsp:sp modelId="{55ACA2CE-F966-4F08-A697-4025416F210C}">
      <dsp:nvSpPr>
        <dsp:cNvPr id="0" name=""/>
        <dsp:cNvSpPr/>
      </dsp:nvSpPr>
      <dsp:spPr>
        <a:xfrm>
          <a:off x="0" y="850660"/>
          <a:ext cx="894715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24481-0CB4-4CA2-9721-1FD88A620C13}">
      <dsp:nvSpPr>
        <dsp:cNvPr id="0" name=""/>
        <dsp:cNvSpPr/>
      </dsp:nvSpPr>
      <dsp:spPr>
        <a:xfrm>
          <a:off x="447357" y="658780"/>
          <a:ext cx="6263005"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577850">
            <a:lnSpc>
              <a:spcPct val="90000"/>
            </a:lnSpc>
            <a:spcBef>
              <a:spcPct val="0"/>
            </a:spcBef>
            <a:spcAft>
              <a:spcPct val="35000"/>
            </a:spcAft>
          </a:pPr>
          <a:r>
            <a:rPr lang="en-US" sz="1300" kern="1200" dirty="0" smtClean="0"/>
            <a:t>2. Receiving Signals with Signal Handlers</a:t>
          </a:r>
          <a:endParaRPr lang="en-US" sz="1300" kern="1200" dirty="0"/>
        </a:p>
      </dsp:txBody>
      <dsp:txXfrm>
        <a:off x="466091" y="677514"/>
        <a:ext cx="6225537" cy="346292"/>
      </dsp:txXfrm>
    </dsp:sp>
    <dsp:sp modelId="{4A43027A-BDC5-4527-9AAB-025E57E06181}">
      <dsp:nvSpPr>
        <dsp:cNvPr id="0" name=""/>
        <dsp:cNvSpPr/>
      </dsp:nvSpPr>
      <dsp:spPr>
        <a:xfrm>
          <a:off x="0" y="1440341"/>
          <a:ext cx="894715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91DCCA-0029-4E65-A216-1DEA08A266A3}">
      <dsp:nvSpPr>
        <dsp:cNvPr id="0" name=""/>
        <dsp:cNvSpPr/>
      </dsp:nvSpPr>
      <dsp:spPr>
        <a:xfrm>
          <a:off x="447357" y="1248461"/>
          <a:ext cx="6263005"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577850">
            <a:lnSpc>
              <a:spcPct val="90000"/>
            </a:lnSpc>
            <a:spcBef>
              <a:spcPct val="0"/>
            </a:spcBef>
            <a:spcAft>
              <a:spcPct val="35000"/>
            </a:spcAft>
          </a:pPr>
          <a:r>
            <a:rPr lang="en-US" sz="1300" kern="1200" dirty="0" smtClean="0"/>
            <a:t>3. Property Change Signal Handlers</a:t>
          </a:r>
          <a:endParaRPr lang="en-US" sz="1300" kern="1200" dirty="0"/>
        </a:p>
      </dsp:txBody>
      <dsp:txXfrm>
        <a:off x="466091" y="1267195"/>
        <a:ext cx="6225537" cy="346292"/>
      </dsp:txXfrm>
    </dsp:sp>
    <dsp:sp modelId="{0D508E46-492F-4ED3-9C72-FDBF3F6A50C1}">
      <dsp:nvSpPr>
        <dsp:cNvPr id="0" name=""/>
        <dsp:cNvSpPr/>
      </dsp:nvSpPr>
      <dsp:spPr>
        <a:xfrm>
          <a:off x="0" y="2030021"/>
          <a:ext cx="894715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6A1F9E-9860-4D93-B6B4-7B820F1DF509}">
      <dsp:nvSpPr>
        <dsp:cNvPr id="0" name=""/>
        <dsp:cNvSpPr/>
      </dsp:nvSpPr>
      <dsp:spPr>
        <a:xfrm>
          <a:off x="447357" y="1838141"/>
          <a:ext cx="6263005"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577850">
            <a:lnSpc>
              <a:spcPct val="90000"/>
            </a:lnSpc>
            <a:spcBef>
              <a:spcPct val="0"/>
            </a:spcBef>
            <a:spcAft>
              <a:spcPct val="35000"/>
            </a:spcAft>
          </a:pPr>
          <a:r>
            <a:rPr lang="en-US" sz="1300" kern="1200" dirty="0" smtClean="0"/>
            <a:t>4. Using the Connections Type</a:t>
          </a:r>
          <a:endParaRPr lang="en-US" sz="1300" kern="1200" dirty="0"/>
        </a:p>
      </dsp:txBody>
      <dsp:txXfrm>
        <a:off x="466091" y="1856875"/>
        <a:ext cx="6225537" cy="346292"/>
      </dsp:txXfrm>
    </dsp:sp>
    <dsp:sp modelId="{FC4B72F1-D6D4-483E-BEFA-3878FF9C87A1}">
      <dsp:nvSpPr>
        <dsp:cNvPr id="0" name=""/>
        <dsp:cNvSpPr/>
      </dsp:nvSpPr>
      <dsp:spPr>
        <a:xfrm>
          <a:off x="0" y="2619701"/>
          <a:ext cx="894715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766279-93AB-447C-82FB-1396C4216A9C}">
      <dsp:nvSpPr>
        <dsp:cNvPr id="0" name=""/>
        <dsp:cNvSpPr/>
      </dsp:nvSpPr>
      <dsp:spPr>
        <a:xfrm>
          <a:off x="447357" y="2427821"/>
          <a:ext cx="6263005"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577850">
            <a:lnSpc>
              <a:spcPct val="90000"/>
            </a:lnSpc>
            <a:spcBef>
              <a:spcPct val="0"/>
            </a:spcBef>
            <a:spcAft>
              <a:spcPct val="35000"/>
            </a:spcAft>
          </a:pPr>
          <a:r>
            <a:rPr lang="en-US" sz="1300" kern="1200" dirty="0" smtClean="0"/>
            <a:t>5. Attached Signal Handlers</a:t>
          </a:r>
          <a:endParaRPr lang="en-US" sz="1300" kern="1200" dirty="0"/>
        </a:p>
      </dsp:txBody>
      <dsp:txXfrm>
        <a:off x="466091" y="2446555"/>
        <a:ext cx="6225537" cy="346292"/>
      </dsp:txXfrm>
    </dsp:sp>
    <dsp:sp modelId="{F413E32E-6E51-4887-A424-1464E7A89036}">
      <dsp:nvSpPr>
        <dsp:cNvPr id="0" name=""/>
        <dsp:cNvSpPr/>
      </dsp:nvSpPr>
      <dsp:spPr>
        <a:xfrm>
          <a:off x="0" y="3209381"/>
          <a:ext cx="894715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7B40EE-A260-479D-990B-0F56B0C20312}">
      <dsp:nvSpPr>
        <dsp:cNvPr id="0" name=""/>
        <dsp:cNvSpPr/>
      </dsp:nvSpPr>
      <dsp:spPr>
        <a:xfrm>
          <a:off x="447357" y="3017501"/>
          <a:ext cx="6263005"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577850">
            <a:lnSpc>
              <a:spcPct val="90000"/>
            </a:lnSpc>
            <a:spcBef>
              <a:spcPct val="0"/>
            </a:spcBef>
            <a:spcAft>
              <a:spcPct val="35000"/>
            </a:spcAft>
          </a:pPr>
          <a:r>
            <a:rPr lang="en-US" sz="1300" kern="1200" dirty="0" smtClean="0"/>
            <a:t>6 Adding Signals to Custom QML Types</a:t>
          </a:r>
          <a:endParaRPr lang="en-US" sz="1300" kern="1200" dirty="0"/>
        </a:p>
      </dsp:txBody>
      <dsp:txXfrm>
        <a:off x="466091" y="3036235"/>
        <a:ext cx="6225537" cy="346292"/>
      </dsp:txXfrm>
    </dsp:sp>
    <dsp:sp modelId="{416FC876-F000-4E59-A625-F9626BB39AAC}">
      <dsp:nvSpPr>
        <dsp:cNvPr id="0" name=""/>
        <dsp:cNvSpPr/>
      </dsp:nvSpPr>
      <dsp:spPr>
        <a:xfrm>
          <a:off x="0" y="3799061"/>
          <a:ext cx="894715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FB45DD-6FD8-40F9-B5F1-42158719EEA8}">
      <dsp:nvSpPr>
        <dsp:cNvPr id="0" name=""/>
        <dsp:cNvSpPr/>
      </dsp:nvSpPr>
      <dsp:spPr>
        <a:xfrm>
          <a:off x="447357" y="3607181"/>
          <a:ext cx="6263005"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577850">
            <a:lnSpc>
              <a:spcPct val="90000"/>
            </a:lnSpc>
            <a:spcBef>
              <a:spcPct val="0"/>
            </a:spcBef>
            <a:spcAft>
              <a:spcPct val="35000"/>
            </a:spcAft>
          </a:pPr>
          <a:r>
            <a:rPr lang="en-US" sz="1300" kern="1200" dirty="0" smtClean="0"/>
            <a:t>7. Connecting Signals to Methods and Signal</a:t>
          </a:r>
          <a:endParaRPr lang="en-US" sz="1300" kern="1200" dirty="0"/>
        </a:p>
      </dsp:txBody>
      <dsp:txXfrm>
        <a:off x="466091" y="3625915"/>
        <a:ext cx="6225537"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5BC3D-716D-4865-B945-C9EC6536E5BA}" type="datetimeFigureOut">
              <a:rPr lang="en-US" smtClean="0"/>
              <a:t>9/28/2017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83EE98-3C89-459D-9266-EE5908BAB094}" type="slidenum">
              <a:rPr lang="en-US" smtClean="0"/>
              <a:t>‹#›</a:t>
            </a:fld>
            <a:endParaRPr lang="en-US"/>
          </a:p>
        </p:txBody>
      </p:sp>
    </p:spTree>
    <p:extLst>
      <p:ext uri="{BB962C8B-B14F-4D97-AF65-F5344CB8AC3E}">
        <p14:creationId xmlns:p14="http://schemas.microsoft.com/office/powerpoint/2010/main" val="3710395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doc.qt.io/qt-5/qml-qtquick-rectangle.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doc.qt.io/qt-5/qml-qtquick-mousearea.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83EE98-3C89-459D-9266-EE5908BAB094}" type="slidenum">
              <a:rPr lang="en-US" smtClean="0"/>
              <a:t>1</a:t>
            </a:fld>
            <a:endParaRPr lang="en-US"/>
          </a:p>
        </p:txBody>
      </p:sp>
    </p:spTree>
    <p:extLst>
      <p:ext uri="{BB962C8B-B14F-4D97-AF65-F5344CB8AC3E}">
        <p14:creationId xmlns:p14="http://schemas.microsoft.com/office/powerpoint/2010/main" val="1498038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 </a:t>
            </a:r>
            <a:r>
              <a:rPr lang="en-US" dirty="0" err="1" smtClean="0"/>
              <a:t>onCompleted</a:t>
            </a:r>
            <a:r>
              <a:rPr lang="en-US" dirty="0" smtClean="0"/>
              <a:t> handler is not responding to some completed signal from the </a:t>
            </a:r>
            <a:r>
              <a:rPr lang="en-US" dirty="0" smtClean="0">
                <a:hlinkClick r:id="rId3"/>
              </a:rPr>
              <a:t>Rectangle</a:t>
            </a:r>
            <a:r>
              <a:rPr lang="en-US" dirty="0" smtClean="0"/>
              <a:t> type. Instead, an object of the Component </a:t>
            </a:r>
            <a:r>
              <a:rPr lang="en-US" i="1" dirty="0" smtClean="0"/>
              <a:t>attaching type</a:t>
            </a:r>
            <a:r>
              <a:rPr lang="en-US" dirty="0" smtClean="0"/>
              <a:t> with a completed signal has automatically been </a:t>
            </a:r>
            <a:r>
              <a:rPr lang="en-US" i="1" dirty="0" smtClean="0"/>
              <a:t>attached</a:t>
            </a:r>
            <a:r>
              <a:rPr lang="en-US" dirty="0" smtClean="0"/>
              <a:t> to the </a:t>
            </a:r>
            <a:r>
              <a:rPr lang="en-US" dirty="0" smtClean="0">
                <a:hlinkClick r:id="rId3"/>
              </a:rPr>
              <a:t>Rectangle</a:t>
            </a:r>
            <a:r>
              <a:rPr lang="en-US" dirty="0" smtClean="0"/>
              <a:t> object by the QML engine, and the engine emits this signal when the object is fully created, thus triggering the </a:t>
            </a:r>
            <a:r>
              <a:rPr lang="en-US" dirty="0" err="1" smtClean="0"/>
              <a:t>Component.onCompleted</a:t>
            </a:r>
            <a:r>
              <a:rPr lang="en-US" dirty="0" smtClean="0"/>
              <a:t> signal handler.</a:t>
            </a:r>
          </a:p>
          <a:p>
            <a:r>
              <a:rPr lang="en-US" dirty="0" smtClean="0"/>
              <a:t>Attached signal handlers allow objects to be notified of particular signals that are significant to each individual object. If there was no </a:t>
            </a:r>
            <a:r>
              <a:rPr lang="en-US" dirty="0" err="1" smtClean="0"/>
              <a:t>Component.onCompleted</a:t>
            </a:r>
            <a:r>
              <a:rPr lang="en-US" dirty="0" smtClean="0"/>
              <a:t> attached signal handler, for example, then an object could not receive this notification without registering for some special signal from some special object. The </a:t>
            </a:r>
            <a:r>
              <a:rPr lang="en-US" i="1" dirty="0" smtClean="0"/>
              <a:t>attached signal handler</a:t>
            </a:r>
            <a:r>
              <a:rPr lang="en-US" dirty="0" smtClean="0"/>
              <a:t> mechanism enables objects to receive particular signals without these extra processes.</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11</a:t>
            </a:fld>
            <a:endParaRPr lang="en-US"/>
          </a:p>
        </p:txBody>
      </p:sp>
    </p:spTree>
    <p:extLst>
      <p:ext uri="{BB962C8B-B14F-4D97-AF65-F5344CB8AC3E}">
        <p14:creationId xmlns:p14="http://schemas.microsoft.com/office/powerpoint/2010/main" val="1875758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12</a:t>
            </a:fld>
            <a:endParaRPr lang="en-US"/>
          </a:p>
        </p:txBody>
      </p:sp>
    </p:spTree>
    <p:extLst>
      <p:ext uri="{BB962C8B-B14F-4D97-AF65-F5344CB8AC3E}">
        <p14:creationId xmlns:p14="http://schemas.microsoft.com/office/powerpoint/2010/main" val="3624264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be possible with signal handlers as they must be uniquely named. </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16</a:t>
            </a:fld>
            <a:endParaRPr lang="en-US"/>
          </a:p>
        </p:txBody>
      </p:sp>
    </p:spTree>
    <p:extLst>
      <p:ext uri="{BB962C8B-B14F-4D97-AF65-F5344CB8AC3E}">
        <p14:creationId xmlns:p14="http://schemas.microsoft.com/office/powerpoint/2010/main" val="1692871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a button needs to know that the user has clicked on it. The button may change colors to indicate its state or perform some logic. As well, application needs to know whether the user is clicking the button.</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3</a:t>
            </a:fld>
            <a:endParaRPr lang="en-US"/>
          </a:p>
        </p:txBody>
      </p:sp>
    </p:spTree>
    <p:extLst>
      <p:ext uri="{BB962C8B-B14F-4D97-AF65-F5344CB8AC3E}">
        <p14:creationId xmlns:p14="http://schemas.microsoft.com/office/powerpoint/2010/main" val="1354231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&lt;Signal&gt;</a:t>
            </a:r>
            <a:r>
              <a:rPr lang="en-US" dirty="0" smtClean="0"/>
              <a:t> is the name of the signal, with the first letter capitalized.</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4</a:t>
            </a:fld>
            <a:endParaRPr lang="en-US"/>
          </a:p>
        </p:txBody>
      </p:sp>
    </p:spTree>
    <p:extLst>
      <p:ext uri="{BB962C8B-B14F-4D97-AF65-F5344CB8AC3E}">
        <p14:creationId xmlns:p14="http://schemas.microsoft.com/office/powerpoint/2010/main" val="2344307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6983EE98-3C89-459D-9266-EE5908BAB094}" type="slidenum">
              <a:rPr lang="en-US" smtClean="0"/>
              <a:t>5</a:t>
            </a:fld>
            <a:endParaRPr lang="en-US"/>
          </a:p>
        </p:txBody>
      </p:sp>
    </p:spTree>
    <p:extLst>
      <p:ext uri="{BB962C8B-B14F-4D97-AF65-F5344CB8AC3E}">
        <p14:creationId xmlns:p14="http://schemas.microsoft.com/office/powerpoint/2010/main" val="2107207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6</a:t>
            </a:fld>
            <a:endParaRPr lang="en-US"/>
          </a:p>
        </p:txBody>
      </p:sp>
    </p:spTree>
    <p:extLst>
      <p:ext uri="{BB962C8B-B14F-4D97-AF65-F5344CB8AC3E}">
        <p14:creationId xmlns:p14="http://schemas.microsoft.com/office/powerpoint/2010/main" val="3456511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7</a:t>
            </a:fld>
            <a:endParaRPr lang="en-US"/>
          </a:p>
        </p:txBody>
      </p:sp>
    </p:spTree>
    <p:extLst>
      <p:ext uri="{BB962C8B-B14F-4D97-AF65-F5344CB8AC3E}">
        <p14:creationId xmlns:p14="http://schemas.microsoft.com/office/powerpoint/2010/main" val="2846232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though the </a:t>
            </a:r>
            <a:r>
              <a:rPr lang="en-US" dirty="0" err="1" smtClean="0">
                <a:hlinkClick r:id="rId3"/>
              </a:rPr>
              <a:t>MouseArea</a:t>
            </a:r>
            <a:r>
              <a:rPr lang="en-US" dirty="0" smtClean="0"/>
              <a:t> documentation does not document a signal handler named </a:t>
            </a:r>
            <a:r>
              <a:rPr lang="en-US" dirty="0" err="1" smtClean="0"/>
              <a:t>onPressedChanged</a:t>
            </a:r>
            <a:r>
              <a:rPr lang="en-US" dirty="0" smtClean="0"/>
              <a:t>, the signal is implicitly provided by the fact that the pressed property exists.</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8</a:t>
            </a:fld>
            <a:endParaRPr lang="en-US"/>
          </a:p>
        </p:txBody>
      </p:sp>
    </p:spTree>
    <p:extLst>
      <p:ext uri="{BB962C8B-B14F-4D97-AF65-F5344CB8AC3E}">
        <p14:creationId xmlns:p14="http://schemas.microsoft.com/office/powerpoint/2010/main" val="2478094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9</a:t>
            </a:fld>
            <a:endParaRPr lang="en-US"/>
          </a:p>
        </p:txBody>
      </p:sp>
    </p:spTree>
    <p:extLst>
      <p:ext uri="{BB962C8B-B14F-4D97-AF65-F5344CB8AC3E}">
        <p14:creationId xmlns:p14="http://schemas.microsoft.com/office/powerpoint/2010/main" val="4012145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10</a:t>
            </a:fld>
            <a:endParaRPr lang="en-US"/>
          </a:p>
        </p:txBody>
      </p:sp>
    </p:spTree>
    <p:extLst>
      <p:ext uri="{BB962C8B-B14F-4D97-AF65-F5344CB8AC3E}">
        <p14:creationId xmlns:p14="http://schemas.microsoft.com/office/powerpoint/2010/main" val="1297648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1AB09C-C194-447F-8E0A-514D202528CF}"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78395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3F2ECF-55ED-4850-84F8-CBE7A963B41D}" type="datetime1">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78132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102C1A-EED5-4868-8838-A4999A5281AA}"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2250244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F4FC5-0E7C-445C-8868-8BE08FEF5393}"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9916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22ABAD-24E2-420F-A0C7-AD50B00ED649}"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886270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4D7844-D136-4524-9FAC-2F4AE688FD17}" type="datetime1">
              <a:rPr lang="en-US" smtClean="0"/>
              <a:t>9/28/2017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2248567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8B6BDB-094E-4FFF-9CC7-9E9ED42F8CE5}" type="datetime1">
              <a:rPr lang="en-US" smtClean="0"/>
              <a:t>9/28/2017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451474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1A7F30-4016-4F47-8EAC-470C062757F5}"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068624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0B256B-E1B6-46D6-8636-71FFE2D9DC5A}"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194613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A24417D-1C4D-4678-8AB2-4A241CC8168E}"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81212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4C8A57-F0FB-45C2-B6F1-D6BC8E020B7D}"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420008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5E65AE-22A7-4245-86C8-0B07F4E06598}" type="datetime1">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2749460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581DE8-33B6-482F-A30E-21DA0B0772C3}" type="datetime1">
              <a:rPr lang="en-US" smtClean="0"/>
              <a:t>9/28/2017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1984129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119F9F6-C1E7-49F7-9822-E5A9639D602C}" type="datetime1">
              <a:rPr lang="en-US" smtClean="0"/>
              <a:t>9/28/2017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70883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BE2A5D6-CFA6-425B-AF37-603E570E57A4}" type="datetime1">
              <a:rPr lang="en-US" smtClean="0"/>
              <a:t>9/28/2017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1808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380BA50-AAA1-498A-AB8A-1ED482DEEB77}" type="datetime1">
              <a:rPr lang="en-US" smtClean="0"/>
              <a:t>9/28/2017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1552070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D1D40E-7887-412A-A451-F5D9DCCEC3FF}" type="datetime1">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1049461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89E13E9-8D3A-4D20-BC3C-D135A0C22617}" type="datetime1">
              <a:rPr lang="en-US" smtClean="0"/>
              <a:t>9/28/2017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6B0B469-76A0-4680-88B9-8FF3F4E0C522}" type="slidenum">
              <a:rPr lang="en-US" smtClean="0"/>
              <a:t>‹#›</a:t>
            </a:fld>
            <a:endParaRPr lang="en-US"/>
          </a:p>
        </p:txBody>
      </p:sp>
    </p:spTree>
    <p:extLst>
      <p:ext uri="{BB962C8B-B14F-4D97-AF65-F5344CB8AC3E}">
        <p14:creationId xmlns:p14="http://schemas.microsoft.com/office/powerpoint/2010/main" val="20567778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Connections</a:t>
            </a:r>
            <a:endParaRPr lang="en-US" dirty="0"/>
          </a:p>
        </p:txBody>
      </p:sp>
      <p:sp>
        <p:nvSpPr>
          <p:cNvPr id="3" name="Subtitle 2"/>
          <p:cNvSpPr>
            <a:spLocks noGrp="1"/>
          </p:cNvSpPr>
          <p:nvPr>
            <p:ph type="subTitle" idx="1"/>
          </p:nvPr>
        </p:nvSpPr>
        <p:spPr/>
        <p:txBody>
          <a:bodyPr/>
          <a:lstStyle/>
          <a:p>
            <a:pPr algn="r"/>
            <a:r>
              <a:rPr lang="en-US" dirty="0" smtClean="0"/>
              <a:t>Dao </a:t>
            </a:r>
            <a:r>
              <a:rPr lang="en-US" dirty="0" err="1" smtClean="0"/>
              <a:t>Thanh</a:t>
            </a:r>
            <a:r>
              <a:rPr lang="en-US" dirty="0" smtClean="0"/>
              <a:t> </a:t>
            </a:r>
            <a:r>
              <a:rPr lang="en-US" dirty="0" err="1" smtClean="0"/>
              <a:t>tung</a:t>
            </a:r>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1</a:t>
            </a:fld>
            <a:endParaRPr lang="en-US"/>
          </a:p>
        </p:txBody>
      </p:sp>
    </p:spTree>
    <p:extLst>
      <p:ext uri="{BB962C8B-B14F-4D97-AF65-F5344CB8AC3E}">
        <p14:creationId xmlns:p14="http://schemas.microsoft.com/office/powerpoint/2010/main" val="4221731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Using the Connections </a:t>
            </a:r>
            <a:r>
              <a:rPr lang="en-US" dirty="0" smtClean="0"/>
              <a:t>Type (cont.)</a:t>
            </a:r>
            <a:endParaRPr lang="en-US" dirty="0"/>
          </a:p>
        </p:txBody>
      </p:sp>
      <p:sp>
        <p:nvSpPr>
          <p:cNvPr id="3" name="Content Placeholder 2"/>
          <p:cNvSpPr>
            <a:spLocks noGrp="1"/>
          </p:cNvSpPr>
          <p:nvPr>
            <p:ph idx="1"/>
          </p:nvPr>
        </p:nvSpPr>
        <p:spPr>
          <a:xfrm>
            <a:off x="875201" y="2038932"/>
            <a:ext cx="8946541" cy="4195481"/>
          </a:xfrm>
        </p:spPr>
        <p:txBody>
          <a:bodyPr/>
          <a:lstStyle/>
          <a:p>
            <a:r>
              <a:rPr lang="en-US" dirty="0" smtClean="0"/>
              <a:t>Ex:</a:t>
            </a:r>
            <a:endParaRPr lang="en-US" i="1" dirty="0"/>
          </a:p>
          <a:p>
            <a:pPr marL="800100" lvl="1"/>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10</a:t>
            </a:fld>
            <a:endParaRPr lang="en-US"/>
          </a:p>
        </p:txBody>
      </p:sp>
      <p:pic>
        <p:nvPicPr>
          <p:cNvPr id="7" name="Picture 6"/>
          <p:cNvPicPr>
            <a:picLocks noChangeAspect="1"/>
          </p:cNvPicPr>
          <p:nvPr/>
        </p:nvPicPr>
        <p:blipFill>
          <a:blip r:embed="rId3"/>
          <a:stretch>
            <a:fillRect/>
          </a:stretch>
        </p:blipFill>
        <p:spPr>
          <a:xfrm>
            <a:off x="2258350" y="2335567"/>
            <a:ext cx="8172450" cy="3962400"/>
          </a:xfrm>
          <a:prstGeom prst="rect">
            <a:avLst/>
          </a:prstGeom>
        </p:spPr>
      </p:pic>
    </p:spTree>
    <p:extLst>
      <p:ext uri="{BB962C8B-B14F-4D97-AF65-F5344CB8AC3E}">
        <p14:creationId xmlns:p14="http://schemas.microsoft.com/office/powerpoint/2010/main" val="3386152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Attached Signal Handlers</a:t>
            </a:r>
            <a:endParaRPr lang="en-US" dirty="0"/>
          </a:p>
        </p:txBody>
      </p:sp>
      <p:sp>
        <p:nvSpPr>
          <p:cNvPr id="3" name="Content Placeholder 2"/>
          <p:cNvSpPr>
            <a:spLocks noGrp="1"/>
          </p:cNvSpPr>
          <p:nvPr>
            <p:ph idx="1"/>
          </p:nvPr>
        </p:nvSpPr>
        <p:spPr/>
        <p:txBody>
          <a:bodyPr>
            <a:normAutofit/>
          </a:bodyPr>
          <a:lstStyle/>
          <a:p>
            <a:r>
              <a:rPr lang="en-US" dirty="0"/>
              <a:t>receives a signal from an </a:t>
            </a:r>
            <a:r>
              <a:rPr lang="en-US" i="1" dirty="0"/>
              <a:t>attaching type</a:t>
            </a:r>
            <a:r>
              <a:rPr lang="en-US" dirty="0"/>
              <a:t> rather than the object within which the handler is declared</a:t>
            </a:r>
            <a:r>
              <a:rPr lang="en-US" dirty="0" smtClean="0"/>
              <a:t>.</a:t>
            </a:r>
          </a:p>
          <a:p>
            <a:r>
              <a:rPr lang="en-US" dirty="0" smtClean="0"/>
              <a:t>Ex: </a:t>
            </a:r>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11</a:t>
            </a:fld>
            <a:endParaRPr lang="en-US"/>
          </a:p>
        </p:txBody>
      </p:sp>
      <p:pic>
        <p:nvPicPr>
          <p:cNvPr id="5" name="Picture 4"/>
          <p:cNvPicPr>
            <a:picLocks noChangeAspect="1"/>
          </p:cNvPicPr>
          <p:nvPr/>
        </p:nvPicPr>
        <p:blipFill>
          <a:blip r:embed="rId3"/>
          <a:stretch>
            <a:fillRect/>
          </a:stretch>
        </p:blipFill>
        <p:spPr>
          <a:xfrm>
            <a:off x="1905978" y="3342674"/>
            <a:ext cx="8143875" cy="2409825"/>
          </a:xfrm>
          <a:prstGeom prst="rect">
            <a:avLst/>
          </a:prstGeom>
        </p:spPr>
      </p:pic>
    </p:spTree>
    <p:extLst>
      <p:ext uri="{BB962C8B-B14F-4D97-AF65-F5344CB8AC3E}">
        <p14:creationId xmlns:p14="http://schemas.microsoft.com/office/powerpoint/2010/main" val="839977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Adding Signals to Custom QML Types</a:t>
            </a:r>
            <a:endParaRPr lang="en-US" dirty="0"/>
          </a:p>
        </p:txBody>
      </p:sp>
      <p:sp>
        <p:nvSpPr>
          <p:cNvPr id="3" name="Slide Number Placeholder 2"/>
          <p:cNvSpPr>
            <a:spLocks noGrp="1"/>
          </p:cNvSpPr>
          <p:nvPr>
            <p:ph type="sldNum" sz="quarter" idx="12"/>
          </p:nvPr>
        </p:nvSpPr>
        <p:spPr/>
        <p:txBody>
          <a:bodyPr/>
          <a:lstStyle/>
          <a:p>
            <a:fld id="{06B0B469-76A0-4680-88B9-8FF3F4E0C522}" type="slidenum">
              <a:rPr lang="en-US" smtClean="0"/>
              <a:t>12</a:t>
            </a:fld>
            <a:endParaRPr lang="en-US"/>
          </a:p>
        </p:txBody>
      </p:sp>
      <p:sp>
        <p:nvSpPr>
          <p:cNvPr id="6" name="Content Placeholder 5"/>
          <p:cNvSpPr>
            <a:spLocks noGrp="1"/>
          </p:cNvSpPr>
          <p:nvPr>
            <p:ph idx="1"/>
          </p:nvPr>
        </p:nvSpPr>
        <p:spPr>
          <a:xfrm>
            <a:off x="759791" y="1990774"/>
            <a:ext cx="8946541" cy="4195481"/>
          </a:xfrm>
        </p:spPr>
        <p:txBody>
          <a:bodyPr>
            <a:normAutofit/>
          </a:bodyPr>
          <a:lstStyle/>
          <a:p>
            <a:r>
              <a:rPr lang="en-US" dirty="0" smtClean="0"/>
              <a:t>Signals can be added to custom QML Types through </a:t>
            </a:r>
            <a:r>
              <a:rPr lang="en-US" i="1" dirty="0" smtClean="0"/>
              <a:t>signal </a:t>
            </a:r>
            <a:r>
              <a:rPr lang="en-US" dirty="0" smtClean="0"/>
              <a:t>keyword</a:t>
            </a:r>
          </a:p>
          <a:p>
            <a:r>
              <a:rPr lang="en-US" dirty="0" smtClean="0"/>
              <a:t>Syntax:</a:t>
            </a:r>
          </a:p>
          <a:p>
            <a:pPr lvl="1"/>
            <a:r>
              <a:rPr lang="en-US" dirty="0"/>
              <a:t>signal &lt;name&gt;[([&lt;type&gt; &lt;parameter name&gt;[, </a:t>
            </a:r>
            <a:r>
              <a:rPr lang="en-US" dirty="0" smtClean="0"/>
              <a:t>...]])]</a:t>
            </a:r>
          </a:p>
          <a:p>
            <a:r>
              <a:rPr lang="en-US" dirty="0" smtClean="0"/>
              <a:t>A signal is emitted by invoking the signal as a method</a:t>
            </a:r>
          </a:p>
        </p:txBody>
      </p:sp>
    </p:spTree>
    <p:extLst>
      <p:ext uri="{BB962C8B-B14F-4D97-AF65-F5344CB8AC3E}">
        <p14:creationId xmlns:p14="http://schemas.microsoft.com/office/powerpoint/2010/main" val="9008786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Adding Signals to Custom QML </a:t>
            </a:r>
            <a:r>
              <a:rPr lang="en-US" dirty="0" smtClean="0"/>
              <a:t>Types (cont.)</a:t>
            </a:r>
            <a:endParaRPr lang="en-US" dirty="0"/>
          </a:p>
        </p:txBody>
      </p:sp>
      <p:sp>
        <p:nvSpPr>
          <p:cNvPr id="3" name="Content Placeholder 2"/>
          <p:cNvSpPr>
            <a:spLocks noGrp="1"/>
          </p:cNvSpPr>
          <p:nvPr>
            <p:ph idx="1"/>
          </p:nvPr>
        </p:nvSpPr>
        <p:spPr/>
        <p:txBody>
          <a:bodyPr/>
          <a:lstStyle/>
          <a:p>
            <a:r>
              <a:rPr lang="en-US" dirty="0" smtClean="0"/>
              <a:t>Ex:</a:t>
            </a:r>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13</a:t>
            </a:fld>
            <a:endParaRPr lang="en-US"/>
          </a:p>
        </p:txBody>
      </p:sp>
      <p:pic>
        <p:nvPicPr>
          <p:cNvPr id="5" name="Picture 4"/>
          <p:cNvPicPr>
            <a:picLocks noChangeAspect="1"/>
          </p:cNvPicPr>
          <p:nvPr/>
        </p:nvPicPr>
        <p:blipFill>
          <a:blip r:embed="rId2"/>
          <a:stretch>
            <a:fillRect/>
          </a:stretch>
        </p:blipFill>
        <p:spPr>
          <a:xfrm>
            <a:off x="2073213" y="1985129"/>
            <a:ext cx="8134350" cy="3171825"/>
          </a:xfrm>
          <a:prstGeom prst="rect">
            <a:avLst/>
          </a:prstGeom>
        </p:spPr>
      </p:pic>
      <p:pic>
        <p:nvPicPr>
          <p:cNvPr id="6" name="Picture 5"/>
          <p:cNvPicPr>
            <a:picLocks noChangeAspect="1"/>
          </p:cNvPicPr>
          <p:nvPr/>
        </p:nvPicPr>
        <p:blipFill>
          <a:blip r:embed="rId3"/>
          <a:stretch>
            <a:fillRect/>
          </a:stretch>
        </p:blipFill>
        <p:spPr>
          <a:xfrm>
            <a:off x="2073213" y="5356624"/>
            <a:ext cx="8143875" cy="1228725"/>
          </a:xfrm>
          <a:prstGeom prst="rect">
            <a:avLst/>
          </a:prstGeom>
        </p:spPr>
      </p:pic>
    </p:spTree>
    <p:extLst>
      <p:ext uri="{BB962C8B-B14F-4D97-AF65-F5344CB8AC3E}">
        <p14:creationId xmlns:p14="http://schemas.microsoft.com/office/powerpoint/2010/main" val="840828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Connecting Signals to Methods and Signals</a:t>
            </a:r>
            <a:endParaRPr lang="en-US" dirty="0"/>
          </a:p>
        </p:txBody>
      </p:sp>
      <p:sp>
        <p:nvSpPr>
          <p:cNvPr id="3" name="Content Placeholder 2"/>
          <p:cNvSpPr>
            <a:spLocks noGrp="1"/>
          </p:cNvSpPr>
          <p:nvPr>
            <p:ph idx="1"/>
          </p:nvPr>
        </p:nvSpPr>
        <p:spPr/>
        <p:txBody>
          <a:bodyPr/>
          <a:lstStyle/>
          <a:p>
            <a:r>
              <a:rPr lang="en-US" dirty="0" smtClean="0"/>
              <a:t>Signal objects have a </a:t>
            </a:r>
            <a:r>
              <a:rPr lang="en-US" i="1" dirty="0" smtClean="0"/>
              <a:t>connect() </a:t>
            </a:r>
            <a:r>
              <a:rPr lang="en-US" dirty="0" smtClean="0"/>
              <a:t>method to a connect signal either to a method or another signal</a:t>
            </a:r>
          </a:p>
          <a:p>
            <a:r>
              <a:rPr lang="en-US" dirty="0"/>
              <a:t>When a signal is connected to a method, the method is automatically invoked whenever the signal is emitted</a:t>
            </a:r>
            <a:r>
              <a:rPr lang="en-US" dirty="0" smtClean="0"/>
              <a:t>.</a:t>
            </a:r>
          </a:p>
          <a:p>
            <a:r>
              <a:rPr lang="en-US" dirty="0"/>
              <a:t>This mechanism enables a signal to be received by a method instead of a signal handler.</a:t>
            </a:r>
            <a:endParaRPr lang="en-US" i="1" dirty="0"/>
          </a:p>
        </p:txBody>
      </p:sp>
      <p:sp>
        <p:nvSpPr>
          <p:cNvPr id="4" name="Slide Number Placeholder 3"/>
          <p:cNvSpPr>
            <a:spLocks noGrp="1"/>
          </p:cNvSpPr>
          <p:nvPr>
            <p:ph type="sldNum" sz="quarter" idx="12"/>
          </p:nvPr>
        </p:nvSpPr>
        <p:spPr/>
        <p:txBody>
          <a:bodyPr/>
          <a:lstStyle/>
          <a:p>
            <a:fld id="{06B0B469-76A0-4680-88B9-8FF3F4E0C522}" type="slidenum">
              <a:rPr lang="en-US" smtClean="0"/>
              <a:t>14</a:t>
            </a:fld>
            <a:endParaRPr lang="en-US"/>
          </a:p>
        </p:txBody>
      </p:sp>
    </p:spTree>
    <p:extLst>
      <p:ext uri="{BB962C8B-B14F-4D97-AF65-F5344CB8AC3E}">
        <p14:creationId xmlns:p14="http://schemas.microsoft.com/office/powerpoint/2010/main" val="2327305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Connecting Signals to Methods and </a:t>
            </a:r>
            <a:r>
              <a:rPr lang="en-US" dirty="0" smtClean="0"/>
              <a:t>Signals (</a:t>
            </a:r>
            <a:r>
              <a:rPr lang="en-US" dirty="0" err="1" smtClean="0"/>
              <a:t>cont</a:t>
            </a:r>
            <a:r>
              <a:rPr lang="en-US" dirty="0" smtClean="0"/>
              <a:t>)</a:t>
            </a:r>
            <a:endParaRPr lang="en-US" dirty="0"/>
          </a:p>
        </p:txBody>
      </p:sp>
      <p:pic>
        <p:nvPicPr>
          <p:cNvPr id="6" name="Content Placeholder 5"/>
          <p:cNvPicPr>
            <a:picLocks noGrp="1" noChangeAspect="1"/>
          </p:cNvPicPr>
          <p:nvPr>
            <p:ph idx="1"/>
          </p:nvPr>
        </p:nvPicPr>
        <p:blipFill>
          <a:blip r:embed="rId2"/>
          <a:stretch>
            <a:fillRect/>
          </a:stretch>
        </p:blipFill>
        <p:spPr>
          <a:xfrm>
            <a:off x="2622362" y="2338144"/>
            <a:ext cx="7238748" cy="4195762"/>
          </a:xfrm>
          <a:prstGeom prst="rect">
            <a:avLst/>
          </a:prstGeom>
        </p:spPr>
      </p:pic>
      <p:sp>
        <p:nvSpPr>
          <p:cNvPr id="4" name="Slide Number Placeholder 3"/>
          <p:cNvSpPr>
            <a:spLocks noGrp="1"/>
          </p:cNvSpPr>
          <p:nvPr>
            <p:ph type="sldNum" sz="quarter" idx="12"/>
          </p:nvPr>
        </p:nvSpPr>
        <p:spPr/>
        <p:txBody>
          <a:bodyPr/>
          <a:lstStyle/>
          <a:p>
            <a:fld id="{06B0B469-76A0-4680-88B9-8FF3F4E0C522}" type="slidenum">
              <a:rPr lang="en-US" smtClean="0"/>
              <a:t>15</a:t>
            </a:fld>
            <a:endParaRPr lang="en-US"/>
          </a:p>
        </p:txBody>
      </p:sp>
      <p:sp>
        <p:nvSpPr>
          <p:cNvPr id="7" name="Content Placeholder 2"/>
          <p:cNvSpPr txBox="1">
            <a:spLocks/>
          </p:cNvSpPr>
          <p:nvPr/>
        </p:nvSpPr>
        <p:spPr>
          <a:xfrm>
            <a:off x="1103312" y="205291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Ex: </a:t>
            </a:r>
            <a:endParaRPr lang="en-US" dirty="0"/>
          </a:p>
        </p:txBody>
      </p:sp>
    </p:spTree>
    <p:extLst>
      <p:ext uri="{BB962C8B-B14F-4D97-AF65-F5344CB8AC3E}">
        <p14:creationId xmlns:p14="http://schemas.microsoft.com/office/powerpoint/2010/main" val="4236077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Connecting Signals to Methods and Signals (</a:t>
            </a:r>
            <a:r>
              <a:rPr lang="en-US" dirty="0" err="1"/>
              <a:t>cont</a:t>
            </a:r>
            <a:r>
              <a:rPr lang="en-US" dirty="0"/>
              <a:t>)</a:t>
            </a:r>
          </a:p>
        </p:txBody>
      </p:sp>
      <p:sp>
        <p:nvSpPr>
          <p:cNvPr id="3" name="Content Placeholder 2"/>
          <p:cNvSpPr>
            <a:spLocks noGrp="1"/>
          </p:cNvSpPr>
          <p:nvPr>
            <p:ph idx="1"/>
          </p:nvPr>
        </p:nvSpPr>
        <p:spPr>
          <a:xfrm>
            <a:off x="1103312" y="2052918"/>
            <a:ext cx="8946541" cy="4195481"/>
          </a:xfrm>
        </p:spPr>
        <p:txBody>
          <a:bodyPr/>
          <a:lstStyle/>
          <a:p>
            <a:r>
              <a:rPr lang="en-US" dirty="0" smtClean="0"/>
              <a:t>Benefit:</a:t>
            </a:r>
          </a:p>
          <a:p>
            <a:pPr lvl="1"/>
            <a:r>
              <a:rPr lang="en-US" dirty="0"/>
              <a:t> using the connect method allows a signal to be received by multiple </a:t>
            </a:r>
            <a:r>
              <a:rPr lang="en-US" dirty="0" smtClean="0"/>
              <a:t>methods</a:t>
            </a:r>
          </a:p>
          <a:p>
            <a:pPr lvl="1"/>
            <a:r>
              <a:rPr lang="en-US" dirty="0"/>
              <a:t>useful when connecting signals to dynamically created objects</a:t>
            </a:r>
            <a:r>
              <a:rPr lang="en-US" dirty="0" smtClean="0"/>
              <a:t>.</a:t>
            </a:r>
          </a:p>
          <a:p>
            <a:r>
              <a:rPr lang="en-US" dirty="0"/>
              <a:t>There is a corresponding disconnect() method for removing connected signals:</a:t>
            </a:r>
          </a:p>
        </p:txBody>
      </p:sp>
      <p:sp>
        <p:nvSpPr>
          <p:cNvPr id="4" name="Slide Number Placeholder 3"/>
          <p:cNvSpPr>
            <a:spLocks noGrp="1"/>
          </p:cNvSpPr>
          <p:nvPr>
            <p:ph type="sldNum" sz="quarter" idx="12"/>
          </p:nvPr>
        </p:nvSpPr>
        <p:spPr/>
        <p:txBody>
          <a:bodyPr/>
          <a:lstStyle/>
          <a:p>
            <a:fld id="{06B0B469-76A0-4680-88B9-8FF3F4E0C522}" type="slidenum">
              <a:rPr lang="en-US" smtClean="0"/>
              <a:t>16</a:t>
            </a:fld>
            <a:endParaRPr lang="en-US"/>
          </a:p>
        </p:txBody>
      </p:sp>
      <p:pic>
        <p:nvPicPr>
          <p:cNvPr id="6" name="Picture 5"/>
          <p:cNvPicPr>
            <a:picLocks noChangeAspect="1"/>
          </p:cNvPicPr>
          <p:nvPr/>
        </p:nvPicPr>
        <p:blipFill>
          <a:blip r:embed="rId3"/>
          <a:stretch>
            <a:fillRect/>
          </a:stretch>
        </p:blipFill>
        <p:spPr>
          <a:xfrm>
            <a:off x="1593172" y="4345804"/>
            <a:ext cx="8153400" cy="2019300"/>
          </a:xfrm>
          <a:prstGeom prst="rect">
            <a:avLst/>
          </a:prstGeom>
        </p:spPr>
      </p:pic>
    </p:spTree>
    <p:extLst>
      <p:ext uri="{BB962C8B-B14F-4D97-AF65-F5344CB8AC3E}">
        <p14:creationId xmlns:p14="http://schemas.microsoft.com/office/powerpoint/2010/main" val="1914631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Connecting Signals to Methods and Signals (</a:t>
            </a:r>
            <a:r>
              <a:rPr lang="en-US" dirty="0" err="1"/>
              <a:t>cont</a:t>
            </a:r>
            <a:r>
              <a:rPr lang="en-US" dirty="0"/>
              <a:t>)</a:t>
            </a:r>
          </a:p>
        </p:txBody>
      </p:sp>
      <p:sp>
        <p:nvSpPr>
          <p:cNvPr id="3" name="Content Placeholder 2"/>
          <p:cNvSpPr>
            <a:spLocks noGrp="1"/>
          </p:cNvSpPr>
          <p:nvPr>
            <p:ph idx="1"/>
          </p:nvPr>
        </p:nvSpPr>
        <p:spPr/>
        <p:txBody>
          <a:bodyPr/>
          <a:lstStyle/>
          <a:p>
            <a:r>
              <a:rPr lang="en-US" dirty="0"/>
              <a:t>By connecting signals to other signals, the connect() method can form different signal chains.</a:t>
            </a:r>
          </a:p>
        </p:txBody>
      </p:sp>
      <p:sp>
        <p:nvSpPr>
          <p:cNvPr id="4" name="Slide Number Placeholder 3"/>
          <p:cNvSpPr>
            <a:spLocks noGrp="1"/>
          </p:cNvSpPr>
          <p:nvPr>
            <p:ph type="sldNum" sz="quarter" idx="12"/>
          </p:nvPr>
        </p:nvSpPr>
        <p:spPr/>
        <p:txBody>
          <a:bodyPr/>
          <a:lstStyle/>
          <a:p>
            <a:fld id="{06B0B469-76A0-4680-88B9-8FF3F4E0C522}" type="slidenum">
              <a:rPr lang="en-US" smtClean="0"/>
              <a:t>17</a:t>
            </a:fld>
            <a:endParaRPr lang="en-US"/>
          </a:p>
        </p:txBody>
      </p:sp>
      <p:pic>
        <p:nvPicPr>
          <p:cNvPr id="7" name="Picture 6"/>
          <p:cNvPicPr>
            <a:picLocks noChangeAspect="1"/>
          </p:cNvPicPr>
          <p:nvPr/>
        </p:nvPicPr>
        <p:blipFill>
          <a:blip r:embed="rId2"/>
          <a:stretch>
            <a:fillRect/>
          </a:stretch>
        </p:blipFill>
        <p:spPr>
          <a:xfrm>
            <a:off x="1103312" y="2840484"/>
            <a:ext cx="5865659" cy="3733800"/>
          </a:xfrm>
          <a:prstGeom prst="rect">
            <a:avLst/>
          </a:prstGeom>
        </p:spPr>
      </p:pic>
      <p:pic>
        <p:nvPicPr>
          <p:cNvPr id="9" name="Picture 8"/>
          <p:cNvPicPr>
            <a:picLocks noChangeAspect="1"/>
          </p:cNvPicPr>
          <p:nvPr/>
        </p:nvPicPr>
        <p:blipFill>
          <a:blip r:embed="rId3"/>
          <a:stretch>
            <a:fillRect/>
          </a:stretch>
        </p:blipFill>
        <p:spPr>
          <a:xfrm>
            <a:off x="7257403" y="2840484"/>
            <a:ext cx="3181350" cy="1028700"/>
          </a:xfrm>
          <a:prstGeom prst="rect">
            <a:avLst/>
          </a:prstGeom>
        </p:spPr>
      </p:pic>
    </p:spTree>
    <p:extLst>
      <p:ext uri="{BB962C8B-B14F-4D97-AF65-F5344CB8AC3E}">
        <p14:creationId xmlns:p14="http://schemas.microsoft.com/office/powerpoint/2010/main" val="170996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18</a:t>
            </a:fld>
            <a:endParaRPr lang="en-US"/>
          </a:p>
        </p:txBody>
      </p:sp>
    </p:spTree>
    <p:extLst>
      <p:ext uri="{BB962C8B-B14F-4D97-AF65-F5344CB8AC3E}">
        <p14:creationId xmlns:p14="http://schemas.microsoft.com/office/powerpoint/2010/main" val="1089896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t>http://doc.qt.io/qt-5/qtqml-syntax-signals.html</a:t>
            </a:r>
          </a:p>
        </p:txBody>
      </p:sp>
      <p:sp>
        <p:nvSpPr>
          <p:cNvPr id="4" name="Slide Number Placeholder 3"/>
          <p:cNvSpPr>
            <a:spLocks noGrp="1"/>
          </p:cNvSpPr>
          <p:nvPr>
            <p:ph type="sldNum" sz="quarter" idx="12"/>
          </p:nvPr>
        </p:nvSpPr>
        <p:spPr/>
        <p:txBody>
          <a:bodyPr/>
          <a:lstStyle/>
          <a:p>
            <a:fld id="{06B0B469-76A0-4680-88B9-8FF3F4E0C522}" type="slidenum">
              <a:rPr lang="en-US" smtClean="0"/>
              <a:t>19</a:t>
            </a:fld>
            <a:endParaRPr lang="en-US"/>
          </a:p>
        </p:txBody>
      </p:sp>
    </p:spTree>
    <p:extLst>
      <p:ext uri="{BB962C8B-B14F-4D97-AF65-F5344CB8AC3E}">
        <p14:creationId xmlns:p14="http://schemas.microsoft.com/office/powerpoint/2010/main" val="514895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005033"/>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06B0B469-76A0-4680-88B9-8FF3F4E0C522}" type="slidenum">
              <a:rPr lang="en-US" smtClean="0"/>
              <a:t>2</a:t>
            </a:fld>
            <a:endParaRPr lang="en-US"/>
          </a:p>
        </p:txBody>
      </p:sp>
    </p:spTree>
    <p:extLst>
      <p:ext uri="{BB962C8B-B14F-4D97-AF65-F5344CB8AC3E}">
        <p14:creationId xmlns:p14="http://schemas.microsoft.com/office/powerpoint/2010/main" val="2967992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0015" y="2034162"/>
            <a:ext cx="5923742" cy="3509614"/>
          </a:xfrm>
        </p:spPr>
      </p:pic>
      <p:sp>
        <p:nvSpPr>
          <p:cNvPr id="3" name="Slide Number Placeholder 2"/>
          <p:cNvSpPr>
            <a:spLocks noGrp="1"/>
          </p:cNvSpPr>
          <p:nvPr>
            <p:ph type="sldNum" sz="quarter" idx="12"/>
          </p:nvPr>
        </p:nvSpPr>
        <p:spPr/>
        <p:txBody>
          <a:bodyPr/>
          <a:lstStyle/>
          <a:p>
            <a:fld id="{06B0B469-76A0-4680-88B9-8FF3F4E0C522}" type="slidenum">
              <a:rPr lang="en-US" smtClean="0"/>
              <a:t>20</a:t>
            </a:fld>
            <a:endParaRPr lang="en-US"/>
          </a:p>
        </p:txBody>
      </p:sp>
    </p:spTree>
    <p:extLst>
      <p:ext uri="{BB962C8B-B14F-4D97-AF65-F5344CB8AC3E}">
        <p14:creationId xmlns:p14="http://schemas.microsoft.com/office/powerpoint/2010/main" val="1456008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Signal and Handler Event System</a:t>
            </a:r>
            <a:endParaRPr lang="en-US" dirty="0"/>
          </a:p>
        </p:txBody>
      </p:sp>
      <p:sp>
        <p:nvSpPr>
          <p:cNvPr id="3" name="Content Placeholder 2"/>
          <p:cNvSpPr>
            <a:spLocks noGrp="1"/>
          </p:cNvSpPr>
          <p:nvPr>
            <p:ph idx="1"/>
          </p:nvPr>
        </p:nvSpPr>
        <p:spPr>
          <a:xfrm>
            <a:off x="1103312" y="2052918"/>
            <a:ext cx="8946541" cy="4195481"/>
          </a:xfrm>
        </p:spPr>
        <p:txBody>
          <a:bodyPr>
            <a:normAutofit/>
          </a:bodyPr>
          <a:lstStyle/>
          <a:p>
            <a:r>
              <a:rPr lang="en-US" dirty="0" smtClean="0"/>
              <a:t>Application and UI need to communicate with each other.</a:t>
            </a:r>
          </a:p>
          <a:p>
            <a:r>
              <a:rPr lang="en-US" dirty="0" smtClean="0"/>
              <a:t>Signal and handler mechanism</a:t>
            </a:r>
          </a:p>
          <a:p>
            <a:pPr lvl="1"/>
            <a:r>
              <a:rPr lang="en-US" dirty="0" smtClean="0"/>
              <a:t>signal: event</a:t>
            </a:r>
          </a:p>
          <a:p>
            <a:pPr lvl="1"/>
            <a:r>
              <a:rPr lang="en-US" dirty="0" smtClean="0"/>
              <a:t>signal handler: respond to signal</a:t>
            </a:r>
          </a:p>
          <a:p>
            <a:pPr lvl="1"/>
            <a:r>
              <a:rPr lang="en-US" dirty="0" smtClean="0"/>
              <a:t>When a signal is emitted, the corresponding signal handler is invoked</a:t>
            </a:r>
          </a:p>
        </p:txBody>
      </p:sp>
      <p:sp>
        <p:nvSpPr>
          <p:cNvPr id="4" name="Slide Number Placeholder 3"/>
          <p:cNvSpPr>
            <a:spLocks noGrp="1"/>
          </p:cNvSpPr>
          <p:nvPr>
            <p:ph type="sldNum" sz="quarter" idx="12"/>
          </p:nvPr>
        </p:nvSpPr>
        <p:spPr/>
        <p:txBody>
          <a:bodyPr/>
          <a:lstStyle/>
          <a:p>
            <a:fld id="{06B0B469-76A0-4680-88B9-8FF3F4E0C522}" type="slidenum">
              <a:rPr lang="en-US" smtClean="0"/>
              <a:t>3</a:t>
            </a:fld>
            <a:endParaRPr lang="en-US"/>
          </a:p>
        </p:txBody>
      </p:sp>
    </p:spTree>
    <p:extLst>
      <p:ext uri="{BB962C8B-B14F-4D97-AF65-F5344CB8AC3E}">
        <p14:creationId xmlns:p14="http://schemas.microsoft.com/office/powerpoint/2010/main" val="4177322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Receiving Signals with Signal Handlers</a:t>
            </a:r>
            <a:br>
              <a:rPr lang="en-US" dirty="0" smtClean="0"/>
            </a:br>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4</a:t>
            </a:fld>
            <a:endParaRPr lang="en-US"/>
          </a:p>
        </p:txBody>
      </p:sp>
      <p:sp>
        <p:nvSpPr>
          <p:cNvPr id="3" name="Content Placeholder 2"/>
          <p:cNvSpPr>
            <a:spLocks noGrp="1"/>
          </p:cNvSpPr>
          <p:nvPr>
            <p:ph idx="1"/>
          </p:nvPr>
        </p:nvSpPr>
        <p:spPr/>
        <p:txBody>
          <a:bodyPr/>
          <a:lstStyle/>
          <a:p>
            <a:r>
              <a:rPr lang="en-US" dirty="0" smtClean="0"/>
              <a:t>To receive a notification when a particular signal is emitted to a particular object, the object definition declare a signal handler</a:t>
            </a:r>
          </a:p>
          <a:p>
            <a:pPr lvl="1"/>
            <a:r>
              <a:rPr lang="en-US" dirty="0" smtClean="0"/>
              <a:t>on&lt;Signal&gt; where &lt;Signal&gt; is the name of signal with the first letter capitalized</a:t>
            </a:r>
          </a:p>
          <a:p>
            <a:pPr lvl="1"/>
            <a:r>
              <a:rPr lang="en-US" dirty="0" smtClean="0"/>
              <a:t>JavaScript code to be executed when the signal handler is invoked</a:t>
            </a:r>
            <a:endParaRPr lang="en-US" dirty="0"/>
          </a:p>
        </p:txBody>
      </p:sp>
    </p:spTree>
    <p:extLst>
      <p:ext uri="{BB962C8B-B14F-4D97-AF65-F5344CB8AC3E}">
        <p14:creationId xmlns:p14="http://schemas.microsoft.com/office/powerpoint/2010/main" val="429571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Receiving Signals with Signal </a:t>
            </a:r>
            <a:r>
              <a:rPr lang="en-US" dirty="0" smtClean="0"/>
              <a:t>Handlers (cont.)</a:t>
            </a:r>
            <a:endParaRPr lang="en-US" dirty="0"/>
          </a:p>
        </p:txBody>
      </p:sp>
      <p:sp>
        <p:nvSpPr>
          <p:cNvPr id="3" name="Slide Number Placeholder 2"/>
          <p:cNvSpPr>
            <a:spLocks noGrp="1"/>
          </p:cNvSpPr>
          <p:nvPr>
            <p:ph type="sldNum" sz="quarter" idx="12"/>
          </p:nvPr>
        </p:nvSpPr>
        <p:spPr/>
        <p:txBody>
          <a:bodyPr/>
          <a:lstStyle/>
          <a:p>
            <a:fld id="{06B0B469-76A0-4680-88B9-8FF3F4E0C522}" type="slidenum">
              <a:rPr lang="en-US" smtClean="0"/>
              <a:t>5</a:t>
            </a:fld>
            <a:endParaRPr lang="en-US"/>
          </a:p>
        </p:txBody>
      </p:sp>
      <p:sp>
        <p:nvSpPr>
          <p:cNvPr id="6" name="Content Placeholder 5"/>
          <p:cNvSpPr>
            <a:spLocks noGrp="1"/>
          </p:cNvSpPr>
          <p:nvPr>
            <p:ph idx="1"/>
          </p:nvPr>
        </p:nvSpPr>
        <p:spPr/>
        <p:txBody>
          <a:bodyPr/>
          <a:lstStyle/>
          <a:p>
            <a:r>
              <a:rPr lang="en-US" dirty="0" smtClean="0"/>
              <a:t>Ex: </a:t>
            </a:r>
            <a:endParaRPr lang="en-US" dirty="0"/>
          </a:p>
          <a:p>
            <a:pPr lvl="1"/>
            <a:endParaRPr lang="en-US" dirty="0" smtClean="0"/>
          </a:p>
        </p:txBody>
      </p:sp>
      <p:pic>
        <p:nvPicPr>
          <p:cNvPr id="7" name="Picture 6"/>
          <p:cNvPicPr>
            <a:picLocks noChangeAspect="1"/>
          </p:cNvPicPr>
          <p:nvPr/>
        </p:nvPicPr>
        <p:blipFill>
          <a:blip r:embed="rId3"/>
          <a:stretch>
            <a:fillRect/>
          </a:stretch>
        </p:blipFill>
        <p:spPr>
          <a:xfrm>
            <a:off x="2199140" y="2659995"/>
            <a:ext cx="8153400" cy="2981325"/>
          </a:xfrm>
          <a:prstGeom prst="rect">
            <a:avLst/>
          </a:prstGeom>
        </p:spPr>
      </p:pic>
    </p:spTree>
    <p:extLst>
      <p:ext uri="{BB962C8B-B14F-4D97-AF65-F5344CB8AC3E}">
        <p14:creationId xmlns:p14="http://schemas.microsoft.com/office/powerpoint/2010/main" val="1860543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Receiving Signals with Signal Handlers (cont.)</a:t>
            </a:r>
          </a:p>
        </p:txBody>
      </p:sp>
      <p:sp>
        <p:nvSpPr>
          <p:cNvPr id="3" name="Slide Number Placeholder 2"/>
          <p:cNvSpPr>
            <a:spLocks noGrp="1"/>
          </p:cNvSpPr>
          <p:nvPr>
            <p:ph type="sldNum" sz="quarter" idx="12"/>
          </p:nvPr>
        </p:nvSpPr>
        <p:spPr/>
        <p:txBody>
          <a:bodyPr/>
          <a:lstStyle/>
          <a:p>
            <a:fld id="{06B0B469-76A0-4680-88B9-8FF3F4E0C522}" type="slidenum">
              <a:rPr lang="en-US" smtClean="0"/>
              <a:t>6</a:t>
            </a:fld>
            <a:endParaRPr lang="en-US"/>
          </a:p>
        </p:txBody>
      </p:sp>
      <p:sp>
        <p:nvSpPr>
          <p:cNvPr id="6" name="Content Placeholder 5"/>
          <p:cNvSpPr>
            <a:spLocks noGrp="1"/>
          </p:cNvSpPr>
          <p:nvPr>
            <p:ph idx="1"/>
          </p:nvPr>
        </p:nvSpPr>
        <p:spPr/>
        <p:txBody>
          <a:bodyPr/>
          <a:lstStyle/>
          <a:p>
            <a:pPr marL="400050"/>
            <a:r>
              <a:rPr lang="en-US" dirty="0" smtClean="0"/>
              <a:t>Ex: signal with parameter</a:t>
            </a:r>
            <a:endParaRPr lang="en-US" dirty="0"/>
          </a:p>
        </p:txBody>
      </p:sp>
      <p:pic>
        <p:nvPicPr>
          <p:cNvPr id="4" name="Picture 3"/>
          <p:cNvPicPr>
            <a:picLocks noChangeAspect="1"/>
          </p:cNvPicPr>
          <p:nvPr/>
        </p:nvPicPr>
        <p:blipFill>
          <a:blip r:embed="rId3"/>
          <a:stretch>
            <a:fillRect/>
          </a:stretch>
        </p:blipFill>
        <p:spPr>
          <a:xfrm>
            <a:off x="1702524" y="2576512"/>
            <a:ext cx="8201025" cy="3533775"/>
          </a:xfrm>
          <a:prstGeom prst="rect">
            <a:avLst/>
          </a:prstGeom>
        </p:spPr>
      </p:pic>
    </p:spTree>
    <p:extLst>
      <p:ext uri="{BB962C8B-B14F-4D97-AF65-F5344CB8AC3E}">
        <p14:creationId xmlns:p14="http://schemas.microsoft.com/office/powerpoint/2010/main" val="43581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Property Change Signal Handlers</a:t>
            </a:r>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7</a:t>
            </a:fld>
            <a:endParaRPr lang="en-US"/>
          </a:p>
        </p:txBody>
      </p:sp>
      <p:sp>
        <p:nvSpPr>
          <p:cNvPr id="3" name="Content Placeholder 2"/>
          <p:cNvSpPr>
            <a:spLocks noGrp="1"/>
          </p:cNvSpPr>
          <p:nvPr>
            <p:ph idx="1"/>
          </p:nvPr>
        </p:nvSpPr>
        <p:spPr/>
        <p:txBody>
          <a:bodyPr/>
          <a:lstStyle/>
          <a:p>
            <a:r>
              <a:rPr lang="en-US" dirty="0"/>
              <a:t>A signal is automatically emitted when the value of a QML property changes</a:t>
            </a:r>
            <a:r>
              <a:rPr lang="en-US" dirty="0" smtClean="0"/>
              <a:t>.</a:t>
            </a:r>
          </a:p>
          <a:p>
            <a:r>
              <a:rPr lang="en-US" dirty="0"/>
              <a:t>This type of signal is a </a:t>
            </a:r>
            <a:r>
              <a:rPr lang="en-US" i="1" dirty="0"/>
              <a:t>property change </a:t>
            </a:r>
            <a:r>
              <a:rPr lang="en-US" i="1" dirty="0" smtClean="0"/>
              <a:t>signal</a:t>
            </a:r>
          </a:p>
          <a:p>
            <a:r>
              <a:rPr lang="en-US" dirty="0"/>
              <a:t>signal handlers for these signals are written in the form </a:t>
            </a:r>
            <a:r>
              <a:rPr lang="en-US" i="1" dirty="0"/>
              <a:t>on&lt;Property&gt;Changed</a:t>
            </a:r>
            <a:r>
              <a:rPr lang="en-US" dirty="0"/>
              <a:t> where </a:t>
            </a:r>
            <a:r>
              <a:rPr lang="en-US" i="1" dirty="0"/>
              <a:t>&lt;Property&gt;</a:t>
            </a:r>
            <a:r>
              <a:rPr lang="en-US" dirty="0"/>
              <a:t> is the name of the property, with the first letter capitalized.</a:t>
            </a:r>
          </a:p>
        </p:txBody>
      </p:sp>
    </p:spTree>
    <p:extLst>
      <p:ext uri="{BB962C8B-B14F-4D97-AF65-F5344CB8AC3E}">
        <p14:creationId xmlns:p14="http://schemas.microsoft.com/office/powerpoint/2010/main" val="2008938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Property Change Signal </a:t>
            </a:r>
            <a:r>
              <a:rPr lang="en-US" dirty="0" smtClean="0"/>
              <a:t>Handlers (cont.)</a:t>
            </a:r>
            <a:endParaRPr lang="en-US" dirty="0"/>
          </a:p>
        </p:txBody>
      </p:sp>
      <p:sp>
        <p:nvSpPr>
          <p:cNvPr id="3" name="Slide Number Placeholder 2"/>
          <p:cNvSpPr>
            <a:spLocks noGrp="1"/>
          </p:cNvSpPr>
          <p:nvPr>
            <p:ph type="sldNum" sz="quarter" idx="12"/>
          </p:nvPr>
        </p:nvSpPr>
        <p:spPr/>
        <p:txBody>
          <a:bodyPr/>
          <a:lstStyle/>
          <a:p>
            <a:fld id="{06B0B469-76A0-4680-88B9-8FF3F4E0C522}" type="slidenum">
              <a:rPr lang="en-US" smtClean="0"/>
              <a:t>8</a:t>
            </a:fld>
            <a:endParaRPr lang="en-US"/>
          </a:p>
        </p:txBody>
      </p:sp>
      <p:sp>
        <p:nvSpPr>
          <p:cNvPr id="9" name="Content Placeholder 8"/>
          <p:cNvSpPr>
            <a:spLocks noGrp="1"/>
          </p:cNvSpPr>
          <p:nvPr>
            <p:ph idx="1"/>
          </p:nvPr>
        </p:nvSpPr>
        <p:spPr>
          <a:xfrm>
            <a:off x="717132" y="1853248"/>
            <a:ext cx="8946541" cy="4195481"/>
          </a:xfrm>
        </p:spPr>
        <p:txBody>
          <a:bodyPr/>
          <a:lstStyle/>
          <a:p>
            <a:r>
              <a:rPr lang="en-US" dirty="0" smtClean="0"/>
              <a:t>Ex</a:t>
            </a:r>
          </a:p>
          <a:p>
            <a:endParaRPr lang="en-US" dirty="0"/>
          </a:p>
        </p:txBody>
      </p:sp>
      <p:pic>
        <p:nvPicPr>
          <p:cNvPr id="4" name="Picture 3"/>
          <p:cNvPicPr>
            <a:picLocks noChangeAspect="1"/>
          </p:cNvPicPr>
          <p:nvPr/>
        </p:nvPicPr>
        <p:blipFill>
          <a:blip r:embed="rId3"/>
          <a:stretch>
            <a:fillRect/>
          </a:stretch>
        </p:blipFill>
        <p:spPr>
          <a:xfrm>
            <a:off x="2050048" y="2460325"/>
            <a:ext cx="8162925" cy="2981325"/>
          </a:xfrm>
          <a:prstGeom prst="rect">
            <a:avLst/>
          </a:prstGeom>
        </p:spPr>
      </p:pic>
    </p:spTree>
    <p:extLst>
      <p:ext uri="{BB962C8B-B14F-4D97-AF65-F5344CB8AC3E}">
        <p14:creationId xmlns:p14="http://schemas.microsoft.com/office/powerpoint/2010/main" val="2591168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Using the Connections Type</a:t>
            </a:r>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9</a:t>
            </a:fld>
            <a:endParaRPr lang="en-US"/>
          </a:p>
        </p:txBody>
      </p:sp>
      <p:sp>
        <p:nvSpPr>
          <p:cNvPr id="3" name="Content Placeholder 2"/>
          <p:cNvSpPr>
            <a:spLocks noGrp="1"/>
          </p:cNvSpPr>
          <p:nvPr>
            <p:ph idx="1"/>
          </p:nvPr>
        </p:nvSpPr>
        <p:spPr/>
        <p:txBody>
          <a:bodyPr/>
          <a:lstStyle/>
          <a:p>
            <a:r>
              <a:rPr lang="en-US" dirty="0" smtClean="0"/>
              <a:t>Access a signal outside of the object that emits it</a:t>
            </a:r>
          </a:p>
          <a:p>
            <a:r>
              <a:rPr lang="en-US" dirty="0" smtClean="0"/>
              <a:t>Connections type: connect to signals of arbitrary objects</a:t>
            </a:r>
          </a:p>
          <a:p>
            <a:r>
              <a:rPr lang="en-US" dirty="0" smtClean="0"/>
              <a:t>A Connections object can receive any signal from its specified </a:t>
            </a:r>
            <a:r>
              <a:rPr lang="en-US" i="1" dirty="0" smtClean="0"/>
              <a:t>target</a:t>
            </a:r>
            <a:endParaRPr lang="en-US" dirty="0"/>
          </a:p>
        </p:txBody>
      </p:sp>
    </p:spTree>
    <p:extLst>
      <p:ext uri="{BB962C8B-B14F-4D97-AF65-F5344CB8AC3E}">
        <p14:creationId xmlns:p14="http://schemas.microsoft.com/office/powerpoint/2010/main" val="11330448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752</TotalTime>
  <Words>790</Words>
  <Application>Microsoft Office PowerPoint</Application>
  <PresentationFormat>Widescreen</PresentationFormat>
  <Paragraphs>101</Paragraphs>
  <Slides>20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Ion</vt:lpstr>
      <vt:lpstr>Connections</vt:lpstr>
      <vt:lpstr>Content</vt:lpstr>
      <vt:lpstr>1. Signal and Handler Event System</vt:lpstr>
      <vt:lpstr>2. Receiving Signals with Signal Handlers </vt:lpstr>
      <vt:lpstr>2. Receiving Signals with Signal Handlers (cont.)</vt:lpstr>
      <vt:lpstr>2. Receiving Signals with Signal Handlers (cont.)</vt:lpstr>
      <vt:lpstr>3. Property Change Signal Handlers</vt:lpstr>
      <vt:lpstr>3. Property Change Signal Handlers (cont.)</vt:lpstr>
      <vt:lpstr>4. Using the Connections Type</vt:lpstr>
      <vt:lpstr>4. Using the Connections Type (cont.)</vt:lpstr>
      <vt:lpstr>5. Attached Signal Handlers</vt:lpstr>
      <vt:lpstr>6. Adding Signals to Custom QML Types</vt:lpstr>
      <vt:lpstr>6. Adding Signals to Custom QML Types (cont.)</vt:lpstr>
      <vt:lpstr>7. Connecting Signals to Methods and Signals</vt:lpstr>
      <vt:lpstr>7. Connecting Signals to Methods and Signals (cont)</vt:lpstr>
      <vt:lpstr>7. Connecting Signals to Methods and Signals (cont)</vt:lpstr>
      <vt:lpstr>7. Connecting Signals to Methods and Signals (cont)</vt:lpstr>
      <vt:lpstr>Summary</vt:lpstr>
      <vt:lpstr>Reference</vt:lpstr>
      <vt:lpstr>Q&amp;A</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Lession</dc:title>
  <dc:creator>TUNG THANH DAO/LGEVH VC SOFTWARE DEVELOPMENT 1(tung.dao@lge.com)</dc:creator>
  <cp:lastModifiedBy>TUNG THANH DAO/LGEVH VC SOFTWARE DEVELOPMENT 1(tung.dao@lge.com)</cp:lastModifiedBy>
  <cp:revision>159</cp:revision>
  <dcterms:created xsi:type="dcterms:W3CDTF">2017-09-15T01:40:06Z</dcterms:created>
  <dcterms:modified xsi:type="dcterms:W3CDTF">2017-09-28T06:21:40Z</dcterms:modified>
</cp:coreProperties>
</file>