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b="0" dirty="0" smtClean="0"/>
            <a:t>Detailed Description</a:t>
          </a:r>
          <a:endParaRPr lang="en-US" b="0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b="0" dirty="0" smtClean="0"/>
            <a:t>Property Documentation</a:t>
          </a:r>
          <a:endParaRPr lang="en-US" b="0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b="0" dirty="0" smtClean="0"/>
            <a:t>Signal Documentation</a:t>
          </a:r>
          <a:endParaRPr lang="en-US" b="0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353B1231-72E4-4067-9B91-9854C0C9A9F8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b="0" dirty="0" smtClean="0"/>
            <a:t>Method Documentation</a:t>
          </a:r>
          <a:endParaRPr lang="en-US" b="0" dirty="0"/>
        </a:p>
      </dgm:t>
    </dgm:pt>
    <dgm:pt modelId="{99A336E7-A69D-4DA3-A094-088CE0DE72FE}" type="parTrans" cxnId="{318D5C81-25FF-4F74-9704-6C324FC026A7}">
      <dgm:prSet/>
      <dgm:spPr/>
      <dgm:t>
        <a:bodyPr/>
        <a:lstStyle/>
        <a:p>
          <a:endParaRPr lang="en-US"/>
        </a:p>
      </dgm:t>
    </dgm:pt>
    <dgm:pt modelId="{709FCC74-FA7C-460A-90E5-44DBA267EA5D}" type="sibTrans" cxnId="{318D5C81-25FF-4F74-9704-6C324FC026A7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4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4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4">
        <dgm:presLayoutVars>
          <dgm:bulletEnabled val="1"/>
        </dgm:presLayoutVars>
      </dgm:prSet>
      <dgm:spPr/>
    </dgm:pt>
    <dgm:pt modelId="{8944005A-8851-4DF5-ABA7-FB67069BDDA9}" type="pres">
      <dgm:prSet presAssocID="{3EB2E5C7-C4BC-47DF-98BD-C04A066BAE74}" presName="spaceBetweenRectangles" presStyleCnt="0"/>
      <dgm:spPr/>
    </dgm:pt>
    <dgm:pt modelId="{4F3E1EAE-24BA-476D-A4F4-540CDD3C06B9}" type="pres">
      <dgm:prSet presAssocID="{353B1231-72E4-4067-9B91-9854C0C9A9F8}" presName="parentLin" presStyleCnt="0"/>
      <dgm:spPr/>
    </dgm:pt>
    <dgm:pt modelId="{4192A82D-D37B-410F-87F4-DF6E4A0441B7}" type="pres">
      <dgm:prSet presAssocID="{353B1231-72E4-4067-9B91-9854C0C9A9F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26A1F9E-9860-4D93-B6B4-7B820F1DF509}" type="pres">
      <dgm:prSet presAssocID="{353B1231-72E4-4067-9B91-9854C0C9A9F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99928-DE74-440C-A662-7FB01DC020C6}" type="pres">
      <dgm:prSet presAssocID="{353B1231-72E4-4067-9B91-9854C0C9A9F8}" presName="negativeSpace" presStyleCnt="0"/>
      <dgm:spPr/>
    </dgm:pt>
    <dgm:pt modelId="{0D508E46-492F-4ED3-9C72-FDBF3F6A50C1}" type="pres">
      <dgm:prSet presAssocID="{353B1231-72E4-4067-9B91-9854C0C9A9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806247DA-E285-42E5-8BCD-82CC8B3EB5E3}" type="presOf" srcId="{353B1231-72E4-4067-9B91-9854C0C9A9F8}" destId="{E26A1F9E-9860-4D93-B6B4-7B820F1DF509}" srcOrd="1" destOrd="0" presId="urn:microsoft.com/office/officeart/2005/8/layout/list1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E187C270-0C2A-4050-81D8-D9A2A4FA61B1}" type="presOf" srcId="{353B1231-72E4-4067-9B91-9854C0C9A9F8}" destId="{4192A82D-D37B-410F-87F4-DF6E4A0441B7}" srcOrd="0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318D5C81-25FF-4F74-9704-6C324FC026A7}" srcId="{9E088CEF-B500-42AA-B803-5522E019AB27}" destId="{353B1231-72E4-4067-9B91-9854C0C9A9F8}" srcOrd="3" destOrd="0" parTransId="{99A336E7-A69D-4DA3-A094-088CE0DE72FE}" sibTransId="{709FCC74-FA7C-460A-90E5-44DBA267EA5D}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  <dgm:cxn modelId="{EBC73BEA-A338-4F55-8467-0C2949E3893E}" type="presParOf" srcId="{FEB2820F-BAAE-4580-8C8F-F539676547EE}" destId="{8944005A-8851-4DF5-ABA7-FB67069BDDA9}" srcOrd="11" destOrd="0" presId="urn:microsoft.com/office/officeart/2005/8/layout/list1"/>
    <dgm:cxn modelId="{66E3EFC2-F86C-4A06-92B0-1B774D83FB25}" type="presParOf" srcId="{FEB2820F-BAAE-4580-8C8F-F539676547EE}" destId="{4F3E1EAE-24BA-476D-A4F4-540CDD3C06B9}" srcOrd="12" destOrd="0" presId="urn:microsoft.com/office/officeart/2005/8/layout/list1"/>
    <dgm:cxn modelId="{8CD5B3E7-58D4-437B-A533-DFA1A85CF02E}" type="presParOf" srcId="{4F3E1EAE-24BA-476D-A4F4-540CDD3C06B9}" destId="{4192A82D-D37B-410F-87F4-DF6E4A0441B7}" srcOrd="0" destOrd="0" presId="urn:microsoft.com/office/officeart/2005/8/layout/list1"/>
    <dgm:cxn modelId="{13F7A934-BBA6-42E3-9F7F-B48721986267}" type="presParOf" srcId="{4F3E1EAE-24BA-476D-A4F4-540CDD3C06B9}" destId="{E26A1F9E-9860-4D93-B6B4-7B820F1DF509}" srcOrd="1" destOrd="0" presId="urn:microsoft.com/office/officeart/2005/8/layout/list1"/>
    <dgm:cxn modelId="{FEDA1ED4-5DD0-4BD6-8D87-31CF6597F4F7}" type="presParOf" srcId="{FEB2820F-BAAE-4580-8C8F-F539676547EE}" destId="{65A99928-DE74-440C-A662-7FB01DC020C6}" srcOrd="13" destOrd="0" presId="urn:microsoft.com/office/officeart/2005/8/layout/list1"/>
    <dgm:cxn modelId="{A2F78018-9BD6-4BAE-BA5C-1CAFDD851F62}" type="presParOf" srcId="{FEB2820F-BAAE-4580-8C8F-F539676547EE}" destId="{0D508E46-492F-4ED3-9C72-FDBF3F6A50C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412901"/>
          <a:ext cx="89471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73421"/>
          <a:ext cx="626300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 </a:t>
          </a:r>
          <a:r>
            <a:rPr lang="en-US" sz="2300" b="0" kern="1200" dirty="0" smtClean="0"/>
            <a:t>Detailed Description</a:t>
          </a:r>
          <a:endParaRPr lang="en-US" sz="2300" b="0" kern="1200" dirty="0"/>
        </a:p>
      </dsp:txBody>
      <dsp:txXfrm>
        <a:off x="480501" y="106565"/>
        <a:ext cx="6196717" cy="612672"/>
      </dsp:txXfrm>
    </dsp:sp>
    <dsp:sp modelId="{55ACA2CE-F966-4F08-A697-4025416F210C}">
      <dsp:nvSpPr>
        <dsp:cNvPr id="0" name=""/>
        <dsp:cNvSpPr/>
      </dsp:nvSpPr>
      <dsp:spPr>
        <a:xfrm>
          <a:off x="0" y="1456181"/>
          <a:ext cx="89471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1116701"/>
          <a:ext cx="626300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 </a:t>
          </a:r>
          <a:r>
            <a:rPr lang="en-US" sz="2300" b="0" kern="1200" dirty="0" smtClean="0"/>
            <a:t>Property Documentation</a:t>
          </a:r>
          <a:endParaRPr lang="en-US" sz="2300" b="0" kern="1200" dirty="0"/>
        </a:p>
      </dsp:txBody>
      <dsp:txXfrm>
        <a:off x="480501" y="1149845"/>
        <a:ext cx="6196717" cy="612672"/>
      </dsp:txXfrm>
    </dsp:sp>
    <dsp:sp modelId="{4A43027A-BDC5-4527-9AAB-025E57E06181}">
      <dsp:nvSpPr>
        <dsp:cNvPr id="0" name=""/>
        <dsp:cNvSpPr/>
      </dsp:nvSpPr>
      <dsp:spPr>
        <a:xfrm>
          <a:off x="0" y="2499460"/>
          <a:ext cx="89471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2159981"/>
          <a:ext cx="626300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 </a:t>
          </a:r>
          <a:r>
            <a:rPr lang="en-US" sz="2300" b="0" kern="1200" dirty="0" smtClean="0"/>
            <a:t>Signal Documentation</a:t>
          </a:r>
          <a:endParaRPr lang="en-US" sz="2300" b="0" kern="1200" dirty="0"/>
        </a:p>
      </dsp:txBody>
      <dsp:txXfrm>
        <a:off x="480501" y="2193125"/>
        <a:ext cx="6196717" cy="612672"/>
      </dsp:txXfrm>
    </dsp:sp>
    <dsp:sp modelId="{0D508E46-492F-4ED3-9C72-FDBF3F6A50C1}">
      <dsp:nvSpPr>
        <dsp:cNvPr id="0" name=""/>
        <dsp:cNvSpPr/>
      </dsp:nvSpPr>
      <dsp:spPr>
        <a:xfrm>
          <a:off x="0" y="3542741"/>
          <a:ext cx="89471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A1F9E-9860-4D93-B6B4-7B820F1DF509}">
      <dsp:nvSpPr>
        <dsp:cNvPr id="0" name=""/>
        <dsp:cNvSpPr/>
      </dsp:nvSpPr>
      <dsp:spPr>
        <a:xfrm>
          <a:off x="447357" y="3203261"/>
          <a:ext cx="626300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4. </a:t>
          </a:r>
          <a:r>
            <a:rPr lang="en-US" sz="2300" b="0" kern="1200" dirty="0" smtClean="0"/>
            <a:t>Method Documentation</a:t>
          </a:r>
          <a:endParaRPr lang="en-US" sz="2300" b="0" kern="1200" dirty="0"/>
        </a:p>
      </dsp:txBody>
      <dsp:txXfrm>
        <a:off x="480501" y="3236405"/>
        <a:ext cx="619671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Timer that shows the current date and time, and updates the text every 500 milliseconds. It uses the JavaScript Date object to access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7779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Detailed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 Timer can be used to trigger an action either once, or repeatedly at a given </a:t>
            </a:r>
            <a:r>
              <a:rPr lang="en-US" dirty="0" smtClean="0"/>
              <a:t>interval</a:t>
            </a:r>
          </a:p>
          <a:p>
            <a:r>
              <a:rPr lang="en-US" dirty="0" smtClean="0"/>
              <a:t>Ex: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20" y="3468255"/>
            <a:ext cx="8115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Detailed </a:t>
            </a:r>
            <a:r>
              <a:rPr lang="en-US" dirty="0" smtClean="0"/>
              <a:t>Description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Timer type is synchronized with the animation timer. Since the animation timer is usually set to 60fps, the resolution of Timer will be at best 16ms</a:t>
            </a:r>
            <a:r>
              <a:rPr lang="en-US" dirty="0" smtClean="0"/>
              <a:t>.</a:t>
            </a:r>
          </a:p>
          <a:p>
            <a:r>
              <a:rPr lang="en-US" dirty="0"/>
              <a:t>If the Timer is running and one of its properties is changed, the elapsed time will be reset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if a Timer with interval of 1000ms has its </a:t>
            </a:r>
            <a:r>
              <a:rPr lang="en-US" i="1" dirty="0"/>
              <a:t>repeat</a:t>
            </a:r>
            <a:r>
              <a:rPr lang="en-US" dirty="0"/>
              <a:t> property changed 500ms after starting, the elapsed time will be reset to 0, and the Timer will be triggered 1000ms later.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Property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interval 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/>
              <a:t>Sets the </a:t>
            </a:r>
            <a:r>
              <a:rPr lang="en-US" i="1" dirty="0"/>
              <a:t>interval</a:t>
            </a:r>
            <a:r>
              <a:rPr lang="en-US" dirty="0"/>
              <a:t> between triggers, in milliseconds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default interval is 1000 milliseconds</a:t>
            </a:r>
            <a:r>
              <a:rPr lang="en-US" dirty="0" smtClean="0"/>
              <a:t>.</a:t>
            </a:r>
          </a:p>
          <a:p>
            <a:r>
              <a:rPr lang="en-US" dirty="0"/>
              <a:t>repeat : </a:t>
            </a:r>
            <a:r>
              <a:rPr lang="en-US" dirty="0" err="1" smtClean="0"/>
              <a:t>bool</a:t>
            </a:r>
            <a:endParaRPr lang="vi-VN" dirty="0" smtClean="0"/>
          </a:p>
          <a:p>
            <a:pPr lvl="1"/>
            <a:r>
              <a:rPr lang="en-US" dirty="0"/>
              <a:t>If </a:t>
            </a:r>
            <a:r>
              <a:rPr lang="en-US" i="1" dirty="0"/>
              <a:t>repeat</a:t>
            </a:r>
            <a:r>
              <a:rPr lang="en-US" dirty="0"/>
              <a:t> is true the timer is triggered repeatedly at the specified interval; otherwise, the timer will trigger once at the specified interval and then stop (i.e. running will be set to false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i="1" dirty="0"/>
              <a:t>repeat</a:t>
            </a:r>
            <a:r>
              <a:rPr lang="en-US" dirty="0"/>
              <a:t> defaults to false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running : </a:t>
            </a:r>
            <a:r>
              <a:rPr lang="en-US" dirty="0" err="1" smtClean="0"/>
              <a:t>bool</a:t>
            </a:r>
            <a:endParaRPr lang="vi-VN" dirty="0" smtClean="0"/>
          </a:p>
          <a:p>
            <a:pPr lvl="1"/>
            <a:r>
              <a:rPr lang="en-US" dirty="0"/>
              <a:t>If set to true, starts the timer; otherwise stops the timer. For a non-repeating timer, </a:t>
            </a:r>
            <a:r>
              <a:rPr lang="en-US" i="1" dirty="0"/>
              <a:t>running</a:t>
            </a:r>
            <a:r>
              <a:rPr lang="en-US" dirty="0"/>
              <a:t> is set to false after the timer has been triggered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i="1" dirty="0"/>
              <a:t>running</a:t>
            </a:r>
            <a:r>
              <a:rPr lang="en-US" dirty="0"/>
              <a:t> defaults to false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 err="1"/>
              <a:t>triggeredOnStart</a:t>
            </a:r>
            <a:r>
              <a:rPr lang="en-US" dirty="0"/>
              <a:t> : </a:t>
            </a:r>
            <a:r>
              <a:rPr lang="en-US" dirty="0" err="1" smtClean="0"/>
              <a:t>bool</a:t>
            </a:r>
            <a:endParaRPr lang="vi-VN" dirty="0" smtClean="0"/>
          </a:p>
          <a:p>
            <a:pPr lvl="1"/>
            <a:r>
              <a:rPr lang="en-US" dirty="0"/>
              <a:t>When a timer is started, the first trigger is usually after the specified interval has elapsed. It is sometimes desirable to trigger immediately when the timer is started; for example, to establish an initial state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If </a:t>
            </a:r>
            <a:r>
              <a:rPr lang="en-US" i="1" dirty="0" err="1"/>
              <a:t>triggeredOnStart</a:t>
            </a:r>
            <a:r>
              <a:rPr lang="en-US" dirty="0"/>
              <a:t> is true, the timer is triggered immediately when started, and subsequently at the specified interval. Note that if </a:t>
            </a:r>
            <a:r>
              <a:rPr lang="en-US" i="1" dirty="0"/>
              <a:t>repeat</a:t>
            </a:r>
            <a:r>
              <a:rPr lang="en-US" dirty="0"/>
              <a:t> is set to false, the timer is triggered twice; once on start, and again at the interval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i="1" dirty="0" err="1" smtClean="0"/>
              <a:t>triggeredOnStart</a:t>
            </a:r>
            <a:r>
              <a:rPr lang="en-US" dirty="0" smtClean="0"/>
              <a:t> </a:t>
            </a:r>
            <a:r>
              <a:rPr lang="en-US" dirty="0"/>
              <a:t>defaults to false.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Signal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/>
              <a:t>triggered</a:t>
            </a:r>
            <a:r>
              <a:rPr lang="en-US" dirty="0" smtClean="0"/>
              <a:t>()</a:t>
            </a:r>
            <a:endParaRPr lang="vi-VN" dirty="0" smtClean="0"/>
          </a:p>
          <a:p>
            <a:pPr marL="800100" lvl="1"/>
            <a:r>
              <a:rPr lang="en-US" dirty="0"/>
              <a:t>This signal is emitted when the Timer times out</a:t>
            </a:r>
            <a:r>
              <a:rPr lang="en-US" dirty="0" smtClean="0"/>
              <a:t>.</a:t>
            </a:r>
            <a:endParaRPr lang="vi-VN" dirty="0" smtClean="0"/>
          </a:p>
          <a:p>
            <a:pPr marL="800100" lvl="1"/>
            <a:r>
              <a:rPr lang="en-US" dirty="0"/>
              <a:t>The corresponding handler is </a:t>
            </a:r>
            <a:r>
              <a:rPr lang="en-US" dirty="0" err="1"/>
              <a:t>onTriggered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Method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restart</a:t>
            </a:r>
            <a:r>
              <a:rPr lang="en-US" dirty="0" smtClean="0"/>
              <a:t>()</a:t>
            </a:r>
            <a:endParaRPr lang="vi-VN" dirty="0" smtClean="0"/>
          </a:p>
          <a:p>
            <a:pPr lvl="1"/>
            <a:r>
              <a:rPr lang="en-US" dirty="0"/>
              <a:t>Restarts the </a:t>
            </a:r>
            <a:r>
              <a:rPr lang="en-US" dirty="0" smtClean="0"/>
              <a:t>timer</a:t>
            </a:r>
            <a:endParaRPr lang="vi-VN" dirty="0" smtClean="0"/>
          </a:p>
          <a:p>
            <a:pPr lvl="1"/>
            <a:r>
              <a:rPr lang="en-US" dirty="0"/>
              <a:t>If the Timer is not running it will be started, otherwise it will be stopped, reset to initial state and started. The running property will be true following a call to restart</a:t>
            </a:r>
            <a:r>
              <a:rPr lang="en-US" dirty="0" smtClean="0"/>
              <a:t>().</a:t>
            </a:r>
            <a:endParaRPr lang="vi-VN" dirty="0" smtClean="0"/>
          </a:p>
          <a:p>
            <a:r>
              <a:rPr lang="en-US" dirty="0"/>
              <a:t>start</a:t>
            </a:r>
            <a:r>
              <a:rPr lang="en-US" dirty="0" smtClean="0"/>
              <a:t>()</a:t>
            </a:r>
            <a:endParaRPr lang="vi-VN" dirty="0" smtClean="0"/>
          </a:p>
          <a:p>
            <a:pPr lvl="1"/>
            <a:r>
              <a:rPr lang="en-US" dirty="0"/>
              <a:t>Starts the </a:t>
            </a:r>
            <a:r>
              <a:rPr lang="en-US" dirty="0" smtClean="0"/>
              <a:t>timer</a:t>
            </a:r>
            <a:endParaRPr lang="vi-VN" dirty="0" smtClean="0"/>
          </a:p>
          <a:p>
            <a:pPr lvl="1"/>
            <a:r>
              <a:rPr lang="en-US" dirty="0"/>
              <a:t>If the timer is already running, calling this method has no effect. The running property will be true following a call to start</a:t>
            </a:r>
            <a:r>
              <a:rPr lang="en-US" dirty="0" smtClean="0"/>
              <a:t>().</a:t>
            </a:r>
            <a:endParaRPr lang="vi-VN" dirty="0" smtClean="0"/>
          </a:p>
          <a:p>
            <a:r>
              <a:rPr lang="en-US" dirty="0"/>
              <a:t>stop</a:t>
            </a:r>
            <a:r>
              <a:rPr lang="en-US" dirty="0" smtClean="0"/>
              <a:t>()</a:t>
            </a:r>
            <a:endParaRPr lang="vi-VN" dirty="0" smtClean="0"/>
          </a:p>
          <a:p>
            <a:pPr lvl="1"/>
            <a:r>
              <a:rPr lang="en-US" dirty="0"/>
              <a:t>Stops the </a:t>
            </a:r>
            <a:r>
              <a:rPr lang="en-US" dirty="0" smtClean="0"/>
              <a:t>timer</a:t>
            </a:r>
            <a:endParaRPr lang="vi-VN" dirty="0" smtClean="0"/>
          </a:p>
          <a:p>
            <a:pPr lvl="1"/>
            <a:r>
              <a:rPr lang="en-US" dirty="0"/>
              <a:t>If the timer is not running, calling this method has no effect. The running property will be false following a call to stop().</a:t>
            </a:r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http://doc.qt.io/qt-5/qml-qtqml-timer.html#details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766</TotalTime>
  <Words>523</Words>
  <Application>Microsoft Office PowerPoint</Application>
  <PresentationFormat>Widescreen</PresentationFormat>
  <Paragraphs>63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Timer</vt:lpstr>
      <vt:lpstr>Content</vt:lpstr>
      <vt:lpstr>1. Detailed Description</vt:lpstr>
      <vt:lpstr>1. Detailed Description (cont.) </vt:lpstr>
      <vt:lpstr>2. Property Documentation</vt:lpstr>
      <vt:lpstr>3. Signal Documentation</vt:lpstr>
      <vt:lpstr>4. Method Documentation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173</cp:revision>
  <dcterms:created xsi:type="dcterms:W3CDTF">2017-09-15T01:40:06Z</dcterms:created>
  <dcterms:modified xsi:type="dcterms:W3CDTF">2017-09-28T06:22:07Z</dcterms:modified>
</cp:coreProperties>
</file>