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68"/>
            <p14:sldId id="269"/>
            <p14:sldId id="270"/>
            <p14:sldId id="271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D0BAA2-DA9A-4CC6-A2AB-512A64ACA19F}">
      <dgm:prSet/>
      <dgm:spPr/>
      <dgm:t>
        <a:bodyPr/>
        <a:lstStyle/>
        <a:p>
          <a:r>
            <a:rPr lang="en-US" dirty="0" smtClean="0"/>
            <a:t>1. QML Convention</a:t>
          </a:r>
          <a:endParaRPr lang="en-US" dirty="0"/>
        </a:p>
      </dgm:t>
    </dgm:pt>
    <dgm:pt modelId="{FBEB77C9-6C22-467F-AB25-E77A8B4DEA3B}" type="parTrans" cxnId="{0209631C-5A72-4033-B997-2AE79C41033E}">
      <dgm:prSet/>
      <dgm:spPr/>
      <dgm:t>
        <a:bodyPr/>
        <a:lstStyle/>
        <a:p>
          <a:endParaRPr lang="en-US"/>
        </a:p>
      </dgm:t>
    </dgm:pt>
    <dgm:pt modelId="{1457A63A-9425-43DA-B217-DDB2AE35D100}" type="sibTrans" cxnId="{0209631C-5A72-4033-B997-2AE79C41033E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68F703-FBE8-49D8-A33A-33343C466F76}" type="pres">
      <dgm:prSet presAssocID="{70D0BAA2-DA9A-4CC6-A2AB-512A64ACA19F}" presName="parentLin" presStyleCnt="0"/>
      <dgm:spPr/>
    </dgm:pt>
    <dgm:pt modelId="{5EFFEC23-202F-4623-9DA2-119BFCBAD9EC}" type="pres">
      <dgm:prSet presAssocID="{70D0BAA2-DA9A-4CC6-A2AB-512A64ACA19F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AB65E0C2-EAC9-41BC-8DD5-7323666FE6B1}" type="pres">
      <dgm:prSet presAssocID="{70D0BAA2-DA9A-4CC6-A2AB-512A64ACA1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84BC3-FF23-473B-9B77-3B8BAFE9289A}" type="pres">
      <dgm:prSet presAssocID="{70D0BAA2-DA9A-4CC6-A2AB-512A64ACA19F}" presName="negativeSpace" presStyleCnt="0"/>
      <dgm:spPr/>
    </dgm:pt>
    <dgm:pt modelId="{A9AEBF02-C1B7-4329-BDA2-CE260434C568}" type="pres">
      <dgm:prSet presAssocID="{70D0BAA2-DA9A-4CC6-A2AB-512A64ACA19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204BA95-EB28-4E5D-A784-046FB7DE096A}" type="presOf" srcId="{70D0BAA2-DA9A-4CC6-A2AB-512A64ACA19F}" destId="{AB65E0C2-EAC9-41BC-8DD5-7323666FE6B1}" srcOrd="1" destOrd="0" presId="urn:microsoft.com/office/officeart/2005/8/layout/list1"/>
    <dgm:cxn modelId="{0209631C-5A72-4033-B997-2AE79C41033E}" srcId="{9E088CEF-B500-42AA-B803-5522E019AB27}" destId="{70D0BAA2-DA9A-4CC6-A2AB-512A64ACA19F}" srcOrd="0" destOrd="0" parTransId="{FBEB77C9-6C22-467F-AB25-E77A8B4DEA3B}" sibTransId="{1457A63A-9425-43DA-B217-DDB2AE35D100}"/>
    <dgm:cxn modelId="{CE927067-3EDC-48D8-9095-2FFA1027D068}" type="presOf" srcId="{70D0BAA2-DA9A-4CC6-A2AB-512A64ACA19F}" destId="{5EFFEC23-202F-4623-9DA2-119BFCBAD9EC}" srcOrd="0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B1C7A9F2-387C-45FF-B419-A4E88B11541E}" type="presParOf" srcId="{FEB2820F-BAAE-4580-8C8F-F539676547EE}" destId="{D568F703-FBE8-49D8-A33A-33343C466F76}" srcOrd="0" destOrd="0" presId="urn:microsoft.com/office/officeart/2005/8/layout/list1"/>
    <dgm:cxn modelId="{033D798B-2A9C-4A79-8511-339731EC2D2B}" type="presParOf" srcId="{D568F703-FBE8-49D8-A33A-33343C466F76}" destId="{5EFFEC23-202F-4623-9DA2-119BFCBAD9EC}" srcOrd="0" destOrd="0" presId="urn:microsoft.com/office/officeart/2005/8/layout/list1"/>
    <dgm:cxn modelId="{3AD8EA2F-D92D-4CBB-BD9C-91E4FB33B3BE}" type="presParOf" srcId="{D568F703-FBE8-49D8-A33A-33343C466F76}" destId="{AB65E0C2-EAC9-41BC-8DD5-7323666FE6B1}" srcOrd="1" destOrd="0" presId="urn:microsoft.com/office/officeart/2005/8/layout/list1"/>
    <dgm:cxn modelId="{D942CEE4-CB18-4424-BCA8-624563E8B7B8}" type="presParOf" srcId="{FEB2820F-BAAE-4580-8C8F-F539676547EE}" destId="{98C84BC3-FF23-473B-9B77-3B8BAFE9289A}" srcOrd="1" destOrd="0" presId="urn:microsoft.com/office/officeart/2005/8/layout/list1"/>
    <dgm:cxn modelId="{6856079D-2E60-45A4-8419-9949E296AFDB}" type="presParOf" srcId="{FEB2820F-BAAE-4580-8C8F-F539676547EE}" destId="{A9AEBF02-C1B7-4329-BDA2-CE26043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QML Coding Convention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0021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QML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QML file name doesn't include under </a:t>
            </a:r>
            <a:r>
              <a:rPr lang="en-US" dirty="0" smtClean="0"/>
              <a:t>score</a:t>
            </a:r>
          </a:p>
          <a:p>
            <a:pPr lvl="1"/>
            <a:r>
              <a:rPr lang="en-US" dirty="0" err="1"/>
              <a:t>StatusBar.qml</a:t>
            </a:r>
            <a:r>
              <a:rPr lang="en-US" dirty="0"/>
              <a:t>, not </a:t>
            </a:r>
            <a:r>
              <a:rPr lang="en-US" dirty="0" err="1" smtClean="0"/>
              <a:t>Status_Bar.qml</a:t>
            </a:r>
            <a:endParaRPr lang="en-US" dirty="0" smtClean="0"/>
          </a:p>
          <a:p>
            <a:r>
              <a:rPr lang="en-US" dirty="0"/>
              <a:t>Signal name = Object name + </a:t>
            </a:r>
            <a:r>
              <a:rPr lang="en-US" dirty="0" err="1" smtClean="0"/>
              <a:t>Event_ed</a:t>
            </a:r>
            <a:endParaRPr lang="en-US" dirty="0" smtClean="0"/>
          </a:p>
          <a:p>
            <a:pPr lvl="1"/>
            <a:r>
              <a:rPr lang="en-US" dirty="0"/>
              <a:t>signal </a:t>
            </a:r>
            <a:r>
              <a:rPr lang="en-US" dirty="0" err="1"/>
              <a:t>homeButtonClicked</a:t>
            </a:r>
            <a:r>
              <a:rPr lang="en-US" dirty="0" smtClean="0"/>
              <a:t>()</a:t>
            </a:r>
          </a:p>
          <a:p>
            <a:r>
              <a:rPr lang="en-US" dirty="0"/>
              <a:t>Property name &amp; QML file name can not start with </a:t>
            </a:r>
            <a:r>
              <a:rPr lang="en-US" dirty="0" smtClean="0"/>
              <a:t>verb</a:t>
            </a:r>
          </a:p>
          <a:p>
            <a:pPr lvl="1"/>
            <a:r>
              <a:rPr lang="en-US" dirty="0"/>
              <a:t>don't name property like: </a:t>
            </a:r>
            <a:r>
              <a:rPr lang="en-US" dirty="0" err="1"/>
              <a:t>activeWifi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4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QML </a:t>
            </a:r>
            <a:r>
              <a:rPr lang="en-US" dirty="0" smtClean="0"/>
              <a:t>Convention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</a:t>
            </a:r>
            <a:r>
              <a:rPr lang="en-US" dirty="0" err="1"/>
              <a:t>attriutes</a:t>
            </a:r>
            <a:r>
              <a:rPr lang="en-US" dirty="0"/>
              <a:t> in QML: </a:t>
            </a:r>
            <a:endParaRPr lang="en-US" dirty="0" smtClean="0"/>
          </a:p>
          <a:p>
            <a:pPr lvl="1"/>
            <a:r>
              <a:rPr lang="en-US" dirty="0"/>
              <a:t>1. id</a:t>
            </a:r>
          </a:p>
          <a:p>
            <a:pPr lvl="1"/>
            <a:r>
              <a:rPr lang="en-US" dirty="0"/>
              <a:t>2. property declarations</a:t>
            </a:r>
          </a:p>
          <a:p>
            <a:pPr lvl="1"/>
            <a:r>
              <a:rPr lang="en-US" dirty="0"/>
              <a:t>3. signal declarations</a:t>
            </a:r>
          </a:p>
          <a:p>
            <a:pPr lvl="1"/>
            <a:r>
              <a:rPr lang="en-US" dirty="0"/>
              <a:t>4. </a:t>
            </a:r>
            <a:r>
              <a:rPr lang="en-US" dirty="0" err="1"/>
              <a:t>Javascript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5. Object properties</a:t>
            </a:r>
          </a:p>
          <a:p>
            <a:pPr lvl="1"/>
            <a:r>
              <a:rPr lang="en-US" dirty="0"/>
              <a:t>6. child objects</a:t>
            </a:r>
          </a:p>
          <a:p>
            <a:pPr lvl="1"/>
            <a:r>
              <a:rPr lang="en-US" dirty="0"/>
              <a:t>7. states</a:t>
            </a:r>
          </a:p>
          <a:p>
            <a:pPr lvl="1"/>
            <a:r>
              <a:rPr lang="en-US" dirty="0"/>
              <a:t>8. transitions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QML Convention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comment for all output interface (Signal, Property, Method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+ Signal:</a:t>
            </a:r>
          </a:p>
          <a:p>
            <a:pPr marL="857250" lvl="2" indent="0">
              <a:buNone/>
            </a:pPr>
            <a:r>
              <a:rPr lang="en-US" dirty="0"/>
              <a:t>/**</a:t>
            </a:r>
          </a:p>
          <a:p>
            <a:pPr marL="857250" lvl="2" indent="0">
              <a:buNone/>
            </a:pPr>
            <a:r>
              <a:rPr lang="en-US" dirty="0" smtClean="0"/>
              <a:t> * @brief signal </a:t>
            </a:r>
            <a:r>
              <a:rPr lang="en-US" dirty="0" err="1" smtClean="0"/>
              <a:t>buttonClicked</a:t>
            </a:r>
            <a:r>
              <a:rPr lang="en-US" dirty="0" smtClean="0"/>
              <a:t> : meaning of this signal</a:t>
            </a:r>
          </a:p>
          <a:p>
            <a:pPr marL="857250" lvl="2" indent="0">
              <a:buNone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index : type of this parameter, meaning of this parameter</a:t>
            </a:r>
          </a:p>
          <a:p>
            <a:pPr marL="857250" lvl="2" indent="0">
              <a:buNone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position : type of this parameter, meaning of this parameter</a:t>
            </a:r>
          </a:p>
          <a:p>
            <a:pPr marL="857250" lvl="2" indent="0">
              <a:buNone/>
            </a:pPr>
            <a:r>
              <a:rPr lang="en-US" dirty="0" smtClean="0"/>
              <a:t> */</a:t>
            </a:r>
          </a:p>
          <a:p>
            <a:pPr marL="857250" lvl="2" indent="0">
              <a:buNone/>
            </a:pPr>
            <a:r>
              <a:rPr lang="en-US" dirty="0" smtClean="0"/>
              <a:t>signal </a:t>
            </a:r>
            <a:r>
              <a:rPr lang="en-US" dirty="0" err="1" smtClean="0"/>
              <a:t>buttonClicked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index, real position)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QML Convention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+ Property</a:t>
            </a:r>
          </a:p>
          <a:p>
            <a:pPr marL="800100" lvl="2" indent="0">
              <a:buNone/>
            </a:pPr>
            <a:r>
              <a:rPr lang="en-US" dirty="0"/>
              <a:t>/**</a:t>
            </a:r>
          </a:p>
          <a:p>
            <a:pPr marL="800100" lvl="2" indent="0">
              <a:buNone/>
            </a:pPr>
            <a:r>
              <a:rPr lang="en-US" dirty="0"/>
              <a:t> * @brief </a:t>
            </a:r>
            <a:r>
              <a:rPr lang="en-US" dirty="0" err="1"/>
              <a:t>buttonWidth</a:t>
            </a:r>
            <a:r>
              <a:rPr lang="en-US" dirty="0"/>
              <a:t> : meaning of this property</a:t>
            </a:r>
          </a:p>
          <a:p>
            <a:pPr marL="800100" lvl="2" indent="0">
              <a:buNone/>
            </a:pPr>
            <a:r>
              <a:rPr lang="en-US" dirty="0"/>
              <a:t> * @value : value of this property (like: </a:t>
            </a:r>
            <a:r>
              <a:rPr lang="en-US" dirty="0" err="1"/>
              <a:t>int</a:t>
            </a:r>
            <a:r>
              <a:rPr lang="en-US" dirty="0"/>
              <a:t> from 0 to 5)</a:t>
            </a:r>
          </a:p>
          <a:p>
            <a:pPr marL="800100" lvl="2" indent="0">
              <a:buNone/>
            </a:pPr>
            <a:r>
              <a:rPr lang="en-US" dirty="0"/>
              <a:t> */</a:t>
            </a:r>
          </a:p>
          <a:p>
            <a:pPr marL="800100" lvl="2" indent="0">
              <a:buNone/>
            </a:pPr>
            <a:r>
              <a:rPr lang="en-US" dirty="0"/>
              <a:t>property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buttonWidth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QML Convention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+ Function</a:t>
            </a:r>
          </a:p>
          <a:p>
            <a:pPr marL="800100" lvl="2" indent="0">
              <a:buNone/>
            </a:pPr>
            <a:r>
              <a:rPr lang="en-US" dirty="0"/>
              <a:t>/**</a:t>
            </a:r>
          </a:p>
          <a:p>
            <a:pPr marL="800100" lvl="2" indent="0">
              <a:buNone/>
            </a:pPr>
            <a:r>
              <a:rPr lang="en-US" dirty="0"/>
              <a:t> * @brief </a:t>
            </a:r>
            <a:r>
              <a:rPr lang="en-US" dirty="0" err="1"/>
              <a:t>setTemperatureValue</a:t>
            </a:r>
            <a:r>
              <a:rPr lang="en-US" dirty="0"/>
              <a:t> : meaning of this function</a:t>
            </a:r>
          </a:p>
          <a:p>
            <a:pPr marL="800100" lvl="2" indent="0">
              <a:buNone/>
            </a:pPr>
            <a:r>
              <a:rPr lang="en-US" dirty="0"/>
              <a:t>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pTemperature</a:t>
            </a:r>
            <a:r>
              <a:rPr lang="en-US" dirty="0"/>
              <a:t> : type of this parameter, meaning of this parameter (ex: </a:t>
            </a:r>
            <a:r>
              <a:rPr lang="en-US" dirty="0" err="1"/>
              <a:t>pTemperature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the value of temperature) </a:t>
            </a:r>
          </a:p>
          <a:p>
            <a:pPr marL="800100" lvl="2" indent="0">
              <a:buNone/>
            </a:pPr>
            <a:r>
              <a:rPr lang="en-US" dirty="0"/>
              <a:t> * @return : return value (ex: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 */</a:t>
            </a:r>
          </a:p>
          <a:p>
            <a:pPr marL="800100" lvl="2" indent="0">
              <a:buNone/>
            </a:pPr>
            <a:r>
              <a:rPr lang="en-US" dirty="0"/>
              <a:t>function </a:t>
            </a:r>
            <a:r>
              <a:rPr lang="en-US" dirty="0" err="1"/>
              <a:t>setTemperatureValue</a:t>
            </a:r>
            <a:r>
              <a:rPr lang="en-US" dirty="0"/>
              <a:t>(</a:t>
            </a:r>
            <a:r>
              <a:rPr lang="en-US" dirty="0" err="1"/>
              <a:t>pTemperature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DCVN_Coding_Convention_Cpp_v.1.0.xls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</TotalTime>
  <Words>293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QML Coding Convention</vt:lpstr>
      <vt:lpstr>Content</vt:lpstr>
      <vt:lpstr>1. QML Convention</vt:lpstr>
      <vt:lpstr>1. QML Convention (cont.)</vt:lpstr>
      <vt:lpstr>1. QML Convention (cont.)</vt:lpstr>
      <vt:lpstr>1. QML Convention (cont.)</vt:lpstr>
      <vt:lpstr>1. QML Convention (cont.)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91</cp:revision>
  <dcterms:created xsi:type="dcterms:W3CDTF">2017-09-15T01:40:06Z</dcterms:created>
  <dcterms:modified xsi:type="dcterms:W3CDTF">2017-09-28T06:28:50Z</dcterms:modified>
</cp:coreProperties>
</file>