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8" r:id="rId5"/>
    <p:sldId id="269" r:id="rId6"/>
    <p:sldId id="273" r:id="rId7"/>
    <p:sldId id="270" r:id="rId8"/>
    <p:sldId id="271" r:id="rId9"/>
    <p:sldId id="272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F38258-69F3-40E6-BD50-EBB859E130E7}">
          <p14:sldIdLst>
            <p14:sldId id="256"/>
            <p14:sldId id="257"/>
            <p14:sldId id="258"/>
            <p14:sldId id="268"/>
            <p14:sldId id="269"/>
            <p14:sldId id="273"/>
            <p14:sldId id="270"/>
            <p14:sldId id="271"/>
            <p14:sldId id="272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6D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715" autoAdjust="0"/>
  </p:normalViewPr>
  <p:slideViewPr>
    <p:cSldViewPr snapToGrid="0">
      <p:cViewPr varScale="1">
        <p:scale>
          <a:sx n="111" d="100"/>
          <a:sy n="111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088CEF-B500-42AA-B803-5522E019AB2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BF26C6-9922-4286-8AF9-A29A3DBAA984}">
      <dgm:prSet phldrT="[Text]"/>
      <dgm:spPr/>
      <dgm:t>
        <a:bodyPr/>
        <a:lstStyle/>
        <a:p>
          <a:r>
            <a:rPr lang="en-US" dirty="0" smtClean="0"/>
            <a:t>1. Detailed Description</a:t>
          </a:r>
          <a:endParaRPr lang="en-US" dirty="0"/>
        </a:p>
      </dgm:t>
    </dgm:pt>
    <dgm:pt modelId="{86EEBE19-2685-4D76-B731-4D0BB8F6F625}" type="parTrans" cxnId="{7C22282C-C319-443B-8EE5-8FB1751868EF}">
      <dgm:prSet/>
      <dgm:spPr/>
      <dgm:t>
        <a:bodyPr/>
        <a:lstStyle/>
        <a:p>
          <a:endParaRPr lang="en-US"/>
        </a:p>
      </dgm:t>
    </dgm:pt>
    <dgm:pt modelId="{DFCFBF8F-515F-473E-BED5-24DBAF09656C}" type="sibTrans" cxnId="{7C22282C-C319-443B-8EE5-8FB1751868EF}">
      <dgm:prSet/>
      <dgm:spPr/>
      <dgm:t>
        <a:bodyPr/>
        <a:lstStyle/>
        <a:p>
          <a:endParaRPr lang="en-US"/>
        </a:p>
      </dgm:t>
    </dgm:pt>
    <dgm:pt modelId="{31A818A4-C624-4D9A-BD3C-B49842FF0B96}">
      <dgm:prSet/>
      <dgm:spPr/>
      <dgm:t>
        <a:bodyPr/>
        <a:lstStyle/>
        <a:p>
          <a:r>
            <a:rPr lang="en-US" dirty="0" smtClean="0"/>
            <a:t>2. Property Documentation</a:t>
          </a:r>
        </a:p>
      </dgm:t>
    </dgm:pt>
    <dgm:pt modelId="{922193B1-884C-4053-93B0-C882D4BAF95E}" type="parTrans" cxnId="{9DBF39B7-DC25-43BD-A639-3256C529686E}">
      <dgm:prSet/>
      <dgm:spPr/>
      <dgm:t>
        <a:bodyPr/>
        <a:lstStyle/>
        <a:p>
          <a:endParaRPr lang="en-US"/>
        </a:p>
      </dgm:t>
    </dgm:pt>
    <dgm:pt modelId="{888BB35B-5066-404F-A27F-2CDAB2738C8E}" type="sibTrans" cxnId="{9DBF39B7-DC25-43BD-A639-3256C529686E}">
      <dgm:prSet/>
      <dgm:spPr/>
      <dgm:t>
        <a:bodyPr/>
        <a:lstStyle/>
        <a:p>
          <a:endParaRPr lang="en-US"/>
        </a:p>
      </dgm:t>
    </dgm:pt>
    <dgm:pt modelId="{33DC0300-3D5A-488C-BE6C-DF98F0F6FD56}">
      <dgm:prSet/>
      <dgm:spPr/>
      <dgm:t>
        <a:bodyPr/>
        <a:lstStyle/>
        <a:p>
          <a:r>
            <a:rPr lang="en-US" dirty="0" smtClean="0"/>
            <a:t>3. Signal Documentation</a:t>
          </a:r>
        </a:p>
      </dgm:t>
    </dgm:pt>
    <dgm:pt modelId="{6CD80258-5669-4AA0-83E6-408406F82847}" type="parTrans" cxnId="{E584A943-4902-4557-9CB3-68EE4C305F74}">
      <dgm:prSet/>
      <dgm:spPr/>
      <dgm:t>
        <a:bodyPr/>
        <a:lstStyle/>
        <a:p>
          <a:endParaRPr lang="en-US"/>
        </a:p>
      </dgm:t>
    </dgm:pt>
    <dgm:pt modelId="{9ED7E9AD-C50A-4D79-B6EE-91954D143AA7}" type="sibTrans" cxnId="{E584A943-4902-4557-9CB3-68EE4C305F74}">
      <dgm:prSet/>
      <dgm:spPr/>
      <dgm:t>
        <a:bodyPr/>
        <a:lstStyle/>
        <a:p>
          <a:endParaRPr lang="en-US"/>
        </a:p>
      </dgm:t>
    </dgm:pt>
    <dgm:pt modelId="{E3596CFA-665C-423C-A69A-C997E9661564}">
      <dgm:prSet/>
      <dgm:spPr/>
      <dgm:t>
        <a:bodyPr/>
        <a:lstStyle/>
        <a:p>
          <a:r>
            <a:rPr lang="en-US" dirty="0" smtClean="0"/>
            <a:t>4. Method Documentation</a:t>
          </a:r>
        </a:p>
      </dgm:t>
    </dgm:pt>
    <dgm:pt modelId="{93975338-DCE7-44E2-A233-ED9DE06283AA}" type="parTrans" cxnId="{6F431DF5-4889-4F92-91A5-90851F1948DC}">
      <dgm:prSet/>
      <dgm:spPr/>
      <dgm:t>
        <a:bodyPr/>
        <a:lstStyle/>
        <a:p>
          <a:endParaRPr lang="en-US"/>
        </a:p>
      </dgm:t>
    </dgm:pt>
    <dgm:pt modelId="{040928AF-ED6F-40C3-8405-32DE33ECBFE4}" type="sibTrans" cxnId="{6F431DF5-4889-4F92-91A5-90851F1948DC}">
      <dgm:prSet/>
      <dgm:spPr/>
      <dgm:t>
        <a:bodyPr/>
        <a:lstStyle/>
        <a:p>
          <a:endParaRPr lang="en-US"/>
        </a:p>
      </dgm:t>
    </dgm:pt>
    <dgm:pt modelId="{FEB2820F-BAAE-4580-8C8F-F539676547EE}" type="pres">
      <dgm:prSet presAssocID="{9E088CEF-B500-42AA-B803-5522E019AB2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16806CC-55FA-4E9D-9671-63989A807CE9}" type="pres">
      <dgm:prSet presAssocID="{2BBF26C6-9922-4286-8AF9-A29A3DBAA984}" presName="parentLin" presStyleCnt="0"/>
      <dgm:spPr/>
    </dgm:pt>
    <dgm:pt modelId="{E84E3062-25F9-411B-9766-5E057201373A}" type="pres">
      <dgm:prSet presAssocID="{2BBF26C6-9922-4286-8AF9-A29A3DBAA984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1B5A09F9-6B03-40ED-BEC3-963781784388}" type="pres">
      <dgm:prSet presAssocID="{2BBF26C6-9922-4286-8AF9-A29A3DBAA984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A86E1E-1B2C-48DD-887B-941347562981}" type="pres">
      <dgm:prSet presAssocID="{2BBF26C6-9922-4286-8AF9-A29A3DBAA984}" presName="negativeSpace" presStyleCnt="0"/>
      <dgm:spPr/>
    </dgm:pt>
    <dgm:pt modelId="{B96067EF-912B-45FF-B1CA-ED6548DA5A00}" type="pres">
      <dgm:prSet presAssocID="{2BBF26C6-9922-4286-8AF9-A29A3DBAA984}" presName="childText" presStyleLbl="conFgAcc1" presStyleIdx="0" presStyleCnt="4">
        <dgm:presLayoutVars>
          <dgm:bulletEnabled val="1"/>
        </dgm:presLayoutVars>
      </dgm:prSet>
      <dgm:spPr/>
    </dgm:pt>
    <dgm:pt modelId="{1375412C-FBC8-4A4F-BA08-8B17F55AB705}" type="pres">
      <dgm:prSet presAssocID="{DFCFBF8F-515F-473E-BED5-24DBAF09656C}" presName="spaceBetweenRectangles" presStyleCnt="0"/>
      <dgm:spPr/>
    </dgm:pt>
    <dgm:pt modelId="{892A6079-D23E-463D-85E6-3C28D743DA65}" type="pres">
      <dgm:prSet presAssocID="{31A818A4-C624-4D9A-BD3C-B49842FF0B96}" presName="parentLin" presStyleCnt="0"/>
      <dgm:spPr/>
    </dgm:pt>
    <dgm:pt modelId="{2EBAB537-B3B0-49D3-91D7-24900E02FA2E}" type="pres">
      <dgm:prSet presAssocID="{31A818A4-C624-4D9A-BD3C-B49842FF0B96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22E4F80C-F1A5-4C25-821D-0C4874D0C5D0}" type="pres">
      <dgm:prSet presAssocID="{31A818A4-C624-4D9A-BD3C-B49842FF0B9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51A14E-702B-4484-AEF9-65247BCF7ED9}" type="pres">
      <dgm:prSet presAssocID="{31A818A4-C624-4D9A-BD3C-B49842FF0B96}" presName="negativeSpace" presStyleCnt="0"/>
      <dgm:spPr/>
    </dgm:pt>
    <dgm:pt modelId="{992FEAD3-F86A-4244-8B83-08EB09D0838F}" type="pres">
      <dgm:prSet presAssocID="{31A818A4-C624-4D9A-BD3C-B49842FF0B96}" presName="childText" presStyleLbl="conFgAcc1" presStyleIdx="1" presStyleCnt="4">
        <dgm:presLayoutVars>
          <dgm:bulletEnabled val="1"/>
        </dgm:presLayoutVars>
      </dgm:prSet>
      <dgm:spPr/>
    </dgm:pt>
    <dgm:pt modelId="{7A2797C8-6A4F-4A63-AD27-6445AC991259}" type="pres">
      <dgm:prSet presAssocID="{888BB35B-5066-404F-A27F-2CDAB2738C8E}" presName="spaceBetweenRectangles" presStyleCnt="0"/>
      <dgm:spPr/>
    </dgm:pt>
    <dgm:pt modelId="{A23992E2-2ECD-4AFA-A0C0-AA02236ACAB7}" type="pres">
      <dgm:prSet presAssocID="{33DC0300-3D5A-488C-BE6C-DF98F0F6FD56}" presName="parentLin" presStyleCnt="0"/>
      <dgm:spPr/>
    </dgm:pt>
    <dgm:pt modelId="{24D21138-BE13-436A-8658-5E38ADE870F0}" type="pres">
      <dgm:prSet presAssocID="{33DC0300-3D5A-488C-BE6C-DF98F0F6FD56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DFFEF34E-56ED-433B-8483-D52E4CDC12D4}" type="pres">
      <dgm:prSet presAssocID="{33DC0300-3D5A-488C-BE6C-DF98F0F6FD56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3B9D32-749F-49E4-8943-690C86FD2DD3}" type="pres">
      <dgm:prSet presAssocID="{33DC0300-3D5A-488C-BE6C-DF98F0F6FD56}" presName="negativeSpace" presStyleCnt="0"/>
      <dgm:spPr/>
    </dgm:pt>
    <dgm:pt modelId="{FE75BD87-A7E9-42BA-A13D-E591D2AB9CA7}" type="pres">
      <dgm:prSet presAssocID="{33DC0300-3D5A-488C-BE6C-DF98F0F6FD56}" presName="childText" presStyleLbl="conFgAcc1" presStyleIdx="2" presStyleCnt="4">
        <dgm:presLayoutVars>
          <dgm:bulletEnabled val="1"/>
        </dgm:presLayoutVars>
      </dgm:prSet>
      <dgm:spPr/>
    </dgm:pt>
    <dgm:pt modelId="{DB2E6B23-E45C-4EA9-892C-DA28B1D30886}" type="pres">
      <dgm:prSet presAssocID="{9ED7E9AD-C50A-4D79-B6EE-91954D143AA7}" presName="spaceBetweenRectangles" presStyleCnt="0"/>
      <dgm:spPr/>
    </dgm:pt>
    <dgm:pt modelId="{7BC62E9E-3E28-4359-9748-ECEA1CA7841C}" type="pres">
      <dgm:prSet presAssocID="{E3596CFA-665C-423C-A69A-C997E9661564}" presName="parentLin" presStyleCnt="0"/>
      <dgm:spPr/>
    </dgm:pt>
    <dgm:pt modelId="{308749CA-96D5-44D8-B7AF-C9938720C7E0}" type="pres">
      <dgm:prSet presAssocID="{E3596CFA-665C-423C-A69A-C997E9661564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D429E735-537F-481C-87F1-CDE2BDAE3448}" type="pres">
      <dgm:prSet presAssocID="{E3596CFA-665C-423C-A69A-C997E9661564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EE5447-5905-4CB9-9BB8-86442AA1A740}" type="pres">
      <dgm:prSet presAssocID="{E3596CFA-665C-423C-A69A-C997E9661564}" presName="negativeSpace" presStyleCnt="0"/>
      <dgm:spPr/>
    </dgm:pt>
    <dgm:pt modelId="{16CFE518-725D-46A0-B2CC-4D6D7FEF8920}" type="pres">
      <dgm:prSet presAssocID="{E3596CFA-665C-423C-A69A-C997E9661564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23EB854-18F4-4776-A539-840B12A9B281}" type="presOf" srcId="{2BBF26C6-9922-4286-8AF9-A29A3DBAA984}" destId="{E84E3062-25F9-411B-9766-5E057201373A}" srcOrd="0" destOrd="0" presId="urn:microsoft.com/office/officeart/2005/8/layout/list1"/>
    <dgm:cxn modelId="{ABDC7FBC-63CB-4A2B-8F8F-8D828153ABA8}" type="presOf" srcId="{31A818A4-C624-4D9A-BD3C-B49842FF0B96}" destId="{22E4F80C-F1A5-4C25-821D-0C4874D0C5D0}" srcOrd="1" destOrd="0" presId="urn:microsoft.com/office/officeart/2005/8/layout/list1"/>
    <dgm:cxn modelId="{F374F5D5-FEE3-4929-B9D5-07F5FD2C9830}" type="presOf" srcId="{E3596CFA-665C-423C-A69A-C997E9661564}" destId="{308749CA-96D5-44D8-B7AF-C9938720C7E0}" srcOrd="0" destOrd="0" presId="urn:microsoft.com/office/officeart/2005/8/layout/list1"/>
    <dgm:cxn modelId="{9DBF39B7-DC25-43BD-A639-3256C529686E}" srcId="{9E088CEF-B500-42AA-B803-5522E019AB27}" destId="{31A818A4-C624-4D9A-BD3C-B49842FF0B96}" srcOrd="1" destOrd="0" parTransId="{922193B1-884C-4053-93B0-C882D4BAF95E}" sibTransId="{888BB35B-5066-404F-A27F-2CDAB2738C8E}"/>
    <dgm:cxn modelId="{482EDDC8-5E5E-4175-8ED5-4BC307BA63D6}" type="presOf" srcId="{E3596CFA-665C-423C-A69A-C997E9661564}" destId="{D429E735-537F-481C-87F1-CDE2BDAE3448}" srcOrd="1" destOrd="0" presId="urn:microsoft.com/office/officeart/2005/8/layout/list1"/>
    <dgm:cxn modelId="{737BF010-5382-4612-B27F-C0C2AB315529}" type="presOf" srcId="{33DC0300-3D5A-488C-BE6C-DF98F0F6FD56}" destId="{24D21138-BE13-436A-8658-5E38ADE870F0}" srcOrd="0" destOrd="0" presId="urn:microsoft.com/office/officeart/2005/8/layout/list1"/>
    <dgm:cxn modelId="{7C22282C-C319-443B-8EE5-8FB1751868EF}" srcId="{9E088CEF-B500-42AA-B803-5522E019AB27}" destId="{2BBF26C6-9922-4286-8AF9-A29A3DBAA984}" srcOrd="0" destOrd="0" parTransId="{86EEBE19-2685-4D76-B731-4D0BB8F6F625}" sibTransId="{DFCFBF8F-515F-473E-BED5-24DBAF09656C}"/>
    <dgm:cxn modelId="{34DCBCB7-98E5-4F41-81E0-34650556329F}" type="presOf" srcId="{9E088CEF-B500-42AA-B803-5522E019AB27}" destId="{FEB2820F-BAAE-4580-8C8F-F539676547EE}" srcOrd="0" destOrd="0" presId="urn:microsoft.com/office/officeart/2005/8/layout/list1"/>
    <dgm:cxn modelId="{E584A943-4902-4557-9CB3-68EE4C305F74}" srcId="{9E088CEF-B500-42AA-B803-5522E019AB27}" destId="{33DC0300-3D5A-488C-BE6C-DF98F0F6FD56}" srcOrd="2" destOrd="0" parTransId="{6CD80258-5669-4AA0-83E6-408406F82847}" sibTransId="{9ED7E9AD-C50A-4D79-B6EE-91954D143AA7}"/>
    <dgm:cxn modelId="{8B8EF470-E5E0-4AE8-B245-5AB218893A19}" type="presOf" srcId="{31A818A4-C624-4D9A-BD3C-B49842FF0B96}" destId="{2EBAB537-B3B0-49D3-91D7-24900E02FA2E}" srcOrd="0" destOrd="0" presId="urn:microsoft.com/office/officeart/2005/8/layout/list1"/>
    <dgm:cxn modelId="{2CD98BB8-0E27-4FCC-8BA5-6EBBEA051B29}" type="presOf" srcId="{2BBF26C6-9922-4286-8AF9-A29A3DBAA984}" destId="{1B5A09F9-6B03-40ED-BEC3-963781784388}" srcOrd="1" destOrd="0" presId="urn:microsoft.com/office/officeart/2005/8/layout/list1"/>
    <dgm:cxn modelId="{6F431DF5-4889-4F92-91A5-90851F1948DC}" srcId="{9E088CEF-B500-42AA-B803-5522E019AB27}" destId="{E3596CFA-665C-423C-A69A-C997E9661564}" srcOrd="3" destOrd="0" parTransId="{93975338-DCE7-44E2-A233-ED9DE06283AA}" sibTransId="{040928AF-ED6F-40C3-8405-32DE33ECBFE4}"/>
    <dgm:cxn modelId="{B943E67A-9150-4BCA-94D1-9B799EE67A04}" type="presOf" srcId="{33DC0300-3D5A-488C-BE6C-DF98F0F6FD56}" destId="{DFFEF34E-56ED-433B-8483-D52E4CDC12D4}" srcOrd="1" destOrd="0" presId="urn:microsoft.com/office/officeart/2005/8/layout/list1"/>
    <dgm:cxn modelId="{05BDFE44-6652-4901-AF3F-643FD7C76F5F}" type="presParOf" srcId="{FEB2820F-BAAE-4580-8C8F-F539676547EE}" destId="{616806CC-55FA-4E9D-9671-63989A807CE9}" srcOrd="0" destOrd="0" presId="urn:microsoft.com/office/officeart/2005/8/layout/list1"/>
    <dgm:cxn modelId="{EA019AE3-699C-42C1-912C-E587D0EFD301}" type="presParOf" srcId="{616806CC-55FA-4E9D-9671-63989A807CE9}" destId="{E84E3062-25F9-411B-9766-5E057201373A}" srcOrd="0" destOrd="0" presId="urn:microsoft.com/office/officeart/2005/8/layout/list1"/>
    <dgm:cxn modelId="{AE0293B3-5E11-4ADA-AF96-3B6FABE79364}" type="presParOf" srcId="{616806CC-55FA-4E9D-9671-63989A807CE9}" destId="{1B5A09F9-6B03-40ED-BEC3-963781784388}" srcOrd="1" destOrd="0" presId="urn:microsoft.com/office/officeart/2005/8/layout/list1"/>
    <dgm:cxn modelId="{D537C549-D039-4CFA-871E-E0013EA1ECA7}" type="presParOf" srcId="{FEB2820F-BAAE-4580-8C8F-F539676547EE}" destId="{C9A86E1E-1B2C-48DD-887B-941347562981}" srcOrd="1" destOrd="0" presId="urn:microsoft.com/office/officeart/2005/8/layout/list1"/>
    <dgm:cxn modelId="{F5A96B8F-61E2-456D-94AE-615B4DA1B670}" type="presParOf" srcId="{FEB2820F-BAAE-4580-8C8F-F539676547EE}" destId="{B96067EF-912B-45FF-B1CA-ED6548DA5A00}" srcOrd="2" destOrd="0" presId="urn:microsoft.com/office/officeart/2005/8/layout/list1"/>
    <dgm:cxn modelId="{F57AF617-5308-4DF2-937B-A9661405A405}" type="presParOf" srcId="{FEB2820F-BAAE-4580-8C8F-F539676547EE}" destId="{1375412C-FBC8-4A4F-BA08-8B17F55AB705}" srcOrd="3" destOrd="0" presId="urn:microsoft.com/office/officeart/2005/8/layout/list1"/>
    <dgm:cxn modelId="{B0358748-2AEF-414C-9F1C-697E95FC4B61}" type="presParOf" srcId="{FEB2820F-BAAE-4580-8C8F-F539676547EE}" destId="{892A6079-D23E-463D-85E6-3C28D743DA65}" srcOrd="4" destOrd="0" presId="urn:microsoft.com/office/officeart/2005/8/layout/list1"/>
    <dgm:cxn modelId="{111AC46A-6C41-4D66-A0C1-32224EE93436}" type="presParOf" srcId="{892A6079-D23E-463D-85E6-3C28D743DA65}" destId="{2EBAB537-B3B0-49D3-91D7-24900E02FA2E}" srcOrd="0" destOrd="0" presId="urn:microsoft.com/office/officeart/2005/8/layout/list1"/>
    <dgm:cxn modelId="{4F0FB882-0247-470C-AC6A-7769F2F03497}" type="presParOf" srcId="{892A6079-D23E-463D-85E6-3C28D743DA65}" destId="{22E4F80C-F1A5-4C25-821D-0C4874D0C5D0}" srcOrd="1" destOrd="0" presId="urn:microsoft.com/office/officeart/2005/8/layout/list1"/>
    <dgm:cxn modelId="{F5E2C746-EC00-4273-8592-34083E73A033}" type="presParOf" srcId="{FEB2820F-BAAE-4580-8C8F-F539676547EE}" destId="{2A51A14E-702B-4484-AEF9-65247BCF7ED9}" srcOrd="5" destOrd="0" presId="urn:microsoft.com/office/officeart/2005/8/layout/list1"/>
    <dgm:cxn modelId="{02BE1DED-4110-46F5-AB90-5D6C53273900}" type="presParOf" srcId="{FEB2820F-BAAE-4580-8C8F-F539676547EE}" destId="{992FEAD3-F86A-4244-8B83-08EB09D0838F}" srcOrd="6" destOrd="0" presId="urn:microsoft.com/office/officeart/2005/8/layout/list1"/>
    <dgm:cxn modelId="{DD5911B5-1240-40C4-A2BC-F8C2FF63EEB4}" type="presParOf" srcId="{FEB2820F-BAAE-4580-8C8F-F539676547EE}" destId="{7A2797C8-6A4F-4A63-AD27-6445AC991259}" srcOrd="7" destOrd="0" presId="urn:microsoft.com/office/officeart/2005/8/layout/list1"/>
    <dgm:cxn modelId="{7FC29D5C-DA74-4E3D-B7DC-1CCE329B6B76}" type="presParOf" srcId="{FEB2820F-BAAE-4580-8C8F-F539676547EE}" destId="{A23992E2-2ECD-4AFA-A0C0-AA02236ACAB7}" srcOrd="8" destOrd="0" presId="urn:microsoft.com/office/officeart/2005/8/layout/list1"/>
    <dgm:cxn modelId="{498D098F-40B8-4BF5-9331-B8A5217EA8ED}" type="presParOf" srcId="{A23992E2-2ECD-4AFA-A0C0-AA02236ACAB7}" destId="{24D21138-BE13-436A-8658-5E38ADE870F0}" srcOrd="0" destOrd="0" presId="urn:microsoft.com/office/officeart/2005/8/layout/list1"/>
    <dgm:cxn modelId="{1192AB4E-0DEC-4F61-84EC-BC3BD6F49B4A}" type="presParOf" srcId="{A23992E2-2ECD-4AFA-A0C0-AA02236ACAB7}" destId="{DFFEF34E-56ED-433B-8483-D52E4CDC12D4}" srcOrd="1" destOrd="0" presId="urn:microsoft.com/office/officeart/2005/8/layout/list1"/>
    <dgm:cxn modelId="{76DBE26C-2960-4D10-BC1A-3D91C5A4A652}" type="presParOf" srcId="{FEB2820F-BAAE-4580-8C8F-F539676547EE}" destId="{C83B9D32-749F-49E4-8943-690C86FD2DD3}" srcOrd="9" destOrd="0" presId="urn:microsoft.com/office/officeart/2005/8/layout/list1"/>
    <dgm:cxn modelId="{2406C1CC-1C0F-4865-8342-9A8722552F67}" type="presParOf" srcId="{FEB2820F-BAAE-4580-8C8F-F539676547EE}" destId="{FE75BD87-A7E9-42BA-A13D-E591D2AB9CA7}" srcOrd="10" destOrd="0" presId="urn:microsoft.com/office/officeart/2005/8/layout/list1"/>
    <dgm:cxn modelId="{F93C7948-1F18-47E6-8D89-B3B3E9233575}" type="presParOf" srcId="{FEB2820F-BAAE-4580-8C8F-F539676547EE}" destId="{DB2E6B23-E45C-4EA9-892C-DA28B1D30886}" srcOrd="11" destOrd="0" presId="urn:microsoft.com/office/officeart/2005/8/layout/list1"/>
    <dgm:cxn modelId="{AA438C63-9DDD-4214-A55B-A545E0DFD4C8}" type="presParOf" srcId="{FEB2820F-BAAE-4580-8C8F-F539676547EE}" destId="{7BC62E9E-3E28-4359-9748-ECEA1CA7841C}" srcOrd="12" destOrd="0" presId="urn:microsoft.com/office/officeart/2005/8/layout/list1"/>
    <dgm:cxn modelId="{8F4C40F0-4DBF-43C8-86B2-4D7578A2890B}" type="presParOf" srcId="{7BC62E9E-3E28-4359-9748-ECEA1CA7841C}" destId="{308749CA-96D5-44D8-B7AF-C9938720C7E0}" srcOrd="0" destOrd="0" presId="urn:microsoft.com/office/officeart/2005/8/layout/list1"/>
    <dgm:cxn modelId="{F192D082-562D-453C-8E19-0C79227211F4}" type="presParOf" srcId="{7BC62E9E-3E28-4359-9748-ECEA1CA7841C}" destId="{D429E735-537F-481C-87F1-CDE2BDAE3448}" srcOrd="1" destOrd="0" presId="urn:microsoft.com/office/officeart/2005/8/layout/list1"/>
    <dgm:cxn modelId="{35ECCAFD-A701-4967-B374-7A42476B9DB9}" type="presParOf" srcId="{FEB2820F-BAAE-4580-8C8F-F539676547EE}" destId="{08EE5447-5905-4CB9-9BB8-86442AA1A740}" srcOrd="13" destOrd="0" presId="urn:microsoft.com/office/officeart/2005/8/layout/list1"/>
    <dgm:cxn modelId="{BC8C322A-0A9B-4FB2-9235-CAE4973BD910}" type="presParOf" srcId="{FEB2820F-BAAE-4580-8C8F-F539676547EE}" destId="{16CFE518-725D-46A0-B2CC-4D6D7FEF892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5BC3D-716D-4865-B945-C9EC6536E5BA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3EE98-3C89-459D-9266-EE5908BAB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95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38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76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above worker script specifies a JavaScript file, "script.js", that handles the operations to be performed in the new thread. Here is script.js: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51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the user clicks anywhere within the rectangle, </a:t>
            </a:r>
            <a:r>
              <a:rPr lang="en-US" dirty="0" err="1" smtClean="0"/>
              <a:t>sendMessage</a:t>
            </a:r>
            <a:r>
              <a:rPr lang="en-US" dirty="0" smtClean="0"/>
              <a:t>() is called, triggering the </a:t>
            </a:r>
            <a:r>
              <a:rPr lang="en-US" dirty="0" err="1" smtClean="0"/>
              <a:t>WorkerScript.onMessage</a:t>
            </a:r>
            <a:r>
              <a:rPr lang="en-US" dirty="0" smtClean="0"/>
              <a:t>() handler in script.js. This in turn sends a reply message that is then received by the </a:t>
            </a:r>
            <a:r>
              <a:rPr lang="en-US" dirty="0" err="1" smtClean="0"/>
              <a:t>onMessage</a:t>
            </a:r>
            <a:r>
              <a:rPr lang="en-US" dirty="0" smtClean="0"/>
              <a:t>() handler of </a:t>
            </a:r>
            <a:r>
              <a:rPr lang="en-US" dirty="0" err="1" smtClean="0"/>
              <a:t>myWorker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43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B09C-C194-447F-8E0A-514D202528CF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5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2ECF-55ED-4850-84F8-CBE7A963B41D}" type="datetime1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2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02C1A-EED5-4868-8838-A4999A5281AA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44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4FC5-0E7C-445C-8868-8BE08FEF5393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9916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ABAD-24E2-420F-A0C7-AD50B00ED649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70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7844-D136-4524-9FAC-2F4AE688FD17}" type="datetime1">
              <a:rPr lang="en-US" smtClean="0"/>
              <a:t>9/28/2017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67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B6BDB-094E-4FFF-9CC7-9E9ED42F8CE5}" type="datetime1">
              <a:rPr lang="en-US" smtClean="0"/>
              <a:t>9/28/2017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74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7F30-4016-4F47-8EAC-470C062757F5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248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B256B-E1B6-46D6-8636-71FFE2D9DC5A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3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4417D-1C4D-4678-8AB2-4A241CC8168E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2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8A57-F0FB-45C2-B6F1-D6BC8E020B7D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8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65AE-22A7-4245-86C8-0B07F4E06598}" type="datetime1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60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1DE8-33B6-482F-A30E-21DA0B0772C3}" type="datetime1">
              <a:rPr lang="en-US" smtClean="0"/>
              <a:t>9/28/2017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2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F9F6-C1E7-49F7-9822-E5A9639D602C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30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2A5D6-CFA6-425B-AF37-603E570E57A4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0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BA50-AAA1-498A-AB8A-1ED482DEEB77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70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1D40E-7887-412A-A451-F5D9DCCEC3FF}" type="datetime1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61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89E13E9-8D3A-4D20-BC3C-D135A0C22617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778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oc.qt.io/qt-5/qtqml-javascript-imports.html" TargetMode="External"/><Relationship Id="rId2" Type="http://schemas.openxmlformats.org/officeDocument/2006/relationships/hyperlink" Target="http://doc.qt.io/qt-5/qqmlcontext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oc.qt.io/qt-5/qml-url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oc.qt.io/qt-5/qml-workerscript.html#sendMessage-metho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c.qt.io/qt-5/qobject.html" TargetMode="External"/><Relationship Id="rId2" Type="http://schemas.openxmlformats.org/officeDocument/2006/relationships/hyperlink" Target="http://doc.qt.io/qt-5/qml-qtqml-models-listmodel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Threading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Dao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tung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3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9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http://doc.qt.io/qt-5/qml-workerscript.html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9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015" y="2034162"/>
            <a:ext cx="5923742" cy="3509614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0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0217070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9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Detailed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US" b="1" dirty="0" err="1"/>
              <a:t>WorkerScript</a:t>
            </a:r>
            <a:r>
              <a:rPr lang="en-US" b="1" dirty="0"/>
              <a:t> QML Type</a:t>
            </a:r>
          </a:p>
          <a:p>
            <a:pPr lvl="1"/>
            <a:r>
              <a:rPr lang="en-US" dirty="0"/>
              <a:t>run operations in a new </a:t>
            </a:r>
            <a:r>
              <a:rPr lang="en-US" dirty="0" smtClean="0"/>
              <a:t>thread</a:t>
            </a:r>
          </a:p>
          <a:p>
            <a:pPr lvl="1"/>
            <a:r>
              <a:rPr lang="en-US" dirty="0"/>
              <a:t>useful for running operations in the background so that the main GUI thread is not </a:t>
            </a:r>
            <a:r>
              <a:rPr lang="en-US" dirty="0" smtClean="0"/>
              <a:t>blocked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2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Detailed </a:t>
            </a:r>
            <a:r>
              <a:rPr lang="en-US" dirty="0" smtClean="0"/>
              <a:t>Description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008" y="1599461"/>
            <a:ext cx="81438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491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Detailed Description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247" y="2921933"/>
            <a:ext cx="817245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467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Detailed Description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Restrictions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JavaScript file is evaluated in a context separate from the main QML </a:t>
            </a:r>
            <a:r>
              <a:rPr lang="en-US" dirty="0" smtClean="0"/>
              <a:t>engine</a:t>
            </a:r>
          </a:p>
          <a:p>
            <a:pPr lvl="2"/>
            <a:r>
              <a:rPr lang="en-US" dirty="0"/>
              <a:t>cannot access the properties, methods or other attributes of the QML </a:t>
            </a:r>
            <a:r>
              <a:rPr lang="en-US" dirty="0" smtClean="0"/>
              <a:t>item</a:t>
            </a:r>
          </a:p>
          <a:p>
            <a:pPr lvl="2"/>
            <a:r>
              <a:rPr lang="en-US" dirty="0" smtClean="0"/>
              <a:t>cannot access </a:t>
            </a:r>
            <a:r>
              <a:rPr lang="en-US" dirty="0"/>
              <a:t>any context properties set on the QML object through </a:t>
            </a:r>
            <a:r>
              <a:rPr lang="en-US" dirty="0" err="1" smtClean="0">
                <a:hlinkClick r:id="rId2"/>
              </a:rPr>
              <a:t>QQmlContext</a:t>
            </a:r>
            <a:endParaRPr lang="en-US" dirty="0" smtClean="0"/>
          </a:p>
          <a:p>
            <a:pPr lvl="1"/>
            <a:r>
              <a:rPr lang="en-US" dirty="0" smtClean="0"/>
              <a:t>Restrictions </a:t>
            </a:r>
            <a:r>
              <a:rPr lang="en-US" dirty="0"/>
              <a:t>on the types of values that can be passed to and from the worker </a:t>
            </a:r>
            <a:r>
              <a:rPr lang="en-US" dirty="0" smtClean="0"/>
              <a:t>script</a:t>
            </a:r>
          </a:p>
          <a:p>
            <a:pPr lvl="1"/>
            <a:r>
              <a:rPr lang="en-US" dirty="0"/>
              <a:t>Worker script can not use </a:t>
            </a:r>
            <a:r>
              <a:rPr lang="en-US" dirty="0">
                <a:hlinkClick r:id="rId3"/>
              </a:rPr>
              <a:t>.import</a:t>
            </a:r>
            <a:r>
              <a:rPr lang="en-US" dirty="0"/>
              <a:t> syntax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54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2. Property Documentation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: </a:t>
            </a:r>
            <a:r>
              <a:rPr lang="en-US" dirty="0" err="1" smtClean="0">
                <a:hlinkClick r:id="rId2"/>
              </a:rPr>
              <a:t>url</a:t>
            </a:r>
            <a:endParaRPr lang="en-US" dirty="0" smtClean="0"/>
          </a:p>
          <a:p>
            <a:pPr lvl="1"/>
            <a:r>
              <a:rPr lang="en-US" dirty="0"/>
              <a:t>This holds the </a:t>
            </a:r>
            <a:r>
              <a:rPr lang="en-US" dirty="0" err="1"/>
              <a:t>url</a:t>
            </a:r>
            <a:r>
              <a:rPr lang="en-US" dirty="0"/>
              <a:t> of the JavaScript file that implements the </a:t>
            </a:r>
            <a:r>
              <a:rPr lang="en-US" dirty="0" err="1"/>
              <a:t>WorkerScript.onMessage</a:t>
            </a:r>
            <a:r>
              <a:rPr lang="en-US" dirty="0"/>
              <a:t>() handler for threaded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76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3. Signal Documentation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message(</a:t>
            </a:r>
            <a:r>
              <a:rPr lang="en-US" dirty="0" err="1"/>
              <a:t>jsobject</a:t>
            </a:r>
            <a:r>
              <a:rPr lang="en-US" dirty="0"/>
              <a:t> </a:t>
            </a:r>
            <a:r>
              <a:rPr lang="en-US" i="1" dirty="0" err="1"/>
              <a:t>msg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This signal is emitted when a message </a:t>
            </a:r>
            <a:r>
              <a:rPr lang="en-US" i="1" dirty="0" err="1"/>
              <a:t>msg</a:t>
            </a:r>
            <a:r>
              <a:rPr lang="en-US" dirty="0"/>
              <a:t> is received from a worker script in another thread through a call to </a:t>
            </a:r>
            <a:r>
              <a:rPr lang="en-US" dirty="0" err="1">
                <a:hlinkClick r:id="rId2"/>
              </a:rPr>
              <a:t>sendMessage</a:t>
            </a:r>
            <a:r>
              <a:rPr lang="en-US" dirty="0" smtClean="0">
                <a:hlinkClick r:id="rId2"/>
              </a:rPr>
              <a:t>()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corresponding handler is </a:t>
            </a:r>
            <a:r>
              <a:rPr lang="en-US" dirty="0" err="1"/>
              <a:t>onMessage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19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4. Method Documentation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sendMessage</a:t>
            </a:r>
            <a:r>
              <a:rPr lang="en-US" dirty="0"/>
              <a:t>(</a:t>
            </a:r>
            <a:r>
              <a:rPr lang="en-US" dirty="0" err="1"/>
              <a:t>jsobject</a:t>
            </a:r>
            <a:r>
              <a:rPr lang="en-US" dirty="0"/>
              <a:t> </a:t>
            </a:r>
            <a:r>
              <a:rPr lang="en-US" i="1" dirty="0"/>
              <a:t>message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Sends the given </a:t>
            </a:r>
            <a:r>
              <a:rPr lang="en-US" i="1" dirty="0"/>
              <a:t>message</a:t>
            </a:r>
            <a:r>
              <a:rPr lang="en-US" dirty="0"/>
              <a:t> to a worker script handler in another </a:t>
            </a:r>
            <a:r>
              <a:rPr lang="en-US" dirty="0" smtClean="0"/>
              <a:t>thread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other worker script handler can receive this message through the </a:t>
            </a:r>
            <a:r>
              <a:rPr lang="en-US" dirty="0" err="1"/>
              <a:t>onMessage</a:t>
            </a:r>
            <a:r>
              <a:rPr lang="en-US" dirty="0"/>
              <a:t>() </a:t>
            </a:r>
            <a:r>
              <a:rPr lang="en-US" dirty="0" smtClean="0"/>
              <a:t>handler</a:t>
            </a:r>
          </a:p>
          <a:p>
            <a:r>
              <a:rPr lang="en-US" dirty="0"/>
              <a:t>The message object may only contain values of the following </a:t>
            </a:r>
            <a:r>
              <a:rPr lang="en-US" dirty="0" smtClean="0"/>
              <a:t>types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, number, </a:t>
            </a:r>
            <a:r>
              <a:rPr lang="en-US" dirty="0" smtClean="0"/>
              <a:t>string</a:t>
            </a:r>
          </a:p>
          <a:p>
            <a:pPr lvl="1"/>
            <a:r>
              <a:rPr lang="en-US" dirty="0"/>
              <a:t>JavaScript objects and </a:t>
            </a:r>
            <a:r>
              <a:rPr lang="en-US" dirty="0" smtClean="0"/>
              <a:t>arrays</a:t>
            </a:r>
          </a:p>
          <a:p>
            <a:pPr lvl="1"/>
            <a:r>
              <a:rPr lang="en-US" dirty="0" err="1">
                <a:hlinkClick r:id="rId2"/>
              </a:rPr>
              <a:t>ListModel</a:t>
            </a:r>
            <a:r>
              <a:rPr lang="en-US" dirty="0"/>
              <a:t> objects (any other type of </a:t>
            </a:r>
            <a:r>
              <a:rPr lang="en-US" dirty="0" err="1">
                <a:hlinkClick r:id="rId3"/>
              </a:rPr>
              <a:t>QObject</a:t>
            </a:r>
            <a:r>
              <a:rPr lang="en-US" dirty="0"/>
              <a:t>* is not allowed</a:t>
            </a:r>
            <a:r>
              <a:rPr lang="en-US" dirty="0" smtClean="0"/>
              <a:t>)</a:t>
            </a:r>
          </a:p>
          <a:p>
            <a:r>
              <a:rPr lang="en-US" dirty="0"/>
              <a:t>All objects and arrays are copied to the message. With the exception of </a:t>
            </a:r>
            <a:r>
              <a:rPr lang="en-US" dirty="0" err="1"/>
              <a:t>ListModel</a:t>
            </a:r>
            <a:r>
              <a:rPr lang="en-US" dirty="0"/>
              <a:t> objects, any modifications by the other thread to an object passed in message will not be reflected in the original object.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40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1455</TotalTime>
  <Words>391</Words>
  <Application>Microsoft Office PowerPoint</Application>
  <PresentationFormat>Widescreen</PresentationFormat>
  <Paragraphs>58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Ion</vt:lpstr>
      <vt:lpstr>Threading</vt:lpstr>
      <vt:lpstr>Content</vt:lpstr>
      <vt:lpstr>1. Detailed Description</vt:lpstr>
      <vt:lpstr>1. Detailed Description (cont.)</vt:lpstr>
      <vt:lpstr>1. Detailed Description (cont.)</vt:lpstr>
      <vt:lpstr>1. Detailed Description (cont.)</vt:lpstr>
      <vt:lpstr>2. Property Documentation </vt:lpstr>
      <vt:lpstr>3. Signal Documentation </vt:lpstr>
      <vt:lpstr>4. Method Documentation </vt:lpstr>
      <vt:lpstr>Summary</vt:lpstr>
      <vt:lpstr>Reference</vt:lpstr>
      <vt:lpstr>Q&amp;A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Lession</dc:title>
  <dc:creator>TUNG THANH DAO/LGEVH VC SOFTWARE DEVELOPMENT 1(tung.dao@lge.com)</dc:creator>
  <cp:lastModifiedBy>TUNG THANH DAO/LGEVH VC SOFTWARE DEVELOPMENT 1(tung.dao@lge.com)</cp:lastModifiedBy>
  <cp:revision>323</cp:revision>
  <dcterms:created xsi:type="dcterms:W3CDTF">2017-09-15T01:40:06Z</dcterms:created>
  <dcterms:modified xsi:type="dcterms:W3CDTF">2017-09-28T06:28:29Z</dcterms:modified>
</cp:coreProperties>
</file>