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8" r:id="rId4"/>
    <p:sldId id="269" r:id="rId5"/>
    <p:sldId id="274" r:id="rId6"/>
    <p:sldId id="270" r:id="rId7"/>
    <p:sldId id="271" r:id="rId8"/>
    <p:sldId id="272" r:id="rId9"/>
    <p:sldId id="275" r:id="rId10"/>
    <p:sldId id="276" r:id="rId11"/>
    <p:sldId id="277" r:id="rId12"/>
    <p:sldId id="278" r:id="rId13"/>
    <p:sldId id="279" r:id="rId14"/>
    <p:sldId id="273" r:id="rId15"/>
    <p:sldId id="280" r:id="rId16"/>
    <p:sldId id="281"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F38258-69F3-40E6-BD50-EBB859E130E7}">
          <p14:sldIdLst>
            <p14:sldId id="256"/>
            <p14:sldId id="257"/>
            <p14:sldId id="268"/>
            <p14:sldId id="269"/>
            <p14:sldId id="274"/>
            <p14:sldId id="270"/>
            <p14:sldId id="271"/>
            <p14:sldId id="272"/>
            <p14:sldId id="275"/>
            <p14:sldId id="276"/>
            <p14:sldId id="277"/>
            <p14:sldId id="278"/>
            <p14:sldId id="279"/>
            <p14:sldId id="273"/>
            <p14:sldId id="280"/>
            <p14:sldId id="281"/>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6D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5" autoAdjust="0"/>
  </p:normalViewPr>
  <p:slideViewPr>
    <p:cSldViewPr snapToGrid="0">
      <p:cViewPr varScale="1">
        <p:scale>
          <a:sx n="111" d="100"/>
          <a:sy n="111"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88CEF-B500-42AA-B803-5522E019AB2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F26C6-9922-4286-8AF9-A29A3DBAA984}">
      <dgm:prSet phldrT="[Text]"/>
      <dgm:spPr/>
      <dgm:t>
        <a:bodyPr/>
        <a:lstStyle/>
        <a:p>
          <a:r>
            <a:rPr lang="en-US" dirty="0" smtClean="0"/>
            <a:t>1.Profiling QML Applications</a:t>
          </a:r>
          <a:endParaRPr lang="en-US" dirty="0"/>
        </a:p>
      </dgm:t>
    </dgm:pt>
    <dgm:pt modelId="{86EEBE19-2685-4D76-B731-4D0BB8F6F625}" type="parTrans" cxnId="{7C22282C-C319-443B-8EE5-8FB1751868EF}">
      <dgm:prSet/>
      <dgm:spPr/>
      <dgm:t>
        <a:bodyPr/>
        <a:lstStyle/>
        <a:p>
          <a:endParaRPr lang="en-US"/>
        </a:p>
      </dgm:t>
    </dgm:pt>
    <dgm:pt modelId="{DFCFBF8F-515F-473E-BED5-24DBAF09656C}" type="sibTrans" cxnId="{7C22282C-C319-443B-8EE5-8FB1751868EF}">
      <dgm:prSet/>
      <dgm:spPr/>
      <dgm:t>
        <a:bodyPr/>
        <a:lstStyle/>
        <a:p>
          <a:endParaRPr lang="en-US"/>
        </a:p>
      </dgm:t>
    </dgm:pt>
    <dgm:pt modelId="{B7F71F23-58F6-4B30-BCE7-963D0C60CEA6}">
      <dgm:prSet/>
      <dgm:spPr/>
      <dgm:t>
        <a:bodyPr/>
        <a:lstStyle/>
        <a:p>
          <a:r>
            <a:rPr lang="en-US" dirty="0" smtClean="0"/>
            <a:t>2. Using QML Profiler</a:t>
          </a:r>
        </a:p>
      </dgm:t>
    </dgm:pt>
    <dgm:pt modelId="{97199F71-7769-4425-8365-24F709D3B247}" type="parTrans" cxnId="{E489BB93-D39F-4DDF-BE17-C5AA14BF6454}">
      <dgm:prSet/>
      <dgm:spPr/>
      <dgm:t>
        <a:bodyPr/>
        <a:lstStyle/>
        <a:p>
          <a:endParaRPr lang="en-US"/>
        </a:p>
      </dgm:t>
    </dgm:pt>
    <dgm:pt modelId="{F720E7F2-6110-4984-A321-2F4DF6A49E05}" type="sibTrans" cxnId="{E489BB93-D39F-4DDF-BE17-C5AA14BF6454}">
      <dgm:prSet/>
      <dgm:spPr/>
      <dgm:t>
        <a:bodyPr/>
        <a:lstStyle/>
        <a:p>
          <a:endParaRPr lang="en-US"/>
        </a:p>
      </dgm:t>
    </dgm:pt>
    <dgm:pt modelId="{D4FC63C6-F7B5-4106-BC51-01C6BDD5EB18}">
      <dgm:prSet/>
      <dgm:spPr/>
      <dgm:t>
        <a:bodyPr/>
        <a:lstStyle/>
        <a:p>
          <a:r>
            <a:rPr lang="en-US" dirty="0" smtClean="0"/>
            <a:t>3. Specifying Flushing Settings</a:t>
          </a:r>
        </a:p>
      </dgm:t>
    </dgm:pt>
    <dgm:pt modelId="{FF4CB146-1384-443A-B4D0-69C358129B8B}" type="parTrans" cxnId="{97D9E304-5238-4685-BF3D-B650E6EB505C}">
      <dgm:prSet/>
      <dgm:spPr/>
      <dgm:t>
        <a:bodyPr/>
        <a:lstStyle/>
        <a:p>
          <a:endParaRPr lang="en-US"/>
        </a:p>
      </dgm:t>
    </dgm:pt>
    <dgm:pt modelId="{E61113D2-E8FE-4A43-A774-D4E74B4972A3}" type="sibTrans" cxnId="{97D9E304-5238-4685-BF3D-B650E6EB505C}">
      <dgm:prSet/>
      <dgm:spPr/>
      <dgm:t>
        <a:bodyPr/>
        <a:lstStyle/>
        <a:p>
          <a:endParaRPr lang="en-US"/>
        </a:p>
      </dgm:t>
    </dgm:pt>
    <dgm:pt modelId="{BA8C5300-120A-48F2-9B5C-CC66DE63A3DD}">
      <dgm:prSet/>
      <dgm:spPr/>
      <dgm:t>
        <a:bodyPr/>
        <a:lstStyle/>
        <a:p>
          <a:r>
            <a:rPr lang="en-US" dirty="0" smtClean="0"/>
            <a:t>4. Attaching to Running Qt Quick Applications</a:t>
          </a:r>
        </a:p>
      </dgm:t>
    </dgm:pt>
    <dgm:pt modelId="{031C003D-A40B-4967-90F0-7EE7D3DE5AFB}" type="parTrans" cxnId="{7F664801-F5ED-49E6-B48F-2B908FBCFF27}">
      <dgm:prSet/>
      <dgm:spPr/>
      <dgm:t>
        <a:bodyPr/>
        <a:lstStyle/>
        <a:p>
          <a:endParaRPr lang="en-US"/>
        </a:p>
      </dgm:t>
    </dgm:pt>
    <dgm:pt modelId="{EABFFDD1-5392-41DA-B688-35C030A8B53A}" type="sibTrans" cxnId="{7F664801-F5ED-49E6-B48F-2B908FBCFF27}">
      <dgm:prSet/>
      <dgm:spPr/>
      <dgm:t>
        <a:bodyPr/>
        <a:lstStyle/>
        <a:p>
          <a:endParaRPr lang="en-US"/>
        </a:p>
      </dgm:t>
    </dgm:pt>
    <dgm:pt modelId="{E4D8D162-A836-4D94-B3C8-ECA1C08EC6D4}">
      <dgm:prSet/>
      <dgm:spPr/>
      <dgm:t>
        <a:bodyPr/>
        <a:lstStyle/>
        <a:p>
          <a:r>
            <a:rPr lang="en-US" dirty="0" smtClean="0"/>
            <a:t>5. Analyzing Collected Data</a:t>
          </a:r>
        </a:p>
      </dgm:t>
    </dgm:pt>
    <dgm:pt modelId="{684BBDFF-6725-49D2-B572-75688B742C47}" type="parTrans" cxnId="{2A3F84E6-EA48-4353-BE50-DC9DBB21A3B0}">
      <dgm:prSet/>
      <dgm:spPr/>
      <dgm:t>
        <a:bodyPr/>
        <a:lstStyle/>
        <a:p>
          <a:endParaRPr lang="en-US"/>
        </a:p>
      </dgm:t>
    </dgm:pt>
    <dgm:pt modelId="{A6670038-6761-4FAC-81DC-ABC9DB185024}" type="sibTrans" cxnId="{2A3F84E6-EA48-4353-BE50-DC9DBB21A3B0}">
      <dgm:prSet/>
      <dgm:spPr/>
      <dgm:t>
        <a:bodyPr/>
        <a:lstStyle/>
        <a:p>
          <a:endParaRPr lang="en-US"/>
        </a:p>
      </dgm:t>
    </dgm:pt>
    <dgm:pt modelId="{C7458074-5B4A-4FA8-B11C-3E756557A2D5}">
      <dgm:prSet/>
      <dgm:spPr/>
      <dgm:t>
        <a:bodyPr/>
        <a:lstStyle/>
        <a:p>
          <a:r>
            <a:rPr lang="en-US" dirty="0" smtClean="0"/>
            <a:t>6. Viewing Statistic</a:t>
          </a:r>
        </a:p>
      </dgm:t>
    </dgm:pt>
    <dgm:pt modelId="{B5979BE4-936B-4F03-89B5-CAF7B4C9AE4E}" type="parTrans" cxnId="{6747A306-B2B8-4CDD-86B9-960699320EC7}">
      <dgm:prSet/>
      <dgm:spPr/>
      <dgm:t>
        <a:bodyPr/>
        <a:lstStyle/>
        <a:p>
          <a:endParaRPr lang="en-US"/>
        </a:p>
      </dgm:t>
    </dgm:pt>
    <dgm:pt modelId="{DC8FD3EB-7F18-4A05-9010-052EE1C60C86}" type="sibTrans" cxnId="{6747A306-B2B8-4CDD-86B9-960699320EC7}">
      <dgm:prSet/>
      <dgm:spPr/>
      <dgm:t>
        <a:bodyPr/>
        <a:lstStyle/>
        <a:p>
          <a:endParaRPr lang="en-US"/>
        </a:p>
      </dgm:t>
    </dgm:pt>
    <dgm:pt modelId="{FEB2820F-BAAE-4580-8C8F-F539676547EE}" type="pres">
      <dgm:prSet presAssocID="{9E088CEF-B500-42AA-B803-5522E019AB27}" presName="linear" presStyleCnt="0">
        <dgm:presLayoutVars>
          <dgm:dir/>
          <dgm:animLvl val="lvl"/>
          <dgm:resizeHandles val="exact"/>
        </dgm:presLayoutVars>
      </dgm:prSet>
      <dgm:spPr/>
      <dgm:t>
        <a:bodyPr/>
        <a:lstStyle/>
        <a:p>
          <a:endParaRPr lang="en-US"/>
        </a:p>
      </dgm:t>
    </dgm:pt>
    <dgm:pt modelId="{616806CC-55FA-4E9D-9671-63989A807CE9}" type="pres">
      <dgm:prSet presAssocID="{2BBF26C6-9922-4286-8AF9-A29A3DBAA984}" presName="parentLin" presStyleCnt="0"/>
      <dgm:spPr/>
    </dgm:pt>
    <dgm:pt modelId="{E84E3062-25F9-411B-9766-5E057201373A}" type="pres">
      <dgm:prSet presAssocID="{2BBF26C6-9922-4286-8AF9-A29A3DBAA984}" presName="parentLeftMargin" presStyleLbl="node1" presStyleIdx="0" presStyleCnt="6"/>
      <dgm:spPr/>
      <dgm:t>
        <a:bodyPr/>
        <a:lstStyle/>
        <a:p>
          <a:endParaRPr lang="en-US"/>
        </a:p>
      </dgm:t>
    </dgm:pt>
    <dgm:pt modelId="{1B5A09F9-6B03-40ED-BEC3-963781784388}" type="pres">
      <dgm:prSet presAssocID="{2BBF26C6-9922-4286-8AF9-A29A3DBAA984}" presName="parentText" presStyleLbl="node1" presStyleIdx="0" presStyleCnt="6">
        <dgm:presLayoutVars>
          <dgm:chMax val="0"/>
          <dgm:bulletEnabled val="1"/>
        </dgm:presLayoutVars>
      </dgm:prSet>
      <dgm:spPr/>
      <dgm:t>
        <a:bodyPr/>
        <a:lstStyle/>
        <a:p>
          <a:endParaRPr lang="en-US"/>
        </a:p>
      </dgm:t>
    </dgm:pt>
    <dgm:pt modelId="{C9A86E1E-1B2C-48DD-887B-941347562981}" type="pres">
      <dgm:prSet presAssocID="{2BBF26C6-9922-4286-8AF9-A29A3DBAA984}" presName="negativeSpace" presStyleCnt="0"/>
      <dgm:spPr/>
    </dgm:pt>
    <dgm:pt modelId="{B96067EF-912B-45FF-B1CA-ED6548DA5A00}" type="pres">
      <dgm:prSet presAssocID="{2BBF26C6-9922-4286-8AF9-A29A3DBAA984}" presName="childText" presStyleLbl="conFgAcc1" presStyleIdx="0" presStyleCnt="6">
        <dgm:presLayoutVars>
          <dgm:bulletEnabled val="1"/>
        </dgm:presLayoutVars>
      </dgm:prSet>
      <dgm:spPr/>
    </dgm:pt>
    <dgm:pt modelId="{1375412C-FBC8-4A4F-BA08-8B17F55AB705}" type="pres">
      <dgm:prSet presAssocID="{DFCFBF8F-515F-473E-BED5-24DBAF09656C}" presName="spaceBetweenRectangles" presStyleCnt="0"/>
      <dgm:spPr/>
    </dgm:pt>
    <dgm:pt modelId="{C4A7880D-0A06-4791-8231-8205CAED3656}" type="pres">
      <dgm:prSet presAssocID="{B7F71F23-58F6-4B30-BCE7-963D0C60CEA6}" presName="parentLin" presStyleCnt="0"/>
      <dgm:spPr/>
    </dgm:pt>
    <dgm:pt modelId="{7D0B12A2-C73F-4CE7-B0D3-39338294A93D}" type="pres">
      <dgm:prSet presAssocID="{B7F71F23-58F6-4B30-BCE7-963D0C60CEA6}" presName="parentLeftMargin" presStyleLbl="node1" presStyleIdx="0" presStyleCnt="6"/>
      <dgm:spPr/>
      <dgm:t>
        <a:bodyPr/>
        <a:lstStyle/>
        <a:p>
          <a:endParaRPr lang="en-US"/>
        </a:p>
      </dgm:t>
    </dgm:pt>
    <dgm:pt modelId="{BC2951AC-ADF8-4CCC-BEFC-BA62C73FBC6D}" type="pres">
      <dgm:prSet presAssocID="{B7F71F23-58F6-4B30-BCE7-963D0C60CEA6}" presName="parentText" presStyleLbl="node1" presStyleIdx="1" presStyleCnt="6">
        <dgm:presLayoutVars>
          <dgm:chMax val="0"/>
          <dgm:bulletEnabled val="1"/>
        </dgm:presLayoutVars>
      </dgm:prSet>
      <dgm:spPr/>
      <dgm:t>
        <a:bodyPr/>
        <a:lstStyle/>
        <a:p>
          <a:endParaRPr lang="en-US"/>
        </a:p>
      </dgm:t>
    </dgm:pt>
    <dgm:pt modelId="{0F46B89F-556C-459B-9D52-E4B3497C6F96}" type="pres">
      <dgm:prSet presAssocID="{B7F71F23-58F6-4B30-BCE7-963D0C60CEA6}" presName="negativeSpace" presStyleCnt="0"/>
      <dgm:spPr/>
    </dgm:pt>
    <dgm:pt modelId="{9E50EBA4-A309-4EEF-88AB-2BAC8C972AFB}" type="pres">
      <dgm:prSet presAssocID="{B7F71F23-58F6-4B30-BCE7-963D0C60CEA6}" presName="childText" presStyleLbl="conFgAcc1" presStyleIdx="1" presStyleCnt="6">
        <dgm:presLayoutVars>
          <dgm:bulletEnabled val="1"/>
        </dgm:presLayoutVars>
      </dgm:prSet>
      <dgm:spPr/>
    </dgm:pt>
    <dgm:pt modelId="{FBB34215-FA19-4936-807F-3BFCFA605877}" type="pres">
      <dgm:prSet presAssocID="{F720E7F2-6110-4984-A321-2F4DF6A49E05}" presName="spaceBetweenRectangles" presStyleCnt="0"/>
      <dgm:spPr/>
    </dgm:pt>
    <dgm:pt modelId="{E113EB07-C286-4A61-9908-A950A46EDBC5}" type="pres">
      <dgm:prSet presAssocID="{D4FC63C6-F7B5-4106-BC51-01C6BDD5EB18}" presName="parentLin" presStyleCnt="0"/>
      <dgm:spPr/>
    </dgm:pt>
    <dgm:pt modelId="{6EA0B0E1-53A6-40F8-917F-38079E3D2384}" type="pres">
      <dgm:prSet presAssocID="{D4FC63C6-F7B5-4106-BC51-01C6BDD5EB18}" presName="parentLeftMargin" presStyleLbl="node1" presStyleIdx="1" presStyleCnt="6"/>
      <dgm:spPr/>
      <dgm:t>
        <a:bodyPr/>
        <a:lstStyle/>
        <a:p>
          <a:endParaRPr lang="en-US"/>
        </a:p>
      </dgm:t>
    </dgm:pt>
    <dgm:pt modelId="{8BDF9643-ACCD-49FC-8458-B8496D5FC6C0}" type="pres">
      <dgm:prSet presAssocID="{D4FC63C6-F7B5-4106-BC51-01C6BDD5EB18}" presName="parentText" presStyleLbl="node1" presStyleIdx="2" presStyleCnt="6">
        <dgm:presLayoutVars>
          <dgm:chMax val="0"/>
          <dgm:bulletEnabled val="1"/>
        </dgm:presLayoutVars>
      </dgm:prSet>
      <dgm:spPr/>
      <dgm:t>
        <a:bodyPr/>
        <a:lstStyle/>
        <a:p>
          <a:endParaRPr lang="en-US"/>
        </a:p>
      </dgm:t>
    </dgm:pt>
    <dgm:pt modelId="{4259134B-63CF-4686-92EF-C605BE9B116C}" type="pres">
      <dgm:prSet presAssocID="{D4FC63C6-F7B5-4106-BC51-01C6BDD5EB18}" presName="negativeSpace" presStyleCnt="0"/>
      <dgm:spPr/>
    </dgm:pt>
    <dgm:pt modelId="{C983DE2D-6309-4C46-82BF-6786FBC6D38E}" type="pres">
      <dgm:prSet presAssocID="{D4FC63C6-F7B5-4106-BC51-01C6BDD5EB18}" presName="childText" presStyleLbl="conFgAcc1" presStyleIdx="2" presStyleCnt="6">
        <dgm:presLayoutVars>
          <dgm:bulletEnabled val="1"/>
        </dgm:presLayoutVars>
      </dgm:prSet>
      <dgm:spPr/>
    </dgm:pt>
    <dgm:pt modelId="{7392D8E4-7410-4C95-8098-86C6BA0CE8A4}" type="pres">
      <dgm:prSet presAssocID="{E61113D2-E8FE-4A43-A774-D4E74B4972A3}" presName="spaceBetweenRectangles" presStyleCnt="0"/>
      <dgm:spPr/>
    </dgm:pt>
    <dgm:pt modelId="{A9E4AB25-7EE2-4F4C-B395-D67A31B2DBBB}" type="pres">
      <dgm:prSet presAssocID="{BA8C5300-120A-48F2-9B5C-CC66DE63A3DD}" presName="parentLin" presStyleCnt="0"/>
      <dgm:spPr/>
    </dgm:pt>
    <dgm:pt modelId="{BC058CFB-D39C-4AD3-B6AA-91D8A4BCF0C1}" type="pres">
      <dgm:prSet presAssocID="{BA8C5300-120A-48F2-9B5C-CC66DE63A3DD}" presName="parentLeftMargin" presStyleLbl="node1" presStyleIdx="2" presStyleCnt="6"/>
      <dgm:spPr/>
      <dgm:t>
        <a:bodyPr/>
        <a:lstStyle/>
        <a:p>
          <a:endParaRPr lang="en-US"/>
        </a:p>
      </dgm:t>
    </dgm:pt>
    <dgm:pt modelId="{C9F55119-BC70-4A26-A817-23899FB3AD41}" type="pres">
      <dgm:prSet presAssocID="{BA8C5300-120A-48F2-9B5C-CC66DE63A3DD}" presName="parentText" presStyleLbl="node1" presStyleIdx="3" presStyleCnt="6">
        <dgm:presLayoutVars>
          <dgm:chMax val="0"/>
          <dgm:bulletEnabled val="1"/>
        </dgm:presLayoutVars>
      </dgm:prSet>
      <dgm:spPr/>
      <dgm:t>
        <a:bodyPr/>
        <a:lstStyle/>
        <a:p>
          <a:endParaRPr lang="en-US"/>
        </a:p>
      </dgm:t>
    </dgm:pt>
    <dgm:pt modelId="{9336C516-3059-4BAC-93F7-CC95771FBDD9}" type="pres">
      <dgm:prSet presAssocID="{BA8C5300-120A-48F2-9B5C-CC66DE63A3DD}" presName="negativeSpace" presStyleCnt="0"/>
      <dgm:spPr/>
    </dgm:pt>
    <dgm:pt modelId="{062CD792-F0F3-4058-87BC-528CEF1A2FCE}" type="pres">
      <dgm:prSet presAssocID="{BA8C5300-120A-48F2-9B5C-CC66DE63A3DD}" presName="childText" presStyleLbl="conFgAcc1" presStyleIdx="3" presStyleCnt="6">
        <dgm:presLayoutVars>
          <dgm:bulletEnabled val="1"/>
        </dgm:presLayoutVars>
      </dgm:prSet>
      <dgm:spPr/>
    </dgm:pt>
    <dgm:pt modelId="{D15EC807-B068-4A73-863B-020430D0EED2}" type="pres">
      <dgm:prSet presAssocID="{EABFFDD1-5392-41DA-B688-35C030A8B53A}" presName="spaceBetweenRectangles" presStyleCnt="0"/>
      <dgm:spPr/>
    </dgm:pt>
    <dgm:pt modelId="{28E47DFB-B00C-442A-9715-02D6D54780A0}" type="pres">
      <dgm:prSet presAssocID="{E4D8D162-A836-4D94-B3C8-ECA1C08EC6D4}" presName="parentLin" presStyleCnt="0"/>
      <dgm:spPr/>
    </dgm:pt>
    <dgm:pt modelId="{AA2B3E57-92DD-4581-89D1-F8A77D71174D}" type="pres">
      <dgm:prSet presAssocID="{E4D8D162-A836-4D94-B3C8-ECA1C08EC6D4}" presName="parentLeftMargin" presStyleLbl="node1" presStyleIdx="3" presStyleCnt="6"/>
      <dgm:spPr/>
      <dgm:t>
        <a:bodyPr/>
        <a:lstStyle/>
        <a:p>
          <a:endParaRPr lang="en-US"/>
        </a:p>
      </dgm:t>
    </dgm:pt>
    <dgm:pt modelId="{A4E89481-8589-4215-BF6A-7F1895AB39C4}" type="pres">
      <dgm:prSet presAssocID="{E4D8D162-A836-4D94-B3C8-ECA1C08EC6D4}" presName="parentText" presStyleLbl="node1" presStyleIdx="4" presStyleCnt="6">
        <dgm:presLayoutVars>
          <dgm:chMax val="0"/>
          <dgm:bulletEnabled val="1"/>
        </dgm:presLayoutVars>
      </dgm:prSet>
      <dgm:spPr/>
      <dgm:t>
        <a:bodyPr/>
        <a:lstStyle/>
        <a:p>
          <a:endParaRPr lang="en-US"/>
        </a:p>
      </dgm:t>
    </dgm:pt>
    <dgm:pt modelId="{6C0DE068-5692-44B9-90C9-02868D77D23A}" type="pres">
      <dgm:prSet presAssocID="{E4D8D162-A836-4D94-B3C8-ECA1C08EC6D4}" presName="negativeSpace" presStyleCnt="0"/>
      <dgm:spPr/>
    </dgm:pt>
    <dgm:pt modelId="{5E62267F-1DEF-4846-B49C-ABC116F51F86}" type="pres">
      <dgm:prSet presAssocID="{E4D8D162-A836-4D94-B3C8-ECA1C08EC6D4}" presName="childText" presStyleLbl="conFgAcc1" presStyleIdx="4" presStyleCnt="6">
        <dgm:presLayoutVars>
          <dgm:bulletEnabled val="1"/>
        </dgm:presLayoutVars>
      </dgm:prSet>
      <dgm:spPr/>
    </dgm:pt>
    <dgm:pt modelId="{C13E58A7-E061-4EC1-9EA2-E5D7993D733B}" type="pres">
      <dgm:prSet presAssocID="{A6670038-6761-4FAC-81DC-ABC9DB185024}" presName="spaceBetweenRectangles" presStyleCnt="0"/>
      <dgm:spPr/>
    </dgm:pt>
    <dgm:pt modelId="{74EDF17A-F64B-45CD-BD14-2A581766F0BF}" type="pres">
      <dgm:prSet presAssocID="{C7458074-5B4A-4FA8-B11C-3E756557A2D5}" presName="parentLin" presStyleCnt="0"/>
      <dgm:spPr/>
    </dgm:pt>
    <dgm:pt modelId="{855D299D-E8BC-439F-B350-D78CEC254AED}" type="pres">
      <dgm:prSet presAssocID="{C7458074-5B4A-4FA8-B11C-3E756557A2D5}" presName="parentLeftMargin" presStyleLbl="node1" presStyleIdx="4" presStyleCnt="6"/>
      <dgm:spPr/>
      <dgm:t>
        <a:bodyPr/>
        <a:lstStyle/>
        <a:p>
          <a:endParaRPr lang="en-US"/>
        </a:p>
      </dgm:t>
    </dgm:pt>
    <dgm:pt modelId="{B4F80D99-30AF-4CC9-A742-C50BD9B8D865}" type="pres">
      <dgm:prSet presAssocID="{C7458074-5B4A-4FA8-B11C-3E756557A2D5}" presName="parentText" presStyleLbl="node1" presStyleIdx="5" presStyleCnt="6">
        <dgm:presLayoutVars>
          <dgm:chMax val="0"/>
          <dgm:bulletEnabled val="1"/>
        </dgm:presLayoutVars>
      </dgm:prSet>
      <dgm:spPr/>
      <dgm:t>
        <a:bodyPr/>
        <a:lstStyle/>
        <a:p>
          <a:endParaRPr lang="en-US"/>
        </a:p>
      </dgm:t>
    </dgm:pt>
    <dgm:pt modelId="{60CCE6D6-E05B-4D39-9E6C-5BA7E7EEB43A}" type="pres">
      <dgm:prSet presAssocID="{C7458074-5B4A-4FA8-B11C-3E756557A2D5}" presName="negativeSpace" presStyleCnt="0"/>
      <dgm:spPr/>
    </dgm:pt>
    <dgm:pt modelId="{01045EFA-A6E6-4FE6-AC0A-D9F63FCD42C7}" type="pres">
      <dgm:prSet presAssocID="{C7458074-5B4A-4FA8-B11C-3E756557A2D5}" presName="childText" presStyleLbl="conFgAcc1" presStyleIdx="5" presStyleCnt="6">
        <dgm:presLayoutVars>
          <dgm:bulletEnabled val="1"/>
        </dgm:presLayoutVars>
      </dgm:prSet>
      <dgm:spPr/>
    </dgm:pt>
  </dgm:ptLst>
  <dgm:cxnLst>
    <dgm:cxn modelId="{AD39B911-027B-4DA4-B6D3-5B0C27B5DF0D}" type="presOf" srcId="{B7F71F23-58F6-4B30-BCE7-963D0C60CEA6}" destId="{7D0B12A2-C73F-4CE7-B0D3-39338294A93D}" srcOrd="0" destOrd="0" presId="urn:microsoft.com/office/officeart/2005/8/layout/list1"/>
    <dgm:cxn modelId="{97D9E304-5238-4685-BF3D-B650E6EB505C}" srcId="{9E088CEF-B500-42AA-B803-5522E019AB27}" destId="{D4FC63C6-F7B5-4106-BC51-01C6BDD5EB18}" srcOrd="2" destOrd="0" parTransId="{FF4CB146-1384-443A-B4D0-69C358129B8B}" sibTransId="{E61113D2-E8FE-4A43-A774-D4E74B4972A3}"/>
    <dgm:cxn modelId="{2A3F84E6-EA48-4353-BE50-DC9DBB21A3B0}" srcId="{9E088CEF-B500-42AA-B803-5522E019AB27}" destId="{E4D8D162-A836-4D94-B3C8-ECA1C08EC6D4}" srcOrd="4" destOrd="0" parTransId="{684BBDFF-6725-49D2-B572-75688B742C47}" sibTransId="{A6670038-6761-4FAC-81DC-ABC9DB185024}"/>
    <dgm:cxn modelId="{3B3320AC-F8B9-4444-9421-0E72F84D51C0}" type="presOf" srcId="{BA8C5300-120A-48F2-9B5C-CC66DE63A3DD}" destId="{BC058CFB-D39C-4AD3-B6AA-91D8A4BCF0C1}" srcOrd="0" destOrd="0" presId="urn:microsoft.com/office/officeart/2005/8/layout/list1"/>
    <dgm:cxn modelId="{8A713CA6-5489-4C74-B8B3-DD7C7C603C39}" type="presOf" srcId="{D4FC63C6-F7B5-4106-BC51-01C6BDD5EB18}" destId="{8BDF9643-ACCD-49FC-8458-B8496D5FC6C0}" srcOrd="1" destOrd="0" presId="urn:microsoft.com/office/officeart/2005/8/layout/list1"/>
    <dgm:cxn modelId="{34DCBCB7-98E5-4F41-81E0-34650556329F}" type="presOf" srcId="{9E088CEF-B500-42AA-B803-5522E019AB27}" destId="{FEB2820F-BAAE-4580-8C8F-F539676547EE}" srcOrd="0" destOrd="0" presId="urn:microsoft.com/office/officeart/2005/8/layout/list1"/>
    <dgm:cxn modelId="{0671CFA3-A9F8-4F60-9BA4-B02B205EE4CC}" type="presOf" srcId="{E4D8D162-A836-4D94-B3C8-ECA1C08EC6D4}" destId="{AA2B3E57-92DD-4581-89D1-F8A77D71174D}" srcOrd="0" destOrd="0" presId="urn:microsoft.com/office/officeart/2005/8/layout/list1"/>
    <dgm:cxn modelId="{124DF6F2-5319-41B6-B1DE-3D64FBBA7FA0}" type="presOf" srcId="{B7F71F23-58F6-4B30-BCE7-963D0C60CEA6}" destId="{BC2951AC-ADF8-4CCC-BEFC-BA62C73FBC6D}" srcOrd="1" destOrd="0" presId="urn:microsoft.com/office/officeart/2005/8/layout/list1"/>
    <dgm:cxn modelId="{E489BB93-D39F-4DDF-BE17-C5AA14BF6454}" srcId="{9E088CEF-B500-42AA-B803-5522E019AB27}" destId="{B7F71F23-58F6-4B30-BCE7-963D0C60CEA6}" srcOrd="1" destOrd="0" parTransId="{97199F71-7769-4425-8365-24F709D3B247}" sibTransId="{F720E7F2-6110-4984-A321-2F4DF6A49E05}"/>
    <dgm:cxn modelId="{8E084F9D-A44C-4A5C-8AFC-1947497D85B9}" type="presOf" srcId="{E4D8D162-A836-4D94-B3C8-ECA1C08EC6D4}" destId="{A4E89481-8589-4215-BF6A-7F1895AB39C4}" srcOrd="1" destOrd="0" presId="urn:microsoft.com/office/officeart/2005/8/layout/list1"/>
    <dgm:cxn modelId="{8208704F-2C4E-42E9-9191-90990778FCFC}" type="presOf" srcId="{C7458074-5B4A-4FA8-B11C-3E756557A2D5}" destId="{855D299D-E8BC-439F-B350-D78CEC254AED}" srcOrd="0" destOrd="0" presId="urn:microsoft.com/office/officeart/2005/8/layout/list1"/>
    <dgm:cxn modelId="{DF04CCB9-F4A9-477B-8D1D-3FBD2A558F9B}" type="presOf" srcId="{C7458074-5B4A-4FA8-B11C-3E756557A2D5}" destId="{B4F80D99-30AF-4CC9-A742-C50BD9B8D865}" srcOrd="1" destOrd="0" presId="urn:microsoft.com/office/officeart/2005/8/layout/list1"/>
    <dgm:cxn modelId="{7C14E2F9-B995-4CDB-AFFE-2FBC2A086CE3}" type="presOf" srcId="{D4FC63C6-F7B5-4106-BC51-01C6BDD5EB18}" destId="{6EA0B0E1-53A6-40F8-917F-38079E3D2384}" srcOrd="0" destOrd="0" presId="urn:microsoft.com/office/officeart/2005/8/layout/list1"/>
    <dgm:cxn modelId="{A23EB854-18F4-4776-A539-840B12A9B281}" type="presOf" srcId="{2BBF26C6-9922-4286-8AF9-A29A3DBAA984}" destId="{E84E3062-25F9-411B-9766-5E057201373A}" srcOrd="0" destOrd="0" presId="urn:microsoft.com/office/officeart/2005/8/layout/list1"/>
    <dgm:cxn modelId="{7C22282C-C319-443B-8EE5-8FB1751868EF}" srcId="{9E088CEF-B500-42AA-B803-5522E019AB27}" destId="{2BBF26C6-9922-4286-8AF9-A29A3DBAA984}" srcOrd="0" destOrd="0" parTransId="{86EEBE19-2685-4D76-B731-4D0BB8F6F625}" sibTransId="{DFCFBF8F-515F-473E-BED5-24DBAF09656C}"/>
    <dgm:cxn modelId="{7F664801-F5ED-49E6-B48F-2B908FBCFF27}" srcId="{9E088CEF-B500-42AA-B803-5522E019AB27}" destId="{BA8C5300-120A-48F2-9B5C-CC66DE63A3DD}" srcOrd="3" destOrd="0" parTransId="{031C003D-A40B-4967-90F0-7EE7D3DE5AFB}" sibTransId="{EABFFDD1-5392-41DA-B688-35C030A8B53A}"/>
    <dgm:cxn modelId="{F83CD764-8EEB-4A8A-A98D-064D7DB5A137}" type="presOf" srcId="{BA8C5300-120A-48F2-9B5C-CC66DE63A3DD}" destId="{C9F55119-BC70-4A26-A817-23899FB3AD41}" srcOrd="1" destOrd="0" presId="urn:microsoft.com/office/officeart/2005/8/layout/list1"/>
    <dgm:cxn modelId="{2CD98BB8-0E27-4FCC-8BA5-6EBBEA051B29}" type="presOf" srcId="{2BBF26C6-9922-4286-8AF9-A29A3DBAA984}" destId="{1B5A09F9-6B03-40ED-BEC3-963781784388}" srcOrd="1" destOrd="0" presId="urn:microsoft.com/office/officeart/2005/8/layout/list1"/>
    <dgm:cxn modelId="{6747A306-B2B8-4CDD-86B9-960699320EC7}" srcId="{9E088CEF-B500-42AA-B803-5522E019AB27}" destId="{C7458074-5B4A-4FA8-B11C-3E756557A2D5}" srcOrd="5" destOrd="0" parTransId="{B5979BE4-936B-4F03-89B5-CAF7B4C9AE4E}" sibTransId="{DC8FD3EB-7F18-4A05-9010-052EE1C60C86}"/>
    <dgm:cxn modelId="{05BDFE44-6652-4901-AF3F-643FD7C76F5F}" type="presParOf" srcId="{FEB2820F-BAAE-4580-8C8F-F539676547EE}" destId="{616806CC-55FA-4E9D-9671-63989A807CE9}" srcOrd="0" destOrd="0" presId="urn:microsoft.com/office/officeart/2005/8/layout/list1"/>
    <dgm:cxn modelId="{EA019AE3-699C-42C1-912C-E587D0EFD301}" type="presParOf" srcId="{616806CC-55FA-4E9D-9671-63989A807CE9}" destId="{E84E3062-25F9-411B-9766-5E057201373A}" srcOrd="0" destOrd="0" presId="urn:microsoft.com/office/officeart/2005/8/layout/list1"/>
    <dgm:cxn modelId="{AE0293B3-5E11-4ADA-AF96-3B6FABE79364}" type="presParOf" srcId="{616806CC-55FA-4E9D-9671-63989A807CE9}" destId="{1B5A09F9-6B03-40ED-BEC3-963781784388}" srcOrd="1" destOrd="0" presId="urn:microsoft.com/office/officeart/2005/8/layout/list1"/>
    <dgm:cxn modelId="{D537C549-D039-4CFA-871E-E0013EA1ECA7}" type="presParOf" srcId="{FEB2820F-BAAE-4580-8C8F-F539676547EE}" destId="{C9A86E1E-1B2C-48DD-887B-941347562981}" srcOrd="1" destOrd="0" presId="urn:microsoft.com/office/officeart/2005/8/layout/list1"/>
    <dgm:cxn modelId="{F5A96B8F-61E2-456D-94AE-615B4DA1B670}" type="presParOf" srcId="{FEB2820F-BAAE-4580-8C8F-F539676547EE}" destId="{B96067EF-912B-45FF-B1CA-ED6548DA5A00}" srcOrd="2" destOrd="0" presId="urn:microsoft.com/office/officeart/2005/8/layout/list1"/>
    <dgm:cxn modelId="{F57AF617-5308-4DF2-937B-A9661405A405}" type="presParOf" srcId="{FEB2820F-BAAE-4580-8C8F-F539676547EE}" destId="{1375412C-FBC8-4A4F-BA08-8B17F55AB705}" srcOrd="3" destOrd="0" presId="urn:microsoft.com/office/officeart/2005/8/layout/list1"/>
    <dgm:cxn modelId="{BD6E5C9D-4C68-4E3E-A5C1-1898B6786458}" type="presParOf" srcId="{FEB2820F-BAAE-4580-8C8F-F539676547EE}" destId="{C4A7880D-0A06-4791-8231-8205CAED3656}" srcOrd="4" destOrd="0" presId="urn:microsoft.com/office/officeart/2005/8/layout/list1"/>
    <dgm:cxn modelId="{8D87AFF8-AA78-49F4-8DC4-A2D1E9E66999}" type="presParOf" srcId="{C4A7880D-0A06-4791-8231-8205CAED3656}" destId="{7D0B12A2-C73F-4CE7-B0D3-39338294A93D}" srcOrd="0" destOrd="0" presId="urn:microsoft.com/office/officeart/2005/8/layout/list1"/>
    <dgm:cxn modelId="{1070FCBC-4507-425D-A316-A90C4BD00EB1}" type="presParOf" srcId="{C4A7880D-0A06-4791-8231-8205CAED3656}" destId="{BC2951AC-ADF8-4CCC-BEFC-BA62C73FBC6D}" srcOrd="1" destOrd="0" presId="urn:microsoft.com/office/officeart/2005/8/layout/list1"/>
    <dgm:cxn modelId="{6A1CE780-E638-483E-988E-2255D1336E72}" type="presParOf" srcId="{FEB2820F-BAAE-4580-8C8F-F539676547EE}" destId="{0F46B89F-556C-459B-9D52-E4B3497C6F96}" srcOrd="5" destOrd="0" presId="urn:microsoft.com/office/officeart/2005/8/layout/list1"/>
    <dgm:cxn modelId="{AA7A469A-09B9-4200-917F-8D56FFE2B3C8}" type="presParOf" srcId="{FEB2820F-BAAE-4580-8C8F-F539676547EE}" destId="{9E50EBA4-A309-4EEF-88AB-2BAC8C972AFB}" srcOrd="6" destOrd="0" presId="urn:microsoft.com/office/officeart/2005/8/layout/list1"/>
    <dgm:cxn modelId="{EE588822-400B-4B42-882A-DE13D40ECC20}" type="presParOf" srcId="{FEB2820F-BAAE-4580-8C8F-F539676547EE}" destId="{FBB34215-FA19-4936-807F-3BFCFA605877}" srcOrd="7" destOrd="0" presId="urn:microsoft.com/office/officeart/2005/8/layout/list1"/>
    <dgm:cxn modelId="{E32FB1C2-626E-4A42-8F7F-DDD381F97A69}" type="presParOf" srcId="{FEB2820F-BAAE-4580-8C8F-F539676547EE}" destId="{E113EB07-C286-4A61-9908-A950A46EDBC5}" srcOrd="8" destOrd="0" presId="urn:microsoft.com/office/officeart/2005/8/layout/list1"/>
    <dgm:cxn modelId="{598E801C-2099-4E01-9390-E44E8DEB56D0}" type="presParOf" srcId="{E113EB07-C286-4A61-9908-A950A46EDBC5}" destId="{6EA0B0E1-53A6-40F8-917F-38079E3D2384}" srcOrd="0" destOrd="0" presId="urn:microsoft.com/office/officeart/2005/8/layout/list1"/>
    <dgm:cxn modelId="{5B48FDB4-F813-4318-8A19-43D211954631}" type="presParOf" srcId="{E113EB07-C286-4A61-9908-A950A46EDBC5}" destId="{8BDF9643-ACCD-49FC-8458-B8496D5FC6C0}" srcOrd="1" destOrd="0" presId="urn:microsoft.com/office/officeart/2005/8/layout/list1"/>
    <dgm:cxn modelId="{9181563D-094C-4034-B8AD-FBE7CA6C5308}" type="presParOf" srcId="{FEB2820F-BAAE-4580-8C8F-F539676547EE}" destId="{4259134B-63CF-4686-92EF-C605BE9B116C}" srcOrd="9" destOrd="0" presId="urn:microsoft.com/office/officeart/2005/8/layout/list1"/>
    <dgm:cxn modelId="{849ECD3B-DD4B-418D-824B-330E6F969EDE}" type="presParOf" srcId="{FEB2820F-BAAE-4580-8C8F-F539676547EE}" destId="{C983DE2D-6309-4C46-82BF-6786FBC6D38E}" srcOrd="10" destOrd="0" presId="urn:microsoft.com/office/officeart/2005/8/layout/list1"/>
    <dgm:cxn modelId="{A3822CB4-BA37-458E-A4DA-ECBFC4D4AF9F}" type="presParOf" srcId="{FEB2820F-BAAE-4580-8C8F-F539676547EE}" destId="{7392D8E4-7410-4C95-8098-86C6BA0CE8A4}" srcOrd="11" destOrd="0" presId="urn:microsoft.com/office/officeart/2005/8/layout/list1"/>
    <dgm:cxn modelId="{9F9F2667-5C45-46EC-857C-BF32438F7E89}" type="presParOf" srcId="{FEB2820F-BAAE-4580-8C8F-F539676547EE}" destId="{A9E4AB25-7EE2-4F4C-B395-D67A31B2DBBB}" srcOrd="12" destOrd="0" presId="urn:microsoft.com/office/officeart/2005/8/layout/list1"/>
    <dgm:cxn modelId="{D2D2DE67-D1F4-46D3-904C-226DCB12498A}" type="presParOf" srcId="{A9E4AB25-7EE2-4F4C-B395-D67A31B2DBBB}" destId="{BC058CFB-D39C-4AD3-B6AA-91D8A4BCF0C1}" srcOrd="0" destOrd="0" presId="urn:microsoft.com/office/officeart/2005/8/layout/list1"/>
    <dgm:cxn modelId="{337909DD-72B6-41AE-92AD-86982D6FD8AA}" type="presParOf" srcId="{A9E4AB25-7EE2-4F4C-B395-D67A31B2DBBB}" destId="{C9F55119-BC70-4A26-A817-23899FB3AD41}" srcOrd="1" destOrd="0" presId="urn:microsoft.com/office/officeart/2005/8/layout/list1"/>
    <dgm:cxn modelId="{542823E5-18D2-454A-B97A-7E32BC4906CA}" type="presParOf" srcId="{FEB2820F-BAAE-4580-8C8F-F539676547EE}" destId="{9336C516-3059-4BAC-93F7-CC95771FBDD9}" srcOrd="13" destOrd="0" presId="urn:microsoft.com/office/officeart/2005/8/layout/list1"/>
    <dgm:cxn modelId="{EFB5E0CC-AA50-42E2-85C3-862F711F17CD}" type="presParOf" srcId="{FEB2820F-BAAE-4580-8C8F-F539676547EE}" destId="{062CD792-F0F3-4058-87BC-528CEF1A2FCE}" srcOrd="14" destOrd="0" presId="urn:microsoft.com/office/officeart/2005/8/layout/list1"/>
    <dgm:cxn modelId="{B412EE30-FF81-4855-B222-37F25AED46FE}" type="presParOf" srcId="{FEB2820F-BAAE-4580-8C8F-F539676547EE}" destId="{D15EC807-B068-4A73-863B-020430D0EED2}" srcOrd="15" destOrd="0" presId="urn:microsoft.com/office/officeart/2005/8/layout/list1"/>
    <dgm:cxn modelId="{68C0715C-9F67-404A-A11F-F2010C3CA50C}" type="presParOf" srcId="{FEB2820F-BAAE-4580-8C8F-F539676547EE}" destId="{28E47DFB-B00C-442A-9715-02D6D54780A0}" srcOrd="16" destOrd="0" presId="urn:microsoft.com/office/officeart/2005/8/layout/list1"/>
    <dgm:cxn modelId="{7DB20365-973A-43A0-89E0-D0E78BCD255D}" type="presParOf" srcId="{28E47DFB-B00C-442A-9715-02D6D54780A0}" destId="{AA2B3E57-92DD-4581-89D1-F8A77D71174D}" srcOrd="0" destOrd="0" presId="urn:microsoft.com/office/officeart/2005/8/layout/list1"/>
    <dgm:cxn modelId="{41F3EAAC-0304-42BB-9FA4-AF8DF10B2F47}" type="presParOf" srcId="{28E47DFB-B00C-442A-9715-02D6D54780A0}" destId="{A4E89481-8589-4215-BF6A-7F1895AB39C4}" srcOrd="1" destOrd="0" presId="urn:microsoft.com/office/officeart/2005/8/layout/list1"/>
    <dgm:cxn modelId="{1E235339-894E-47DF-A93F-AAFF11B321AA}" type="presParOf" srcId="{FEB2820F-BAAE-4580-8C8F-F539676547EE}" destId="{6C0DE068-5692-44B9-90C9-02868D77D23A}" srcOrd="17" destOrd="0" presId="urn:microsoft.com/office/officeart/2005/8/layout/list1"/>
    <dgm:cxn modelId="{B3AA8422-AB2D-4A55-9023-06EA13C14CEF}" type="presParOf" srcId="{FEB2820F-BAAE-4580-8C8F-F539676547EE}" destId="{5E62267F-1DEF-4846-B49C-ABC116F51F86}" srcOrd="18" destOrd="0" presId="urn:microsoft.com/office/officeart/2005/8/layout/list1"/>
    <dgm:cxn modelId="{16484E77-4D8D-491A-A033-AC6BDE594798}" type="presParOf" srcId="{FEB2820F-BAAE-4580-8C8F-F539676547EE}" destId="{C13E58A7-E061-4EC1-9EA2-E5D7993D733B}" srcOrd="19" destOrd="0" presId="urn:microsoft.com/office/officeart/2005/8/layout/list1"/>
    <dgm:cxn modelId="{97586E35-F429-4684-B303-8A7BF4236FE0}" type="presParOf" srcId="{FEB2820F-BAAE-4580-8C8F-F539676547EE}" destId="{74EDF17A-F64B-45CD-BD14-2A581766F0BF}" srcOrd="20" destOrd="0" presId="urn:microsoft.com/office/officeart/2005/8/layout/list1"/>
    <dgm:cxn modelId="{6ACC5912-9F06-434F-B59D-0F720B90B7EB}" type="presParOf" srcId="{74EDF17A-F64B-45CD-BD14-2A581766F0BF}" destId="{855D299D-E8BC-439F-B350-D78CEC254AED}" srcOrd="0" destOrd="0" presId="urn:microsoft.com/office/officeart/2005/8/layout/list1"/>
    <dgm:cxn modelId="{0EDB8CFF-4074-42FD-91E2-243864A7EA02}" type="presParOf" srcId="{74EDF17A-F64B-45CD-BD14-2A581766F0BF}" destId="{B4F80D99-30AF-4CC9-A742-C50BD9B8D865}" srcOrd="1" destOrd="0" presId="urn:microsoft.com/office/officeart/2005/8/layout/list1"/>
    <dgm:cxn modelId="{97CB784B-5B8E-40C4-9F34-B46E2B550F22}" type="presParOf" srcId="{FEB2820F-BAAE-4580-8C8F-F539676547EE}" destId="{60CCE6D6-E05B-4D39-9E6C-5BA7E7EEB43A}" srcOrd="21" destOrd="0" presId="urn:microsoft.com/office/officeart/2005/8/layout/list1"/>
    <dgm:cxn modelId="{6EED18AB-0863-49D9-A9A9-CE50CCAED0C9}" type="presParOf" srcId="{FEB2820F-BAAE-4580-8C8F-F539676547EE}" destId="{01045EFA-A6E6-4FE6-AC0A-D9F63FCD42C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5BC3D-716D-4865-B945-C9EC6536E5BA}"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EE98-3C89-459D-9266-EE5908BAB094}" type="slidenum">
              <a:rPr lang="en-US" smtClean="0"/>
              <a:t>‹#›</a:t>
            </a:fld>
            <a:endParaRPr lang="en-US"/>
          </a:p>
        </p:txBody>
      </p:sp>
    </p:spTree>
    <p:extLst>
      <p:ext uri="{BB962C8B-B14F-4D97-AF65-F5344CB8AC3E}">
        <p14:creationId xmlns:p14="http://schemas.microsoft.com/office/powerpoint/2010/main" val="371039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83EE98-3C89-459D-9266-EE5908BAB094}" type="slidenum">
              <a:rPr lang="en-US" smtClean="0"/>
              <a:t>1</a:t>
            </a:fld>
            <a:endParaRPr lang="en-US"/>
          </a:p>
        </p:txBody>
      </p:sp>
    </p:spTree>
    <p:extLst>
      <p:ext uri="{BB962C8B-B14F-4D97-AF65-F5344CB8AC3E}">
        <p14:creationId xmlns:p14="http://schemas.microsoft.com/office/powerpoint/2010/main" val="149803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JavaScript must return before the GUI thread can proceed, and frames are delayed or dropped if the GUI thread is not ready.</a:t>
            </a:r>
            <a:endParaRPr lang="vi-VN" dirty="0" smtClean="0"/>
          </a:p>
          <a:p>
            <a:endParaRPr lang="vi-VN" dirty="0" smtClean="0"/>
          </a:p>
          <a:p>
            <a:r>
              <a:rPr lang="en-US" dirty="0" smtClean="0"/>
              <a:t>because they are located outside the screen or hidden beneath other, visible elements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a:t>
            </a:fld>
            <a:endParaRPr lang="en-US"/>
          </a:p>
        </p:txBody>
      </p:sp>
    </p:spTree>
    <p:extLst>
      <p:ext uri="{BB962C8B-B14F-4D97-AF65-F5344CB8AC3E}">
        <p14:creationId xmlns:p14="http://schemas.microsoft.com/office/powerpoint/2010/main" val="1260140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row in the timeline (6) describes a type of QML events that were recorded. Move the cursor on an event on a row to see how long it takes and where in the source it is being called. To display the information only when an event is selected, disable the </a:t>
            </a:r>
            <a:r>
              <a:rPr lang="en-US" b="1" dirty="0" smtClean="0"/>
              <a:t>View Event Information on </a:t>
            </a:r>
            <a:r>
              <a:rPr lang="en-US" b="1" dirty="0" err="1" smtClean="0"/>
              <a:t>Mouseover</a:t>
            </a:r>
            <a:r>
              <a:rPr lang="en-US" dirty="0" smtClean="0"/>
              <a:t> button (4).</a:t>
            </a:r>
          </a:p>
          <a:p>
            <a:r>
              <a:rPr lang="en-US" dirty="0" smtClean="0"/>
              <a:t>The outline (10) summarizes the period for which data was collected. Drag the zoom range (8) or click the outline to move on the outline. You can also move between events by selecting the </a:t>
            </a:r>
            <a:r>
              <a:rPr lang="en-US" b="1" dirty="0" smtClean="0"/>
              <a:t>Jump to Previous Event</a:t>
            </a:r>
            <a:r>
              <a:rPr lang="en-US" dirty="0" smtClean="0"/>
              <a:t> and </a:t>
            </a:r>
            <a:r>
              <a:rPr lang="en-US" b="1" dirty="0" smtClean="0"/>
              <a:t>Jump to Next Event</a:t>
            </a:r>
            <a:r>
              <a:rPr lang="en-US" dirty="0" smtClean="0"/>
              <a:t> buttons (1).</a:t>
            </a:r>
          </a:p>
          <a:p>
            <a:r>
              <a:rPr lang="en-US" dirty="0" smtClean="0"/>
              <a:t>Select the </a:t>
            </a:r>
            <a:r>
              <a:rPr lang="en-US" b="1" dirty="0" smtClean="0"/>
              <a:t>Show Zoom Slider</a:t>
            </a:r>
            <a:r>
              <a:rPr lang="en-US" dirty="0" smtClean="0"/>
              <a:t> button (2) to open a slider that you can use to set the zoom level. You can also drag the zoom handles (9). To reset the default zoom level, right-click the timeline to open the context menu, and select </a:t>
            </a:r>
            <a:r>
              <a:rPr lang="en-US" b="1" dirty="0" smtClean="0"/>
              <a:t>Reset Zoom</a:t>
            </a:r>
            <a:r>
              <a:rPr lang="en-US" dirty="0" smtClean="0"/>
              <a:t>.</a:t>
            </a:r>
          </a:p>
          <a:p>
            <a:r>
              <a:rPr lang="en-US" dirty="0" smtClean="0"/>
              <a:t>Click the time ruler to add vertical orientation lines (5) to the timeline.</a:t>
            </a:r>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9</a:t>
            </a:fld>
            <a:endParaRPr lang="en-US"/>
          </a:p>
        </p:txBody>
      </p:sp>
    </p:spTree>
    <p:extLst>
      <p:ext uri="{BB962C8B-B14F-4D97-AF65-F5344CB8AC3E}">
        <p14:creationId xmlns:p14="http://schemas.microsoft.com/office/powerpoint/2010/main" val="1745518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range (7)</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10</a:t>
            </a:fld>
            <a:endParaRPr lang="en-US"/>
          </a:p>
        </p:txBody>
      </p:sp>
    </p:spTree>
    <p:extLst>
      <p:ext uri="{BB962C8B-B14F-4D97-AF65-F5344CB8AC3E}">
        <p14:creationId xmlns:p14="http://schemas.microsoft.com/office/powerpoint/2010/main" val="1268468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t>Callers</a:t>
            </a:r>
            <a:r>
              <a:rPr lang="en-US" dirty="0" smtClean="0"/>
              <a:t> and </a:t>
            </a:r>
            <a:r>
              <a:rPr lang="en-US" b="1" dirty="0" err="1" smtClean="0"/>
              <a:t>Callees</a:t>
            </a:r>
            <a:r>
              <a:rPr lang="en-US" dirty="0" smtClean="0"/>
              <a:t> panes show dependencies between events. They allow you to examine the internal functions of the application. The </a:t>
            </a:r>
            <a:r>
              <a:rPr lang="en-US" b="1" dirty="0" smtClean="0"/>
              <a:t>Callers</a:t>
            </a:r>
            <a:r>
              <a:rPr lang="en-US" dirty="0" smtClean="0"/>
              <a:t> pane summarizes the QML events that trigger a binding. This tells you what caused a change in a binding. The </a:t>
            </a:r>
            <a:r>
              <a:rPr lang="en-US" b="1" dirty="0" err="1" smtClean="0"/>
              <a:t>Callees</a:t>
            </a:r>
            <a:r>
              <a:rPr lang="en-US" dirty="0" smtClean="0"/>
              <a:t> pane summarizes the QML events that a binding triggers. This tells you which QML events are affected if you change a binding.</a:t>
            </a:r>
          </a:p>
          <a:p>
            <a:r>
              <a:rPr lang="en-US" dirty="0" smtClean="0"/>
              <a:t>Click on an event to move to it in the source code in the code editor.</a:t>
            </a:r>
          </a:p>
          <a:p>
            <a:r>
              <a:rPr lang="en-US" dirty="0" smtClean="0"/>
              <a:t>When you select an event in the </a:t>
            </a:r>
            <a:r>
              <a:rPr lang="en-US" b="1" dirty="0" smtClean="0"/>
              <a:t>Timeline</a:t>
            </a:r>
            <a:r>
              <a:rPr lang="en-US" dirty="0" smtClean="0"/>
              <a:t> view, information about it is displayed in the </a:t>
            </a:r>
            <a:r>
              <a:rPr lang="en-US" b="1" dirty="0" smtClean="0"/>
              <a:t>Statistics</a:t>
            </a:r>
            <a:r>
              <a:rPr lang="en-US" dirty="0" smtClean="0"/>
              <a:t> view. To view an event range in the </a:t>
            </a:r>
            <a:r>
              <a:rPr lang="en-US" b="1" dirty="0" smtClean="0"/>
              <a:t>Statistics</a:t>
            </a:r>
            <a:r>
              <a:rPr lang="en-US" dirty="0" smtClean="0"/>
              <a:t> view, select </a:t>
            </a:r>
            <a:r>
              <a:rPr lang="en-US" b="1" dirty="0" smtClean="0"/>
              <a:t>Analyze Current Range</a:t>
            </a:r>
            <a:r>
              <a:rPr lang="en-US" dirty="0" smtClean="0"/>
              <a:t> in the context menu in the </a:t>
            </a:r>
            <a:r>
              <a:rPr lang="en-US" b="1" dirty="0" smtClean="0"/>
              <a:t>Timeline</a:t>
            </a:r>
            <a:r>
              <a:rPr lang="en-US" dirty="0" smtClean="0"/>
              <a:t> view.</a:t>
            </a:r>
          </a:p>
          <a:p>
            <a:r>
              <a:rPr lang="en-US" dirty="0" smtClean="0"/>
              <a:t>To copy the contents of one view or row to the clipboard, select </a:t>
            </a:r>
            <a:r>
              <a:rPr lang="en-US" b="1" dirty="0" smtClean="0"/>
              <a:t>Copy Table</a:t>
            </a:r>
            <a:r>
              <a:rPr lang="en-US" dirty="0" smtClean="0"/>
              <a:t> or </a:t>
            </a:r>
            <a:r>
              <a:rPr lang="en-US" b="1" dirty="0" smtClean="0"/>
              <a:t>Copy Row</a:t>
            </a:r>
            <a:r>
              <a:rPr lang="en-US" dirty="0" smtClean="0"/>
              <a:t> in the context menu.</a:t>
            </a:r>
          </a:p>
          <a:p>
            <a:r>
              <a:rPr lang="en-US" dirty="0" smtClean="0"/>
              <a:t>JavaScript events are shown in the </a:t>
            </a:r>
            <a:r>
              <a:rPr lang="en-US" b="1" dirty="0" smtClean="0"/>
              <a:t>Statistics</a:t>
            </a:r>
            <a:r>
              <a:rPr lang="en-US" dirty="0" smtClean="0"/>
              <a:t> view only for applications that use </a:t>
            </a:r>
            <a:r>
              <a:rPr lang="en-US" dirty="0" err="1" smtClean="0"/>
              <a:t>Qt</a:t>
            </a:r>
            <a:r>
              <a:rPr lang="en-US" dirty="0" smtClean="0"/>
              <a:t> Quick 2 and are compiled with </a:t>
            </a:r>
            <a:r>
              <a:rPr lang="en-US" dirty="0" err="1" smtClean="0"/>
              <a:t>Qt</a:t>
            </a:r>
            <a:r>
              <a:rPr lang="en-US" dirty="0" smtClean="0"/>
              <a:t> 5.3 or later.</a:t>
            </a:r>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15</a:t>
            </a:fld>
            <a:endParaRPr lang="en-US"/>
          </a:p>
        </p:txBody>
      </p:sp>
    </p:spTree>
    <p:extLst>
      <p:ext uri="{BB962C8B-B14F-4D97-AF65-F5344CB8AC3E}">
        <p14:creationId xmlns:p14="http://schemas.microsoft.com/office/powerpoint/2010/main" val="39219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t>Flame Graph</a:t>
            </a:r>
            <a:r>
              <a:rPr lang="en-US" dirty="0" smtClean="0"/>
              <a:t> view shows a more concise statistical overview of QML and JavaScript execution. In the </a:t>
            </a:r>
            <a:r>
              <a:rPr lang="en-US" b="1" dirty="0" smtClean="0"/>
              <a:t>Visualize Total Time</a:t>
            </a:r>
            <a:r>
              <a:rPr lang="en-US" dirty="0" smtClean="0"/>
              <a:t> view, the horizontal bars show the amount of time all invocations of a certain function took together, relative to the total runtime of all JavaScript and QML events. The nesting shows which functions were called by which other ones.</a:t>
            </a:r>
            <a:endParaRPr lang="vi-VN" dirty="0" smtClean="0"/>
          </a:p>
          <a:p>
            <a:r>
              <a:rPr lang="en-US" dirty="0" smtClean="0"/>
              <a:t>To view the total amount of memory allocated by the functions in the </a:t>
            </a:r>
            <a:r>
              <a:rPr lang="en-US" b="1" dirty="0" smtClean="0"/>
              <a:t>Visualize Memory</a:t>
            </a:r>
            <a:r>
              <a:rPr lang="en-US" dirty="0" smtClean="0"/>
              <a:t> view, select </a:t>
            </a:r>
            <a:r>
              <a:rPr lang="en-US" b="1" dirty="0" smtClean="0"/>
              <a:t>Memory</a:t>
            </a:r>
            <a:r>
              <a:rPr lang="en-US" dirty="0" smtClean="0"/>
              <a:t> in the drop-down menu (1).</a:t>
            </a:r>
          </a:p>
          <a:p>
            <a:r>
              <a:rPr lang="en-US" dirty="0" smtClean="0"/>
              <a:t>To view the </a:t>
            </a:r>
            <a:r>
              <a:rPr lang="en-US" dirty="0" err="1" smtClean="0"/>
              <a:t>the</a:t>
            </a:r>
            <a:r>
              <a:rPr lang="en-US" dirty="0" smtClean="0"/>
              <a:t> number of memory allocations performed by the functions in the </a:t>
            </a:r>
            <a:r>
              <a:rPr lang="en-US" b="1" dirty="0" smtClean="0"/>
              <a:t>Visualize Allocations</a:t>
            </a:r>
            <a:r>
              <a:rPr lang="en-US" dirty="0" smtClean="0"/>
              <a:t> view, select </a:t>
            </a:r>
            <a:r>
              <a:rPr lang="en-US" b="1" dirty="0" smtClean="0"/>
              <a:t>Allocations</a:t>
            </a:r>
            <a:r>
              <a:rPr lang="en-US" dirty="0" smtClean="0"/>
              <a:t> in the drop-down menu.</a:t>
            </a:r>
          </a:p>
          <a:p>
            <a:r>
              <a:rPr lang="en-US" dirty="0" smtClean="0"/>
              <a:t>Unlike the </a:t>
            </a:r>
            <a:r>
              <a:rPr lang="en-US" b="1" dirty="0" smtClean="0"/>
              <a:t>Timeline</a:t>
            </a:r>
            <a:r>
              <a:rPr lang="en-US" dirty="0" smtClean="0"/>
              <a:t> view, the </a:t>
            </a:r>
            <a:r>
              <a:rPr lang="en-US" b="1" dirty="0" smtClean="0"/>
              <a:t>Flame Graph</a:t>
            </a:r>
            <a:r>
              <a:rPr lang="en-US" dirty="0" smtClean="0"/>
              <a:t> view does not show the time spans when no QML or JavaScript is running at all. Thus, it is not suitable for analyzing per frame execution times. However, it is very easy to see the total impact of the various QML and JavaScript events there.</a:t>
            </a:r>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16</a:t>
            </a:fld>
            <a:endParaRPr lang="en-US"/>
          </a:p>
        </p:txBody>
      </p:sp>
    </p:spTree>
    <p:extLst>
      <p:ext uri="{BB962C8B-B14F-4D97-AF65-F5344CB8AC3E}">
        <p14:creationId xmlns:p14="http://schemas.microsoft.com/office/powerpoint/2010/main" val="105069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1AB09C-C194-447F-8E0A-514D202528CF}"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839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F2ECF-55ED-4850-84F8-CBE7A963B41D}"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78132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102C1A-EED5-4868-8838-A4999A5281AA}"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5024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F4FC5-0E7C-445C-8868-8BE08FEF5393}"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991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2ABAD-24E2-420F-A0C7-AD50B00ED64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88627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4D7844-D136-4524-9FAC-2F4AE688FD17}"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4856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8B6BDB-094E-4FFF-9CC7-9E9ED42F8CE5}"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5147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A7F30-4016-4F47-8EAC-470C062757F5}"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068624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0B256B-E1B6-46D6-8636-71FFE2D9DC5A}"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46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24417D-1C4D-4678-8AB2-4A241CC8168E}"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81212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C8A57-F0FB-45C2-B6F1-D6BC8E020B7D}"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20008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5E65AE-22A7-4245-86C8-0B07F4E06598}"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74946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581DE8-33B6-482F-A30E-21DA0B0772C3}" type="datetime1">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8412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119F9F6-C1E7-49F7-9822-E5A9639D602C}" type="datetime1">
              <a:rPr lang="en-US" smtClean="0"/>
              <a:t>9/28/2017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0883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E2A5D6-CFA6-425B-AF37-603E570E57A4}" type="datetime1">
              <a:rPr lang="en-US" smtClean="0"/>
              <a:t>9/28/2017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180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380BA50-AAA1-498A-AB8A-1ED482DEEB77}" type="datetime1">
              <a:rPr lang="en-US" smtClean="0"/>
              <a:t>9/28/2017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55207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1D40E-7887-412A-A451-F5D9DCCEC3FF}"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04946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9E13E9-8D3A-4D20-BC3C-D135A0C22617}" type="datetime1">
              <a:rPr lang="en-US" smtClean="0"/>
              <a:t>9/28/2017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B0B469-76A0-4680-88B9-8FF3F4E0C522}" type="slidenum">
              <a:rPr lang="en-US" smtClean="0"/>
              <a:t>‹#›</a:t>
            </a:fld>
            <a:endParaRPr lang="en-US"/>
          </a:p>
        </p:txBody>
      </p:sp>
    </p:spTree>
    <p:extLst>
      <p:ext uri="{BB962C8B-B14F-4D97-AF65-F5344CB8AC3E}">
        <p14:creationId xmlns:p14="http://schemas.microsoft.com/office/powerpoint/2010/main" val="20567778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doc.qt.io/qt-5/qtquick-visualcanvas-scenegraph-renderer.html#visualizing-overdra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oc.qt.io/qt-5/qquickitem.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oc.qt.io/qtcreator/creator-glossary.html#glossary-buildandrun-kit" TargetMode="External"/><Relationship Id="rId2" Type="http://schemas.openxmlformats.org/officeDocument/2006/relationships/hyperlink" Target="http://doc.qt.io/qtcreator/creator-debugging-qml.html#setting-up-qml-debugging" TargetMode="External"/><Relationship Id="rId1" Type="http://schemas.openxmlformats.org/officeDocument/2006/relationships/slideLayout" Target="../slideLayouts/slideLayout2.xml"/><Relationship Id="rId4" Type="http://schemas.openxmlformats.org/officeDocument/2006/relationships/hyperlink" Target="http://doc.qt.io/qtcreator/creator-glossary.html#glossary-devi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Profiling</a:t>
            </a:r>
            <a:endParaRPr lang="en-US" dirty="0"/>
          </a:p>
        </p:txBody>
      </p:sp>
      <p:sp>
        <p:nvSpPr>
          <p:cNvPr id="3" name="Subtitle 2"/>
          <p:cNvSpPr>
            <a:spLocks noGrp="1"/>
          </p:cNvSpPr>
          <p:nvPr>
            <p:ph type="subTitle" idx="1"/>
          </p:nvPr>
        </p:nvSpPr>
        <p:spPr/>
        <p:txBody>
          <a:bodyPr/>
          <a:lstStyle/>
          <a:p>
            <a:pPr algn="r"/>
            <a:r>
              <a:rPr lang="en-US" dirty="0" smtClean="0"/>
              <a:t>Dao </a:t>
            </a:r>
            <a:r>
              <a:rPr lang="en-US" dirty="0" err="1" smtClean="0"/>
              <a:t>Thanh</a:t>
            </a:r>
            <a:r>
              <a:rPr lang="en-US" dirty="0" smtClean="0"/>
              <a:t> </a:t>
            </a:r>
            <a:r>
              <a:rPr lang="en-US" dirty="0" err="1" smtClean="0"/>
              <a:t>tung</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a:t>
            </a:fld>
            <a:endParaRPr lang="en-US"/>
          </a:p>
        </p:txBody>
      </p:sp>
    </p:spTree>
    <p:extLst>
      <p:ext uri="{BB962C8B-B14F-4D97-AF65-F5344CB8AC3E}">
        <p14:creationId xmlns:p14="http://schemas.microsoft.com/office/powerpoint/2010/main" val="422173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Analyzing Collected Data</a:t>
            </a:r>
            <a:r>
              <a:rPr lang="vi-VN" dirty="0"/>
              <a:t> (cont.)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Selecting Event </a:t>
            </a:r>
            <a:r>
              <a:rPr lang="en-US" b="1" dirty="0" smtClean="0"/>
              <a:t>Ranges</a:t>
            </a:r>
            <a:endParaRPr lang="vi-VN" b="1" dirty="0" smtClean="0"/>
          </a:p>
          <a:p>
            <a:pPr lvl="1"/>
            <a:r>
              <a:rPr lang="en-US" dirty="0" smtClean="0"/>
              <a:t>view </a:t>
            </a:r>
            <a:r>
              <a:rPr lang="en-US" dirty="0"/>
              <a:t>the frame rate of events and to compare it with the frame rate of similar events</a:t>
            </a:r>
            <a:r>
              <a:rPr lang="en-US" dirty="0" smtClean="0"/>
              <a:t>.</a:t>
            </a:r>
            <a:endParaRPr lang="vi-VN" dirty="0" smtClean="0"/>
          </a:p>
          <a:p>
            <a:pPr lvl="2"/>
            <a:r>
              <a:rPr lang="en-US" dirty="0"/>
              <a:t>Select the </a:t>
            </a:r>
            <a:r>
              <a:rPr lang="en-US" b="1" dirty="0"/>
              <a:t>Select Range</a:t>
            </a:r>
            <a:r>
              <a:rPr lang="en-US" dirty="0"/>
              <a:t> button (3) to activate the selection tool. </a:t>
            </a:r>
            <a:endParaRPr lang="vi-VN" dirty="0" smtClean="0"/>
          </a:p>
          <a:p>
            <a:pPr lvl="2"/>
            <a:r>
              <a:rPr lang="en-US" dirty="0"/>
              <a:t>Then click in the timeline to specify the beginning of the event range</a:t>
            </a:r>
            <a:r>
              <a:rPr lang="en-US" dirty="0" smtClean="0"/>
              <a:t>.</a:t>
            </a:r>
            <a:endParaRPr lang="vi-VN" dirty="0" smtClean="0"/>
          </a:p>
          <a:p>
            <a:pPr lvl="2"/>
            <a:r>
              <a:rPr lang="en-US" dirty="0"/>
              <a:t>Drag the selection handle to define the end of the range</a:t>
            </a:r>
            <a:r>
              <a:rPr lang="en-US" dirty="0" smtClean="0"/>
              <a:t>.</a:t>
            </a:r>
            <a:endParaRPr lang="vi-VN" dirty="0" smtClean="0"/>
          </a:p>
          <a:p>
            <a:pPr lvl="2"/>
            <a:r>
              <a:rPr lang="en-US" dirty="0"/>
              <a:t>The length of the range indicates the frame rate of the event</a:t>
            </a:r>
            <a:r>
              <a:rPr lang="en-US" dirty="0" smtClean="0"/>
              <a:t>.</a:t>
            </a:r>
            <a:endParaRPr lang="vi-VN" dirty="0" smtClean="0"/>
          </a:p>
          <a:p>
            <a:pPr lvl="1"/>
            <a:r>
              <a:rPr lang="en-US" dirty="0"/>
              <a:t>measure delays between two subsequent </a:t>
            </a:r>
            <a:r>
              <a:rPr lang="en-US" dirty="0" smtClean="0"/>
              <a:t>events</a:t>
            </a:r>
            <a:endParaRPr lang="vi-VN" dirty="0" smtClean="0"/>
          </a:p>
          <a:p>
            <a:pPr lvl="2"/>
            <a:r>
              <a:rPr lang="en-US" dirty="0"/>
              <a:t>Place a range between the end of the first event and the beginning of the second </a:t>
            </a:r>
            <a:r>
              <a:rPr lang="en-US" dirty="0" smtClean="0"/>
              <a:t>event</a:t>
            </a:r>
            <a:r>
              <a:rPr lang="vi-VN" dirty="0" smtClean="0"/>
              <a:t>.</a:t>
            </a:r>
          </a:p>
          <a:p>
            <a:pPr lvl="2"/>
            <a:r>
              <a:rPr lang="en-US" dirty="0"/>
              <a:t>The </a:t>
            </a:r>
            <a:r>
              <a:rPr lang="en-US" b="1" dirty="0"/>
              <a:t>Duration</a:t>
            </a:r>
            <a:r>
              <a:rPr lang="en-US" dirty="0"/>
              <a:t> field displays the delay between the events in milliseconds</a:t>
            </a:r>
            <a:r>
              <a:rPr lang="en-US" dirty="0" smtClean="0"/>
              <a:t>.</a:t>
            </a:r>
            <a:endParaRPr lang="vi-VN" dirty="0" smtClean="0"/>
          </a:p>
          <a:p>
            <a:pPr lvl="1"/>
            <a:r>
              <a:rPr lang="en-US" dirty="0"/>
              <a:t>To zoom into an event range, double-click it</a:t>
            </a:r>
            <a:r>
              <a:rPr lang="en-US" dirty="0" smtClean="0"/>
              <a:t>.</a:t>
            </a:r>
            <a:endParaRPr lang="vi-VN" dirty="0" smtClean="0"/>
          </a:p>
          <a:p>
            <a:pPr lvl="1"/>
            <a:r>
              <a:rPr lang="en-US" dirty="0"/>
              <a:t>To remove an event range, close the </a:t>
            </a:r>
            <a:r>
              <a:rPr lang="en-US" b="1" dirty="0"/>
              <a:t>Selection</a:t>
            </a:r>
            <a:r>
              <a:rPr lang="en-US" dirty="0"/>
              <a:t> dialog.</a:t>
            </a:r>
            <a:endParaRPr lang="vi-VN" dirty="0" smtClean="0"/>
          </a:p>
          <a:p>
            <a:pPr lvl="2"/>
            <a:endParaRPr lang="en-US" b="1" dirty="0"/>
          </a:p>
        </p:txBody>
      </p:sp>
      <p:sp>
        <p:nvSpPr>
          <p:cNvPr id="4" name="Slide Number Placeholder 3"/>
          <p:cNvSpPr>
            <a:spLocks noGrp="1"/>
          </p:cNvSpPr>
          <p:nvPr>
            <p:ph type="sldNum" sz="quarter" idx="12"/>
          </p:nvPr>
        </p:nvSpPr>
        <p:spPr/>
        <p:txBody>
          <a:bodyPr/>
          <a:lstStyle/>
          <a:p>
            <a:fld id="{06B0B469-76A0-4680-88B9-8FF3F4E0C522}" type="slidenum">
              <a:rPr lang="en-US" smtClean="0"/>
              <a:t>10</a:t>
            </a:fld>
            <a:endParaRPr lang="en-US"/>
          </a:p>
        </p:txBody>
      </p:sp>
    </p:spTree>
    <p:extLst>
      <p:ext uri="{BB962C8B-B14F-4D97-AF65-F5344CB8AC3E}">
        <p14:creationId xmlns:p14="http://schemas.microsoft.com/office/powerpoint/2010/main" val="208572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Analyzing Collected Data</a:t>
            </a:r>
            <a:r>
              <a:rPr lang="vi-VN" dirty="0"/>
              <a:t> (cont</a:t>
            </a:r>
            <a:r>
              <a:rPr lang="vi-VN" dirty="0" smtClean="0"/>
              <a:t>.) -Understanding </a:t>
            </a:r>
            <a:r>
              <a:rPr lang="vi-VN" dirty="0"/>
              <a:t>the Data</a:t>
            </a:r>
            <a:endParaRPr lang="en-US" dirty="0"/>
          </a:p>
        </p:txBody>
      </p:sp>
      <p:sp>
        <p:nvSpPr>
          <p:cNvPr id="3" name="Content Placeholder 2"/>
          <p:cNvSpPr>
            <a:spLocks noGrp="1"/>
          </p:cNvSpPr>
          <p:nvPr>
            <p:ph idx="1"/>
          </p:nvPr>
        </p:nvSpPr>
        <p:spPr/>
        <p:txBody>
          <a:bodyPr/>
          <a:lstStyle/>
          <a:p>
            <a:r>
              <a:rPr lang="en-US" dirty="0"/>
              <a:t>Generally, events in the timeline view indicate how long QML or JavaScript execution </a:t>
            </a:r>
            <a:r>
              <a:rPr lang="en-US" dirty="0" smtClean="0"/>
              <a:t>took</a:t>
            </a:r>
            <a:endParaRPr lang="vi-VN" dirty="0" smtClean="0"/>
          </a:p>
          <a:p>
            <a:r>
              <a:rPr lang="en-US" dirty="0"/>
              <a:t>Move the mouse over them to see </a:t>
            </a:r>
            <a:r>
              <a:rPr lang="en-US" dirty="0" smtClean="0"/>
              <a:t>details</a:t>
            </a:r>
            <a:endParaRPr lang="vi-VN" dirty="0" smtClean="0"/>
          </a:p>
          <a:p>
            <a:r>
              <a:rPr lang="en-US" dirty="0"/>
              <a:t>For most events, they include location in source code, duration and some relevant parts of the source code itself</a:t>
            </a:r>
            <a:r>
              <a:rPr lang="en-US" dirty="0" smtClean="0"/>
              <a:t>.</a:t>
            </a:r>
            <a:endParaRPr lang="vi-VN" dirty="0" smtClean="0"/>
          </a:p>
          <a:p>
            <a:r>
              <a:rPr lang="en-US" dirty="0"/>
              <a:t>You can click on an event to move the cursor in the code editor to the part of the code the event is associated with.</a:t>
            </a:r>
          </a:p>
        </p:txBody>
      </p:sp>
      <p:sp>
        <p:nvSpPr>
          <p:cNvPr id="4" name="Slide Number Placeholder 3"/>
          <p:cNvSpPr>
            <a:spLocks noGrp="1"/>
          </p:cNvSpPr>
          <p:nvPr>
            <p:ph type="sldNum" sz="quarter" idx="12"/>
          </p:nvPr>
        </p:nvSpPr>
        <p:spPr/>
        <p:txBody>
          <a:bodyPr/>
          <a:lstStyle/>
          <a:p>
            <a:fld id="{06B0B469-76A0-4680-88B9-8FF3F4E0C522}" type="slidenum">
              <a:rPr lang="en-US" smtClean="0"/>
              <a:t>11</a:t>
            </a:fld>
            <a:endParaRPr lang="en-US"/>
          </a:p>
        </p:txBody>
      </p:sp>
    </p:spTree>
    <p:extLst>
      <p:ext uri="{BB962C8B-B14F-4D97-AF65-F5344CB8AC3E}">
        <p14:creationId xmlns:p14="http://schemas.microsoft.com/office/powerpoint/2010/main" val="26494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Analyzing Collected Data</a:t>
            </a:r>
            <a:r>
              <a:rPr lang="vi-VN" dirty="0"/>
              <a:t> (cont.) -Understanding the Data</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12</a:t>
            </a:fld>
            <a:endParaRPr lang="en-US"/>
          </a:p>
        </p:txBody>
      </p:sp>
      <p:pic>
        <p:nvPicPr>
          <p:cNvPr id="10" name="Content Placeholder 9"/>
          <p:cNvPicPr>
            <a:picLocks noGrp="1" noChangeAspect="1"/>
          </p:cNvPicPr>
          <p:nvPr>
            <p:ph idx="1"/>
          </p:nvPr>
        </p:nvPicPr>
        <p:blipFill>
          <a:blip r:embed="rId2"/>
          <a:stretch>
            <a:fillRect/>
          </a:stretch>
        </p:blipFill>
        <p:spPr>
          <a:xfrm>
            <a:off x="3163197" y="2052638"/>
            <a:ext cx="4827382" cy="4195762"/>
          </a:xfrm>
          <a:prstGeom prst="rect">
            <a:avLst/>
          </a:prstGeom>
        </p:spPr>
      </p:pic>
    </p:spTree>
    <p:extLst>
      <p:ext uri="{BB962C8B-B14F-4D97-AF65-F5344CB8AC3E}">
        <p14:creationId xmlns:p14="http://schemas.microsoft.com/office/powerpoint/2010/main" val="175885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Analyzing Collected Data</a:t>
            </a:r>
            <a:r>
              <a:rPr lang="vi-VN" dirty="0"/>
              <a:t> (cont.) -Understanding the Data</a:t>
            </a:r>
            <a:endParaRPr lang="en-US" dirty="0"/>
          </a:p>
        </p:txBody>
      </p:sp>
      <p:pic>
        <p:nvPicPr>
          <p:cNvPr id="5" name="Content Placeholder 4"/>
          <p:cNvPicPr>
            <a:picLocks noGrp="1" noChangeAspect="1"/>
          </p:cNvPicPr>
          <p:nvPr>
            <p:ph idx="1"/>
          </p:nvPr>
        </p:nvPicPr>
        <p:blipFill>
          <a:blip r:embed="rId2"/>
          <a:stretch>
            <a:fillRect/>
          </a:stretch>
        </p:blipFill>
        <p:spPr>
          <a:xfrm>
            <a:off x="1490663" y="2150269"/>
            <a:ext cx="8172450" cy="4000500"/>
          </a:xfrm>
          <a:prstGeom prst="rect">
            <a:avLst/>
          </a:prstGeom>
        </p:spPr>
      </p:pic>
      <p:sp>
        <p:nvSpPr>
          <p:cNvPr id="4" name="Slide Number Placeholder 3"/>
          <p:cNvSpPr>
            <a:spLocks noGrp="1"/>
          </p:cNvSpPr>
          <p:nvPr>
            <p:ph type="sldNum" sz="quarter" idx="12"/>
          </p:nvPr>
        </p:nvSpPr>
        <p:spPr/>
        <p:txBody>
          <a:bodyPr/>
          <a:lstStyle/>
          <a:p>
            <a:fld id="{06B0B469-76A0-4680-88B9-8FF3F4E0C522}" type="slidenum">
              <a:rPr lang="en-US" smtClean="0"/>
              <a:t>13</a:t>
            </a:fld>
            <a:endParaRPr lang="en-US"/>
          </a:p>
        </p:txBody>
      </p:sp>
    </p:spTree>
    <p:extLst>
      <p:ext uri="{BB962C8B-B14F-4D97-AF65-F5344CB8AC3E}">
        <p14:creationId xmlns:p14="http://schemas.microsoft.com/office/powerpoint/2010/main" val="275643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Viewing Statistics</a:t>
            </a:r>
          </a:p>
        </p:txBody>
      </p:sp>
      <p:sp>
        <p:nvSpPr>
          <p:cNvPr id="3" name="Content Placeholder 2"/>
          <p:cNvSpPr>
            <a:spLocks noGrp="1"/>
          </p:cNvSpPr>
          <p:nvPr>
            <p:ph idx="1"/>
          </p:nvPr>
        </p:nvSpPr>
        <p:spPr/>
        <p:txBody>
          <a:bodyPr/>
          <a:lstStyle/>
          <a:p>
            <a:r>
              <a:rPr lang="en-US" dirty="0"/>
              <a:t>The </a:t>
            </a:r>
            <a:r>
              <a:rPr lang="en-US" b="1" dirty="0"/>
              <a:t>Statistics</a:t>
            </a:r>
            <a:r>
              <a:rPr lang="en-US" dirty="0"/>
              <a:t> view displays the number of times each binding, create, compile, JavaScript, or signal event is triggered and the average time it takes. </a:t>
            </a:r>
            <a:endParaRPr lang="vi-VN" dirty="0" smtClean="0"/>
          </a:p>
          <a:p>
            <a:r>
              <a:rPr lang="en-US" dirty="0"/>
              <a:t>This allows you to examine which events you need to optimize</a:t>
            </a:r>
            <a:r>
              <a:rPr lang="en-US" dirty="0" smtClean="0"/>
              <a:t>.</a:t>
            </a:r>
            <a:endParaRPr lang="vi-VN" dirty="0" smtClean="0"/>
          </a:p>
          <a:p>
            <a:r>
              <a:rPr lang="en-US" dirty="0"/>
              <a:t>A high number of occurrences might indicate that an event is triggered </a:t>
            </a:r>
            <a:r>
              <a:rPr lang="en-US" dirty="0" smtClean="0"/>
              <a:t>unnecessarily</a:t>
            </a:r>
            <a:r>
              <a:rPr lang="vi-VN" dirty="0" smtClean="0"/>
              <a:t>.</a:t>
            </a:r>
          </a:p>
          <a:p>
            <a:r>
              <a:rPr lang="en-US" dirty="0"/>
              <a:t>To view the median, longest, and shortest time for the occurrences, select </a:t>
            </a:r>
            <a:r>
              <a:rPr lang="en-US" b="1" dirty="0"/>
              <a:t>Extended Event Statistics</a:t>
            </a:r>
            <a:r>
              <a:rPr lang="en-US" dirty="0"/>
              <a:t> in the context menu.</a:t>
            </a:r>
          </a:p>
        </p:txBody>
      </p:sp>
      <p:sp>
        <p:nvSpPr>
          <p:cNvPr id="4" name="Slide Number Placeholder 3"/>
          <p:cNvSpPr>
            <a:spLocks noGrp="1"/>
          </p:cNvSpPr>
          <p:nvPr>
            <p:ph type="sldNum" sz="quarter" idx="12"/>
          </p:nvPr>
        </p:nvSpPr>
        <p:spPr/>
        <p:txBody>
          <a:bodyPr/>
          <a:lstStyle/>
          <a:p>
            <a:fld id="{06B0B469-76A0-4680-88B9-8FF3F4E0C522}" type="slidenum">
              <a:rPr lang="en-US" smtClean="0"/>
              <a:t>14</a:t>
            </a:fld>
            <a:endParaRPr lang="en-US"/>
          </a:p>
        </p:txBody>
      </p:sp>
    </p:spTree>
    <p:extLst>
      <p:ext uri="{BB962C8B-B14F-4D97-AF65-F5344CB8AC3E}">
        <p14:creationId xmlns:p14="http://schemas.microsoft.com/office/powerpoint/2010/main" val="308923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Viewing </a:t>
            </a:r>
            <a:r>
              <a:rPr lang="en-US" dirty="0" smtClean="0"/>
              <a:t>Statistics</a:t>
            </a:r>
            <a:r>
              <a:rPr lang="vi-VN" dirty="0" smtClean="0"/>
              <a:t> (cont.)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9796" y="2052638"/>
            <a:ext cx="8614184"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15</a:t>
            </a:fld>
            <a:endParaRPr lang="en-US"/>
          </a:p>
        </p:txBody>
      </p:sp>
    </p:spTree>
    <p:extLst>
      <p:ext uri="{BB962C8B-B14F-4D97-AF65-F5344CB8AC3E}">
        <p14:creationId xmlns:p14="http://schemas.microsoft.com/office/powerpoint/2010/main" val="345835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Viewing </a:t>
            </a:r>
            <a:r>
              <a:rPr lang="en-US" dirty="0" smtClean="0"/>
              <a:t>Statistics</a:t>
            </a:r>
            <a:r>
              <a:rPr lang="vi-VN" dirty="0" smtClean="0"/>
              <a:t> (cont.)</a:t>
            </a:r>
            <a:endParaRPr lang="en-US" dirty="0"/>
          </a:p>
        </p:txBody>
      </p:sp>
      <p:sp>
        <p:nvSpPr>
          <p:cNvPr id="3" name="Content Placeholder 2"/>
          <p:cNvSpPr>
            <a:spLocks noGrp="1"/>
          </p:cNvSpPr>
          <p:nvPr>
            <p:ph idx="1"/>
          </p:nvPr>
        </p:nvSpPr>
        <p:spPr>
          <a:xfrm>
            <a:off x="646111" y="1475870"/>
            <a:ext cx="8946541" cy="4195481"/>
          </a:xfrm>
        </p:spPr>
        <p:txBody>
          <a:bodyPr/>
          <a:lstStyle/>
          <a:p>
            <a:r>
              <a:rPr lang="en-US" b="1" dirty="0"/>
              <a:t>Visualizing Statistics as Flame Graphs</a:t>
            </a:r>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267" y="1986749"/>
            <a:ext cx="6819900" cy="4533900"/>
          </a:xfrm>
          <a:prstGeom prst="rect">
            <a:avLst/>
          </a:prstGeom>
        </p:spPr>
      </p:pic>
    </p:spTree>
    <p:extLst>
      <p:ext uri="{BB962C8B-B14F-4D97-AF65-F5344CB8AC3E}">
        <p14:creationId xmlns:p14="http://schemas.microsoft.com/office/powerpoint/2010/main" val="123980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17</a:t>
            </a:fld>
            <a:endParaRPr lang="en-US"/>
          </a:p>
        </p:txBody>
      </p:sp>
    </p:spTree>
    <p:extLst>
      <p:ext uri="{BB962C8B-B14F-4D97-AF65-F5344CB8AC3E}">
        <p14:creationId xmlns:p14="http://schemas.microsoft.com/office/powerpoint/2010/main" val="1089896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a:t>http://doc.qt.io/qtcreator/creator-qml-performance-monitor.html</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18</a:t>
            </a:fld>
            <a:endParaRPr lang="en-US"/>
          </a:p>
        </p:txBody>
      </p:sp>
    </p:spTree>
    <p:extLst>
      <p:ext uri="{BB962C8B-B14F-4D97-AF65-F5344CB8AC3E}">
        <p14:creationId xmlns:p14="http://schemas.microsoft.com/office/powerpoint/2010/main" val="514895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015" y="2034162"/>
            <a:ext cx="5923742" cy="3509614"/>
          </a:xfrm>
        </p:spPr>
      </p:pic>
      <p:sp>
        <p:nvSpPr>
          <p:cNvPr id="3" name="Slide Number Placeholder 2"/>
          <p:cNvSpPr>
            <a:spLocks noGrp="1"/>
          </p:cNvSpPr>
          <p:nvPr>
            <p:ph type="sldNum" sz="quarter" idx="12"/>
          </p:nvPr>
        </p:nvSpPr>
        <p:spPr/>
        <p:txBody>
          <a:bodyPr/>
          <a:lstStyle/>
          <a:p>
            <a:fld id="{06B0B469-76A0-4680-88B9-8FF3F4E0C522}" type="slidenum">
              <a:rPr lang="en-US" smtClean="0"/>
              <a:t>19</a:t>
            </a:fld>
            <a:endParaRPr lang="en-US"/>
          </a:p>
        </p:txBody>
      </p:sp>
    </p:spTree>
    <p:extLst>
      <p:ext uri="{BB962C8B-B14F-4D97-AF65-F5344CB8AC3E}">
        <p14:creationId xmlns:p14="http://schemas.microsoft.com/office/powerpoint/2010/main" val="1456008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3572474"/>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06B0B469-76A0-4680-88B9-8FF3F4E0C522}" type="slidenum">
              <a:rPr lang="en-US" smtClean="0"/>
              <a:t>2</a:t>
            </a:fld>
            <a:endParaRPr lang="en-US"/>
          </a:p>
        </p:txBody>
      </p:sp>
    </p:spTree>
    <p:extLst>
      <p:ext uri="{BB962C8B-B14F-4D97-AF65-F5344CB8AC3E}">
        <p14:creationId xmlns:p14="http://schemas.microsoft.com/office/powerpoint/2010/main" val="2967992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1.Profiling QML Applications</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QML </a:t>
            </a:r>
            <a:r>
              <a:rPr lang="en-US" dirty="0" smtClean="0"/>
              <a:t>Profile</a:t>
            </a:r>
          </a:p>
          <a:p>
            <a:r>
              <a:rPr lang="en-US" dirty="0"/>
              <a:t>Typical performance problems</a:t>
            </a:r>
          </a:p>
          <a:p>
            <a:pPr lvl="1"/>
            <a:r>
              <a:rPr lang="en-US" dirty="0"/>
              <a:t>slowness and unresponsive, stuttering user </a:t>
            </a:r>
            <a:r>
              <a:rPr lang="en-US" dirty="0" smtClean="0"/>
              <a:t>interfaces</a:t>
            </a:r>
          </a:p>
          <a:p>
            <a:pPr lvl="1"/>
            <a:r>
              <a:rPr lang="en-US" dirty="0"/>
              <a:t>executing too much JavaScript in too few </a:t>
            </a:r>
            <a:r>
              <a:rPr lang="en-US" dirty="0" smtClean="0"/>
              <a:t>frames</a:t>
            </a:r>
            <a:endParaRPr lang="vi-VN" dirty="0" smtClean="0"/>
          </a:p>
          <a:p>
            <a:pPr lvl="2"/>
            <a:r>
              <a:rPr lang="en-US" dirty="0"/>
              <a:t>check the frame rate in animations and Scene Graph </a:t>
            </a:r>
            <a:r>
              <a:rPr lang="en-US" dirty="0" smtClean="0"/>
              <a:t>events</a:t>
            </a:r>
            <a:endParaRPr lang="vi-VN" dirty="0" smtClean="0"/>
          </a:p>
          <a:p>
            <a:pPr lvl="2"/>
            <a:r>
              <a:rPr lang="en-US" dirty="0"/>
              <a:t>look for </a:t>
            </a:r>
            <a:r>
              <a:rPr lang="en-US" dirty="0" smtClean="0"/>
              <a:t>gaps</a:t>
            </a:r>
            <a:endParaRPr lang="vi-VN" dirty="0" smtClean="0"/>
          </a:p>
          <a:p>
            <a:pPr lvl="2"/>
            <a:r>
              <a:rPr lang="en-US" dirty="0"/>
              <a:t>check whether the application behaves as </a:t>
            </a:r>
            <a:r>
              <a:rPr lang="en-US" dirty="0" smtClean="0"/>
              <a:t>expected</a:t>
            </a:r>
            <a:endParaRPr lang="vi-VN" dirty="0" smtClean="0"/>
          </a:p>
          <a:p>
            <a:pPr lvl="2"/>
            <a:r>
              <a:rPr lang="en-US" dirty="0"/>
              <a:t>The JavaScript category displays the run time of functions, which you should try to keep below 16 </a:t>
            </a:r>
            <a:r>
              <a:rPr lang="en-US" dirty="0" err="1"/>
              <a:t>ms</a:t>
            </a:r>
            <a:r>
              <a:rPr lang="en-US" dirty="0"/>
              <a:t> per frame.</a:t>
            </a:r>
            <a:endParaRPr lang="en-US" dirty="0" smtClean="0"/>
          </a:p>
          <a:p>
            <a:pPr lvl="1"/>
            <a:r>
              <a:rPr lang="en-US" dirty="0"/>
              <a:t>creating, painting, or updating invisible items, which takes time in the GUI </a:t>
            </a:r>
            <a:r>
              <a:rPr lang="en-US" dirty="0" smtClean="0"/>
              <a:t>thread</a:t>
            </a:r>
            <a:endParaRPr lang="vi-VN" dirty="0" smtClean="0"/>
          </a:p>
          <a:p>
            <a:pPr lvl="2"/>
            <a:r>
              <a:rPr lang="en-US" dirty="0"/>
              <a:t>look for dropped </a:t>
            </a:r>
            <a:r>
              <a:rPr lang="en-US" dirty="0" smtClean="0"/>
              <a:t>frames</a:t>
            </a:r>
            <a:endParaRPr lang="vi-VN" dirty="0" smtClean="0"/>
          </a:p>
          <a:p>
            <a:pPr lvl="2"/>
            <a:r>
              <a:rPr lang="en-US" dirty="0"/>
              <a:t>not using too many short bindings or signal handlers that are updated per </a:t>
            </a:r>
            <a:r>
              <a:rPr lang="en-US" dirty="0" smtClean="0"/>
              <a:t>frame</a:t>
            </a:r>
            <a:endParaRPr lang="vi-VN" dirty="0" smtClean="0"/>
          </a:p>
          <a:p>
            <a:pPr lvl="2"/>
            <a:r>
              <a:rPr lang="en-US" dirty="0">
                <a:hlinkClick r:id="rId3"/>
              </a:rPr>
              <a:t>visualize Scene Graph </a:t>
            </a:r>
            <a:r>
              <a:rPr lang="en-US" dirty="0" smtClean="0">
                <a:hlinkClick r:id="rId3"/>
              </a:rPr>
              <a:t>overdraw</a:t>
            </a:r>
            <a:endParaRPr lang="vi-VN" dirty="0" smtClean="0"/>
          </a:p>
          <a:p>
            <a:pPr lvl="3"/>
            <a:r>
              <a:rPr lang="en-US" dirty="0"/>
              <a:t>check scene </a:t>
            </a:r>
            <a:r>
              <a:rPr lang="en-US" dirty="0" smtClean="0"/>
              <a:t>layout</a:t>
            </a:r>
            <a:endParaRPr lang="vi-VN" dirty="0" smtClean="0"/>
          </a:p>
          <a:p>
            <a:pPr lvl="3"/>
            <a:r>
              <a:rPr lang="en-US" dirty="0"/>
              <a:t>find items that are never visible to the </a:t>
            </a:r>
            <a:r>
              <a:rPr lang="en-US" dirty="0" smtClean="0"/>
              <a:t>users</a:t>
            </a:r>
            <a:endParaRPr lang="vi-VN" dirty="0" smtClean="0"/>
          </a:p>
          <a:p>
            <a:pPr lvl="1"/>
            <a:r>
              <a:rPr lang="en-US" dirty="0"/>
              <a:t>frames get dropped even though JavaScript is not being </a:t>
            </a:r>
            <a:r>
              <a:rPr lang="en-US" dirty="0" smtClean="0"/>
              <a:t>run</a:t>
            </a:r>
            <a:endParaRPr lang="vi-VN" dirty="0" smtClean="0"/>
          </a:p>
          <a:p>
            <a:pPr lvl="1"/>
            <a:r>
              <a:rPr lang="en-US" dirty="0"/>
              <a:t>there are large, unexplained gaps in the </a:t>
            </a:r>
            <a:r>
              <a:rPr lang="en-US" dirty="0" smtClean="0"/>
              <a:t>timeline</a:t>
            </a:r>
            <a:endParaRPr lang="vi-VN" dirty="0" smtClean="0"/>
          </a:p>
          <a:p>
            <a:pPr lvl="2"/>
            <a:r>
              <a:rPr lang="en-US" dirty="0"/>
              <a:t>check your custom </a:t>
            </a:r>
            <a:r>
              <a:rPr lang="en-US" dirty="0" err="1">
                <a:hlinkClick r:id="rId4"/>
              </a:rPr>
              <a:t>QQuickItem</a:t>
            </a:r>
            <a:r>
              <a:rPr lang="en-US" dirty="0"/>
              <a:t> implementations</a:t>
            </a:r>
            <a:endParaRPr lang="vi-VN" dirty="0" smtClean="0"/>
          </a:p>
          <a:p>
            <a:pPr lvl="1"/>
            <a:endParaRPr lang="en-US" dirty="0">
              <a:latin typeface="Century" panose="02040604050505020304" pitchFamily="18" charset="0"/>
            </a:endParaRPr>
          </a:p>
        </p:txBody>
      </p:sp>
      <p:sp>
        <p:nvSpPr>
          <p:cNvPr id="4" name="Slide Number Placeholder 3"/>
          <p:cNvSpPr>
            <a:spLocks noGrp="1"/>
          </p:cNvSpPr>
          <p:nvPr>
            <p:ph type="sldNum" sz="quarter" idx="12"/>
          </p:nvPr>
        </p:nvSpPr>
        <p:spPr/>
        <p:txBody>
          <a:bodyPr/>
          <a:lstStyle/>
          <a:p>
            <a:fld id="{06B0B469-76A0-4680-88B9-8FF3F4E0C522}" type="slidenum">
              <a:rPr lang="en-US" smtClean="0"/>
              <a:t>3</a:t>
            </a:fld>
            <a:endParaRPr lang="en-US"/>
          </a:p>
        </p:txBody>
      </p:sp>
    </p:spTree>
    <p:extLst>
      <p:ext uri="{BB962C8B-B14F-4D97-AF65-F5344CB8AC3E}">
        <p14:creationId xmlns:p14="http://schemas.microsoft.com/office/powerpoint/2010/main" val="286563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2. Using QML Profiler</a:t>
            </a:r>
            <a:br>
              <a:rPr lang="en-US" dirty="0"/>
            </a:br>
            <a:endParaRPr lang="en-US" dirty="0"/>
          </a:p>
        </p:txBody>
      </p:sp>
      <p:sp>
        <p:nvSpPr>
          <p:cNvPr id="3" name="Content Placeholder 2"/>
          <p:cNvSpPr>
            <a:spLocks noGrp="1"/>
          </p:cNvSpPr>
          <p:nvPr>
            <p:ph idx="1"/>
          </p:nvPr>
        </p:nvSpPr>
        <p:spPr/>
        <p:txBody>
          <a:bodyPr/>
          <a:lstStyle/>
          <a:p>
            <a:r>
              <a:rPr lang="vi-VN" dirty="0" smtClean="0"/>
              <a:t>1. </a:t>
            </a:r>
            <a:r>
              <a:rPr lang="en-US" dirty="0" smtClean="0"/>
              <a:t>To </a:t>
            </a:r>
            <a:r>
              <a:rPr lang="en-US" dirty="0"/>
              <a:t>be able to profile an application, you must set up QML debugging for the project. For more information, see </a:t>
            </a:r>
            <a:r>
              <a:rPr lang="en-US" dirty="0">
                <a:hlinkClick r:id="rId2"/>
              </a:rPr>
              <a:t>Setting Up QML Debugging</a:t>
            </a:r>
            <a:r>
              <a:rPr lang="en-US" dirty="0" smtClean="0"/>
              <a:t>.</a:t>
            </a:r>
            <a:endParaRPr lang="vi-VN" dirty="0" smtClean="0"/>
          </a:p>
          <a:p>
            <a:r>
              <a:rPr lang="vi-VN" dirty="0" smtClean="0"/>
              <a:t>2. </a:t>
            </a:r>
            <a:r>
              <a:rPr lang="en-US" dirty="0" smtClean="0"/>
              <a:t>In </a:t>
            </a:r>
            <a:r>
              <a:rPr lang="en-US" dirty="0"/>
              <a:t>the </a:t>
            </a:r>
            <a:r>
              <a:rPr lang="en-US" b="1" dirty="0"/>
              <a:t>Projects</a:t>
            </a:r>
            <a:r>
              <a:rPr lang="en-US" dirty="0"/>
              <a:t> mode, select a </a:t>
            </a:r>
            <a:r>
              <a:rPr lang="en-US" dirty="0">
                <a:hlinkClick r:id="rId3"/>
              </a:rPr>
              <a:t>kit</a:t>
            </a:r>
            <a:r>
              <a:rPr lang="en-US" dirty="0"/>
              <a:t> with </a:t>
            </a:r>
            <a:r>
              <a:rPr lang="en-US" dirty="0" err="1"/>
              <a:t>Qt</a:t>
            </a:r>
            <a:r>
              <a:rPr lang="en-US" dirty="0"/>
              <a:t> version 4.7.4 or later</a:t>
            </a:r>
            <a:r>
              <a:rPr lang="en-US" dirty="0" smtClean="0"/>
              <a:t>.</a:t>
            </a:r>
            <a:endParaRPr lang="vi-VN" dirty="0" smtClean="0"/>
          </a:p>
          <a:p>
            <a:pPr lvl="1"/>
            <a:r>
              <a:rPr lang="en-US" b="1" dirty="0"/>
              <a:t>Note: </a:t>
            </a:r>
            <a:r>
              <a:rPr lang="en-US" dirty="0"/>
              <a:t>To profile applications on </a:t>
            </a:r>
            <a:r>
              <a:rPr lang="en-US" dirty="0">
                <a:hlinkClick r:id="rId4"/>
              </a:rPr>
              <a:t>devices</a:t>
            </a:r>
            <a:r>
              <a:rPr lang="en-US" dirty="0"/>
              <a:t>, you must install </a:t>
            </a:r>
            <a:r>
              <a:rPr lang="en-US" dirty="0" err="1"/>
              <a:t>Qt</a:t>
            </a:r>
            <a:r>
              <a:rPr lang="en-US" dirty="0"/>
              <a:t> 4.7.4 or later libraries on them.</a:t>
            </a:r>
            <a:endParaRPr lang="vi-VN" dirty="0" smtClean="0"/>
          </a:p>
          <a:p>
            <a:r>
              <a:rPr lang="vi-VN" dirty="0" smtClean="0"/>
              <a:t>3. </a:t>
            </a:r>
            <a:r>
              <a:rPr lang="en-US" dirty="0" smtClean="0"/>
              <a:t>Select </a:t>
            </a:r>
            <a:r>
              <a:rPr lang="en-US" b="1" dirty="0"/>
              <a:t>Analyze &gt; QML Profiler</a:t>
            </a:r>
            <a:r>
              <a:rPr lang="en-US" dirty="0"/>
              <a:t> to profile the current application</a:t>
            </a:r>
            <a:r>
              <a:rPr lang="en-US" dirty="0" smtClean="0"/>
              <a:t>.</a:t>
            </a:r>
            <a:endParaRPr lang="vi-VN" dirty="0" smtClean="0"/>
          </a:p>
          <a:p>
            <a:r>
              <a:rPr lang="vi-VN" dirty="0" smtClean="0"/>
              <a:t>4. </a:t>
            </a:r>
            <a:r>
              <a:rPr lang="en-US" dirty="0" smtClean="0"/>
              <a:t>Select </a:t>
            </a:r>
            <a:r>
              <a:rPr lang="en-US" dirty="0"/>
              <a:t>the (Start) button to start the application from the QML Profiler</a:t>
            </a:r>
            <a:r>
              <a:rPr lang="en-US" dirty="0" smtClean="0"/>
              <a:t>.</a:t>
            </a:r>
            <a:endParaRPr lang="vi-VN" dirty="0" smtClean="0"/>
          </a:p>
          <a:p>
            <a:pPr lvl="1"/>
            <a:r>
              <a:rPr lang="en-US" dirty="0"/>
              <a:t>Note: If data collection does not start automatically, select the (Enable Profiling) button.</a:t>
            </a:r>
          </a:p>
        </p:txBody>
      </p:sp>
      <p:sp>
        <p:nvSpPr>
          <p:cNvPr id="4" name="Slide Number Placeholder 3"/>
          <p:cNvSpPr>
            <a:spLocks noGrp="1"/>
          </p:cNvSpPr>
          <p:nvPr>
            <p:ph type="sldNum" sz="quarter" idx="12"/>
          </p:nvPr>
        </p:nvSpPr>
        <p:spPr/>
        <p:txBody>
          <a:bodyPr/>
          <a:lstStyle/>
          <a:p>
            <a:fld id="{06B0B469-76A0-4680-88B9-8FF3F4E0C522}" type="slidenum">
              <a:rPr lang="en-US" smtClean="0"/>
              <a:t>4</a:t>
            </a:fld>
            <a:endParaRPr lang="en-US"/>
          </a:p>
        </p:txBody>
      </p:sp>
    </p:spTree>
    <p:extLst>
      <p:ext uri="{BB962C8B-B14F-4D97-AF65-F5344CB8AC3E}">
        <p14:creationId xmlns:p14="http://schemas.microsoft.com/office/powerpoint/2010/main" val="149696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Using QML Profiler</a:t>
            </a:r>
          </a:p>
        </p:txBody>
      </p:sp>
      <p:sp>
        <p:nvSpPr>
          <p:cNvPr id="3" name="Content Placeholder 2"/>
          <p:cNvSpPr>
            <a:spLocks noGrp="1"/>
          </p:cNvSpPr>
          <p:nvPr>
            <p:ph idx="1"/>
          </p:nvPr>
        </p:nvSpPr>
        <p:spPr/>
        <p:txBody>
          <a:bodyPr>
            <a:normAutofit fontScale="55000" lnSpcReduction="20000"/>
          </a:bodyPr>
          <a:lstStyle/>
          <a:p>
            <a:r>
              <a:rPr lang="en-US" dirty="0"/>
              <a:t>When you start analyzing an application, the application is launched, and the QML Profiler immediately begins to collect data.</a:t>
            </a:r>
            <a:endParaRPr lang="vi-VN" dirty="0"/>
          </a:p>
          <a:p>
            <a:pPr lvl="1"/>
            <a:r>
              <a:rPr lang="en-US" dirty="0"/>
              <a:t>This is indicated by the time running in the </a:t>
            </a:r>
            <a:r>
              <a:rPr lang="en-US" b="1" dirty="0"/>
              <a:t>Elapsed</a:t>
            </a:r>
            <a:r>
              <a:rPr lang="en-US" dirty="0"/>
              <a:t> field.</a:t>
            </a:r>
            <a:endParaRPr lang="vi-VN" dirty="0"/>
          </a:p>
          <a:p>
            <a:r>
              <a:rPr lang="en-US" dirty="0"/>
              <a:t>Data is collected until you select the </a:t>
            </a:r>
            <a:r>
              <a:rPr lang="en-US" b="1" dirty="0"/>
              <a:t>Enable Profiling</a:t>
            </a:r>
            <a:r>
              <a:rPr lang="en-US" dirty="0"/>
              <a:t> button.</a:t>
            </a:r>
            <a:endParaRPr lang="vi-VN" dirty="0"/>
          </a:p>
          <a:p>
            <a:pPr lvl="1"/>
            <a:r>
              <a:rPr lang="en-US" dirty="0"/>
              <a:t>Data collection takes time, and therefore, there might be a delay before the data is displayed.</a:t>
            </a:r>
            <a:endParaRPr lang="vi-VN" dirty="0"/>
          </a:p>
          <a:p>
            <a:r>
              <a:rPr lang="en-US" dirty="0"/>
              <a:t>Do not use application commands to exit the application, because data is sent to the QML Profiler when you select the </a:t>
            </a:r>
            <a:r>
              <a:rPr lang="en-US" b="1" dirty="0"/>
              <a:t>Enable Profiling</a:t>
            </a:r>
            <a:r>
              <a:rPr lang="en-US" dirty="0"/>
              <a:t> button.</a:t>
            </a:r>
            <a:endParaRPr lang="vi-VN" dirty="0"/>
          </a:p>
          <a:p>
            <a:pPr lvl="1"/>
            <a:r>
              <a:rPr lang="en-US" dirty="0"/>
              <a:t>The application continues to run for some seconds, after which it is stopped automatically.</a:t>
            </a:r>
            <a:endParaRPr lang="vi-VN" dirty="0"/>
          </a:p>
          <a:p>
            <a:pPr lvl="1"/>
            <a:r>
              <a:rPr lang="en-US" dirty="0"/>
              <a:t>If you exit the application, the data is not sent.</a:t>
            </a:r>
            <a:endParaRPr lang="vi-VN" dirty="0"/>
          </a:p>
          <a:p>
            <a:r>
              <a:rPr lang="en-US" dirty="0"/>
              <a:t>Select the </a:t>
            </a:r>
            <a:r>
              <a:rPr lang="en-US" b="1" dirty="0"/>
              <a:t>Disable Profiling</a:t>
            </a:r>
            <a:r>
              <a:rPr lang="en-US" dirty="0"/>
              <a:t> button to disable the automatic start of the data collection when an application is launched.</a:t>
            </a:r>
            <a:endParaRPr lang="vi-VN" dirty="0"/>
          </a:p>
          <a:p>
            <a:pPr lvl="1"/>
            <a:r>
              <a:rPr lang="en-US" dirty="0"/>
              <a:t>Data collection starts when you select the button again.</a:t>
            </a:r>
            <a:endParaRPr lang="vi-VN" dirty="0"/>
          </a:p>
          <a:p>
            <a:r>
              <a:rPr lang="en-US" dirty="0"/>
              <a:t>To save all the collected data</a:t>
            </a:r>
            <a:endParaRPr lang="vi-VN" dirty="0"/>
          </a:p>
          <a:p>
            <a:pPr lvl="1"/>
            <a:r>
              <a:rPr lang="en-US" dirty="0"/>
              <a:t>right-click any QML Profiler view to open the context menu</a:t>
            </a:r>
            <a:endParaRPr lang="vi-VN" dirty="0"/>
          </a:p>
          <a:p>
            <a:pPr lvl="1"/>
            <a:r>
              <a:rPr lang="en-US" dirty="0"/>
              <a:t>select </a:t>
            </a:r>
            <a:r>
              <a:rPr lang="en-US" b="1" dirty="0"/>
              <a:t>Save QML Trace</a:t>
            </a:r>
            <a:endParaRPr lang="vi-VN" b="1" dirty="0"/>
          </a:p>
          <a:p>
            <a:r>
              <a:rPr lang="en-US" dirty="0"/>
              <a:t>To view the saved data</a:t>
            </a:r>
            <a:endParaRPr lang="vi-VN" dirty="0"/>
          </a:p>
          <a:p>
            <a:pPr lvl="1"/>
            <a:r>
              <a:rPr lang="en-US" dirty="0"/>
              <a:t>select </a:t>
            </a:r>
            <a:r>
              <a:rPr lang="en-US" b="1" dirty="0"/>
              <a:t>Load QML </a:t>
            </a:r>
            <a:r>
              <a:rPr lang="en-US" b="1" dirty="0" smtClean="0"/>
              <a:t>Trace</a:t>
            </a:r>
            <a:endParaRPr lang="vi-VN" b="1" dirty="0" smtClean="0"/>
          </a:p>
          <a:p>
            <a:r>
              <a:rPr lang="en-US" dirty="0"/>
              <a:t>You can also deliver the saved data to other developers for examination or load data saved by them</a:t>
            </a:r>
            <a:endParaRPr lang="vi-VN" dirty="0"/>
          </a:p>
        </p:txBody>
      </p:sp>
      <p:sp>
        <p:nvSpPr>
          <p:cNvPr id="4" name="Slide Number Placeholder 3"/>
          <p:cNvSpPr>
            <a:spLocks noGrp="1"/>
          </p:cNvSpPr>
          <p:nvPr>
            <p:ph type="sldNum" sz="quarter" idx="12"/>
          </p:nvPr>
        </p:nvSpPr>
        <p:spPr/>
        <p:txBody>
          <a:bodyPr/>
          <a:lstStyle/>
          <a:p>
            <a:fld id="{06B0B469-76A0-4680-88B9-8FF3F4E0C522}" type="slidenum">
              <a:rPr lang="en-US" smtClean="0"/>
              <a:t>5</a:t>
            </a:fld>
            <a:endParaRPr lang="en-US"/>
          </a:p>
        </p:txBody>
      </p:sp>
    </p:spTree>
    <p:extLst>
      <p:ext uri="{BB962C8B-B14F-4D97-AF65-F5344CB8AC3E}">
        <p14:creationId xmlns:p14="http://schemas.microsoft.com/office/powerpoint/2010/main" val="123029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3. Specifying Flushing Settings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specify flushing settings for the QML </a:t>
            </a:r>
            <a:r>
              <a:rPr lang="en-US" dirty="0" smtClean="0"/>
              <a:t>Profiler</a:t>
            </a:r>
            <a:endParaRPr lang="vi-VN" dirty="0" smtClean="0"/>
          </a:p>
          <a:p>
            <a:pPr lvl="1"/>
            <a:r>
              <a:rPr lang="en-US" dirty="0"/>
              <a:t>globally for all </a:t>
            </a:r>
            <a:r>
              <a:rPr lang="en-US" dirty="0" smtClean="0"/>
              <a:t>projects</a:t>
            </a:r>
            <a:endParaRPr lang="vi-VN" dirty="0" smtClean="0"/>
          </a:p>
          <a:p>
            <a:pPr lvl="2"/>
            <a:r>
              <a:rPr lang="en-US" b="1" dirty="0"/>
              <a:t>Tools</a:t>
            </a:r>
            <a:r>
              <a:rPr lang="en-US" dirty="0"/>
              <a:t> &gt; </a:t>
            </a:r>
            <a:r>
              <a:rPr lang="en-US" b="1" dirty="0"/>
              <a:t>Options</a:t>
            </a:r>
            <a:r>
              <a:rPr lang="en-US" dirty="0"/>
              <a:t> &gt; </a:t>
            </a:r>
            <a:r>
              <a:rPr lang="en-US" b="1" dirty="0"/>
              <a:t>Analyzer</a:t>
            </a:r>
            <a:endParaRPr lang="vi-VN" dirty="0" smtClean="0"/>
          </a:p>
          <a:p>
            <a:pPr lvl="1"/>
            <a:r>
              <a:rPr lang="en-US" dirty="0"/>
              <a:t>separately for each </a:t>
            </a:r>
            <a:r>
              <a:rPr lang="en-US" dirty="0" smtClean="0"/>
              <a:t>project</a:t>
            </a:r>
            <a:endParaRPr lang="vi-VN" dirty="0" smtClean="0"/>
          </a:p>
          <a:p>
            <a:pPr lvl="2"/>
            <a:r>
              <a:rPr lang="en-US" b="1" dirty="0"/>
              <a:t>Projects</a:t>
            </a:r>
            <a:r>
              <a:rPr lang="en-US" dirty="0"/>
              <a:t> &gt; </a:t>
            </a:r>
            <a:r>
              <a:rPr lang="en-US" b="1" dirty="0" smtClean="0"/>
              <a:t>Run</a:t>
            </a:r>
            <a:endParaRPr lang="vi-VN" b="1" dirty="0" smtClean="0"/>
          </a:p>
          <a:p>
            <a:pPr lvl="2"/>
            <a:r>
              <a:rPr lang="en-US" b="1" dirty="0"/>
              <a:t>Custom</a:t>
            </a:r>
            <a:r>
              <a:rPr lang="en-US" dirty="0"/>
              <a:t> in </a:t>
            </a:r>
            <a:r>
              <a:rPr lang="en-US" b="1" dirty="0"/>
              <a:t>QML Profiler </a:t>
            </a:r>
            <a:r>
              <a:rPr lang="en-US" b="1" dirty="0" smtClean="0"/>
              <a:t>Settings</a:t>
            </a:r>
            <a:endParaRPr lang="vi-VN" b="1" dirty="0" smtClean="0"/>
          </a:p>
          <a:p>
            <a:pPr lvl="2"/>
            <a:r>
              <a:rPr lang="en-US" dirty="0"/>
              <a:t>To restore the global settings for the project, select </a:t>
            </a:r>
            <a:r>
              <a:rPr lang="en-US" b="1" dirty="0"/>
              <a:t>Restore Global</a:t>
            </a:r>
            <a:r>
              <a:rPr lang="en-US" dirty="0" smtClean="0"/>
              <a:t>.</a:t>
            </a:r>
            <a:endParaRPr lang="vi-VN" dirty="0" smtClean="0"/>
          </a:p>
          <a:p>
            <a:r>
              <a:rPr lang="en-US" dirty="0"/>
              <a:t>Select the </a:t>
            </a:r>
            <a:r>
              <a:rPr lang="en-US" b="1" dirty="0"/>
              <a:t>Flush data while profiling</a:t>
            </a:r>
            <a:r>
              <a:rPr lang="en-US" dirty="0"/>
              <a:t> check box to flush the data periodically instead of flushing all data when profiling </a:t>
            </a:r>
            <a:r>
              <a:rPr lang="en-US" dirty="0" smtClean="0"/>
              <a:t>stops</a:t>
            </a:r>
            <a:r>
              <a:rPr lang="vi-VN" dirty="0" smtClean="0"/>
              <a:t>.</a:t>
            </a:r>
          </a:p>
          <a:p>
            <a:pPr lvl="1"/>
            <a:r>
              <a:rPr lang="en-US" dirty="0"/>
              <a:t>This saves memory on the target device and shortens the wait between the profiling being stopped and the data being displayed</a:t>
            </a:r>
            <a:r>
              <a:rPr lang="en-US" dirty="0" smtClean="0"/>
              <a:t>.</a:t>
            </a:r>
            <a:endParaRPr lang="vi-VN" dirty="0" smtClean="0"/>
          </a:p>
          <a:p>
            <a:r>
              <a:rPr lang="en-US" dirty="0"/>
              <a:t>flush interval in </a:t>
            </a:r>
            <a:r>
              <a:rPr lang="en-US" dirty="0" smtClean="0"/>
              <a:t>milliseconds</a:t>
            </a:r>
            <a:endParaRPr lang="vi-VN" dirty="0" smtClean="0"/>
          </a:p>
          <a:p>
            <a:pPr lvl="1"/>
            <a:r>
              <a:rPr lang="en-US" dirty="0"/>
              <a:t>The shorter the interval, the more often the data is </a:t>
            </a:r>
            <a:r>
              <a:rPr lang="en-US" dirty="0" smtClean="0"/>
              <a:t>flushed</a:t>
            </a:r>
            <a:endParaRPr lang="vi-VN" dirty="0" smtClean="0"/>
          </a:p>
          <a:p>
            <a:pPr lvl="1"/>
            <a:r>
              <a:rPr lang="en-US" dirty="0"/>
              <a:t>The longer the interval, the more data has to be buffered in the target application, potentially wasting </a:t>
            </a:r>
            <a:r>
              <a:rPr lang="en-US" dirty="0" smtClean="0"/>
              <a:t>memory</a:t>
            </a:r>
            <a:endParaRPr lang="vi-VN" dirty="0" smtClean="0"/>
          </a:p>
          <a:p>
            <a:r>
              <a:rPr lang="en-US" dirty="0"/>
              <a:t>the flushing itself takes time, which can distort the profiling results.</a:t>
            </a:r>
            <a:endParaRPr lang="vi-VN" b="1" dirty="0" smtClean="0"/>
          </a:p>
          <a:p>
            <a:pPr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6</a:t>
            </a:fld>
            <a:endParaRPr lang="en-US"/>
          </a:p>
        </p:txBody>
      </p:sp>
    </p:spTree>
    <p:extLst>
      <p:ext uri="{BB962C8B-B14F-4D97-AF65-F5344CB8AC3E}">
        <p14:creationId xmlns:p14="http://schemas.microsoft.com/office/powerpoint/2010/main" val="141392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4. Attaching to Running </a:t>
            </a:r>
            <a:r>
              <a:rPr lang="en-US" dirty="0" err="1"/>
              <a:t>Qt</a:t>
            </a:r>
            <a:r>
              <a:rPr lang="en-US" dirty="0"/>
              <a:t> Quick Applications</a:t>
            </a:r>
            <a:br>
              <a:rPr lang="en-US" dirty="0"/>
            </a:br>
            <a:endParaRPr lang="en-US" dirty="0"/>
          </a:p>
        </p:txBody>
      </p:sp>
      <p:sp>
        <p:nvSpPr>
          <p:cNvPr id="3" name="Content Placeholder 2"/>
          <p:cNvSpPr>
            <a:spLocks noGrp="1"/>
          </p:cNvSpPr>
          <p:nvPr>
            <p:ph idx="1"/>
          </p:nvPr>
        </p:nvSpPr>
        <p:spPr/>
        <p:txBody>
          <a:bodyPr/>
          <a:lstStyle/>
          <a:p>
            <a:r>
              <a:rPr lang="en-US" dirty="0"/>
              <a:t>To profile </a:t>
            </a:r>
            <a:r>
              <a:rPr lang="en-US" dirty="0" err="1"/>
              <a:t>Qt</a:t>
            </a:r>
            <a:r>
              <a:rPr lang="en-US" dirty="0"/>
              <a:t> Quick applications that are not launched by </a:t>
            </a:r>
            <a:r>
              <a:rPr lang="en-US" dirty="0" err="1"/>
              <a:t>Qt</a:t>
            </a:r>
            <a:r>
              <a:rPr lang="en-US" dirty="0"/>
              <a:t> Creator, select </a:t>
            </a:r>
            <a:r>
              <a:rPr lang="en-US" b="1" dirty="0"/>
              <a:t>Analyze &gt; QML Profiler (External</a:t>
            </a:r>
            <a:r>
              <a:rPr lang="en-US" b="1" dirty="0" smtClean="0"/>
              <a:t>)</a:t>
            </a:r>
            <a:r>
              <a:rPr lang="en-US" dirty="0" smtClean="0"/>
              <a:t>.</a:t>
            </a:r>
            <a:endParaRPr lang="vi-VN" dirty="0" smtClean="0"/>
          </a:p>
          <a:p>
            <a:r>
              <a:rPr lang="en-US" dirty="0"/>
              <a:t>You must enable QML debugging and profiling for the application in the project build settings</a:t>
            </a:r>
            <a:r>
              <a:rPr lang="en-US" dirty="0" smtClean="0"/>
              <a:t>.</a:t>
            </a:r>
            <a:endParaRPr lang="vi-VN" dirty="0" smtClean="0"/>
          </a:p>
          <a:p>
            <a:r>
              <a:rPr lang="en-US" dirty="0"/>
              <a:t>In the </a:t>
            </a:r>
            <a:r>
              <a:rPr lang="en-US" b="1" dirty="0"/>
              <a:t>QML Profiler</a:t>
            </a:r>
            <a:r>
              <a:rPr lang="en-US" dirty="0"/>
              <a:t> dialog, </a:t>
            </a:r>
            <a:r>
              <a:rPr lang="en-US" b="1" dirty="0"/>
              <a:t>Port</a:t>
            </a:r>
            <a:r>
              <a:rPr lang="en-US" dirty="0"/>
              <a:t> field, specify the port to listen to.</a:t>
            </a:r>
          </a:p>
        </p:txBody>
      </p:sp>
      <p:sp>
        <p:nvSpPr>
          <p:cNvPr id="4" name="Slide Number Placeholder 3"/>
          <p:cNvSpPr>
            <a:spLocks noGrp="1"/>
          </p:cNvSpPr>
          <p:nvPr>
            <p:ph type="sldNum" sz="quarter" idx="12"/>
          </p:nvPr>
        </p:nvSpPr>
        <p:spPr/>
        <p:txBody>
          <a:bodyPr/>
          <a:lstStyle/>
          <a:p>
            <a:fld id="{06B0B469-76A0-4680-88B9-8FF3F4E0C522}" type="slidenum">
              <a:rPr lang="en-US" smtClean="0"/>
              <a:t>7</a:t>
            </a:fld>
            <a:endParaRPr lang="en-US"/>
          </a:p>
        </p:txBody>
      </p:sp>
    </p:spTree>
    <p:extLst>
      <p:ext uri="{BB962C8B-B14F-4D97-AF65-F5344CB8AC3E}">
        <p14:creationId xmlns:p14="http://schemas.microsoft.com/office/powerpoint/2010/main" val="20645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Analyzing Collected Data</a:t>
            </a:r>
          </a:p>
        </p:txBody>
      </p:sp>
      <p:sp>
        <p:nvSpPr>
          <p:cNvPr id="3" name="Content Placeholder 2"/>
          <p:cNvSpPr>
            <a:spLocks noGrp="1"/>
          </p:cNvSpPr>
          <p:nvPr>
            <p:ph idx="1"/>
          </p:nvPr>
        </p:nvSpPr>
        <p:spPr/>
        <p:txBody>
          <a:bodyPr/>
          <a:lstStyle/>
          <a:p>
            <a:r>
              <a:rPr lang="en-US" dirty="0"/>
              <a:t>The </a:t>
            </a:r>
            <a:r>
              <a:rPr lang="en-US" b="1" dirty="0"/>
              <a:t>Timeline</a:t>
            </a:r>
            <a:r>
              <a:rPr lang="en-US" dirty="0"/>
              <a:t> view displays graphical representations of QML and JavaScript execution and a condensed view of all recorded events.</a:t>
            </a:r>
          </a:p>
        </p:txBody>
      </p:sp>
      <p:sp>
        <p:nvSpPr>
          <p:cNvPr id="4" name="Slide Number Placeholder 3"/>
          <p:cNvSpPr>
            <a:spLocks noGrp="1"/>
          </p:cNvSpPr>
          <p:nvPr>
            <p:ph type="sldNum" sz="quarter" idx="12"/>
          </p:nvPr>
        </p:nvSpPr>
        <p:spPr/>
        <p:txBody>
          <a:bodyPr/>
          <a:lstStyle/>
          <a:p>
            <a:fld id="{06B0B469-76A0-4680-88B9-8FF3F4E0C522}" type="slidenum">
              <a:rPr lang="en-US" smtClean="0"/>
              <a:t>8</a:t>
            </a:fld>
            <a:endParaRPr lang="en-US"/>
          </a:p>
        </p:txBody>
      </p:sp>
    </p:spTree>
    <p:extLst>
      <p:ext uri="{BB962C8B-B14F-4D97-AF65-F5344CB8AC3E}">
        <p14:creationId xmlns:p14="http://schemas.microsoft.com/office/powerpoint/2010/main" val="233782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Analyzing Collected </a:t>
            </a:r>
            <a:r>
              <a:rPr lang="en-US" dirty="0" smtClean="0"/>
              <a:t>Data</a:t>
            </a:r>
            <a:r>
              <a:rPr lang="vi-VN" dirty="0" smtClean="0"/>
              <a:t> (cont.)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183" y="2052638"/>
            <a:ext cx="6181410"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9</a:t>
            </a:fld>
            <a:endParaRPr lang="en-US"/>
          </a:p>
        </p:txBody>
      </p:sp>
    </p:spTree>
    <p:extLst>
      <p:ext uri="{BB962C8B-B14F-4D97-AF65-F5344CB8AC3E}">
        <p14:creationId xmlns:p14="http://schemas.microsoft.com/office/powerpoint/2010/main" val="2211421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1532</TotalTime>
  <Words>1689</Words>
  <Application>Microsoft Office PowerPoint</Application>
  <PresentationFormat>Widescreen</PresentationFormat>
  <Paragraphs>144</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vt:lpstr>
      <vt:lpstr>Century Gothic</vt:lpstr>
      <vt:lpstr>Times New Roman</vt:lpstr>
      <vt:lpstr>Wingdings 3</vt:lpstr>
      <vt:lpstr>Ion</vt:lpstr>
      <vt:lpstr>Profiling</vt:lpstr>
      <vt:lpstr>Content</vt:lpstr>
      <vt:lpstr>1.Profiling QML Applications </vt:lpstr>
      <vt:lpstr>2. Using QML Profiler </vt:lpstr>
      <vt:lpstr>2. Using QML Profiler</vt:lpstr>
      <vt:lpstr>3. Specifying Flushing Settings </vt:lpstr>
      <vt:lpstr>4. Attaching to Running Qt Quick Applications </vt:lpstr>
      <vt:lpstr>5. Analyzing Collected Data</vt:lpstr>
      <vt:lpstr>5. Analyzing Collected Data (cont.)</vt:lpstr>
      <vt:lpstr>5. Analyzing Collected Data (cont.)</vt:lpstr>
      <vt:lpstr>5. Analyzing Collected Data (cont.) -Understanding the Data</vt:lpstr>
      <vt:lpstr>5. Analyzing Collected Data (cont.) -Understanding the Data</vt:lpstr>
      <vt:lpstr>5. Analyzing Collected Data (cont.) -Understanding the Data</vt:lpstr>
      <vt:lpstr>6. Viewing Statistics</vt:lpstr>
      <vt:lpstr>6. Viewing Statistics (cont.)</vt:lpstr>
      <vt:lpstr>6. Viewing Statistics (cont.)</vt:lpstr>
      <vt:lpstr>Summary</vt:lpstr>
      <vt:lpstr>Reference</vt:lpstr>
      <vt:lpstr>Q&amp;A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Lession</dc:title>
  <dc:creator>TUNG THANH DAO/LGEVH VC SOFTWARE DEVELOPMENT 1(tung.dao@lge.com)</dc:creator>
  <cp:lastModifiedBy>TUNG THANH DAO/LGEVH VC SOFTWARE DEVELOPMENT 1(tung.dao@lge.com)</cp:lastModifiedBy>
  <cp:revision>348</cp:revision>
  <dcterms:created xsi:type="dcterms:W3CDTF">2017-09-15T01:40:06Z</dcterms:created>
  <dcterms:modified xsi:type="dcterms:W3CDTF">2017-09-28T06:27:01Z</dcterms:modified>
</cp:coreProperties>
</file>