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61" r:id="rId4"/>
    <p:sldId id="262" r:id="rId5"/>
    <p:sldId id="263" r:id="rId6"/>
    <p:sldId id="272" r:id="rId7"/>
    <p:sldId id="273" r:id="rId8"/>
    <p:sldId id="264" r:id="rId9"/>
    <p:sldId id="265" r:id="rId10"/>
    <p:sldId id="267" r:id="rId11"/>
    <p:sldId id="268" r:id="rId12"/>
    <p:sldId id="269" r:id="rId13"/>
    <p:sldId id="266" r:id="rId14"/>
    <p:sldId id="270" r:id="rId15"/>
    <p:sldId id="271" r:id="rId16"/>
    <p:sldId id="258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ũng Trọng" initials="DT" lastIdx="1" clrIdx="0">
    <p:extLst>
      <p:ext uri="{19B8F6BF-5375-455C-9EA6-DF929625EA0E}">
        <p15:presenceInfo xmlns:p15="http://schemas.microsoft.com/office/powerpoint/2012/main" userId="b388481f5b07be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05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90" y="4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75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08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code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9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Device tree</a:t>
            </a:r>
          </a:p>
          <a:p>
            <a:r>
              <a:rPr lang="en-US" dirty="0"/>
              <a:t>Pin </a:t>
            </a:r>
            <a:r>
              <a:rPr lang="en-US" dirty="0" err="1"/>
              <a:t>muxing</a:t>
            </a:r>
            <a:endParaRPr lang="en-US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25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B114-CA1C-4405-B4C9-B0D9B62EC79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DE86-D301-4DF7-A1BB-F5D7669E4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7305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00669"/>
            <a:ext cx="5486400" cy="696686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827961"/>
          </a:xfrm>
        </p:spPr>
        <p:txBody>
          <a:bodyPr>
            <a:normAutofit/>
          </a:bodyPr>
          <a:lstStyle/>
          <a:p>
            <a:r>
              <a:rPr lang="en-US" dirty="0"/>
              <a:t>SPI driver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Giảng Viên: Lưu An Phú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©FPT SOFTWARE - Corporate Training Center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77EB-1565-F3E9-1A38-E1BF5DD5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của Nokia 5110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84414-B480-E085-3332-2D120BA52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Giải thích cách hoạt động của màn hình LCD </a:t>
            </a:r>
            <a:r>
              <a:rPr lang="en-US" dirty="0" err="1"/>
              <a:t>nokia</a:t>
            </a:r>
            <a:r>
              <a:rPr lang="en-US" dirty="0"/>
              <a:t> 5110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LCD 5110.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58E37-F6E2-FA5E-5E0B-5A4B0D52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EE8CD-2C8B-6751-9AC4-92B8FC39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0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EEA6-C4AE-BBBB-263C-21CAB16E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040F-8E1F-94A8-AF40-F47759A34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1 SPI driver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1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(1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1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Chữa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CC86D-7793-8910-5749-6E213B35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5C89E-56FF-C25C-E18F-1FAD51F8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76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CF13-6750-CD90-F091-8F206CE4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0787-BACD-C44A-D145-E2CA33431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driver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nokia</a:t>
            </a:r>
            <a:r>
              <a:rPr lang="en-US" dirty="0"/>
              <a:t> 5110</a:t>
            </a:r>
          </a:p>
          <a:p>
            <a:pPr lvl="1"/>
            <a:r>
              <a:rPr lang="en-US" dirty="0" err="1"/>
              <a:t>Chữa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/>
              <a:t>thích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374A3-5BAA-E7A0-83D2-95D5A88B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7E262-E219-05DA-C191-48BFB7DA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84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D681-1DF0-B9F6-8809-BB930F69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controller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1A189-7FA4-984B-C655-8881DD3E3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 </a:t>
            </a:r>
            <a:r>
              <a:rPr lang="en-US" sz="2400" dirty="0" err="1"/>
              <a:t>ngắn</a:t>
            </a:r>
            <a:r>
              <a:rPr lang="en-US" sz="2400" dirty="0"/>
              <a:t> </a:t>
            </a:r>
            <a:r>
              <a:rPr lang="en-US" sz="2400" dirty="0" err="1"/>
              <a:t>gọn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SPI controller driver.</a:t>
            </a:r>
          </a:p>
          <a:p>
            <a:r>
              <a:rPr lang="en-US" sz="2400" dirty="0" err="1"/>
              <a:t>Cách</a:t>
            </a:r>
            <a:r>
              <a:rPr lang="en-US" sz="2400" dirty="0"/>
              <a:t> controller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device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Các</a:t>
            </a:r>
            <a:r>
              <a:rPr lang="en-US" sz="2400" dirty="0"/>
              <a:t> API </a:t>
            </a:r>
            <a:r>
              <a:rPr lang="en-US" sz="2400" dirty="0" err="1"/>
              <a:t>mà</a:t>
            </a:r>
            <a:r>
              <a:rPr lang="en-US" sz="2400" dirty="0"/>
              <a:t> controller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kernel.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3E7AD-BFB0-9B21-962F-41BA1BA9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07EFA-8C95-86AF-16F1-B4063C97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9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D681-1DF0-B9F6-8809-BB930F69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controller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1A189-7FA4-984B-C655-8881DD3E3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Là driver trực tiếp đọc ghi vào các thanh ghi phần cứng.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3E7AD-BFB0-9B21-962F-41BA1BA9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07EFA-8C95-86AF-16F1-B4063C97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2CF846-C7A6-224C-7C2A-41D2CBF78A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" t="1964" r="1619" b="1675"/>
          <a:stretch/>
        </p:blipFill>
        <p:spPr>
          <a:xfrm>
            <a:off x="554506" y="1639942"/>
            <a:ext cx="4680544" cy="29546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D831E2-1FC1-AFBE-0F7E-05D2B0654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356" y="1639942"/>
            <a:ext cx="3375276" cy="290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46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D681-1DF0-B9F6-8809-BB930F69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controller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1A189-7FA4-984B-C655-8881DD3E3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Các API mà controller cung cấp cho kernel: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3E7AD-BFB0-9B21-962F-41BA1BA9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07EFA-8C95-86AF-16F1-B4063C97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9A6495-7F42-3E79-D4E8-4D7A49113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70" y="1822620"/>
            <a:ext cx="3798762" cy="182024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8568680-B228-758B-5C8C-58A7E43739FB}"/>
              </a:ext>
            </a:extLst>
          </p:cNvPr>
          <p:cNvGrpSpPr/>
          <p:nvPr/>
        </p:nvGrpSpPr>
        <p:grpSpPr>
          <a:xfrm>
            <a:off x="4510902" y="1681626"/>
            <a:ext cx="3925816" cy="2102227"/>
            <a:chOff x="4572000" y="1722723"/>
            <a:chExt cx="3925816" cy="210222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CAD9B69-8DB6-6BE3-FA99-814DE444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2888001"/>
              <a:ext cx="3925816" cy="936949"/>
            </a:xfrm>
            <a:prstGeom prst="rect">
              <a:avLst/>
            </a:prstGeom>
          </p:spPr>
        </p:pic>
        <p:sp>
          <p:nvSpPr>
            <p:cNvPr id="17" name="Text Placeholder 2">
              <a:extLst>
                <a:ext uri="{FF2B5EF4-FFF2-40B4-BE49-F238E27FC236}">
                  <a16:creationId xmlns:a16="http://schemas.microsoft.com/office/drawing/2014/main" id="{9FA95DB0-9B65-DF21-B671-74127998D04B}"/>
                </a:ext>
              </a:extLst>
            </p:cNvPr>
            <p:cNvSpPr txBox="1">
              <a:spLocks/>
            </p:cNvSpPr>
            <p:nvPr/>
          </p:nvSpPr>
          <p:spPr>
            <a:xfrm>
              <a:off x="4572000" y="1722723"/>
              <a:ext cx="3925816" cy="11652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omap2_mcspi_master_setup()</a:t>
              </a:r>
            </a:p>
            <a:p>
              <a:r>
                <a:rPr lang="en-US" sz="2000" dirty="0" err="1"/>
                <a:t>spi_register_master</a:t>
              </a:r>
              <a:r>
                <a:rPr lang="en-US" sz="2000" dirty="0"/>
                <a:t>()</a:t>
              </a:r>
            </a:p>
            <a:p>
              <a:r>
                <a:rPr lang="en-US" sz="2000" dirty="0" err="1"/>
                <a:t>spi_unregister_controller</a:t>
              </a:r>
              <a:r>
                <a:rPr lang="en-US" sz="2000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3177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 protocol</a:t>
            </a:r>
          </a:p>
          <a:p>
            <a:r>
              <a:rPr lang="en-US" dirty="0"/>
              <a:t>SPI driver</a:t>
            </a:r>
          </a:p>
          <a:p>
            <a:r>
              <a:rPr lang="en-US" dirty="0"/>
              <a:t>SPI driver for Nokia 5110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Giới thiệu về ứng dụng SPI</a:t>
            </a:r>
          </a:p>
          <a:p>
            <a:r>
              <a:rPr lang="en-US" dirty="0"/>
              <a:t>Protocol, controller driver là gì?</a:t>
            </a:r>
          </a:p>
        </p:txBody>
      </p:sp>
    </p:spTree>
    <p:extLst>
      <p:ext uri="{BB962C8B-B14F-4D97-AF65-F5344CB8AC3E}">
        <p14:creationId xmlns:p14="http://schemas.microsoft.com/office/powerpoint/2010/main" val="299089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4FFA-49FC-E408-93B1-B175698B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Giao thức SPI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2D147-6F0A-DFB7-242C-3082F6CA3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Peripheral Interface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Chuẩn giao tiếp 4 dây</a:t>
            </a:r>
          </a:p>
          <a:p>
            <a:pPr lvl="0"/>
            <a:r>
              <a:rPr lang="en-US" sz="2400" dirty="0"/>
              <a:t>Được thiết kế bởi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Motorola.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</a:t>
            </a:r>
            <a:r>
              <a:rPr lang="en-US" sz="2400" dirty="0"/>
              <a:t>ở chế độ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và Slave</a:t>
            </a:r>
          </a:p>
          <a:p>
            <a:pPr lvl="0"/>
            <a:r>
              <a:rPr lang="en-US" sz="2400" dirty="0"/>
              <a:t>Thường được sử dụng để giao tiếp với</a:t>
            </a:r>
            <a:br>
              <a:rPr lang="en-US" sz="2400" dirty="0"/>
            </a:br>
            <a:r>
              <a:rPr lang="en-US" sz="2400" dirty="0"/>
              <a:t>cảm biến, flash, </a:t>
            </a:r>
            <a:r>
              <a:rPr lang="en-US" sz="2400" dirty="0" err="1"/>
              <a:t>sdcard</a:t>
            </a:r>
            <a:r>
              <a:rPr lang="en-US" sz="2400" dirty="0"/>
              <a:t>, lcd,…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58ACC-B2C1-7443-4F09-398CB162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9B78D-55F4-54B1-3AAC-F9012410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766012-EBA2-6851-D68A-43DCAA87A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296" y="870857"/>
            <a:ext cx="3074503" cy="1667171"/>
          </a:xfrm>
          <a:prstGeom prst="rect">
            <a:avLst/>
          </a:prstGeom>
        </p:spPr>
      </p:pic>
      <p:pic>
        <p:nvPicPr>
          <p:cNvPr id="1026" name="Picture 2" descr="Pmw3901 SPI optical flow sensor on pixhawk 2.4.8 - Pixhawk family -  ArduPilot Discourse">
            <a:extLst>
              <a:ext uri="{FF2B5EF4-FFF2-40B4-BE49-F238E27FC236}">
                <a16:creationId xmlns:a16="http://schemas.microsoft.com/office/drawing/2014/main" id="{86D154A1-F817-1A62-4357-BDB3CFCF66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6" b="8542"/>
          <a:stretch/>
        </p:blipFill>
        <p:spPr bwMode="auto">
          <a:xfrm>
            <a:off x="6061916" y="2621482"/>
            <a:ext cx="2175262" cy="188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58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F857-C478-D579-A673-60968E0E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protocol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B8CED-EAEC-399F-6870-E1A330650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driver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API </a:t>
            </a:r>
            <a:r>
              <a:rPr lang="en-US" dirty="0" err="1"/>
              <a:t>mà</a:t>
            </a:r>
            <a:r>
              <a:rPr lang="en-US" dirty="0"/>
              <a:t> SPI protocol driver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SPI controller driver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C485E-F77F-61A8-43AC-CBEDE7A7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4CFBF-DCB7-1877-3214-2A141B8A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6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F857-C478-D579-A673-60968E0E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protocol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B8CED-EAEC-399F-6870-E1A330650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Protocol driver là nơi phục vụ một thiết bị cụ thể (cảm biến, lcd, flash,…).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C485E-F77F-61A8-43AC-CBEDE7A7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4CFBF-DCB7-1877-3214-2A141B8A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4B94A-B4B9-38B3-ACBB-9ADD0B775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94" y="1662074"/>
            <a:ext cx="4620875" cy="293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F857-C478-D579-A673-60968E0E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protocol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B8CED-EAEC-399F-6870-E1A330650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Protocol driver là nơi phục vụ một thiết bị cụ thể (cảm biến, lcd, flash,…).</a:t>
            </a:r>
          </a:p>
          <a:p>
            <a:r>
              <a:rPr lang="en-US" sz="2400" dirty="0"/>
              <a:t>struct </a:t>
            </a:r>
            <a:r>
              <a:rPr lang="en-US" sz="2400" dirty="0" err="1"/>
              <a:t>spi_driver</a:t>
            </a:r>
            <a:endParaRPr lang="en-US" sz="2400" dirty="0"/>
          </a:p>
          <a:p>
            <a:r>
              <a:rPr lang="en-US" sz="2400" dirty="0"/>
              <a:t>struct </a:t>
            </a:r>
            <a:r>
              <a:rPr lang="en-US" sz="2400" dirty="0" err="1"/>
              <a:t>spi_device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C485E-F77F-61A8-43AC-CBEDE7A7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4CFBF-DCB7-1877-3214-2A141B8A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53AEF2-FEBB-8297-5452-8605F3BD2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2732740"/>
            <a:ext cx="50673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9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F857-C478-D579-A673-60968E0E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protocol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B8CED-EAEC-399F-6870-E1A330650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tree cho SPI protocol driver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C485E-F77F-61A8-43AC-CBEDE7A7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©FPT SOFTWARE - Corporate Training Center - Internal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4CFBF-DCB7-1877-3214-2A141B8A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623CCE-0558-815E-5F11-FF45023D3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81" y="1613040"/>
            <a:ext cx="3128037" cy="298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8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F857-C478-D579-A673-60968E0E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protocol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B8CED-EAEC-399F-6870-E1A330650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của SPI protocol driver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C485E-F77F-61A8-43AC-CBEDE7A7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©FPT SOFTWARE - Corporate Training Center - Internal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4CFBF-DCB7-1877-3214-2A141B8A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13C9DE-18E1-92DD-3FEC-A9BD2D0D4C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7"/>
          <a:stretch/>
        </p:blipFill>
        <p:spPr>
          <a:xfrm>
            <a:off x="569033" y="1679887"/>
            <a:ext cx="2684332" cy="1757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85F8AE-4B8C-7FC6-FAB8-EC6DF2328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12" y="1679887"/>
            <a:ext cx="3948375" cy="291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73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2353</TotalTime>
  <Words>507</Words>
  <Application>Microsoft Office PowerPoint</Application>
  <PresentationFormat>On-screen Show (16:9)</PresentationFormat>
  <Paragraphs>88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Template_Internal_Course</vt:lpstr>
      <vt:lpstr>SPI driver</vt:lpstr>
      <vt:lpstr>Agenda</vt:lpstr>
      <vt:lpstr>Introduction</vt:lpstr>
      <vt:lpstr>Giao thức SPI</vt:lpstr>
      <vt:lpstr>SPI protocol driver</vt:lpstr>
      <vt:lpstr>SPI protocol driver</vt:lpstr>
      <vt:lpstr>SPI protocol driver</vt:lpstr>
      <vt:lpstr>SPI protocol driver</vt:lpstr>
      <vt:lpstr>SPI protocol driver</vt:lpstr>
      <vt:lpstr>Hardware của Nokia 5110</vt:lpstr>
      <vt:lpstr>Thực hành 1</vt:lpstr>
      <vt:lpstr>Thực hành 2</vt:lpstr>
      <vt:lpstr>SPI controller driver</vt:lpstr>
      <vt:lpstr>SPI controller driver</vt:lpstr>
      <vt:lpstr>SPI controller driver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Dũng Trọng</cp:lastModifiedBy>
  <cp:revision>443</cp:revision>
  <dcterms:created xsi:type="dcterms:W3CDTF">2015-08-31T01:44:46Z</dcterms:created>
  <dcterms:modified xsi:type="dcterms:W3CDTF">2022-11-10T13:03:09Z</dcterms:modified>
</cp:coreProperties>
</file>