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74" r:id="rId7"/>
    <p:sldId id="260" r:id="rId8"/>
    <p:sldId id="268" r:id="rId9"/>
    <p:sldId id="269" r:id="rId10"/>
    <p:sldId id="270" r:id="rId11"/>
    <p:sldId id="271" r:id="rId12"/>
    <p:sldId id="272" r:id="rId13"/>
    <p:sldId id="275" r:id="rId14"/>
    <p:sldId id="273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napToGrid="0">
      <p:cViewPr varScale="1">
        <p:scale>
          <a:sx n="103" d="100"/>
          <a:sy n="103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20102-B30E-4FC8-9916-D6C118EBE6C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7D38F6-AF4F-4390-A499-66CE9CB7EB48}">
      <dgm:prSet/>
      <dgm:spPr/>
      <dgm:t>
        <a:bodyPr/>
        <a:lstStyle/>
        <a:p>
          <a:pPr rtl="0"/>
          <a:r>
            <a:rPr lang="en-US" b="0" smtClean="0"/>
            <a:t>Introduction</a:t>
          </a:r>
          <a:endParaRPr lang="en-US"/>
        </a:p>
      </dgm:t>
    </dgm:pt>
    <dgm:pt modelId="{E8FBBA1E-D951-428F-BEED-CF6CA2AEB247}" type="parTrans" cxnId="{FCBE24BA-F713-478A-8734-0CB89BC55AF6}">
      <dgm:prSet/>
      <dgm:spPr/>
      <dgm:t>
        <a:bodyPr/>
        <a:lstStyle/>
        <a:p>
          <a:endParaRPr lang="en-US"/>
        </a:p>
      </dgm:t>
    </dgm:pt>
    <dgm:pt modelId="{EAEF591C-4172-48DF-9411-F677C2CF83BC}" type="sibTrans" cxnId="{FCBE24BA-F713-478A-8734-0CB89BC55AF6}">
      <dgm:prSet/>
      <dgm:spPr/>
      <dgm:t>
        <a:bodyPr/>
        <a:lstStyle/>
        <a:p>
          <a:endParaRPr lang="en-US"/>
        </a:p>
      </dgm:t>
    </dgm:pt>
    <dgm:pt modelId="{A390C257-782F-4E1B-9095-26E01B4526F3}">
      <dgm:prSet/>
      <dgm:spPr/>
      <dgm:t>
        <a:bodyPr/>
        <a:lstStyle/>
        <a:p>
          <a:pPr rtl="0"/>
          <a:r>
            <a:rPr lang="en-US" b="0" smtClean="0"/>
            <a:t>Analyzing and solution</a:t>
          </a:r>
          <a:endParaRPr lang="en-US"/>
        </a:p>
      </dgm:t>
    </dgm:pt>
    <dgm:pt modelId="{9293B504-2670-41CE-987B-E80661153313}" type="parTrans" cxnId="{78CAA821-E07B-490E-9C88-436E7FE601FF}">
      <dgm:prSet/>
      <dgm:spPr/>
      <dgm:t>
        <a:bodyPr/>
        <a:lstStyle/>
        <a:p>
          <a:endParaRPr lang="en-US"/>
        </a:p>
      </dgm:t>
    </dgm:pt>
    <dgm:pt modelId="{0C06F574-F7E5-4F45-8088-C110BA603709}" type="sibTrans" cxnId="{78CAA821-E07B-490E-9C88-436E7FE601FF}">
      <dgm:prSet/>
      <dgm:spPr/>
      <dgm:t>
        <a:bodyPr/>
        <a:lstStyle/>
        <a:p>
          <a:endParaRPr lang="en-US"/>
        </a:p>
      </dgm:t>
    </dgm:pt>
    <dgm:pt modelId="{CD5B198B-FC7B-4CDE-953E-51CD9E6418BA}">
      <dgm:prSet/>
      <dgm:spPr/>
      <dgm:t>
        <a:bodyPr/>
        <a:lstStyle/>
        <a:p>
          <a:pPr rtl="0"/>
          <a:r>
            <a:rPr lang="en-US" b="0" smtClean="0"/>
            <a:t>Demo</a:t>
          </a:r>
          <a:endParaRPr lang="en-US"/>
        </a:p>
      </dgm:t>
    </dgm:pt>
    <dgm:pt modelId="{7F7B35AF-8840-4EED-BD96-7F1380B1F52E}" type="parTrans" cxnId="{A8CA5C9C-369A-4EE7-B2B7-69231C55C7EA}">
      <dgm:prSet/>
      <dgm:spPr/>
      <dgm:t>
        <a:bodyPr/>
        <a:lstStyle/>
        <a:p>
          <a:endParaRPr lang="en-US"/>
        </a:p>
      </dgm:t>
    </dgm:pt>
    <dgm:pt modelId="{D0A32248-7C2B-4595-89FD-62A70A909C1D}" type="sibTrans" cxnId="{A8CA5C9C-369A-4EE7-B2B7-69231C55C7EA}">
      <dgm:prSet/>
      <dgm:spPr/>
      <dgm:t>
        <a:bodyPr/>
        <a:lstStyle/>
        <a:p>
          <a:endParaRPr lang="en-US"/>
        </a:p>
      </dgm:t>
    </dgm:pt>
    <dgm:pt modelId="{FABFECDD-DA9B-4C1F-80C0-A3ABE65C1A55}" type="pres">
      <dgm:prSet presAssocID="{65E20102-B30E-4FC8-9916-D6C118EBE6C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BC820-D130-43ED-BD6B-F7E6494232F5}" type="pres">
      <dgm:prSet presAssocID="{F67D38F6-AF4F-4390-A499-66CE9CB7EB48}" presName="composite" presStyleCnt="0"/>
      <dgm:spPr/>
    </dgm:pt>
    <dgm:pt modelId="{94C7B9D8-4128-4999-B65E-4AD6E8D8036C}" type="pres">
      <dgm:prSet presAssocID="{F67D38F6-AF4F-4390-A499-66CE9CB7EB48}" presName="imgShp" presStyleLbl="fgImgPlace1" presStyleIdx="0" presStyleCnt="3" custScaleX="75041" custScaleY="79085"/>
      <dgm:spPr>
        <a:prstGeom prst="roundRect">
          <a:avLst/>
        </a:prstGeom>
      </dgm:spPr>
    </dgm:pt>
    <dgm:pt modelId="{F9F89CCF-F14A-40AC-9D94-732A0C543778}" type="pres">
      <dgm:prSet presAssocID="{F67D38F6-AF4F-4390-A499-66CE9CB7EB4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C1FF-C8E4-4CBF-81CF-40A5B1083F36}" type="pres">
      <dgm:prSet presAssocID="{EAEF591C-4172-48DF-9411-F677C2CF83BC}" presName="spacing" presStyleCnt="0"/>
      <dgm:spPr/>
    </dgm:pt>
    <dgm:pt modelId="{2C8F7C2A-ED11-4D59-BC3B-9A1A5CA9B735}" type="pres">
      <dgm:prSet presAssocID="{A390C257-782F-4E1B-9095-26E01B4526F3}" presName="composite" presStyleCnt="0"/>
      <dgm:spPr/>
    </dgm:pt>
    <dgm:pt modelId="{68BF7174-AF82-44D4-97CD-E5BB8CE9E05C}" type="pres">
      <dgm:prSet presAssocID="{A390C257-782F-4E1B-9095-26E01B4526F3}" presName="imgShp" presStyleLbl="fgImgPlace1" presStyleIdx="1" presStyleCnt="3" custScaleX="75041" custScaleY="79151" custLinFactNeighborX="677"/>
      <dgm:spPr>
        <a:prstGeom prst="roundRect">
          <a:avLst/>
        </a:prstGeom>
      </dgm:spPr>
    </dgm:pt>
    <dgm:pt modelId="{F999FA49-90DA-49AB-969F-BCF24956008F}" type="pres">
      <dgm:prSet presAssocID="{A390C257-782F-4E1B-9095-26E01B4526F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293F4-E80B-4B9D-A659-23DA09BE0EE9}" type="pres">
      <dgm:prSet presAssocID="{0C06F574-F7E5-4F45-8088-C110BA603709}" presName="spacing" presStyleCnt="0"/>
      <dgm:spPr/>
    </dgm:pt>
    <dgm:pt modelId="{DEEBB69B-5C38-4203-86C1-2A735FB65E91}" type="pres">
      <dgm:prSet presAssocID="{CD5B198B-FC7B-4CDE-953E-51CD9E6418BA}" presName="composite" presStyleCnt="0"/>
      <dgm:spPr/>
    </dgm:pt>
    <dgm:pt modelId="{0A2A4B95-2826-48D5-B7D7-8DED30BFEE3D}" type="pres">
      <dgm:prSet presAssocID="{CD5B198B-FC7B-4CDE-953E-51CD9E6418BA}" presName="imgShp" presStyleLbl="fgImgPlace1" presStyleIdx="2" presStyleCnt="3" custScaleX="75165" custScaleY="79217"/>
      <dgm:spPr>
        <a:prstGeom prst="roundRect">
          <a:avLst/>
        </a:prstGeom>
      </dgm:spPr>
    </dgm:pt>
    <dgm:pt modelId="{DB3E2773-58B4-4571-B186-5D921B4D565D}" type="pres">
      <dgm:prSet presAssocID="{CD5B198B-FC7B-4CDE-953E-51CD9E6418B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AA821-E07B-490E-9C88-436E7FE601FF}" srcId="{65E20102-B30E-4FC8-9916-D6C118EBE6C8}" destId="{A390C257-782F-4E1B-9095-26E01B4526F3}" srcOrd="1" destOrd="0" parTransId="{9293B504-2670-41CE-987B-E80661153313}" sibTransId="{0C06F574-F7E5-4F45-8088-C110BA603709}"/>
    <dgm:cxn modelId="{2C5CDFE5-5DAE-440C-B9C9-5D4B4FD5DB80}" type="presOf" srcId="{F67D38F6-AF4F-4390-A499-66CE9CB7EB48}" destId="{F9F89CCF-F14A-40AC-9D94-732A0C543778}" srcOrd="0" destOrd="0" presId="urn:microsoft.com/office/officeart/2005/8/layout/vList3"/>
    <dgm:cxn modelId="{21FD7296-AC42-4035-85CD-58B25FA6448C}" type="presOf" srcId="{65E20102-B30E-4FC8-9916-D6C118EBE6C8}" destId="{FABFECDD-DA9B-4C1F-80C0-A3ABE65C1A55}" srcOrd="0" destOrd="0" presId="urn:microsoft.com/office/officeart/2005/8/layout/vList3"/>
    <dgm:cxn modelId="{65B0E5FA-E87C-4C63-920D-BD65D65E30C2}" type="presOf" srcId="{CD5B198B-FC7B-4CDE-953E-51CD9E6418BA}" destId="{DB3E2773-58B4-4571-B186-5D921B4D565D}" srcOrd="0" destOrd="0" presId="urn:microsoft.com/office/officeart/2005/8/layout/vList3"/>
    <dgm:cxn modelId="{A8CA5C9C-369A-4EE7-B2B7-69231C55C7EA}" srcId="{65E20102-B30E-4FC8-9916-D6C118EBE6C8}" destId="{CD5B198B-FC7B-4CDE-953E-51CD9E6418BA}" srcOrd="2" destOrd="0" parTransId="{7F7B35AF-8840-4EED-BD96-7F1380B1F52E}" sibTransId="{D0A32248-7C2B-4595-89FD-62A70A909C1D}"/>
    <dgm:cxn modelId="{D8F17F8C-1F56-419A-97FA-CDCAD0B96A97}" type="presOf" srcId="{A390C257-782F-4E1B-9095-26E01B4526F3}" destId="{F999FA49-90DA-49AB-969F-BCF24956008F}" srcOrd="0" destOrd="0" presId="urn:microsoft.com/office/officeart/2005/8/layout/vList3"/>
    <dgm:cxn modelId="{FCBE24BA-F713-478A-8734-0CB89BC55AF6}" srcId="{65E20102-B30E-4FC8-9916-D6C118EBE6C8}" destId="{F67D38F6-AF4F-4390-A499-66CE9CB7EB48}" srcOrd="0" destOrd="0" parTransId="{E8FBBA1E-D951-428F-BEED-CF6CA2AEB247}" sibTransId="{EAEF591C-4172-48DF-9411-F677C2CF83BC}"/>
    <dgm:cxn modelId="{59CD88AE-7E81-459B-916B-2014F0CC34A1}" type="presParOf" srcId="{FABFECDD-DA9B-4C1F-80C0-A3ABE65C1A55}" destId="{C54BC820-D130-43ED-BD6B-F7E6494232F5}" srcOrd="0" destOrd="0" presId="urn:microsoft.com/office/officeart/2005/8/layout/vList3"/>
    <dgm:cxn modelId="{753D41C4-C60F-4E0B-B647-9F43D0409906}" type="presParOf" srcId="{C54BC820-D130-43ED-BD6B-F7E6494232F5}" destId="{94C7B9D8-4128-4999-B65E-4AD6E8D8036C}" srcOrd="0" destOrd="0" presId="urn:microsoft.com/office/officeart/2005/8/layout/vList3"/>
    <dgm:cxn modelId="{5F3E756C-E441-4F85-AA8D-897C968CB399}" type="presParOf" srcId="{C54BC820-D130-43ED-BD6B-F7E6494232F5}" destId="{F9F89CCF-F14A-40AC-9D94-732A0C543778}" srcOrd="1" destOrd="0" presId="urn:microsoft.com/office/officeart/2005/8/layout/vList3"/>
    <dgm:cxn modelId="{1F23697D-8705-42FA-B0C8-AD197FD7F11D}" type="presParOf" srcId="{FABFECDD-DA9B-4C1F-80C0-A3ABE65C1A55}" destId="{0834C1FF-C8E4-4CBF-81CF-40A5B1083F36}" srcOrd="1" destOrd="0" presId="urn:microsoft.com/office/officeart/2005/8/layout/vList3"/>
    <dgm:cxn modelId="{008F5B05-9AB3-4032-98C9-B6E901B17279}" type="presParOf" srcId="{FABFECDD-DA9B-4C1F-80C0-A3ABE65C1A55}" destId="{2C8F7C2A-ED11-4D59-BC3B-9A1A5CA9B735}" srcOrd="2" destOrd="0" presId="urn:microsoft.com/office/officeart/2005/8/layout/vList3"/>
    <dgm:cxn modelId="{01437A27-289B-4947-A104-16C762F9B3C7}" type="presParOf" srcId="{2C8F7C2A-ED11-4D59-BC3B-9A1A5CA9B735}" destId="{68BF7174-AF82-44D4-97CD-E5BB8CE9E05C}" srcOrd="0" destOrd="0" presId="urn:microsoft.com/office/officeart/2005/8/layout/vList3"/>
    <dgm:cxn modelId="{970E8902-153F-463B-9C4A-C2209735DBAC}" type="presParOf" srcId="{2C8F7C2A-ED11-4D59-BC3B-9A1A5CA9B735}" destId="{F999FA49-90DA-49AB-969F-BCF24956008F}" srcOrd="1" destOrd="0" presId="urn:microsoft.com/office/officeart/2005/8/layout/vList3"/>
    <dgm:cxn modelId="{AB3276AD-735C-41F8-AB34-BDD5B75B56B0}" type="presParOf" srcId="{FABFECDD-DA9B-4C1F-80C0-A3ABE65C1A55}" destId="{F12293F4-E80B-4B9D-A659-23DA09BE0EE9}" srcOrd="3" destOrd="0" presId="urn:microsoft.com/office/officeart/2005/8/layout/vList3"/>
    <dgm:cxn modelId="{80082B8D-5215-488A-A3F3-AEBE2876FB00}" type="presParOf" srcId="{FABFECDD-DA9B-4C1F-80C0-A3ABE65C1A55}" destId="{DEEBB69B-5C38-4203-86C1-2A735FB65E91}" srcOrd="4" destOrd="0" presId="urn:microsoft.com/office/officeart/2005/8/layout/vList3"/>
    <dgm:cxn modelId="{2ACE83D5-C469-4AF8-B6F1-CAA76E507954}" type="presParOf" srcId="{DEEBB69B-5C38-4203-86C1-2A735FB65E91}" destId="{0A2A4B95-2826-48D5-B7D7-8DED30BFEE3D}" srcOrd="0" destOrd="0" presId="urn:microsoft.com/office/officeart/2005/8/layout/vList3"/>
    <dgm:cxn modelId="{60335B9E-D4F3-4024-9515-2BFC0AE6BBC9}" type="presParOf" srcId="{DEEBB69B-5C38-4203-86C1-2A735FB65E91}" destId="{DB3E2773-58B4-4571-B186-5D921B4D565D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61823-6715-4D46-9E31-55CA8D2144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464B23-EE90-4187-9F06-CC63B4C7C185}">
      <dgm:prSet/>
      <dgm:spPr/>
      <dgm:t>
        <a:bodyPr/>
        <a:lstStyle/>
        <a:p>
          <a:pPr rtl="0"/>
          <a:r>
            <a:rPr lang="en-US" b="1" dirty="0" smtClean="0"/>
            <a:t>Which solution?</a:t>
          </a:r>
          <a:endParaRPr lang="en-US" dirty="0"/>
        </a:p>
      </dgm:t>
    </dgm:pt>
    <dgm:pt modelId="{F0403145-731C-40A0-B5E6-A097C1644053}" type="parTrans" cxnId="{FE828DC4-94D5-45F0-B57B-95F124EC6E79}">
      <dgm:prSet/>
      <dgm:spPr/>
      <dgm:t>
        <a:bodyPr/>
        <a:lstStyle/>
        <a:p>
          <a:endParaRPr lang="en-US"/>
        </a:p>
      </dgm:t>
    </dgm:pt>
    <dgm:pt modelId="{06847AC2-A49C-49E8-9B83-482E56B3EEEB}" type="sibTrans" cxnId="{FE828DC4-94D5-45F0-B57B-95F124EC6E79}">
      <dgm:prSet/>
      <dgm:spPr/>
      <dgm:t>
        <a:bodyPr/>
        <a:lstStyle/>
        <a:p>
          <a:endParaRPr lang="en-US"/>
        </a:p>
      </dgm:t>
    </dgm:pt>
    <dgm:pt modelId="{838C7ABB-DAEE-4617-9E29-1885CBE8057C}">
      <dgm:prSet/>
      <dgm:spPr/>
      <dgm:t>
        <a:bodyPr/>
        <a:lstStyle/>
        <a:p>
          <a:pPr rtl="0"/>
          <a:r>
            <a:rPr lang="en-US" b="0" dirty="0" smtClean="0"/>
            <a:t>Cascade Classifier Training</a:t>
          </a:r>
          <a:endParaRPr lang="en-US" dirty="0"/>
        </a:p>
      </dgm:t>
    </dgm:pt>
    <dgm:pt modelId="{B048BEBF-2915-41AC-9B42-659A86AA22CC}" type="parTrans" cxnId="{8EBB7762-03D3-45BF-B48B-4AC2FEBB6252}">
      <dgm:prSet/>
      <dgm:spPr/>
      <dgm:t>
        <a:bodyPr/>
        <a:lstStyle/>
        <a:p>
          <a:endParaRPr lang="en-US"/>
        </a:p>
      </dgm:t>
    </dgm:pt>
    <dgm:pt modelId="{B296A7E6-C4C7-4AA6-90E9-3A8042CAC898}" type="sibTrans" cxnId="{8EBB7762-03D3-45BF-B48B-4AC2FEBB6252}">
      <dgm:prSet/>
      <dgm:spPr/>
      <dgm:t>
        <a:bodyPr/>
        <a:lstStyle/>
        <a:p>
          <a:endParaRPr lang="en-US"/>
        </a:p>
      </dgm:t>
    </dgm:pt>
    <dgm:pt modelId="{7C9436C9-3105-4E1C-A64A-434D92AC2AAF}">
      <dgm:prSet/>
      <dgm:spPr/>
      <dgm:t>
        <a:bodyPr/>
        <a:lstStyle/>
        <a:p>
          <a:pPr rtl="0"/>
          <a:r>
            <a:rPr lang="en-US" b="0" dirty="0" smtClean="0"/>
            <a:t>Motion detection algorithm</a:t>
          </a:r>
          <a:endParaRPr lang="en-US" dirty="0"/>
        </a:p>
      </dgm:t>
    </dgm:pt>
    <dgm:pt modelId="{7ABE78FE-032D-4859-A01A-2D603234F70D}" type="parTrans" cxnId="{FE4DB378-5256-4327-AE69-63CB686A3678}">
      <dgm:prSet/>
      <dgm:spPr/>
      <dgm:t>
        <a:bodyPr/>
        <a:lstStyle/>
        <a:p>
          <a:endParaRPr lang="en-US"/>
        </a:p>
      </dgm:t>
    </dgm:pt>
    <dgm:pt modelId="{2002F6DD-56B3-47E3-A008-D7E64A76C30F}" type="sibTrans" cxnId="{FE4DB378-5256-4327-AE69-63CB686A3678}">
      <dgm:prSet/>
      <dgm:spPr/>
      <dgm:t>
        <a:bodyPr/>
        <a:lstStyle/>
        <a:p>
          <a:endParaRPr lang="en-US"/>
        </a:p>
      </dgm:t>
    </dgm:pt>
    <dgm:pt modelId="{990330C2-27B4-4B1E-B0B8-06EC57E3F8D2}">
      <dgm:prSet/>
      <dgm:spPr/>
      <dgm:t>
        <a:bodyPr/>
        <a:lstStyle/>
        <a:p>
          <a:pPr rtl="0"/>
          <a:r>
            <a:rPr lang="en-US" b="0" dirty="0" smtClean="0"/>
            <a:t>Color Detection</a:t>
          </a:r>
          <a:endParaRPr lang="en-US" dirty="0"/>
        </a:p>
      </dgm:t>
    </dgm:pt>
    <dgm:pt modelId="{8D01A4B5-B838-4D50-8CFF-54E438F2F2F7}" type="parTrans" cxnId="{75A3A7D8-163A-4202-926D-0DB8B0C37028}">
      <dgm:prSet/>
      <dgm:spPr/>
      <dgm:t>
        <a:bodyPr/>
        <a:lstStyle/>
        <a:p>
          <a:endParaRPr lang="en-US"/>
        </a:p>
      </dgm:t>
    </dgm:pt>
    <dgm:pt modelId="{BD566C7F-7FB1-4AAB-87B4-F283A14B49BD}" type="sibTrans" cxnId="{75A3A7D8-163A-4202-926D-0DB8B0C37028}">
      <dgm:prSet/>
      <dgm:spPr/>
      <dgm:t>
        <a:bodyPr/>
        <a:lstStyle/>
        <a:p>
          <a:endParaRPr lang="en-US"/>
        </a:p>
      </dgm:t>
    </dgm:pt>
    <dgm:pt modelId="{339F1C6B-2F32-4858-B75C-D589BE925AD0}">
      <dgm:prSet/>
      <dgm:spPr/>
      <dgm:t>
        <a:bodyPr/>
        <a:lstStyle/>
        <a:p>
          <a:pPr rtl="0"/>
          <a:r>
            <a:rPr lang="en-US" b="0" dirty="0" smtClean="0"/>
            <a:t>Template matching algorithm</a:t>
          </a:r>
          <a:endParaRPr lang="en-US" dirty="0"/>
        </a:p>
      </dgm:t>
    </dgm:pt>
    <dgm:pt modelId="{3E51525D-24E3-4B40-8B19-352978C8121C}" type="parTrans" cxnId="{D847133F-8A0C-407B-9588-7EDF7A10BC86}">
      <dgm:prSet/>
      <dgm:spPr/>
      <dgm:t>
        <a:bodyPr/>
        <a:lstStyle/>
        <a:p>
          <a:endParaRPr lang="en-US"/>
        </a:p>
      </dgm:t>
    </dgm:pt>
    <dgm:pt modelId="{CF72A9B8-37F6-409D-B22C-7F3C785A3EC1}" type="sibTrans" cxnId="{D847133F-8A0C-407B-9588-7EDF7A10BC86}">
      <dgm:prSet/>
      <dgm:spPr/>
      <dgm:t>
        <a:bodyPr/>
        <a:lstStyle/>
        <a:p>
          <a:endParaRPr lang="en-US"/>
        </a:p>
      </dgm:t>
    </dgm:pt>
    <dgm:pt modelId="{EA538B42-E083-40D2-9E10-6EAD2FC955CC}" type="pres">
      <dgm:prSet presAssocID="{F6D61823-6715-4D46-9E31-55CA8D2144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D7A02-36FE-47BC-8EF6-E7AB522D0691}" type="pres">
      <dgm:prSet presAssocID="{4C464B23-EE90-4187-9F06-CC63B4C7C185}" presName="linNode" presStyleCnt="0"/>
      <dgm:spPr/>
    </dgm:pt>
    <dgm:pt modelId="{BCC80321-EDE5-4FD0-BFA1-F5154A834601}" type="pres">
      <dgm:prSet presAssocID="{4C464B23-EE90-4187-9F06-CC63B4C7C18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77989-3AC4-45F3-B971-EFBF3F6977EE}" type="pres">
      <dgm:prSet presAssocID="{4C464B23-EE90-4187-9F06-CC63B4C7C18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09637C-61F8-46FE-A900-3E34DB26CE8D}" type="presOf" srcId="{838C7ABB-DAEE-4617-9E29-1885CBE8057C}" destId="{66277989-3AC4-45F3-B971-EFBF3F6977EE}" srcOrd="0" destOrd="0" presId="urn:microsoft.com/office/officeart/2005/8/layout/vList5"/>
    <dgm:cxn modelId="{8EBB7762-03D3-45BF-B48B-4AC2FEBB6252}" srcId="{4C464B23-EE90-4187-9F06-CC63B4C7C185}" destId="{838C7ABB-DAEE-4617-9E29-1885CBE8057C}" srcOrd="0" destOrd="0" parTransId="{B048BEBF-2915-41AC-9B42-659A86AA22CC}" sibTransId="{B296A7E6-C4C7-4AA6-90E9-3A8042CAC898}"/>
    <dgm:cxn modelId="{D81C7211-9AE7-4442-84F7-6A2848E90515}" type="presOf" srcId="{4C464B23-EE90-4187-9F06-CC63B4C7C185}" destId="{BCC80321-EDE5-4FD0-BFA1-F5154A834601}" srcOrd="0" destOrd="0" presId="urn:microsoft.com/office/officeart/2005/8/layout/vList5"/>
    <dgm:cxn modelId="{D847133F-8A0C-407B-9588-7EDF7A10BC86}" srcId="{4C464B23-EE90-4187-9F06-CC63B4C7C185}" destId="{339F1C6B-2F32-4858-B75C-D589BE925AD0}" srcOrd="3" destOrd="0" parTransId="{3E51525D-24E3-4B40-8B19-352978C8121C}" sibTransId="{CF72A9B8-37F6-409D-B22C-7F3C785A3EC1}"/>
    <dgm:cxn modelId="{B4AEBE15-E429-4CDC-8CAC-D21082A84846}" type="presOf" srcId="{339F1C6B-2F32-4858-B75C-D589BE925AD0}" destId="{66277989-3AC4-45F3-B971-EFBF3F6977EE}" srcOrd="0" destOrd="3" presId="urn:microsoft.com/office/officeart/2005/8/layout/vList5"/>
    <dgm:cxn modelId="{4EBD8A07-5DE8-4B4D-A22A-502453E7EA0A}" type="presOf" srcId="{7C9436C9-3105-4E1C-A64A-434D92AC2AAF}" destId="{66277989-3AC4-45F3-B971-EFBF3F6977EE}" srcOrd="0" destOrd="1" presId="urn:microsoft.com/office/officeart/2005/8/layout/vList5"/>
    <dgm:cxn modelId="{6C983704-63D8-4FC6-834F-681444438A6B}" type="presOf" srcId="{F6D61823-6715-4D46-9E31-55CA8D214438}" destId="{EA538B42-E083-40D2-9E10-6EAD2FC955CC}" srcOrd="0" destOrd="0" presId="urn:microsoft.com/office/officeart/2005/8/layout/vList5"/>
    <dgm:cxn modelId="{5BBFCFBC-CDCE-4F4B-A49F-C2BD02AA755F}" type="presOf" srcId="{990330C2-27B4-4B1E-B0B8-06EC57E3F8D2}" destId="{66277989-3AC4-45F3-B971-EFBF3F6977EE}" srcOrd="0" destOrd="2" presId="urn:microsoft.com/office/officeart/2005/8/layout/vList5"/>
    <dgm:cxn modelId="{FE828DC4-94D5-45F0-B57B-95F124EC6E79}" srcId="{F6D61823-6715-4D46-9E31-55CA8D214438}" destId="{4C464B23-EE90-4187-9F06-CC63B4C7C185}" srcOrd="0" destOrd="0" parTransId="{F0403145-731C-40A0-B5E6-A097C1644053}" sibTransId="{06847AC2-A49C-49E8-9B83-482E56B3EEEB}"/>
    <dgm:cxn modelId="{FE4DB378-5256-4327-AE69-63CB686A3678}" srcId="{4C464B23-EE90-4187-9F06-CC63B4C7C185}" destId="{7C9436C9-3105-4E1C-A64A-434D92AC2AAF}" srcOrd="1" destOrd="0" parTransId="{7ABE78FE-032D-4859-A01A-2D603234F70D}" sibTransId="{2002F6DD-56B3-47E3-A008-D7E64A76C30F}"/>
    <dgm:cxn modelId="{75A3A7D8-163A-4202-926D-0DB8B0C37028}" srcId="{4C464B23-EE90-4187-9F06-CC63B4C7C185}" destId="{990330C2-27B4-4B1E-B0B8-06EC57E3F8D2}" srcOrd="2" destOrd="0" parTransId="{8D01A4B5-B838-4D50-8CFF-54E438F2F2F7}" sibTransId="{BD566C7F-7FB1-4AAB-87B4-F283A14B49BD}"/>
    <dgm:cxn modelId="{70E9F25A-A8DA-49FC-A851-C4828C48A2DA}" type="presParOf" srcId="{EA538B42-E083-40D2-9E10-6EAD2FC955CC}" destId="{535D7A02-36FE-47BC-8EF6-E7AB522D0691}" srcOrd="0" destOrd="0" presId="urn:microsoft.com/office/officeart/2005/8/layout/vList5"/>
    <dgm:cxn modelId="{50AAF9DA-67A1-4810-BA6B-C8AD6FC400E0}" type="presParOf" srcId="{535D7A02-36FE-47BC-8EF6-E7AB522D0691}" destId="{BCC80321-EDE5-4FD0-BFA1-F5154A834601}" srcOrd="0" destOrd="0" presId="urn:microsoft.com/office/officeart/2005/8/layout/vList5"/>
    <dgm:cxn modelId="{610B1DA9-CCA5-4661-92D0-AFF518DC700D}" type="presParOf" srcId="{535D7A02-36FE-47BC-8EF6-E7AB522D0691}" destId="{66277989-3AC4-45F3-B971-EFBF3F6977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9CCF-F14A-40AC-9D94-732A0C543778}">
      <dsp:nvSpPr>
        <dsp:cNvPr id="0" name=""/>
        <dsp:cNvSpPr/>
      </dsp:nvSpPr>
      <dsp:spPr>
        <a:xfrm rot="10800000">
          <a:off x="1634067" y="646"/>
          <a:ext cx="5471965" cy="13634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253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smtClean="0"/>
            <a:t>Introduction</a:t>
          </a:r>
          <a:endParaRPr lang="en-US" sz="4000" kern="1200"/>
        </a:p>
      </dsp:txBody>
      <dsp:txXfrm rot="10800000">
        <a:off x="1974935" y="646"/>
        <a:ext cx="5131097" cy="1363471"/>
      </dsp:txXfrm>
    </dsp:sp>
    <dsp:sp modelId="{94C7B9D8-4128-4999-B65E-4AD6E8D8036C}">
      <dsp:nvSpPr>
        <dsp:cNvPr id="0" name=""/>
        <dsp:cNvSpPr/>
      </dsp:nvSpPr>
      <dsp:spPr>
        <a:xfrm>
          <a:off x="1122486" y="143231"/>
          <a:ext cx="1023162" cy="1078301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9FA49-90DA-49AB-969F-BCF24956008F}">
      <dsp:nvSpPr>
        <dsp:cNvPr id="0" name=""/>
        <dsp:cNvSpPr/>
      </dsp:nvSpPr>
      <dsp:spPr>
        <a:xfrm rot="10800000">
          <a:off x="1634067" y="1771124"/>
          <a:ext cx="5471965" cy="13634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253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smtClean="0"/>
            <a:t>Analyzing and solution</a:t>
          </a:r>
          <a:endParaRPr lang="en-US" sz="4000" kern="1200"/>
        </a:p>
      </dsp:txBody>
      <dsp:txXfrm rot="10800000">
        <a:off x="1974935" y="1771124"/>
        <a:ext cx="5131097" cy="1363471"/>
      </dsp:txXfrm>
    </dsp:sp>
    <dsp:sp modelId="{68BF7174-AF82-44D4-97CD-E5BB8CE9E05C}">
      <dsp:nvSpPr>
        <dsp:cNvPr id="0" name=""/>
        <dsp:cNvSpPr/>
      </dsp:nvSpPr>
      <dsp:spPr>
        <a:xfrm>
          <a:off x="1131717" y="1913259"/>
          <a:ext cx="1023162" cy="1079201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2773-58B4-4571-B186-5D921B4D565D}">
      <dsp:nvSpPr>
        <dsp:cNvPr id="0" name=""/>
        <dsp:cNvSpPr/>
      </dsp:nvSpPr>
      <dsp:spPr>
        <a:xfrm rot="10800000">
          <a:off x="1634490" y="3541602"/>
          <a:ext cx="5471965" cy="13634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253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smtClean="0"/>
            <a:t>Demo</a:t>
          </a:r>
          <a:endParaRPr lang="en-US" sz="4000" kern="1200"/>
        </a:p>
      </dsp:txBody>
      <dsp:txXfrm rot="10800000">
        <a:off x="1975358" y="3541602"/>
        <a:ext cx="5131097" cy="1363471"/>
      </dsp:txXfrm>
    </dsp:sp>
    <dsp:sp modelId="{0A2A4B95-2826-48D5-B7D7-8DED30BFEE3D}">
      <dsp:nvSpPr>
        <dsp:cNvPr id="0" name=""/>
        <dsp:cNvSpPr/>
      </dsp:nvSpPr>
      <dsp:spPr>
        <a:xfrm>
          <a:off x="1122063" y="3683287"/>
          <a:ext cx="1024853" cy="1080101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77989-3AC4-45F3-B971-EFBF3F6977EE}">
      <dsp:nvSpPr>
        <dsp:cNvPr id="0" name=""/>
        <dsp:cNvSpPr/>
      </dsp:nvSpPr>
      <dsp:spPr>
        <a:xfrm rot="5400000">
          <a:off x="3646339" y="-147772"/>
          <a:ext cx="4023936" cy="5325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/>
            <a:t>Cascade Classifier Training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/>
            <a:t>Motion detection algorithm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/>
            <a:t>Color Detection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/>
            <a:t>Template matching algorithm</a:t>
          </a:r>
          <a:endParaRPr lang="en-US" sz="3500" kern="1200" dirty="0"/>
        </a:p>
      </dsp:txBody>
      <dsp:txXfrm rot="-5400000">
        <a:off x="2995575" y="699424"/>
        <a:ext cx="5129033" cy="3631072"/>
      </dsp:txXfrm>
    </dsp:sp>
    <dsp:sp modelId="{BCC80321-EDE5-4FD0-BFA1-F5154A834601}">
      <dsp:nvSpPr>
        <dsp:cNvPr id="0" name=""/>
        <dsp:cNvSpPr/>
      </dsp:nvSpPr>
      <dsp:spPr>
        <a:xfrm>
          <a:off x="0" y="0"/>
          <a:ext cx="2995574" cy="502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Which solution?</a:t>
          </a:r>
          <a:endParaRPr lang="en-US" sz="4100" kern="1200" dirty="0"/>
        </a:p>
      </dsp:txBody>
      <dsp:txXfrm>
        <a:off x="146232" y="146232"/>
        <a:ext cx="2703110" cy="473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38DA580-CF3D-4528-AF7C-4CE0FEA4480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25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F08A987-CD71-42DA-8A45-9CE918B674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02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38DA580-CF3D-4528-AF7C-4CE0FEA4480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737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38DA580-CF3D-4528-AF7C-4CE0FEA4480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57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8ED252-1725-4063-80BA-9BBC15FBCA6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68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A34D3A-DAF5-47AF-88AB-C33D5690A3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87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9F870D8-D5EB-44A5-A8F0-F268ED75EEB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6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430CDD-B691-4A85-86EA-9CF3C785B43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03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60"/>
          <p:cNvPicPr/>
          <p:nvPr/>
        </p:nvPicPr>
        <p:blipFill>
          <a:blip r:embed="rId14"/>
          <a:stretch/>
        </p:blipFill>
        <p:spPr>
          <a:xfrm>
            <a:off x="0" y="914400"/>
            <a:ext cx="9142920" cy="913320"/>
          </a:xfrm>
          <a:prstGeom prst="rect">
            <a:avLst/>
          </a:prstGeom>
          <a:ln w="9360">
            <a:noFill/>
          </a:ln>
        </p:spPr>
      </p:pic>
      <p:sp>
        <p:nvSpPr>
          <p:cNvPr id="8" name="Line 1"/>
          <p:cNvSpPr/>
          <p:nvPr/>
        </p:nvSpPr>
        <p:spPr>
          <a:xfrm>
            <a:off x="0" y="6553080"/>
            <a:ext cx="9144000" cy="360"/>
          </a:xfrm>
          <a:prstGeom prst="line">
            <a:avLst/>
          </a:prstGeom>
          <a:ln w="9360">
            <a:solidFill>
              <a:srgbClr val="FC01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64800" y="6583680"/>
            <a:ext cx="364608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</a:t>
            </a: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FPT SOFTWARE – TRAINING MATERIAL – Internal 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6984720" y="6598080"/>
            <a:ext cx="2042640" cy="2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04e-BM/NS/HDCV/FSOFT v2/4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/>
          <p:nvPr/>
        </p:nvPicPr>
        <p:blipFill>
          <a:blip r:embed="rId15"/>
          <a:stretch/>
        </p:blipFill>
        <p:spPr>
          <a:xfrm>
            <a:off x="285840" y="49320"/>
            <a:ext cx="1541880" cy="994320"/>
          </a:xfrm>
          <a:prstGeom prst="rect">
            <a:avLst/>
          </a:prstGeom>
          <a:ln w="936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060"/>
          <p:cNvPicPr/>
          <p:nvPr/>
        </p:nvPicPr>
        <p:blipFill>
          <a:blip r:embed="rId14"/>
          <a:stretch/>
        </p:blipFill>
        <p:spPr>
          <a:xfrm>
            <a:off x="0" y="914400"/>
            <a:ext cx="9142920" cy="913320"/>
          </a:xfrm>
          <a:prstGeom prst="rect">
            <a:avLst/>
          </a:prstGeom>
          <a:ln w="9360">
            <a:noFill/>
          </a:ln>
        </p:spPr>
      </p:pic>
      <p:sp>
        <p:nvSpPr>
          <p:cNvPr id="42" name="Line 1"/>
          <p:cNvSpPr/>
          <p:nvPr/>
        </p:nvSpPr>
        <p:spPr>
          <a:xfrm>
            <a:off x="0" y="6553080"/>
            <a:ext cx="9144000" cy="360"/>
          </a:xfrm>
          <a:prstGeom prst="line">
            <a:avLst/>
          </a:prstGeom>
          <a:ln w="9360">
            <a:solidFill>
              <a:srgbClr val="FC01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64800" y="6583680"/>
            <a:ext cx="364608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</a:t>
            </a: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FPT SOFTWARE – TRAINING MATERIAL – Internal 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984720" y="6598080"/>
            <a:ext cx="2042640" cy="2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04e-BM/NS/HDCV/FSOFT v2/4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2"/>
          <p:cNvPicPr/>
          <p:nvPr/>
        </p:nvPicPr>
        <p:blipFill>
          <a:blip r:embed="rId15"/>
          <a:stretch/>
        </p:blipFill>
        <p:spPr>
          <a:xfrm>
            <a:off x="285840" y="49320"/>
            <a:ext cx="1541880" cy="994320"/>
          </a:xfrm>
          <a:prstGeom prst="rect">
            <a:avLst/>
          </a:prstGeom>
          <a:ln w="9360"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trunk/d4/dc6/tutorial_py_template_matching.html" TargetMode="External"/><Relationship Id="rId2" Type="http://schemas.openxmlformats.org/officeDocument/2006/relationships/hyperlink" Target="http://www.roborealm.com/tutorial/color_object_tracking_2/slide010.php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60020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DC008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Object tracking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0" y="3355920"/>
            <a:ext cx="9142920" cy="2019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	</a:t>
            </a:r>
            <a:r>
              <a:rPr lang="en-US" sz="2000" b="1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Members: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		Nguyen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Thanh Tung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		Nguyen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Viet Quy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		Nguyen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Dinh Thanh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		Tran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Van Tung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		Nguyen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Thanh Dong 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(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Interns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Template matching 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219320"/>
            <a:ext cx="8320320" cy="63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advantage: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This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is algorithm used much for object detection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Quick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easy method for detecting object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Allowing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 select any template picture of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disadvantage: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When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move object father the detection is less efficient.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Can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 detect object when object is changed side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Demo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1" y="1648306"/>
            <a:ext cx="5662472" cy="4096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342545"/>
            <a:ext cx="8229240" cy="1144800"/>
          </a:xfrm>
        </p:spPr>
        <p:txBody>
          <a:bodyPr/>
          <a:lstStyle/>
          <a:p>
            <a:pPr lvl="0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http://www.roborealm.com/tutorial/color_object_tracking_2/slide010.php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https://docs.opencv.org/trunk/d4/dc6/tutorial_py_template_matching.html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Reference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81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457200" y="1219320"/>
            <a:ext cx="8228520" cy="49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0137737"/>
              </p:ext>
            </p:extLst>
          </p:nvPr>
        </p:nvGraphicFramePr>
        <p:xfrm>
          <a:off x="457200" y="1219320"/>
          <a:ext cx="8228520" cy="490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1397000"/>
            <a:ext cx="1034617" cy="1034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8" y="3158692"/>
            <a:ext cx="1034617" cy="1034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8" y="4929620"/>
            <a:ext cx="1034617" cy="10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219320"/>
            <a:ext cx="8320320" cy="508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Object tracking project using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Udoo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Neo board, with core A9 running Linux system which took responsibility for image processing and sent control signal to core M4 to control server motor.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Purpose: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Select object to detect: Using computer mouse to select object and press ‘c’ button on the keyboard to take template picture of the object and starting detect.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Sending the object position on the screen to core M4 and starting control server motor to track object.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Analyzing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219320"/>
            <a:ext cx="8320320" cy="62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Analyzing: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Prepare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Udoo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board, 2 servo motor, LCD screen and USB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camera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achieve project purpose, we need to find out the efficient solution of image processing and control smoothly servo motor to track the object.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291"/>
            <a:ext cx="8229240" cy="880945"/>
          </a:xfrm>
        </p:spPr>
        <p:txBody>
          <a:bodyPr/>
          <a:lstStyle/>
          <a:p>
            <a:pPr algn="r"/>
            <a:r>
              <a:rPr lang="en-US" sz="3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Tahoma"/>
              </a:rPr>
              <a:t/>
            </a:r>
            <a:br>
              <a:rPr lang="en-US" sz="3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Tahoma"/>
              </a:rPr>
            </a:br>
            <a:r>
              <a:rPr lang="en-US" sz="3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Tahoma"/>
              </a:rPr>
              <a:t/>
            </a:r>
            <a:br>
              <a:rPr lang="en-US" sz="3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Tahoma"/>
              </a:rPr>
            </a:br>
            <a:r>
              <a:rPr lang="en-US" sz="3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Tahoma"/>
              </a:rPr>
              <a:t>Finding </a:t>
            </a:r>
            <a:r>
              <a:rPr lang="en-US" sz="3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Tahoma"/>
              </a:rPr>
              <a:t>Solution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1861187"/>
            <a:ext cx="6289963" cy="4133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4" y="1311564"/>
            <a:ext cx="133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Worry!!!!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3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Finding </a:t>
            </a:r>
            <a:r>
              <a:rPr lang="en-US" sz="32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Solution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6894848"/>
              </p:ext>
            </p:extLst>
          </p:nvPr>
        </p:nvGraphicFramePr>
        <p:xfrm>
          <a:off x="457200" y="1219320"/>
          <a:ext cx="8321040" cy="502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Template matching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219320"/>
            <a:ext cx="8320320" cy="63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Introduction: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Template 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Matching is a method for searching and finding the location of a template image in a larger image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Template matching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219320"/>
            <a:ext cx="832032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3931920" y="1059496"/>
            <a:ext cx="731520" cy="95148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4"/>
          <a:stretch/>
        </p:blipFill>
        <p:spPr>
          <a:xfrm>
            <a:off x="365760" y="2311200"/>
            <a:ext cx="3884400" cy="176940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5"/>
          <a:stretch/>
        </p:blipFill>
        <p:spPr>
          <a:xfrm>
            <a:off x="4571460" y="2311200"/>
            <a:ext cx="4065480" cy="176940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6"/>
          <a:stretch/>
        </p:blipFill>
        <p:spPr>
          <a:xfrm>
            <a:off x="365760" y="4480560"/>
            <a:ext cx="3886200" cy="177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7"/>
          <a:stretch/>
        </p:blipFill>
        <p:spPr>
          <a:xfrm>
            <a:off x="4663440" y="4480560"/>
            <a:ext cx="3882240" cy="17600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74462" y="1957703"/>
            <a:ext cx="133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163" y="4065950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with cv2.TM_CCOEFF method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0123" y="4086535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with cv2.TM_CCOEFF_NORMED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945" y="6227500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with cv2.TM_CCORR method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2000" y="625932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with cv2.TM_SQDIFF method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Template matching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219320"/>
            <a:ext cx="8320320" cy="533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457200" y="1272960"/>
            <a:ext cx="8320320" cy="467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276</Words>
  <Application>Microsoft Office PowerPoint</Application>
  <PresentationFormat>On-screen Show (4:3)</PresentationFormat>
  <Paragraphs>83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  Finding 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Nguyen Thanh Tung - TungNT58 (FGA.S16)</cp:lastModifiedBy>
  <cp:revision>75</cp:revision>
  <dcterms:modified xsi:type="dcterms:W3CDTF">2018-05-02T05:49:40Z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