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6" r:id="rId9"/>
    <p:sldId id="278" r:id="rId10"/>
    <p:sldId id="277" r:id="rId11"/>
    <p:sldId id="263" r:id="rId12"/>
    <p:sldId id="264" r:id="rId13"/>
    <p:sldId id="270" r:id="rId14"/>
    <p:sldId id="271" r:id="rId15"/>
    <p:sldId id="265" r:id="rId16"/>
    <p:sldId id="266" r:id="rId17"/>
    <p:sldId id="267" r:id="rId18"/>
    <p:sldId id="268" r:id="rId19"/>
    <p:sldId id="269" r:id="rId20"/>
    <p:sldId id="272" r:id="rId21"/>
    <p:sldId id="273" r:id="rId22"/>
    <p:sldId id="280" r:id="rId23"/>
    <p:sldId id="279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143F-FAFA-4C2A-9B5F-68FED4B64E84}" type="datetimeFigureOut">
              <a:rPr lang="en-US" smtClean="0"/>
              <a:t>20/4/2021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B327-6B43-4F8C-BC17-6E93F879F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8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143F-FAFA-4C2A-9B5F-68FED4B64E84}" type="datetimeFigureOut">
              <a:rPr lang="en-US" smtClean="0"/>
              <a:t>20/4/2021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B327-6B43-4F8C-BC17-6E93F879F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02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143F-FAFA-4C2A-9B5F-68FED4B64E84}" type="datetimeFigureOut">
              <a:rPr lang="en-US" smtClean="0"/>
              <a:t>20/4/2021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B327-6B43-4F8C-BC17-6E93F879F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36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143F-FAFA-4C2A-9B5F-68FED4B64E84}" type="datetimeFigureOut">
              <a:rPr lang="en-US" smtClean="0"/>
              <a:t>20/4/2021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B327-6B43-4F8C-BC17-6E93F879F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41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143F-FAFA-4C2A-9B5F-68FED4B64E84}" type="datetimeFigureOut">
              <a:rPr lang="en-US" smtClean="0"/>
              <a:t>20/4/2021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B327-6B43-4F8C-BC17-6E93F879F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3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143F-FAFA-4C2A-9B5F-68FED4B64E84}" type="datetimeFigureOut">
              <a:rPr lang="en-US" smtClean="0"/>
              <a:t>20/4/2021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B327-6B43-4F8C-BC17-6E93F879F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8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143F-FAFA-4C2A-9B5F-68FED4B64E84}" type="datetimeFigureOut">
              <a:rPr lang="en-US" smtClean="0"/>
              <a:t>20/4/2021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B327-6B43-4F8C-BC17-6E93F879F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89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143F-FAFA-4C2A-9B5F-68FED4B64E84}" type="datetimeFigureOut">
              <a:rPr lang="en-US" smtClean="0"/>
              <a:t>20/4/2021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B327-6B43-4F8C-BC17-6E93F879F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18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143F-FAFA-4C2A-9B5F-68FED4B64E84}" type="datetimeFigureOut">
              <a:rPr lang="en-US" smtClean="0"/>
              <a:t>20/4/2021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B327-6B43-4F8C-BC17-6E93F879F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4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143F-FAFA-4C2A-9B5F-68FED4B64E84}" type="datetimeFigureOut">
              <a:rPr lang="en-US" smtClean="0"/>
              <a:t>20/4/2021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B327-6B43-4F8C-BC17-6E93F879F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75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143F-FAFA-4C2A-9B5F-68FED4B64E84}" type="datetimeFigureOut">
              <a:rPr lang="en-US" smtClean="0"/>
              <a:t>20/4/2021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B327-6B43-4F8C-BC17-6E93F879F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87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2143F-FAFA-4C2A-9B5F-68FED4B64E84}" type="datetimeFigureOut">
              <a:rPr lang="en-US" smtClean="0"/>
              <a:t>20/4/2021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4B327-6B43-4F8C-BC17-6E93F879F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1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473"/>
          <a:stretch/>
        </p:blipFill>
        <p:spPr>
          <a:xfrm>
            <a:off x="-409575" y="-228600"/>
            <a:ext cx="13011150" cy="706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9257" y="2471003"/>
            <a:ext cx="3701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Khởi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động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IntelIJ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chạy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hàm</a:t>
            </a:r>
            <a:r>
              <a:rPr lang="en-US" sz="2400" dirty="0" smtClean="0">
                <a:solidFill>
                  <a:schemeClr val="bg1"/>
                </a:solidFill>
              </a:rPr>
              <a:t> main() </a:t>
            </a:r>
            <a:r>
              <a:rPr lang="en-US" sz="2400" dirty="0" err="1" smtClean="0">
                <a:solidFill>
                  <a:schemeClr val="bg1"/>
                </a:solidFill>
              </a:rPr>
              <a:t>trong</a:t>
            </a:r>
            <a:r>
              <a:rPr lang="en-US" sz="2400" dirty="0" smtClean="0">
                <a:solidFill>
                  <a:schemeClr val="bg1"/>
                </a:solidFill>
              </a:rPr>
              <a:t> class Main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646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018"/>
          <a:stretch/>
        </p:blipFill>
        <p:spPr>
          <a:xfrm>
            <a:off x="-409575" y="-228600"/>
            <a:ext cx="13011150" cy="70212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87657" y="4252686"/>
            <a:ext cx="3468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Nếu</a:t>
            </a:r>
            <a:r>
              <a:rPr lang="en-US" sz="2400" dirty="0" smtClean="0">
                <a:solidFill>
                  <a:schemeClr val="bg1"/>
                </a:solidFill>
              </a:rPr>
              <a:t> ta </a:t>
            </a:r>
            <a:r>
              <a:rPr lang="en-US" sz="2400" dirty="0" err="1" smtClean="0">
                <a:solidFill>
                  <a:schemeClr val="bg1"/>
                </a:solidFill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</a:rPr>
              <a:t> Exit. </a:t>
            </a:r>
            <a:r>
              <a:rPr lang="en-US" sz="2400" dirty="0" err="1" smtClean="0">
                <a:solidFill>
                  <a:schemeClr val="bg1"/>
                </a:solidFill>
              </a:rPr>
              <a:t>Lệnh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thêm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sẽ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bị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hủy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3820"/>
          <a:stretch/>
        </p:blipFill>
        <p:spPr>
          <a:xfrm>
            <a:off x="-409575" y="-228600"/>
            <a:ext cx="13011150" cy="703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87657" y="4252686"/>
            <a:ext cx="3468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Chức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năng</a:t>
            </a:r>
            <a:r>
              <a:rPr lang="en-US" sz="2400" dirty="0" smtClean="0">
                <a:solidFill>
                  <a:schemeClr val="bg1"/>
                </a:solidFill>
              </a:rPr>
              <a:t> 4: </a:t>
            </a:r>
            <a:r>
              <a:rPr lang="en-US" sz="2400" dirty="0" err="1" smtClean="0">
                <a:solidFill>
                  <a:schemeClr val="bg1"/>
                </a:solidFill>
              </a:rPr>
              <a:t>Chỉnh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sửa</a:t>
            </a:r>
            <a:r>
              <a:rPr lang="en-US" sz="2400" dirty="0" smtClean="0">
                <a:solidFill>
                  <a:schemeClr val="bg1"/>
                </a:solidFill>
              </a:rPr>
              <a:t> 1 </a:t>
            </a:r>
            <a:r>
              <a:rPr lang="en-US" sz="2400" dirty="0" err="1" smtClean="0">
                <a:solidFill>
                  <a:schemeClr val="bg1"/>
                </a:solidFill>
              </a:rPr>
              <a:t>từ</a:t>
            </a:r>
            <a:r>
              <a:rPr lang="en-US" sz="2400" dirty="0" smtClean="0">
                <a:solidFill>
                  <a:schemeClr val="bg1"/>
                </a:solidFill>
              </a:rPr>
              <a:t>. Ta </a:t>
            </a:r>
            <a:r>
              <a:rPr lang="en-US" sz="2400" dirty="0" err="1" smtClean="0">
                <a:solidFill>
                  <a:schemeClr val="bg1"/>
                </a:solidFill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từ</a:t>
            </a:r>
            <a:r>
              <a:rPr lang="en-US" sz="2400" dirty="0" smtClean="0">
                <a:solidFill>
                  <a:schemeClr val="bg1"/>
                </a:solidFill>
              </a:rPr>
              <a:t> KHTN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293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3621"/>
          <a:stretch/>
        </p:blipFill>
        <p:spPr>
          <a:xfrm>
            <a:off x="-409575" y="-228600"/>
            <a:ext cx="13011150" cy="70503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87657" y="4252686"/>
            <a:ext cx="3468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Chức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năng</a:t>
            </a:r>
            <a:r>
              <a:rPr lang="en-US" sz="2400" dirty="0" smtClean="0">
                <a:solidFill>
                  <a:schemeClr val="bg1"/>
                </a:solidFill>
              </a:rPr>
              <a:t> 5: </a:t>
            </a:r>
            <a:r>
              <a:rPr lang="en-US" sz="2400" dirty="0" err="1" smtClean="0">
                <a:solidFill>
                  <a:schemeClr val="bg1"/>
                </a:solidFill>
              </a:rPr>
              <a:t>Xóa</a:t>
            </a:r>
            <a:r>
              <a:rPr lang="en-US" sz="2400" dirty="0" smtClean="0">
                <a:solidFill>
                  <a:schemeClr val="bg1"/>
                </a:solidFill>
              </a:rPr>
              <a:t> 1 </a:t>
            </a:r>
            <a:r>
              <a:rPr lang="en-US" sz="2400" dirty="0" err="1" smtClean="0">
                <a:solidFill>
                  <a:schemeClr val="bg1"/>
                </a:solidFill>
              </a:rPr>
              <a:t>từ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</a:rPr>
              <a:t>Xuất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hiện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giao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diện</a:t>
            </a:r>
            <a:r>
              <a:rPr lang="en-US" sz="2400" dirty="0" smtClean="0">
                <a:solidFill>
                  <a:schemeClr val="bg1"/>
                </a:solidFill>
              </a:rPr>
              <a:t> Confirm </a:t>
            </a:r>
            <a:r>
              <a:rPr lang="en-US" sz="2400" dirty="0" err="1" smtClean="0">
                <a:solidFill>
                  <a:schemeClr val="bg1"/>
                </a:solidFill>
              </a:rPr>
              <a:t>trước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khi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xóa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</a:rPr>
              <a:t>Nếu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</a:rPr>
              <a:t> NO </a:t>
            </a:r>
            <a:r>
              <a:rPr lang="en-US" sz="2400" dirty="0" err="1" smtClean="0">
                <a:solidFill>
                  <a:schemeClr val="bg1"/>
                </a:solidFill>
              </a:rPr>
              <a:t>thì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hủy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xóa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916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3621"/>
          <a:stretch/>
        </p:blipFill>
        <p:spPr>
          <a:xfrm>
            <a:off x="-409575" y="-228600"/>
            <a:ext cx="13011150" cy="70503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87657" y="4252686"/>
            <a:ext cx="3468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Nếu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</a:rPr>
              <a:t> YES </a:t>
            </a:r>
            <a:r>
              <a:rPr lang="en-US" sz="2400" dirty="0" err="1" smtClean="0">
                <a:solidFill>
                  <a:schemeClr val="bg1"/>
                </a:solidFill>
              </a:rPr>
              <a:t>từ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sẽ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bị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xóa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khỏi</a:t>
            </a:r>
            <a:r>
              <a:rPr lang="en-US" sz="2400" dirty="0" smtClean="0">
                <a:solidFill>
                  <a:schemeClr val="bg1"/>
                </a:solidFill>
              </a:rPr>
              <a:t> database </a:t>
            </a:r>
            <a:r>
              <a:rPr lang="en-US" sz="2400" dirty="0" err="1" smtClean="0">
                <a:solidFill>
                  <a:schemeClr val="bg1"/>
                </a:solidFill>
              </a:rPr>
              <a:t>hiện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tại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37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3820"/>
          <a:stretch/>
        </p:blipFill>
        <p:spPr>
          <a:xfrm>
            <a:off x="-409575" y="-228600"/>
            <a:ext cx="13011150" cy="703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87657" y="4252686"/>
            <a:ext cx="3468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Sau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khi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</a:rPr>
              <a:t> YES, ta </a:t>
            </a:r>
            <a:r>
              <a:rPr lang="en-US" sz="2400" dirty="0" err="1" smtClean="0">
                <a:solidFill>
                  <a:schemeClr val="bg1"/>
                </a:solidFill>
              </a:rPr>
              <a:t>không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tìm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thấy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từ</a:t>
            </a:r>
            <a:r>
              <a:rPr lang="en-US" sz="2400" dirty="0" smtClean="0">
                <a:solidFill>
                  <a:schemeClr val="bg1"/>
                </a:solidFill>
              </a:rPr>
              <a:t> KHTN </a:t>
            </a:r>
            <a:r>
              <a:rPr lang="en-US" sz="2400" dirty="0" err="1" smtClean="0">
                <a:solidFill>
                  <a:schemeClr val="bg1"/>
                </a:solidFill>
              </a:rPr>
              <a:t>nữa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642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3423"/>
          <a:stretch/>
        </p:blipFill>
        <p:spPr>
          <a:xfrm>
            <a:off x="-409575" y="-228600"/>
            <a:ext cx="13011150" cy="70648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87657" y="4252686"/>
            <a:ext cx="3468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Chức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năng</a:t>
            </a:r>
            <a:r>
              <a:rPr lang="en-US" sz="2400" dirty="0" smtClean="0">
                <a:solidFill>
                  <a:schemeClr val="bg1"/>
                </a:solidFill>
              </a:rPr>
              <a:t> 6: Reset </a:t>
            </a:r>
            <a:r>
              <a:rPr lang="en-US" sz="2400" dirty="0" err="1" smtClean="0">
                <a:solidFill>
                  <a:schemeClr val="bg1"/>
                </a:solidFill>
              </a:rPr>
              <a:t>về</a:t>
            </a:r>
            <a:r>
              <a:rPr lang="en-US" sz="2400" dirty="0" smtClean="0">
                <a:solidFill>
                  <a:schemeClr val="bg1"/>
                </a:solidFill>
              </a:rPr>
              <a:t> database ban </a:t>
            </a:r>
            <a:r>
              <a:rPr lang="en-US" sz="2400" dirty="0" err="1" smtClean="0">
                <a:solidFill>
                  <a:schemeClr val="bg1"/>
                </a:solidFill>
              </a:rPr>
              <a:t>đầu</a:t>
            </a:r>
            <a:r>
              <a:rPr lang="en-US" sz="2400" dirty="0" smtClean="0">
                <a:solidFill>
                  <a:schemeClr val="bg1"/>
                </a:solidFill>
              </a:rPr>
              <a:t>. Ta </a:t>
            </a:r>
            <a:r>
              <a:rPr lang="en-US" sz="2400" dirty="0" err="1" smtClean="0">
                <a:solidFill>
                  <a:schemeClr val="bg1"/>
                </a:solidFill>
              </a:rPr>
              <a:t>có</a:t>
            </a:r>
            <a:r>
              <a:rPr lang="en-US" sz="2400" dirty="0" smtClean="0">
                <a:solidFill>
                  <a:schemeClr val="bg1"/>
                </a:solidFill>
              </a:rPr>
              <a:t> 1 file slangOriginal.txt </a:t>
            </a:r>
            <a:r>
              <a:rPr lang="en-US" sz="2400" dirty="0" err="1" smtClean="0">
                <a:solidFill>
                  <a:schemeClr val="bg1"/>
                </a:solidFill>
              </a:rPr>
              <a:t>chứa</a:t>
            </a:r>
            <a:r>
              <a:rPr lang="en-US" sz="2400" dirty="0" smtClean="0">
                <a:solidFill>
                  <a:schemeClr val="bg1"/>
                </a:solidFill>
              </a:rPr>
              <a:t> data </a:t>
            </a:r>
            <a:r>
              <a:rPr lang="en-US" sz="2400" dirty="0" err="1" smtClean="0">
                <a:solidFill>
                  <a:schemeClr val="bg1"/>
                </a:solidFill>
              </a:rPr>
              <a:t>gốc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để</a:t>
            </a:r>
            <a:r>
              <a:rPr lang="en-US" sz="2400" dirty="0" smtClean="0">
                <a:solidFill>
                  <a:schemeClr val="bg1"/>
                </a:solidFill>
              </a:rPr>
              <a:t> reset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55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3820"/>
          <a:stretch/>
        </p:blipFill>
        <p:spPr>
          <a:xfrm>
            <a:off x="-409575" y="-228600"/>
            <a:ext cx="13011150" cy="703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87657" y="4252686"/>
            <a:ext cx="3468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Nếu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</a:rPr>
              <a:t> NO. Data </a:t>
            </a:r>
            <a:r>
              <a:rPr lang="en-US" sz="2400" dirty="0" err="1" smtClean="0">
                <a:solidFill>
                  <a:schemeClr val="bg1"/>
                </a:solidFill>
              </a:rPr>
              <a:t>được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giữ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nguyên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39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3621"/>
          <a:stretch/>
        </p:blipFill>
        <p:spPr>
          <a:xfrm>
            <a:off x="-409575" y="-228600"/>
            <a:ext cx="13011150" cy="70503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87657" y="4252686"/>
            <a:ext cx="3468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Chức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năng</a:t>
            </a:r>
            <a:r>
              <a:rPr lang="en-US" sz="2400" dirty="0" smtClean="0">
                <a:solidFill>
                  <a:schemeClr val="bg1"/>
                </a:solidFill>
              </a:rPr>
              <a:t> 7: </a:t>
            </a:r>
            <a:r>
              <a:rPr lang="en-US" sz="2400" dirty="0" err="1" smtClean="0">
                <a:solidFill>
                  <a:schemeClr val="bg1"/>
                </a:solidFill>
              </a:rPr>
              <a:t>Hiển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thị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lịch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sử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tìm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kiếm</a:t>
            </a:r>
            <a:r>
              <a:rPr lang="en-US" sz="2400" dirty="0" smtClean="0">
                <a:solidFill>
                  <a:schemeClr val="bg1"/>
                </a:solidFill>
              </a:rPr>
              <a:t>. Ta </a:t>
            </a:r>
            <a:r>
              <a:rPr lang="en-US" sz="2400" dirty="0" err="1" smtClean="0">
                <a:solidFill>
                  <a:schemeClr val="bg1"/>
                </a:solidFill>
              </a:rPr>
              <a:t>có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một</a:t>
            </a:r>
            <a:r>
              <a:rPr lang="en-US" sz="2400" dirty="0" smtClean="0">
                <a:solidFill>
                  <a:schemeClr val="bg1"/>
                </a:solidFill>
              </a:rPr>
              <a:t> List&lt;String&gt; </a:t>
            </a:r>
            <a:r>
              <a:rPr lang="en-US" sz="2400" dirty="0" err="1" smtClean="0">
                <a:solidFill>
                  <a:schemeClr val="bg1"/>
                </a:solidFill>
              </a:rPr>
              <a:t>để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lưu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lại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mỗi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lần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tra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cứu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277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216"/>
          <a:stretch/>
        </p:blipFill>
        <p:spPr>
          <a:xfrm>
            <a:off x="-409575" y="-228600"/>
            <a:ext cx="13011150" cy="70067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87657" y="4252686"/>
            <a:ext cx="3468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Chức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năng</a:t>
            </a:r>
            <a:r>
              <a:rPr lang="en-US" sz="2400" dirty="0" smtClean="0">
                <a:solidFill>
                  <a:schemeClr val="bg1"/>
                </a:solidFill>
              </a:rPr>
              <a:t> 8: </a:t>
            </a:r>
            <a:r>
              <a:rPr lang="en-US" sz="2400" dirty="0" err="1" smtClean="0">
                <a:solidFill>
                  <a:schemeClr val="bg1"/>
                </a:solidFill>
              </a:rPr>
              <a:t>Hiển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thị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danh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sách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từ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953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69" t="-3770" r="-669" b="3770"/>
          <a:stretch/>
        </p:blipFill>
        <p:spPr>
          <a:xfrm>
            <a:off x="-322489" y="-504372"/>
            <a:ext cx="13011150" cy="731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87657" y="4252686"/>
            <a:ext cx="3468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Chức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năng</a:t>
            </a:r>
            <a:r>
              <a:rPr lang="en-US" sz="2400" dirty="0" smtClean="0">
                <a:solidFill>
                  <a:schemeClr val="bg1"/>
                </a:solidFill>
              </a:rPr>
              <a:t> 9: </a:t>
            </a:r>
            <a:r>
              <a:rPr lang="en-US" sz="2400" dirty="0" err="1" smtClean="0">
                <a:solidFill>
                  <a:schemeClr val="bg1"/>
                </a:solidFill>
              </a:rPr>
              <a:t>Gồm</a:t>
            </a:r>
            <a:r>
              <a:rPr lang="en-US" sz="2400" dirty="0" smtClean="0">
                <a:solidFill>
                  <a:schemeClr val="bg1"/>
                </a:solidFill>
              </a:rPr>
              <a:t> 3 </a:t>
            </a:r>
            <a:r>
              <a:rPr lang="en-US" sz="2400" dirty="0" err="1" smtClean="0">
                <a:solidFill>
                  <a:schemeClr val="bg1"/>
                </a:solidFill>
              </a:rPr>
              <a:t>chức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năng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nhỏ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</a:rPr>
              <a:t>Chức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năng</a:t>
            </a:r>
            <a:r>
              <a:rPr lang="en-US" sz="2400" dirty="0" smtClean="0">
                <a:solidFill>
                  <a:schemeClr val="bg1"/>
                </a:solidFill>
              </a:rPr>
              <a:t> 9.1 </a:t>
            </a:r>
            <a:r>
              <a:rPr lang="en-US" sz="2400" dirty="0" err="1" smtClean="0">
                <a:solidFill>
                  <a:schemeClr val="bg1"/>
                </a:solidFill>
              </a:rPr>
              <a:t>là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hiện</a:t>
            </a:r>
            <a:r>
              <a:rPr lang="en-US" sz="2400" dirty="0" smtClean="0">
                <a:solidFill>
                  <a:schemeClr val="bg1"/>
                </a:solidFill>
              </a:rPr>
              <a:t> 1 </a:t>
            </a:r>
            <a:r>
              <a:rPr lang="en-US" sz="2400" dirty="0" err="1" smtClean="0">
                <a:solidFill>
                  <a:schemeClr val="bg1"/>
                </a:solidFill>
              </a:rPr>
              <a:t>từ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ngẫu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nhiên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trong</a:t>
            </a:r>
            <a:r>
              <a:rPr lang="en-US" sz="2400" dirty="0" smtClean="0">
                <a:solidFill>
                  <a:schemeClr val="bg1"/>
                </a:solidFill>
              </a:rPr>
              <a:t> database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782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993"/>
          <a:stretch/>
        </p:blipFill>
        <p:spPr>
          <a:xfrm>
            <a:off x="-409575" y="-228600"/>
            <a:ext cx="13011150" cy="7023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3333" y="4215615"/>
            <a:ext cx="3425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Menu </a:t>
            </a:r>
            <a:r>
              <a:rPr lang="en-US" sz="2400" dirty="0" err="1" smtClean="0">
                <a:solidFill>
                  <a:schemeClr val="bg1"/>
                </a:solidFill>
              </a:rPr>
              <a:t>chức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năng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hiện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ra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trên</a:t>
            </a:r>
            <a:r>
              <a:rPr lang="en-US" sz="2400" dirty="0" smtClean="0">
                <a:solidFill>
                  <a:schemeClr val="bg1"/>
                </a:solidFill>
              </a:rPr>
              <a:t> console. </a:t>
            </a:r>
            <a:r>
              <a:rPr lang="en-US" sz="2400" dirty="0" err="1" smtClean="0">
                <a:solidFill>
                  <a:schemeClr val="bg1"/>
                </a:solidFill>
              </a:rPr>
              <a:t>Nhập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số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và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nhấn</a:t>
            </a:r>
            <a:r>
              <a:rPr lang="en-US" sz="2400" dirty="0" smtClean="0">
                <a:solidFill>
                  <a:schemeClr val="bg1"/>
                </a:solidFill>
              </a:rPr>
              <a:t> enter </a:t>
            </a:r>
            <a:r>
              <a:rPr lang="en-US" sz="2400" dirty="0" err="1" smtClean="0">
                <a:solidFill>
                  <a:schemeClr val="bg1"/>
                </a:solidFill>
              </a:rPr>
              <a:t>để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chọn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43333" y="4215615"/>
            <a:ext cx="43833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Em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sẽ</a:t>
            </a:r>
            <a:r>
              <a:rPr lang="en-US" sz="2400" dirty="0" smtClean="0">
                <a:solidFill>
                  <a:schemeClr val="bg1"/>
                </a:solidFill>
              </a:rPr>
              <a:t> demo </a:t>
            </a:r>
            <a:r>
              <a:rPr lang="en-US" sz="2400" dirty="0" err="1" smtClean="0">
                <a:solidFill>
                  <a:schemeClr val="bg1"/>
                </a:solidFill>
              </a:rPr>
              <a:t>từng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chức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năng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theo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thứ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tự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trên</a:t>
            </a:r>
            <a:r>
              <a:rPr lang="en-US" sz="2400" dirty="0" smtClean="0">
                <a:solidFill>
                  <a:schemeClr val="bg1"/>
                </a:solidFill>
              </a:rPr>
              <a:t> menu. </a:t>
            </a:r>
            <a:r>
              <a:rPr lang="en-US" sz="2400" dirty="0" err="1" smtClean="0">
                <a:solidFill>
                  <a:schemeClr val="bg1"/>
                </a:solidFill>
              </a:rPr>
              <a:t>Đầu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tiên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là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chức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năng</a:t>
            </a:r>
            <a:r>
              <a:rPr lang="en-US" sz="2400" dirty="0" smtClean="0">
                <a:solidFill>
                  <a:schemeClr val="bg1"/>
                </a:solidFill>
              </a:rPr>
              <a:t> 1: </a:t>
            </a:r>
            <a:r>
              <a:rPr lang="en-US" sz="2400" dirty="0" err="1" smtClean="0">
                <a:solidFill>
                  <a:schemeClr val="bg1"/>
                </a:solidFill>
              </a:rPr>
              <a:t>Tìm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kiếm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theo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từ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</a:rPr>
              <a:t>Nhấn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số</a:t>
            </a:r>
            <a:r>
              <a:rPr lang="en-US" sz="2400" dirty="0" smtClean="0">
                <a:solidFill>
                  <a:schemeClr val="bg1"/>
                </a:solidFill>
              </a:rPr>
              <a:t> 1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03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3621"/>
          <a:stretch/>
        </p:blipFill>
        <p:spPr>
          <a:xfrm>
            <a:off x="-409575" y="-228600"/>
            <a:ext cx="13011150" cy="70503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87657" y="4252686"/>
            <a:ext cx="3468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Chức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năng</a:t>
            </a:r>
            <a:r>
              <a:rPr lang="en-US" sz="2400" dirty="0" smtClean="0">
                <a:solidFill>
                  <a:schemeClr val="bg1"/>
                </a:solidFill>
              </a:rPr>
              <a:t> 9.2: Game </a:t>
            </a:r>
            <a:r>
              <a:rPr lang="en-US" sz="2400" dirty="0" err="1" smtClean="0">
                <a:solidFill>
                  <a:schemeClr val="bg1"/>
                </a:solidFill>
              </a:rPr>
              <a:t>đố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từ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</a:rPr>
              <a:t>Tìm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nghĩa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chính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xác</a:t>
            </a:r>
            <a:r>
              <a:rPr lang="en-US" sz="2400" dirty="0" smtClean="0">
                <a:solidFill>
                  <a:schemeClr val="bg1"/>
                </a:solidFill>
              </a:rPr>
              <a:t>. Sai </a:t>
            </a:r>
            <a:r>
              <a:rPr lang="en-US" sz="2400" dirty="0" err="1" smtClean="0">
                <a:solidFill>
                  <a:schemeClr val="bg1"/>
                </a:solidFill>
              </a:rPr>
              <a:t>thì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cho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lại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4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3621"/>
          <a:stretch/>
        </p:blipFill>
        <p:spPr>
          <a:xfrm>
            <a:off x="-409575" y="-228600"/>
            <a:ext cx="13011150" cy="70503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87657" y="4252686"/>
            <a:ext cx="3468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Chức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năng</a:t>
            </a:r>
            <a:r>
              <a:rPr lang="en-US" sz="2400" dirty="0" smtClean="0">
                <a:solidFill>
                  <a:schemeClr val="bg1"/>
                </a:solidFill>
              </a:rPr>
              <a:t> 9.3: </a:t>
            </a:r>
            <a:r>
              <a:rPr lang="en-US" sz="2400" dirty="0" err="1" smtClean="0">
                <a:solidFill>
                  <a:schemeClr val="bg1"/>
                </a:solidFill>
              </a:rPr>
              <a:t>Từ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nghĩa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chính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xác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cho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từ</a:t>
            </a:r>
            <a:r>
              <a:rPr lang="en-US" sz="2400" dirty="0" smtClean="0">
                <a:solidFill>
                  <a:schemeClr val="bg1"/>
                </a:solidFill>
              </a:rPr>
              <a:t>. Sai </a:t>
            </a:r>
            <a:r>
              <a:rPr lang="en-US" sz="2400" dirty="0" err="1" smtClean="0">
                <a:solidFill>
                  <a:schemeClr val="bg1"/>
                </a:solidFill>
              </a:rPr>
              <a:t>thì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cho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lại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137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87656" y="4252686"/>
            <a:ext cx="3688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Nhấn</a:t>
            </a:r>
            <a:r>
              <a:rPr lang="en-US" sz="2400" dirty="0" smtClean="0">
                <a:solidFill>
                  <a:schemeClr val="bg1"/>
                </a:solidFill>
              </a:rPr>
              <a:t> 0 </a:t>
            </a:r>
            <a:r>
              <a:rPr lang="en-US" sz="2400" dirty="0" err="1" smtClean="0">
                <a:solidFill>
                  <a:schemeClr val="bg1"/>
                </a:solidFill>
              </a:rPr>
              <a:t>hoặc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các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phím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khác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để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dừng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chương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trình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718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944"/>
          <a:stretch/>
        </p:blipFill>
        <p:spPr>
          <a:xfrm>
            <a:off x="-409575" y="1828800"/>
            <a:ext cx="13011150" cy="680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9575" y="3378200"/>
            <a:ext cx="13011150" cy="7315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87656" y="4252686"/>
            <a:ext cx="36884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Tỷ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lệ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tham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khảo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r>
              <a:rPr lang="en-US" sz="2400" dirty="0" err="1" smtClean="0">
                <a:solidFill>
                  <a:schemeClr val="bg1"/>
                </a:solidFill>
              </a:rPr>
              <a:t>Chỉ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tham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khảo</a:t>
            </a:r>
            <a:r>
              <a:rPr lang="en-US" sz="2400" dirty="0" smtClean="0">
                <a:solidFill>
                  <a:schemeClr val="bg1"/>
                </a:solidFill>
              </a:rPr>
              <a:t> syntax. </a:t>
            </a:r>
            <a:r>
              <a:rPr lang="en-US" sz="2400" dirty="0" err="1" smtClean="0">
                <a:solidFill>
                  <a:schemeClr val="bg1"/>
                </a:solidFill>
              </a:rPr>
              <a:t>Thuật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toán</a:t>
            </a:r>
            <a:r>
              <a:rPr lang="en-US" sz="2400" dirty="0" smtClean="0">
                <a:solidFill>
                  <a:schemeClr val="bg1"/>
                </a:solidFill>
              </a:rPr>
              <a:t> do </a:t>
            </a:r>
            <a:r>
              <a:rPr lang="en-US" sz="2400" dirty="0" err="1" smtClean="0">
                <a:solidFill>
                  <a:schemeClr val="bg1"/>
                </a:solidFill>
              </a:rPr>
              <a:t>sinh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viên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tự</a:t>
            </a:r>
            <a:r>
              <a:rPr lang="en-US" sz="2400" dirty="0" smtClean="0">
                <a:solidFill>
                  <a:schemeClr val="bg1"/>
                </a:solidFill>
              </a:rPr>
              <a:t> code </a:t>
            </a:r>
            <a:r>
              <a:rPr lang="en-US" sz="2400" dirty="0" err="1" smtClean="0">
                <a:solidFill>
                  <a:schemeClr val="bg1"/>
                </a:solidFill>
              </a:rPr>
              <a:t>toàn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bộ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err="1" smtClean="0">
                <a:solidFill>
                  <a:schemeClr val="bg1"/>
                </a:solidFill>
              </a:rPr>
              <a:t>Nguồn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chính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r>
              <a:rPr lang="en-US" sz="2400" dirty="0" err="1" smtClean="0">
                <a:solidFill>
                  <a:schemeClr val="bg1"/>
                </a:solidFill>
              </a:rPr>
              <a:t>Stackoverflow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geeksforgeeks</a:t>
            </a:r>
            <a:r>
              <a:rPr lang="en-US" sz="2400" dirty="0" smtClean="0">
                <a:solidFill>
                  <a:schemeClr val="bg1"/>
                </a:solidFill>
              </a:rPr>
              <a:t>, …</a:t>
            </a:r>
            <a:br>
              <a:rPr lang="en-US" sz="2400" dirty="0" smtClean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87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81900" y="4191000"/>
            <a:ext cx="4508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bg1"/>
                </a:solidFill>
              </a:rPr>
              <a:t>PHẦN TRÌNH BÀY KẾT THÚC. EM XIN CẢM ƠN CÁC THẦY, CÔ ĐÃ DÀNH THỜI GIAN Ạ</a:t>
            </a:r>
            <a:endParaRPr lang="en-US" sz="3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517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621"/>
          <a:stretch/>
        </p:blipFill>
        <p:spPr>
          <a:xfrm>
            <a:off x="-409575" y="-228600"/>
            <a:ext cx="13011150" cy="70503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87657" y="4252686"/>
            <a:ext cx="3468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Tìm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một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từ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tồn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tại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trong</a:t>
            </a:r>
            <a:r>
              <a:rPr lang="en-US" sz="2400" dirty="0" smtClean="0">
                <a:solidFill>
                  <a:schemeClr val="bg1"/>
                </a:solidFill>
              </a:rPr>
              <a:t> database (AMA)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90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87657" y="4252686"/>
            <a:ext cx="3468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Chức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năng</a:t>
            </a:r>
            <a:r>
              <a:rPr lang="en-US" sz="2400" dirty="0" smtClean="0">
                <a:solidFill>
                  <a:schemeClr val="bg1"/>
                </a:solidFill>
              </a:rPr>
              <a:t> 2: </a:t>
            </a:r>
            <a:r>
              <a:rPr lang="en-US" sz="2400" dirty="0" err="1" smtClean="0">
                <a:solidFill>
                  <a:schemeClr val="bg1"/>
                </a:solidFill>
              </a:rPr>
              <a:t>Tìm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theo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nghĩa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của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từ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</a:rPr>
              <a:t>Trả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về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tất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cả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các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từ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có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nghĩa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liên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quan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018"/>
          <a:stretch/>
        </p:blipFill>
        <p:spPr>
          <a:xfrm>
            <a:off x="-409575" y="-228600"/>
            <a:ext cx="13011150" cy="7021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40057" y="4405086"/>
            <a:ext cx="3468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Tìm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một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từ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không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tồn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tại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trong</a:t>
            </a:r>
            <a:r>
              <a:rPr lang="en-US" sz="2400" dirty="0" smtClean="0">
                <a:solidFill>
                  <a:schemeClr val="bg1"/>
                </a:solidFill>
              </a:rPr>
              <a:t> database (HOANG)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956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216"/>
          <a:stretch/>
        </p:blipFill>
        <p:spPr>
          <a:xfrm>
            <a:off x="-409575" y="-228600"/>
            <a:ext cx="13011150" cy="70067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87657" y="4252686"/>
            <a:ext cx="3468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Chức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năng</a:t>
            </a:r>
            <a:r>
              <a:rPr lang="en-US" sz="2400" dirty="0" smtClean="0">
                <a:solidFill>
                  <a:schemeClr val="bg1"/>
                </a:solidFill>
              </a:rPr>
              <a:t> 2: </a:t>
            </a:r>
            <a:r>
              <a:rPr lang="en-US" sz="2400" dirty="0" err="1" smtClean="0">
                <a:solidFill>
                  <a:schemeClr val="bg1"/>
                </a:solidFill>
              </a:rPr>
              <a:t>Tìm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theo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nghĩa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của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từ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</a:rPr>
              <a:t>Trả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về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tất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cả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các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từ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có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nghĩa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liên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quan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523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3820"/>
          <a:stretch/>
        </p:blipFill>
        <p:spPr>
          <a:xfrm>
            <a:off x="-409575" y="-228600"/>
            <a:ext cx="13011150" cy="703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87657" y="4252686"/>
            <a:ext cx="3468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Chức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năng</a:t>
            </a:r>
            <a:r>
              <a:rPr lang="en-US" sz="2400" dirty="0" smtClean="0">
                <a:solidFill>
                  <a:schemeClr val="bg1"/>
                </a:solidFill>
              </a:rPr>
              <a:t> 3: </a:t>
            </a:r>
            <a:r>
              <a:rPr lang="en-US" sz="2400" dirty="0" err="1" smtClean="0">
                <a:solidFill>
                  <a:schemeClr val="bg1"/>
                </a:solidFill>
              </a:rPr>
              <a:t>Thêm</a:t>
            </a:r>
            <a:r>
              <a:rPr lang="en-US" sz="2400" dirty="0" smtClean="0">
                <a:solidFill>
                  <a:schemeClr val="bg1"/>
                </a:solidFill>
              </a:rPr>
              <a:t> 1 </a:t>
            </a:r>
            <a:r>
              <a:rPr lang="en-US" sz="2400" dirty="0" err="1" smtClean="0">
                <a:solidFill>
                  <a:schemeClr val="bg1"/>
                </a:solidFill>
              </a:rPr>
              <a:t>từ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mới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</a:rPr>
              <a:t>Thêm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từ</a:t>
            </a:r>
            <a:r>
              <a:rPr lang="en-US" sz="2400" dirty="0" smtClean="0">
                <a:solidFill>
                  <a:schemeClr val="bg1"/>
                </a:solidFill>
              </a:rPr>
              <a:t> KHTN (</a:t>
            </a:r>
            <a:r>
              <a:rPr lang="en-US" sz="2400" dirty="0" err="1" smtClean="0">
                <a:solidFill>
                  <a:schemeClr val="bg1"/>
                </a:solidFill>
              </a:rPr>
              <a:t>chưa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có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trong</a:t>
            </a:r>
            <a:r>
              <a:rPr lang="en-US" sz="2400" dirty="0" smtClean="0">
                <a:solidFill>
                  <a:schemeClr val="bg1"/>
                </a:solidFill>
              </a:rPr>
              <a:t> database)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246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3423"/>
          <a:stretch/>
        </p:blipFill>
        <p:spPr>
          <a:xfrm>
            <a:off x="-409575" y="-228600"/>
            <a:ext cx="13011150" cy="70648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73257" y="4252686"/>
            <a:ext cx="43833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Chức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năng</a:t>
            </a:r>
            <a:r>
              <a:rPr lang="en-US" sz="2400" dirty="0" smtClean="0">
                <a:solidFill>
                  <a:schemeClr val="bg1"/>
                </a:solidFill>
              </a:rPr>
              <a:t> 3: </a:t>
            </a:r>
            <a:r>
              <a:rPr lang="en-US" sz="2400" dirty="0" err="1" smtClean="0">
                <a:solidFill>
                  <a:schemeClr val="bg1"/>
                </a:solidFill>
              </a:rPr>
              <a:t>Thêm</a:t>
            </a:r>
            <a:r>
              <a:rPr lang="en-US" sz="2400" dirty="0" smtClean="0">
                <a:solidFill>
                  <a:schemeClr val="bg1"/>
                </a:solidFill>
              </a:rPr>
              <a:t> 1 </a:t>
            </a:r>
            <a:r>
              <a:rPr lang="en-US" sz="2400" dirty="0" err="1" smtClean="0">
                <a:solidFill>
                  <a:schemeClr val="bg1"/>
                </a:solidFill>
              </a:rPr>
              <a:t>từ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mới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</a:rPr>
              <a:t>Thêm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từ</a:t>
            </a:r>
            <a:r>
              <a:rPr lang="en-US" sz="2400" dirty="0" smtClean="0">
                <a:solidFill>
                  <a:schemeClr val="bg1"/>
                </a:solidFill>
              </a:rPr>
              <a:t> KHTN (</a:t>
            </a:r>
            <a:r>
              <a:rPr lang="en-US" sz="2400" dirty="0" err="1" smtClean="0">
                <a:solidFill>
                  <a:schemeClr val="bg1"/>
                </a:solidFill>
              </a:rPr>
              <a:t>Lúc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này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đã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có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trong</a:t>
            </a:r>
            <a:r>
              <a:rPr lang="en-US" sz="2400" dirty="0" smtClean="0">
                <a:solidFill>
                  <a:schemeClr val="bg1"/>
                </a:solidFill>
              </a:rPr>
              <a:t> database </a:t>
            </a:r>
            <a:r>
              <a:rPr lang="en-US" sz="2400" dirty="0" err="1" smtClean="0">
                <a:solidFill>
                  <a:schemeClr val="bg1"/>
                </a:solidFill>
              </a:rPr>
              <a:t>rồi</a:t>
            </a:r>
            <a:r>
              <a:rPr lang="en-US" sz="2400" dirty="0" smtClean="0">
                <a:solidFill>
                  <a:schemeClr val="bg1"/>
                </a:solidFill>
              </a:rPr>
              <a:t>). </a:t>
            </a:r>
            <a:r>
              <a:rPr lang="en-US" sz="2400" dirty="0" err="1" smtClean="0">
                <a:solidFill>
                  <a:schemeClr val="bg1"/>
                </a:solidFill>
              </a:rPr>
              <a:t>Thông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báo</a:t>
            </a:r>
            <a:r>
              <a:rPr lang="en-US" sz="2400" dirty="0" smtClean="0">
                <a:solidFill>
                  <a:schemeClr val="bg1"/>
                </a:solidFill>
              </a:rPr>
              <a:t> Duplicated Found </a:t>
            </a:r>
            <a:r>
              <a:rPr lang="en-US" sz="2400" dirty="0" err="1" smtClean="0">
                <a:solidFill>
                  <a:schemeClr val="bg1"/>
                </a:solidFill>
              </a:rPr>
              <a:t>sẽ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xuất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hiện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930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3621"/>
          <a:stretch/>
        </p:blipFill>
        <p:spPr>
          <a:xfrm>
            <a:off x="-409575" y="-228600"/>
            <a:ext cx="13011150" cy="70503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87657" y="4252686"/>
            <a:ext cx="3468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Nếu</a:t>
            </a:r>
            <a:r>
              <a:rPr lang="en-US" sz="2400" dirty="0" smtClean="0">
                <a:solidFill>
                  <a:schemeClr val="bg1"/>
                </a:solidFill>
              </a:rPr>
              <a:t> ta </a:t>
            </a:r>
            <a:r>
              <a:rPr lang="en-US" sz="2400" dirty="0" err="1" smtClean="0">
                <a:solidFill>
                  <a:schemeClr val="bg1"/>
                </a:solidFill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</a:rPr>
              <a:t> Overwrite. </a:t>
            </a:r>
            <a:r>
              <a:rPr lang="en-US" sz="2400" dirty="0" err="1" smtClean="0">
                <a:solidFill>
                  <a:schemeClr val="bg1"/>
                </a:solidFill>
              </a:rPr>
              <a:t>Từ</a:t>
            </a:r>
            <a:r>
              <a:rPr lang="en-US" sz="2400" dirty="0" smtClean="0">
                <a:solidFill>
                  <a:schemeClr val="bg1"/>
                </a:solidFill>
              </a:rPr>
              <a:t> KHTN </a:t>
            </a:r>
            <a:r>
              <a:rPr lang="en-US" sz="2400" dirty="0" err="1" smtClean="0">
                <a:solidFill>
                  <a:schemeClr val="bg1"/>
                </a:solidFill>
              </a:rPr>
              <a:t>trong</a:t>
            </a:r>
            <a:r>
              <a:rPr lang="en-US" sz="2400" dirty="0" smtClean="0">
                <a:solidFill>
                  <a:schemeClr val="bg1"/>
                </a:solidFill>
              </a:rPr>
              <a:t> database </a:t>
            </a:r>
            <a:r>
              <a:rPr lang="en-US" sz="2400" dirty="0" err="1" smtClean="0">
                <a:solidFill>
                  <a:schemeClr val="bg1"/>
                </a:solidFill>
              </a:rPr>
              <a:t>sẽ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bị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ghi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đè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và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thay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thế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700" y="3454400"/>
            <a:ext cx="368300" cy="279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71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3820"/>
          <a:stretch/>
        </p:blipFill>
        <p:spPr>
          <a:xfrm>
            <a:off x="-409575" y="-228600"/>
            <a:ext cx="13011150" cy="703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87656" y="4252686"/>
            <a:ext cx="3904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Nếu</a:t>
            </a:r>
            <a:r>
              <a:rPr lang="en-US" sz="2400" dirty="0" smtClean="0">
                <a:solidFill>
                  <a:schemeClr val="bg1"/>
                </a:solidFill>
              </a:rPr>
              <a:t> ta </a:t>
            </a:r>
            <a:r>
              <a:rPr lang="en-US" sz="2400" dirty="0" err="1" smtClean="0">
                <a:solidFill>
                  <a:schemeClr val="bg1"/>
                </a:solidFill>
              </a:rPr>
              <a:t>chọn</a:t>
            </a:r>
            <a:r>
              <a:rPr lang="en-US" sz="2400" dirty="0" smtClean="0">
                <a:solidFill>
                  <a:schemeClr val="bg1"/>
                </a:solidFill>
              </a:rPr>
              <a:t> Duplicate. </a:t>
            </a:r>
            <a:r>
              <a:rPr lang="en-US" sz="2400" dirty="0" err="1" smtClean="0">
                <a:solidFill>
                  <a:schemeClr val="bg1"/>
                </a:solidFill>
              </a:rPr>
              <a:t>Từ</a:t>
            </a:r>
            <a:r>
              <a:rPr lang="en-US" sz="2400" dirty="0" smtClean="0">
                <a:solidFill>
                  <a:schemeClr val="bg1"/>
                </a:solidFill>
              </a:rPr>
              <a:t> KHTN </a:t>
            </a:r>
            <a:r>
              <a:rPr lang="en-US" sz="2400" dirty="0" err="1" smtClean="0">
                <a:solidFill>
                  <a:schemeClr val="bg1"/>
                </a:solidFill>
              </a:rPr>
              <a:t>trong</a:t>
            </a:r>
            <a:r>
              <a:rPr lang="en-US" sz="2400" dirty="0" smtClean="0">
                <a:solidFill>
                  <a:schemeClr val="bg1"/>
                </a:solidFill>
              </a:rPr>
              <a:t> database </a:t>
            </a:r>
            <a:r>
              <a:rPr lang="en-US" sz="2400" dirty="0" err="1" smtClean="0">
                <a:solidFill>
                  <a:schemeClr val="bg1"/>
                </a:solidFill>
              </a:rPr>
              <a:t>sẽ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được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bổ</a:t>
            </a:r>
            <a:r>
              <a:rPr lang="en-US" sz="2400" dirty="0" smtClean="0">
                <a:solidFill>
                  <a:schemeClr val="bg1"/>
                </a:solidFill>
              </a:rPr>
              <a:t> sung them 1 </a:t>
            </a:r>
            <a:r>
              <a:rPr lang="en-US" sz="2400" dirty="0" err="1" smtClean="0">
                <a:solidFill>
                  <a:schemeClr val="bg1"/>
                </a:solidFill>
              </a:rPr>
              <a:t>nghĩa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mới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</a:rPr>
              <a:t>Vì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HashMap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không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cho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phép</a:t>
            </a:r>
            <a:r>
              <a:rPr lang="en-US" sz="2400" dirty="0" smtClean="0">
                <a:solidFill>
                  <a:schemeClr val="bg1"/>
                </a:solidFill>
              </a:rPr>
              <a:t> 2 instance </a:t>
            </a:r>
            <a:r>
              <a:rPr lang="en-US" sz="2400" dirty="0" err="1" smtClean="0">
                <a:solidFill>
                  <a:schemeClr val="bg1"/>
                </a:solidFill>
              </a:rPr>
              <a:t>trùng</a:t>
            </a:r>
            <a:r>
              <a:rPr lang="en-US" sz="2400" dirty="0" smtClean="0">
                <a:solidFill>
                  <a:schemeClr val="bg1"/>
                </a:solidFill>
              </a:rPr>
              <a:t> key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" y="3390900"/>
            <a:ext cx="469900" cy="279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34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435</Words>
  <Application>Microsoft Office PowerPoint</Application>
  <PresentationFormat>Widescreen</PresentationFormat>
  <Paragraphs>26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</cp:revision>
  <dcterms:created xsi:type="dcterms:W3CDTF">2021-04-20T04:08:03Z</dcterms:created>
  <dcterms:modified xsi:type="dcterms:W3CDTF">2021-04-20T05:09:40Z</dcterms:modified>
</cp:coreProperties>
</file>