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62" r:id="rId3"/>
    <p:sldId id="261" r:id="rId4"/>
    <p:sldId id="268" r:id="rId5"/>
    <p:sldId id="259" r:id="rId6"/>
    <p:sldId id="273" r:id="rId7"/>
    <p:sldId id="260" r:id="rId8"/>
    <p:sldId id="257" r:id="rId9"/>
    <p:sldId id="293" r:id="rId10"/>
  </p:sldIdLst>
  <p:sldSz cx="9144000" cy="5143500" type="screen16x9"/>
  <p:notesSz cx="6858000" cy="9144000"/>
  <p:embeddedFontLst>
    <p:embeddedFont>
      <p:font typeface="Adamina" panose="020B0604020202020204" charset="0"/>
      <p:regular r:id="rId12"/>
    </p:embeddedFont>
    <p:embeddedFont>
      <p:font typeface="Anybody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CAEC3F-B42F-4738-B0BB-C750E78AE1CB}">
  <a:tblStyle styleId="{5BCAEC3F-B42F-4738-B0BB-C750E78AE1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88be8e98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88be8e98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5210c2f0ea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5210c2f0ea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518f6577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518f6577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5210c2f0e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5210c2f0e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dc8be9f5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dc8be9f5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4" name="Google Shape;5674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5" name="Google Shape;5675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5737978" y="2120332"/>
            <a:ext cx="3406022" cy="3018593"/>
            <a:chOff x="1633600" y="2798175"/>
            <a:chExt cx="309675" cy="274450"/>
          </a:xfrm>
        </p:grpSpPr>
        <p:sp>
          <p:nvSpPr>
            <p:cNvPr id="10" name="Google Shape;10;p2"/>
            <p:cNvSpPr/>
            <p:nvPr/>
          </p:nvSpPr>
          <p:spPr>
            <a:xfrm>
              <a:off x="1633600" y="2798175"/>
              <a:ext cx="309675" cy="274450"/>
            </a:xfrm>
            <a:custGeom>
              <a:avLst/>
              <a:gdLst/>
              <a:ahLst/>
              <a:cxnLst/>
              <a:rect l="l" t="t" r="r" b="b"/>
              <a:pathLst>
                <a:path w="12387" h="10978" extrusionOk="0">
                  <a:moveTo>
                    <a:pt x="0" y="1"/>
                  </a:moveTo>
                  <a:lnTo>
                    <a:pt x="0" y="10978"/>
                  </a:lnTo>
                  <a:lnTo>
                    <a:pt x="12386" y="10978"/>
                  </a:lnTo>
                  <a:lnTo>
                    <a:pt x="5226" y="9602"/>
                  </a:lnTo>
                  <a:lnTo>
                    <a:pt x="5226" y="25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740550" y="2834700"/>
              <a:ext cx="50525" cy="174750"/>
            </a:xfrm>
            <a:custGeom>
              <a:avLst/>
              <a:gdLst/>
              <a:ahLst/>
              <a:cxnLst/>
              <a:rect l="l" t="t" r="r" b="b"/>
              <a:pathLst>
                <a:path w="2021" h="6990" extrusionOk="0">
                  <a:moveTo>
                    <a:pt x="217" y="1"/>
                  </a:moveTo>
                  <a:lnTo>
                    <a:pt x="0" y="158"/>
                  </a:lnTo>
                  <a:lnTo>
                    <a:pt x="0" y="6990"/>
                  </a:lnTo>
                  <a:lnTo>
                    <a:pt x="1803" y="6990"/>
                  </a:lnTo>
                  <a:lnTo>
                    <a:pt x="2021" y="68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732150" y="2984750"/>
              <a:ext cx="11700" cy="4950"/>
            </a:xfrm>
            <a:custGeom>
              <a:avLst/>
              <a:gdLst/>
              <a:ahLst/>
              <a:cxnLst/>
              <a:rect l="l" t="t" r="r" b="b"/>
              <a:pathLst>
                <a:path w="468" h="198" extrusionOk="0">
                  <a:moveTo>
                    <a:pt x="1" y="1"/>
                  </a:moveTo>
                  <a:lnTo>
                    <a:pt x="1" y="198"/>
                  </a:lnTo>
                  <a:lnTo>
                    <a:pt x="468" y="1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45975" y="2834700"/>
              <a:ext cx="44950" cy="170975"/>
            </a:xfrm>
            <a:custGeom>
              <a:avLst/>
              <a:gdLst/>
              <a:ahLst/>
              <a:cxnLst/>
              <a:rect l="l" t="t" r="r" b="b"/>
              <a:pathLst>
                <a:path w="1798" h="6839" extrusionOk="0">
                  <a:moveTo>
                    <a:pt x="0" y="1"/>
                  </a:moveTo>
                  <a:lnTo>
                    <a:pt x="0" y="6838"/>
                  </a:lnTo>
                  <a:lnTo>
                    <a:pt x="1797" y="6838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54175" y="2951350"/>
              <a:ext cx="116000" cy="66650"/>
            </a:xfrm>
            <a:custGeom>
              <a:avLst/>
              <a:gdLst/>
              <a:ahLst/>
              <a:cxnLst/>
              <a:rect l="l" t="t" r="r" b="b"/>
              <a:pathLst>
                <a:path w="4640" h="2666" extrusionOk="0">
                  <a:moveTo>
                    <a:pt x="178" y="1"/>
                  </a:moveTo>
                  <a:lnTo>
                    <a:pt x="0" y="244"/>
                  </a:lnTo>
                  <a:lnTo>
                    <a:pt x="0" y="2666"/>
                  </a:lnTo>
                  <a:lnTo>
                    <a:pt x="4469" y="2666"/>
                  </a:lnTo>
                  <a:lnTo>
                    <a:pt x="4640" y="242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58450" y="2951350"/>
              <a:ext cx="111725" cy="60575"/>
            </a:xfrm>
            <a:custGeom>
              <a:avLst/>
              <a:gdLst/>
              <a:ahLst/>
              <a:cxnLst/>
              <a:rect l="l" t="t" r="r" b="b"/>
              <a:pathLst>
                <a:path w="4469" h="2423" extrusionOk="0">
                  <a:moveTo>
                    <a:pt x="0" y="1"/>
                  </a:moveTo>
                  <a:lnTo>
                    <a:pt x="0" y="2422"/>
                  </a:lnTo>
                  <a:lnTo>
                    <a:pt x="4469" y="2422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53675" y="2961875"/>
              <a:ext cx="4125" cy="6275"/>
            </a:xfrm>
            <a:custGeom>
              <a:avLst/>
              <a:gdLst/>
              <a:ahLst/>
              <a:cxnLst/>
              <a:rect l="l" t="t" r="r" b="b"/>
              <a:pathLst>
                <a:path w="165" h="251" extrusionOk="0">
                  <a:moveTo>
                    <a:pt x="79" y="1"/>
                  </a:moveTo>
                  <a:cubicBezTo>
                    <a:pt x="33" y="1"/>
                    <a:pt x="0" y="53"/>
                    <a:pt x="0" y="126"/>
                  </a:cubicBezTo>
                  <a:cubicBezTo>
                    <a:pt x="0" y="192"/>
                    <a:pt x="33" y="251"/>
                    <a:pt x="79" y="251"/>
                  </a:cubicBezTo>
                  <a:cubicBezTo>
                    <a:pt x="125" y="251"/>
                    <a:pt x="165" y="192"/>
                    <a:pt x="165" y="126"/>
                  </a:cubicBezTo>
                  <a:cubicBezTo>
                    <a:pt x="165" y="53"/>
                    <a:pt x="125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47425" y="2962550"/>
              <a:ext cx="9725" cy="4950"/>
            </a:xfrm>
            <a:custGeom>
              <a:avLst/>
              <a:gdLst/>
              <a:ahLst/>
              <a:cxnLst/>
              <a:rect l="l" t="t" r="r" b="b"/>
              <a:pathLst>
                <a:path w="389" h="198" extrusionOk="0">
                  <a:moveTo>
                    <a:pt x="0" y="0"/>
                  </a:moveTo>
                  <a:lnTo>
                    <a:pt x="0" y="197"/>
                  </a:lnTo>
                  <a:lnTo>
                    <a:pt x="303" y="197"/>
                  </a:lnTo>
                  <a:cubicBezTo>
                    <a:pt x="356" y="197"/>
                    <a:pt x="389" y="158"/>
                    <a:pt x="389" y="99"/>
                  </a:cubicBezTo>
                  <a:cubicBezTo>
                    <a:pt x="389" y="46"/>
                    <a:pt x="356" y="0"/>
                    <a:pt x="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53675" y="3000700"/>
              <a:ext cx="4125" cy="6275"/>
            </a:xfrm>
            <a:custGeom>
              <a:avLst/>
              <a:gdLst/>
              <a:ahLst/>
              <a:cxnLst/>
              <a:rect l="l" t="t" r="r" b="b"/>
              <a:pathLst>
                <a:path w="165" h="251" extrusionOk="0">
                  <a:moveTo>
                    <a:pt x="79" y="1"/>
                  </a:moveTo>
                  <a:cubicBezTo>
                    <a:pt x="33" y="1"/>
                    <a:pt x="0" y="60"/>
                    <a:pt x="0" y="126"/>
                  </a:cubicBezTo>
                  <a:cubicBezTo>
                    <a:pt x="0" y="192"/>
                    <a:pt x="40" y="251"/>
                    <a:pt x="79" y="251"/>
                  </a:cubicBezTo>
                  <a:cubicBezTo>
                    <a:pt x="132" y="251"/>
                    <a:pt x="165" y="192"/>
                    <a:pt x="165" y="126"/>
                  </a:cubicBezTo>
                  <a:cubicBezTo>
                    <a:pt x="165" y="54"/>
                    <a:pt x="13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47425" y="3001375"/>
              <a:ext cx="9725" cy="4950"/>
            </a:xfrm>
            <a:custGeom>
              <a:avLst/>
              <a:gdLst/>
              <a:ahLst/>
              <a:cxnLst/>
              <a:rect l="l" t="t" r="r" b="b"/>
              <a:pathLst>
                <a:path w="389" h="198" extrusionOk="0">
                  <a:moveTo>
                    <a:pt x="0" y="0"/>
                  </a:moveTo>
                  <a:lnTo>
                    <a:pt x="0" y="198"/>
                  </a:lnTo>
                  <a:lnTo>
                    <a:pt x="303" y="198"/>
                  </a:lnTo>
                  <a:cubicBezTo>
                    <a:pt x="356" y="198"/>
                    <a:pt x="389" y="158"/>
                    <a:pt x="389" y="99"/>
                  </a:cubicBezTo>
                  <a:cubicBezTo>
                    <a:pt x="389" y="40"/>
                    <a:pt x="356" y="0"/>
                    <a:pt x="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461550" y="-516000"/>
            <a:ext cx="5226443" cy="5654920"/>
            <a:chOff x="-461550" y="-516000"/>
            <a:chExt cx="5226443" cy="5654920"/>
          </a:xfrm>
        </p:grpSpPr>
        <p:sp>
          <p:nvSpPr>
            <p:cNvPr id="21" name="Google Shape;21;p2"/>
            <p:cNvSpPr/>
            <p:nvPr/>
          </p:nvSpPr>
          <p:spPr>
            <a:xfrm flipH="1">
              <a:off x="-461548" y="-516000"/>
              <a:ext cx="5163018" cy="1076862"/>
            </a:xfrm>
            <a:custGeom>
              <a:avLst/>
              <a:gdLst/>
              <a:ahLst/>
              <a:cxnLst/>
              <a:rect l="l" t="t" r="r" b="b"/>
              <a:pathLst>
                <a:path w="63739" h="13295" fill="none" extrusionOk="0">
                  <a:moveTo>
                    <a:pt x="63739" y="13295"/>
                  </a:moveTo>
                  <a:cubicBezTo>
                    <a:pt x="63739" y="13295"/>
                    <a:pt x="39882" y="11781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-461550" y="-35674"/>
              <a:ext cx="5226443" cy="548596"/>
            </a:xfrm>
            <a:custGeom>
              <a:avLst/>
              <a:gdLst/>
              <a:ahLst/>
              <a:cxnLst/>
              <a:rect l="l" t="t" r="r" b="b"/>
              <a:pathLst>
                <a:path w="64522" h="6773" fill="none" extrusionOk="0">
                  <a:moveTo>
                    <a:pt x="64522" y="6364"/>
                  </a:moveTo>
                  <a:cubicBezTo>
                    <a:pt x="64522" y="6364"/>
                    <a:pt x="25114" y="677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9618" y="411550"/>
              <a:ext cx="66052" cy="4727370"/>
            </a:xfrm>
            <a:custGeom>
              <a:avLst/>
              <a:gdLst/>
              <a:ahLst/>
              <a:cxnLst/>
              <a:rect l="l" t="t" r="r" b="b"/>
              <a:pathLst>
                <a:path w="409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09" y="2472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5510" y="411550"/>
              <a:ext cx="67183" cy="4727370"/>
            </a:xfrm>
            <a:custGeom>
              <a:avLst/>
              <a:gdLst/>
              <a:ahLst/>
              <a:cxnLst/>
              <a:rect l="l" t="t" r="r" b="b"/>
              <a:pathLst>
                <a:path w="416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15" y="2472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3225" y="1234344"/>
            <a:ext cx="4206000" cy="20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3250" y="3467000"/>
            <a:ext cx="4051800" cy="4389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8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982700" cy="9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1"/>
          </p:nvPr>
        </p:nvSpPr>
        <p:spPr>
          <a:xfrm>
            <a:off x="713225" y="1463651"/>
            <a:ext cx="4982700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713225" y="3895925"/>
            <a:ext cx="40494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6" name="Google Shape;276;p34"/>
          <p:cNvGrpSpPr/>
          <p:nvPr/>
        </p:nvGrpSpPr>
        <p:grpSpPr>
          <a:xfrm>
            <a:off x="4403900" y="-516000"/>
            <a:ext cx="5226443" cy="5654920"/>
            <a:chOff x="4327700" y="-516000"/>
            <a:chExt cx="5226443" cy="5654920"/>
          </a:xfrm>
        </p:grpSpPr>
        <p:sp>
          <p:nvSpPr>
            <p:cNvPr id="277" name="Google Shape;277;p34"/>
            <p:cNvSpPr/>
            <p:nvPr/>
          </p:nvSpPr>
          <p:spPr>
            <a:xfrm>
              <a:off x="4391123" y="-516000"/>
              <a:ext cx="5163018" cy="1076862"/>
            </a:xfrm>
            <a:custGeom>
              <a:avLst/>
              <a:gdLst/>
              <a:ahLst/>
              <a:cxnLst/>
              <a:rect l="l" t="t" r="r" b="b"/>
              <a:pathLst>
                <a:path w="63739" h="13295" fill="none" extrusionOk="0">
                  <a:moveTo>
                    <a:pt x="63739" y="13295"/>
                  </a:moveTo>
                  <a:cubicBezTo>
                    <a:pt x="63739" y="13295"/>
                    <a:pt x="39882" y="11781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4327700" y="-35674"/>
              <a:ext cx="5226443" cy="548596"/>
            </a:xfrm>
            <a:custGeom>
              <a:avLst/>
              <a:gdLst/>
              <a:ahLst/>
              <a:cxnLst/>
              <a:rect l="l" t="t" r="r" b="b"/>
              <a:pathLst>
                <a:path w="64522" h="6773" fill="none" extrusionOk="0">
                  <a:moveTo>
                    <a:pt x="64522" y="6364"/>
                  </a:moveTo>
                  <a:cubicBezTo>
                    <a:pt x="64522" y="6364"/>
                    <a:pt x="25114" y="677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 flipH="1">
              <a:off x="8836923" y="411550"/>
              <a:ext cx="66052" cy="4727370"/>
            </a:xfrm>
            <a:custGeom>
              <a:avLst/>
              <a:gdLst/>
              <a:ahLst/>
              <a:cxnLst/>
              <a:rect l="l" t="t" r="r" b="b"/>
              <a:pathLst>
                <a:path w="409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09" y="2472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 flipH="1">
              <a:off x="8769900" y="411550"/>
              <a:ext cx="67183" cy="4727370"/>
            </a:xfrm>
            <a:custGeom>
              <a:avLst/>
              <a:gdLst/>
              <a:ahLst/>
              <a:cxnLst/>
              <a:rect l="l" t="t" r="r" b="b"/>
              <a:pathLst>
                <a:path w="416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15" y="2472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5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/>
          <p:nvPr/>
        </p:nvSpPr>
        <p:spPr>
          <a:xfrm rot="9899728">
            <a:off x="8015937" y="3811980"/>
            <a:ext cx="2256122" cy="2256122"/>
          </a:xfrm>
          <a:prstGeom prst="ellipse">
            <a:avLst/>
          </a:prstGeom>
          <a:gradFill>
            <a:gsLst>
              <a:gs pos="0">
                <a:srgbClr val="FFBDBF"/>
              </a:gs>
              <a:gs pos="100000">
                <a:srgbClr val="FA40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35"/>
          <p:cNvGrpSpPr/>
          <p:nvPr/>
        </p:nvGrpSpPr>
        <p:grpSpPr>
          <a:xfrm flipH="1">
            <a:off x="-263350" y="-382650"/>
            <a:ext cx="5226443" cy="5654920"/>
            <a:chOff x="4327700" y="-516000"/>
            <a:chExt cx="5226443" cy="5654920"/>
          </a:xfrm>
        </p:grpSpPr>
        <p:sp>
          <p:nvSpPr>
            <p:cNvPr id="284" name="Google Shape;284;p35"/>
            <p:cNvSpPr/>
            <p:nvPr/>
          </p:nvSpPr>
          <p:spPr>
            <a:xfrm>
              <a:off x="4391123" y="-516000"/>
              <a:ext cx="5163018" cy="1076862"/>
            </a:xfrm>
            <a:custGeom>
              <a:avLst/>
              <a:gdLst/>
              <a:ahLst/>
              <a:cxnLst/>
              <a:rect l="l" t="t" r="r" b="b"/>
              <a:pathLst>
                <a:path w="63739" h="13295" fill="none" extrusionOk="0">
                  <a:moveTo>
                    <a:pt x="63739" y="13295"/>
                  </a:moveTo>
                  <a:cubicBezTo>
                    <a:pt x="63739" y="13295"/>
                    <a:pt x="39882" y="11781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4327700" y="-35674"/>
              <a:ext cx="5226443" cy="548596"/>
            </a:xfrm>
            <a:custGeom>
              <a:avLst/>
              <a:gdLst/>
              <a:ahLst/>
              <a:cxnLst/>
              <a:rect l="l" t="t" r="r" b="b"/>
              <a:pathLst>
                <a:path w="64522" h="6773" fill="none" extrusionOk="0">
                  <a:moveTo>
                    <a:pt x="64522" y="6364"/>
                  </a:moveTo>
                  <a:cubicBezTo>
                    <a:pt x="64522" y="6364"/>
                    <a:pt x="25114" y="677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8836923" y="411550"/>
              <a:ext cx="66052" cy="4727370"/>
            </a:xfrm>
            <a:custGeom>
              <a:avLst/>
              <a:gdLst/>
              <a:ahLst/>
              <a:cxnLst/>
              <a:rect l="l" t="t" r="r" b="b"/>
              <a:pathLst>
                <a:path w="409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09" y="2472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8769900" y="411550"/>
              <a:ext cx="67183" cy="4727370"/>
            </a:xfrm>
            <a:custGeom>
              <a:avLst/>
              <a:gdLst/>
              <a:ahLst/>
              <a:cxnLst/>
              <a:rect l="l" t="t" r="r" b="b"/>
              <a:pathLst>
                <a:path w="416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15" y="2472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6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/>
          <p:nvPr/>
        </p:nvSpPr>
        <p:spPr>
          <a:xfrm rot="9899728">
            <a:off x="6634287" y="-1331520"/>
            <a:ext cx="2256122" cy="2256122"/>
          </a:xfrm>
          <a:prstGeom prst="ellipse">
            <a:avLst/>
          </a:prstGeom>
          <a:gradFill>
            <a:gsLst>
              <a:gs pos="0">
                <a:srgbClr val="FFBDBF"/>
              </a:gs>
              <a:gs pos="100000">
                <a:srgbClr val="FA40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6"/>
          <p:cNvGrpSpPr/>
          <p:nvPr/>
        </p:nvGrpSpPr>
        <p:grpSpPr>
          <a:xfrm>
            <a:off x="4403900" y="-516000"/>
            <a:ext cx="5226443" cy="5654920"/>
            <a:chOff x="4327700" y="-516000"/>
            <a:chExt cx="5226443" cy="5654920"/>
          </a:xfrm>
        </p:grpSpPr>
        <p:sp>
          <p:nvSpPr>
            <p:cNvPr id="291" name="Google Shape;291;p36"/>
            <p:cNvSpPr/>
            <p:nvPr/>
          </p:nvSpPr>
          <p:spPr>
            <a:xfrm>
              <a:off x="4391123" y="-516000"/>
              <a:ext cx="5163018" cy="1076862"/>
            </a:xfrm>
            <a:custGeom>
              <a:avLst/>
              <a:gdLst/>
              <a:ahLst/>
              <a:cxnLst/>
              <a:rect l="l" t="t" r="r" b="b"/>
              <a:pathLst>
                <a:path w="63739" h="13295" fill="none" extrusionOk="0">
                  <a:moveTo>
                    <a:pt x="63739" y="13295"/>
                  </a:moveTo>
                  <a:cubicBezTo>
                    <a:pt x="63739" y="13295"/>
                    <a:pt x="39882" y="11781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4327700" y="-35674"/>
              <a:ext cx="5226443" cy="548596"/>
            </a:xfrm>
            <a:custGeom>
              <a:avLst/>
              <a:gdLst/>
              <a:ahLst/>
              <a:cxnLst/>
              <a:rect l="l" t="t" r="r" b="b"/>
              <a:pathLst>
                <a:path w="64522" h="6773" fill="none" extrusionOk="0">
                  <a:moveTo>
                    <a:pt x="64522" y="6364"/>
                  </a:moveTo>
                  <a:cubicBezTo>
                    <a:pt x="64522" y="6364"/>
                    <a:pt x="25114" y="677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8836923" y="411550"/>
              <a:ext cx="66052" cy="4727370"/>
            </a:xfrm>
            <a:custGeom>
              <a:avLst/>
              <a:gdLst/>
              <a:ahLst/>
              <a:cxnLst/>
              <a:rect l="l" t="t" r="r" b="b"/>
              <a:pathLst>
                <a:path w="409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09" y="2472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8769900" y="411550"/>
              <a:ext cx="67183" cy="4727370"/>
            </a:xfrm>
            <a:custGeom>
              <a:avLst/>
              <a:gdLst/>
              <a:ahLst/>
              <a:cxnLst/>
              <a:rect l="l" t="t" r="r" b="b"/>
              <a:pathLst>
                <a:path w="416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15" y="2472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6"/>
          <p:cNvGrpSpPr/>
          <p:nvPr/>
        </p:nvGrpSpPr>
        <p:grpSpPr>
          <a:xfrm flipH="1">
            <a:off x="-390525" y="-516000"/>
            <a:ext cx="5226443" cy="5654920"/>
            <a:chOff x="4327700" y="-516000"/>
            <a:chExt cx="5226443" cy="5654920"/>
          </a:xfrm>
        </p:grpSpPr>
        <p:sp>
          <p:nvSpPr>
            <p:cNvPr id="296" name="Google Shape;296;p36"/>
            <p:cNvSpPr/>
            <p:nvPr/>
          </p:nvSpPr>
          <p:spPr>
            <a:xfrm>
              <a:off x="4391123" y="-516000"/>
              <a:ext cx="5163018" cy="1076862"/>
            </a:xfrm>
            <a:custGeom>
              <a:avLst/>
              <a:gdLst/>
              <a:ahLst/>
              <a:cxnLst/>
              <a:rect l="l" t="t" r="r" b="b"/>
              <a:pathLst>
                <a:path w="63739" h="13295" fill="none" extrusionOk="0">
                  <a:moveTo>
                    <a:pt x="63739" y="13295"/>
                  </a:moveTo>
                  <a:cubicBezTo>
                    <a:pt x="63739" y="13295"/>
                    <a:pt x="39882" y="11781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4327700" y="-35674"/>
              <a:ext cx="5226443" cy="548596"/>
            </a:xfrm>
            <a:custGeom>
              <a:avLst/>
              <a:gdLst/>
              <a:ahLst/>
              <a:cxnLst/>
              <a:rect l="l" t="t" r="r" b="b"/>
              <a:pathLst>
                <a:path w="64522" h="6773" fill="none" extrusionOk="0">
                  <a:moveTo>
                    <a:pt x="64522" y="6364"/>
                  </a:moveTo>
                  <a:cubicBezTo>
                    <a:pt x="64522" y="6364"/>
                    <a:pt x="25114" y="677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8836923" y="411550"/>
              <a:ext cx="66052" cy="4727370"/>
            </a:xfrm>
            <a:custGeom>
              <a:avLst/>
              <a:gdLst/>
              <a:ahLst/>
              <a:cxnLst/>
              <a:rect l="l" t="t" r="r" b="b"/>
              <a:pathLst>
                <a:path w="409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09" y="2472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8769900" y="411550"/>
              <a:ext cx="67183" cy="4727370"/>
            </a:xfrm>
            <a:custGeom>
              <a:avLst/>
              <a:gdLst/>
              <a:ahLst/>
              <a:cxnLst/>
              <a:rect l="l" t="t" r="r" b="b"/>
              <a:pathLst>
                <a:path w="416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15" y="2472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 flipH="1">
            <a:off x="713225" y="2723900"/>
            <a:ext cx="4332900" cy="9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3225" y="1146944"/>
            <a:ext cx="1335000" cy="13179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3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>
            <a:off x="-461550" y="-516000"/>
            <a:ext cx="5226443" cy="5654920"/>
            <a:chOff x="-461550" y="-516000"/>
            <a:chExt cx="5226443" cy="565492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-461548" y="-516000"/>
              <a:ext cx="5163018" cy="1076862"/>
            </a:xfrm>
            <a:custGeom>
              <a:avLst/>
              <a:gdLst/>
              <a:ahLst/>
              <a:cxnLst/>
              <a:rect l="l" t="t" r="r" b="b"/>
              <a:pathLst>
                <a:path w="63739" h="13295" fill="none" extrusionOk="0">
                  <a:moveTo>
                    <a:pt x="63739" y="13295"/>
                  </a:moveTo>
                  <a:cubicBezTo>
                    <a:pt x="63739" y="13295"/>
                    <a:pt x="39882" y="11781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-461550" y="-35674"/>
              <a:ext cx="5226443" cy="548596"/>
            </a:xfrm>
            <a:custGeom>
              <a:avLst/>
              <a:gdLst/>
              <a:ahLst/>
              <a:cxnLst/>
              <a:rect l="l" t="t" r="r" b="b"/>
              <a:pathLst>
                <a:path w="64522" h="6773" fill="none" extrusionOk="0">
                  <a:moveTo>
                    <a:pt x="64522" y="6364"/>
                  </a:moveTo>
                  <a:cubicBezTo>
                    <a:pt x="64522" y="6364"/>
                    <a:pt x="25114" y="677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89618" y="411550"/>
              <a:ext cx="66052" cy="4727370"/>
            </a:xfrm>
            <a:custGeom>
              <a:avLst/>
              <a:gdLst/>
              <a:ahLst/>
              <a:cxnLst/>
              <a:rect l="l" t="t" r="r" b="b"/>
              <a:pathLst>
                <a:path w="409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09" y="2472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55510" y="411550"/>
              <a:ext cx="67183" cy="4727370"/>
            </a:xfrm>
            <a:custGeom>
              <a:avLst/>
              <a:gdLst/>
              <a:ahLst/>
              <a:cxnLst/>
              <a:rect l="l" t="t" r="r" b="b"/>
              <a:pathLst>
                <a:path w="416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15" y="2472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713225" y="3771800"/>
            <a:ext cx="4281600" cy="4389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8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750" y="1295425"/>
            <a:ext cx="77100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760" y="630936"/>
            <a:ext cx="7710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4403900" y="-516000"/>
            <a:ext cx="5226443" cy="5654920"/>
            <a:chOff x="4327700" y="-516000"/>
            <a:chExt cx="5226443" cy="5654920"/>
          </a:xfrm>
        </p:grpSpPr>
        <p:sp>
          <p:nvSpPr>
            <p:cNvPr id="40" name="Google Shape;40;p4"/>
            <p:cNvSpPr/>
            <p:nvPr/>
          </p:nvSpPr>
          <p:spPr>
            <a:xfrm>
              <a:off x="4391123" y="-516000"/>
              <a:ext cx="5163018" cy="1076862"/>
            </a:xfrm>
            <a:custGeom>
              <a:avLst/>
              <a:gdLst/>
              <a:ahLst/>
              <a:cxnLst/>
              <a:rect l="l" t="t" r="r" b="b"/>
              <a:pathLst>
                <a:path w="63739" h="13295" fill="none" extrusionOk="0">
                  <a:moveTo>
                    <a:pt x="63739" y="13295"/>
                  </a:moveTo>
                  <a:cubicBezTo>
                    <a:pt x="63739" y="13295"/>
                    <a:pt x="39882" y="11781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327700" y="-35674"/>
              <a:ext cx="5226443" cy="548596"/>
            </a:xfrm>
            <a:custGeom>
              <a:avLst/>
              <a:gdLst/>
              <a:ahLst/>
              <a:cxnLst/>
              <a:rect l="l" t="t" r="r" b="b"/>
              <a:pathLst>
                <a:path w="64522" h="6773" fill="none" extrusionOk="0">
                  <a:moveTo>
                    <a:pt x="64522" y="6364"/>
                  </a:moveTo>
                  <a:cubicBezTo>
                    <a:pt x="64522" y="6364"/>
                    <a:pt x="25114" y="677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836923" y="411550"/>
              <a:ext cx="66052" cy="4727370"/>
            </a:xfrm>
            <a:custGeom>
              <a:avLst/>
              <a:gdLst/>
              <a:ahLst/>
              <a:cxnLst/>
              <a:rect l="l" t="t" r="r" b="b"/>
              <a:pathLst>
                <a:path w="409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09" y="2472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769900" y="411550"/>
              <a:ext cx="67183" cy="4727370"/>
            </a:xfrm>
            <a:custGeom>
              <a:avLst/>
              <a:gdLst/>
              <a:ahLst/>
              <a:cxnLst/>
              <a:rect l="l" t="t" r="r" b="b"/>
              <a:pathLst>
                <a:path w="416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15" y="2472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 rot="9899728">
            <a:off x="-282925" y="-1759395"/>
            <a:ext cx="2256122" cy="2256122"/>
          </a:xfrm>
          <a:prstGeom prst="ellipse">
            <a:avLst/>
          </a:prstGeom>
          <a:gradFill>
            <a:gsLst>
              <a:gs pos="0">
                <a:srgbClr val="FFBDBF"/>
              </a:gs>
              <a:gs pos="100000">
                <a:srgbClr val="FA40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200525" y="1225375"/>
            <a:ext cx="423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200525" y="1873925"/>
            <a:ext cx="42303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13225" y="1602313"/>
            <a:ext cx="5005500" cy="75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13225" y="2316312"/>
            <a:ext cx="50055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 flipH="1">
            <a:off x="5810325" y="2460128"/>
            <a:ext cx="2620500" cy="9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5810325" y="3524828"/>
            <a:ext cx="2562600" cy="7167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8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95775" y="901972"/>
            <a:ext cx="1335000" cy="13179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3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 flipH="1">
            <a:off x="3225294" y="853500"/>
            <a:ext cx="4337400" cy="9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1"/>
          </p:nvPr>
        </p:nvSpPr>
        <p:spPr>
          <a:xfrm>
            <a:off x="3225281" y="1819800"/>
            <a:ext cx="4337400" cy="4389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8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81306" y="940794"/>
            <a:ext cx="1335000" cy="13179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3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4572000" y="2571688"/>
            <a:ext cx="38589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4572000" y="1628013"/>
            <a:ext cx="3858900" cy="9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damina"/>
              <a:buNone/>
              <a:defRPr sz="3000" b="1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0" r:id="rId7"/>
    <p:sldLayoutId id="2147483661" r:id="rId8"/>
    <p:sldLayoutId id="2147483670" r:id="rId9"/>
    <p:sldLayoutId id="2147483680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/>
          <p:nvPr/>
        </p:nvSpPr>
        <p:spPr>
          <a:xfrm rot="9899728">
            <a:off x="4884712" y="441255"/>
            <a:ext cx="2256122" cy="2256122"/>
          </a:xfrm>
          <a:prstGeom prst="ellipse">
            <a:avLst/>
          </a:prstGeom>
          <a:gradFill>
            <a:gsLst>
              <a:gs pos="0">
                <a:srgbClr val="FFBDBF"/>
              </a:gs>
              <a:gs pos="100000">
                <a:srgbClr val="FA40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subTitle" idx="1"/>
          </p:nvPr>
        </p:nvSpPr>
        <p:spPr>
          <a:xfrm>
            <a:off x="637985" y="2255145"/>
            <a:ext cx="4051800" cy="1002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 DỰNG WEBSITE QUẢN LÍ ĐẶT TOUR DU LỊCH</a:t>
            </a:r>
            <a:endParaRPr dirty="0"/>
          </a:p>
        </p:txBody>
      </p:sp>
      <p:sp>
        <p:nvSpPr>
          <p:cNvPr id="312" name="Google Shape;312;p40"/>
          <p:cNvSpPr txBox="1">
            <a:spLocks noGrp="1"/>
          </p:cNvSpPr>
          <p:nvPr>
            <p:ph type="ctrTitle"/>
          </p:nvPr>
        </p:nvSpPr>
        <p:spPr>
          <a:xfrm>
            <a:off x="613264" y="1328083"/>
            <a:ext cx="4206000" cy="1261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>
                    <a:lumMod val="75000"/>
                  </a:schemeClr>
                </a:solidFill>
              </a:rPr>
              <a:t>Tương Tác Người Máy</a:t>
            </a:r>
            <a:br>
              <a:rPr lang="en" sz="2800" dirty="0"/>
            </a:br>
            <a:br>
              <a:rPr lang="en" sz="2800" dirty="0"/>
            </a:br>
            <a:r>
              <a:rPr lang="en" sz="2800" dirty="0">
                <a:solidFill>
                  <a:schemeClr val="tx1"/>
                </a:solidFill>
              </a:rPr>
              <a:t>Báo Cáo Đề Tài Cuối Kỳ</a:t>
            </a:r>
            <a:br>
              <a:rPr lang="en" sz="2800" dirty="0"/>
            </a:br>
            <a:endParaRPr sz="2800" dirty="0"/>
          </a:p>
        </p:txBody>
      </p:sp>
      <p:grpSp>
        <p:nvGrpSpPr>
          <p:cNvPr id="313" name="Google Shape;313;p40"/>
          <p:cNvGrpSpPr/>
          <p:nvPr/>
        </p:nvGrpSpPr>
        <p:grpSpPr>
          <a:xfrm>
            <a:off x="4812088" y="1143012"/>
            <a:ext cx="4005123" cy="3999016"/>
            <a:chOff x="5192944" y="539500"/>
            <a:chExt cx="4609418" cy="4602389"/>
          </a:xfrm>
        </p:grpSpPr>
        <p:sp>
          <p:nvSpPr>
            <p:cNvPr id="314" name="Google Shape;314;p40"/>
            <p:cNvSpPr/>
            <p:nvPr/>
          </p:nvSpPr>
          <p:spPr>
            <a:xfrm>
              <a:off x="7529567" y="1462563"/>
              <a:ext cx="1610089" cy="659084"/>
            </a:xfrm>
            <a:custGeom>
              <a:avLst/>
              <a:gdLst/>
              <a:ahLst/>
              <a:cxnLst/>
              <a:rect l="l" t="t" r="r" b="b"/>
              <a:pathLst>
                <a:path w="14230" h="5825" extrusionOk="0">
                  <a:moveTo>
                    <a:pt x="1" y="0"/>
                  </a:moveTo>
                  <a:lnTo>
                    <a:pt x="264" y="3245"/>
                  </a:lnTo>
                  <a:lnTo>
                    <a:pt x="11761" y="5825"/>
                  </a:lnTo>
                  <a:lnTo>
                    <a:pt x="14229" y="4383"/>
                  </a:lnTo>
                  <a:lnTo>
                    <a:pt x="14190" y="3811"/>
                  </a:lnTo>
                  <a:lnTo>
                    <a:pt x="12722" y="3423"/>
                  </a:lnTo>
                  <a:lnTo>
                    <a:pt x="11623" y="3126"/>
                  </a:lnTo>
                  <a:lnTo>
                    <a:pt x="9609" y="2587"/>
                  </a:lnTo>
                  <a:lnTo>
                    <a:pt x="9234" y="2488"/>
                  </a:lnTo>
                  <a:lnTo>
                    <a:pt x="8405" y="2264"/>
                  </a:lnTo>
                  <a:lnTo>
                    <a:pt x="8359" y="2245"/>
                  </a:lnTo>
                  <a:lnTo>
                    <a:pt x="8135" y="2192"/>
                  </a:lnTo>
                  <a:lnTo>
                    <a:pt x="7740" y="2080"/>
                  </a:lnTo>
                  <a:lnTo>
                    <a:pt x="7306" y="1968"/>
                  </a:lnTo>
                  <a:lnTo>
                    <a:pt x="6648" y="1784"/>
                  </a:lnTo>
                  <a:lnTo>
                    <a:pt x="6187" y="1665"/>
                  </a:lnTo>
                  <a:lnTo>
                    <a:pt x="5345" y="1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7516895" y="1305400"/>
              <a:ext cx="1618236" cy="751526"/>
            </a:xfrm>
            <a:custGeom>
              <a:avLst/>
              <a:gdLst/>
              <a:ahLst/>
              <a:cxnLst/>
              <a:rect l="l" t="t" r="r" b="b"/>
              <a:pathLst>
                <a:path w="14302" h="6642" extrusionOk="0">
                  <a:moveTo>
                    <a:pt x="1" y="1"/>
                  </a:moveTo>
                  <a:lnTo>
                    <a:pt x="330" y="4061"/>
                  </a:lnTo>
                  <a:lnTo>
                    <a:pt x="11834" y="6641"/>
                  </a:lnTo>
                  <a:lnTo>
                    <a:pt x="14302" y="5200"/>
                  </a:lnTo>
                  <a:lnTo>
                    <a:pt x="11505" y="25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8837221" y="1726198"/>
              <a:ext cx="142340" cy="206381"/>
            </a:xfrm>
            <a:custGeom>
              <a:avLst/>
              <a:gdLst/>
              <a:ahLst/>
              <a:cxnLst/>
              <a:rect l="l" t="t" r="r" b="b"/>
              <a:pathLst>
                <a:path w="1258" h="1824" extrusionOk="0">
                  <a:moveTo>
                    <a:pt x="0" y="0"/>
                  </a:moveTo>
                  <a:lnTo>
                    <a:pt x="145" y="1823"/>
                  </a:lnTo>
                  <a:lnTo>
                    <a:pt x="1257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8122351" y="1598793"/>
              <a:ext cx="109527" cy="161009"/>
            </a:xfrm>
            <a:custGeom>
              <a:avLst/>
              <a:gdLst/>
              <a:ahLst/>
              <a:cxnLst/>
              <a:rect l="l" t="t" r="r" b="b"/>
              <a:pathLst>
                <a:path w="968" h="1423" extrusionOk="0">
                  <a:moveTo>
                    <a:pt x="132" y="1"/>
                  </a:moveTo>
                  <a:lnTo>
                    <a:pt x="106" y="231"/>
                  </a:lnTo>
                  <a:lnTo>
                    <a:pt x="0" y="1231"/>
                  </a:lnTo>
                  <a:lnTo>
                    <a:pt x="849" y="1422"/>
                  </a:lnTo>
                  <a:lnTo>
                    <a:pt x="869" y="1152"/>
                  </a:lnTo>
                  <a:lnTo>
                    <a:pt x="395" y="1041"/>
                  </a:lnTo>
                  <a:lnTo>
                    <a:pt x="421" y="823"/>
                  </a:lnTo>
                  <a:lnTo>
                    <a:pt x="836" y="909"/>
                  </a:lnTo>
                  <a:lnTo>
                    <a:pt x="869" y="646"/>
                  </a:lnTo>
                  <a:lnTo>
                    <a:pt x="454" y="560"/>
                  </a:lnTo>
                  <a:lnTo>
                    <a:pt x="468" y="350"/>
                  </a:lnTo>
                  <a:lnTo>
                    <a:pt x="948" y="461"/>
                  </a:lnTo>
                  <a:lnTo>
                    <a:pt x="968" y="185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8228031" y="1633869"/>
              <a:ext cx="157954" cy="164630"/>
            </a:xfrm>
            <a:custGeom>
              <a:avLst/>
              <a:gdLst/>
              <a:ahLst/>
              <a:cxnLst/>
              <a:rect l="l" t="t" r="r" b="b"/>
              <a:pathLst>
                <a:path w="1396" h="1455" extrusionOk="0">
                  <a:moveTo>
                    <a:pt x="784" y="428"/>
                  </a:moveTo>
                  <a:lnTo>
                    <a:pt x="883" y="862"/>
                  </a:lnTo>
                  <a:lnTo>
                    <a:pt x="606" y="796"/>
                  </a:lnTo>
                  <a:lnTo>
                    <a:pt x="784" y="428"/>
                  </a:lnTo>
                  <a:close/>
                  <a:moveTo>
                    <a:pt x="613" y="0"/>
                  </a:moveTo>
                  <a:lnTo>
                    <a:pt x="475" y="263"/>
                  </a:lnTo>
                  <a:lnTo>
                    <a:pt x="1" y="1139"/>
                  </a:lnTo>
                  <a:lnTo>
                    <a:pt x="132" y="1172"/>
                  </a:lnTo>
                  <a:lnTo>
                    <a:pt x="389" y="1224"/>
                  </a:lnTo>
                  <a:lnTo>
                    <a:pt x="481" y="1053"/>
                  </a:lnTo>
                  <a:lnTo>
                    <a:pt x="488" y="1047"/>
                  </a:lnTo>
                  <a:lnTo>
                    <a:pt x="508" y="1047"/>
                  </a:lnTo>
                  <a:lnTo>
                    <a:pt x="955" y="1145"/>
                  </a:lnTo>
                  <a:lnTo>
                    <a:pt x="1008" y="1369"/>
                  </a:lnTo>
                  <a:lnTo>
                    <a:pt x="1185" y="1408"/>
                  </a:lnTo>
                  <a:lnTo>
                    <a:pt x="1396" y="1455"/>
                  </a:lnTo>
                  <a:lnTo>
                    <a:pt x="1363" y="1343"/>
                  </a:lnTo>
                  <a:lnTo>
                    <a:pt x="1218" y="790"/>
                  </a:lnTo>
                  <a:lnTo>
                    <a:pt x="1133" y="448"/>
                  </a:lnTo>
                  <a:lnTo>
                    <a:pt x="1041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8400808" y="1667135"/>
              <a:ext cx="119257" cy="152297"/>
            </a:xfrm>
            <a:custGeom>
              <a:avLst/>
              <a:gdLst/>
              <a:ahLst/>
              <a:cxnLst/>
              <a:rect l="l" t="t" r="r" b="b"/>
              <a:pathLst>
                <a:path w="1054" h="1346" extrusionOk="0">
                  <a:moveTo>
                    <a:pt x="370" y="0"/>
                  </a:moveTo>
                  <a:cubicBezTo>
                    <a:pt x="334" y="0"/>
                    <a:pt x="300" y="3"/>
                    <a:pt x="270" y="9"/>
                  </a:cubicBezTo>
                  <a:cubicBezTo>
                    <a:pt x="185" y="29"/>
                    <a:pt x="132" y="61"/>
                    <a:pt x="99" y="121"/>
                  </a:cubicBezTo>
                  <a:cubicBezTo>
                    <a:pt x="66" y="160"/>
                    <a:pt x="47" y="219"/>
                    <a:pt x="47" y="272"/>
                  </a:cubicBezTo>
                  <a:lnTo>
                    <a:pt x="47" y="331"/>
                  </a:lnTo>
                  <a:cubicBezTo>
                    <a:pt x="47" y="351"/>
                    <a:pt x="47" y="364"/>
                    <a:pt x="53" y="384"/>
                  </a:cubicBezTo>
                  <a:cubicBezTo>
                    <a:pt x="66" y="430"/>
                    <a:pt x="86" y="483"/>
                    <a:pt x="112" y="516"/>
                  </a:cubicBezTo>
                  <a:cubicBezTo>
                    <a:pt x="145" y="568"/>
                    <a:pt x="198" y="614"/>
                    <a:pt x="244" y="647"/>
                  </a:cubicBezTo>
                  <a:cubicBezTo>
                    <a:pt x="297" y="680"/>
                    <a:pt x="349" y="720"/>
                    <a:pt x="428" y="766"/>
                  </a:cubicBezTo>
                  <a:cubicBezTo>
                    <a:pt x="461" y="785"/>
                    <a:pt x="481" y="799"/>
                    <a:pt x="507" y="818"/>
                  </a:cubicBezTo>
                  <a:cubicBezTo>
                    <a:pt x="540" y="845"/>
                    <a:pt x="573" y="858"/>
                    <a:pt x="593" y="884"/>
                  </a:cubicBezTo>
                  <a:cubicBezTo>
                    <a:pt x="626" y="917"/>
                    <a:pt x="639" y="943"/>
                    <a:pt x="646" y="983"/>
                  </a:cubicBezTo>
                  <a:cubicBezTo>
                    <a:pt x="646" y="1009"/>
                    <a:pt x="639" y="1029"/>
                    <a:pt x="626" y="1042"/>
                  </a:cubicBezTo>
                  <a:cubicBezTo>
                    <a:pt x="612" y="1047"/>
                    <a:pt x="591" y="1051"/>
                    <a:pt x="569" y="1051"/>
                  </a:cubicBezTo>
                  <a:cubicBezTo>
                    <a:pt x="560" y="1051"/>
                    <a:pt x="550" y="1051"/>
                    <a:pt x="540" y="1049"/>
                  </a:cubicBezTo>
                  <a:cubicBezTo>
                    <a:pt x="501" y="1042"/>
                    <a:pt x="468" y="1022"/>
                    <a:pt x="442" y="989"/>
                  </a:cubicBezTo>
                  <a:cubicBezTo>
                    <a:pt x="415" y="963"/>
                    <a:pt x="409" y="924"/>
                    <a:pt x="409" y="891"/>
                  </a:cubicBezTo>
                  <a:lnTo>
                    <a:pt x="343" y="878"/>
                  </a:lnTo>
                  <a:lnTo>
                    <a:pt x="1" y="799"/>
                  </a:lnTo>
                  <a:lnTo>
                    <a:pt x="1" y="851"/>
                  </a:lnTo>
                  <a:cubicBezTo>
                    <a:pt x="7" y="897"/>
                    <a:pt x="14" y="943"/>
                    <a:pt x="34" y="989"/>
                  </a:cubicBezTo>
                  <a:cubicBezTo>
                    <a:pt x="53" y="1055"/>
                    <a:pt x="99" y="1108"/>
                    <a:pt x="152" y="1154"/>
                  </a:cubicBezTo>
                  <a:cubicBezTo>
                    <a:pt x="251" y="1233"/>
                    <a:pt x="376" y="1292"/>
                    <a:pt x="534" y="1325"/>
                  </a:cubicBezTo>
                  <a:cubicBezTo>
                    <a:pt x="590" y="1339"/>
                    <a:pt x="643" y="1346"/>
                    <a:pt x="692" y="1346"/>
                  </a:cubicBezTo>
                  <a:cubicBezTo>
                    <a:pt x="734" y="1346"/>
                    <a:pt x="773" y="1341"/>
                    <a:pt x="810" y="1332"/>
                  </a:cubicBezTo>
                  <a:cubicBezTo>
                    <a:pt x="889" y="1318"/>
                    <a:pt x="942" y="1286"/>
                    <a:pt x="988" y="1226"/>
                  </a:cubicBezTo>
                  <a:cubicBezTo>
                    <a:pt x="1027" y="1180"/>
                    <a:pt x="1034" y="1114"/>
                    <a:pt x="1034" y="1029"/>
                  </a:cubicBezTo>
                  <a:cubicBezTo>
                    <a:pt x="1027" y="963"/>
                    <a:pt x="1008" y="897"/>
                    <a:pt x="968" y="838"/>
                  </a:cubicBezTo>
                  <a:cubicBezTo>
                    <a:pt x="929" y="785"/>
                    <a:pt x="889" y="739"/>
                    <a:pt x="836" y="700"/>
                  </a:cubicBezTo>
                  <a:cubicBezTo>
                    <a:pt x="790" y="660"/>
                    <a:pt x="731" y="621"/>
                    <a:pt x="659" y="568"/>
                  </a:cubicBezTo>
                  <a:cubicBezTo>
                    <a:pt x="580" y="522"/>
                    <a:pt x="534" y="489"/>
                    <a:pt x="501" y="456"/>
                  </a:cubicBezTo>
                  <a:cubicBezTo>
                    <a:pt x="474" y="430"/>
                    <a:pt x="448" y="404"/>
                    <a:pt x="448" y="371"/>
                  </a:cubicBezTo>
                  <a:lnTo>
                    <a:pt x="448" y="358"/>
                  </a:lnTo>
                  <a:cubicBezTo>
                    <a:pt x="448" y="325"/>
                    <a:pt x="461" y="305"/>
                    <a:pt x="474" y="292"/>
                  </a:cubicBezTo>
                  <a:cubicBezTo>
                    <a:pt x="489" y="282"/>
                    <a:pt x="503" y="276"/>
                    <a:pt x="528" y="276"/>
                  </a:cubicBezTo>
                  <a:cubicBezTo>
                    <a:pt x="537" y="276"/>
                    <a:pt x="548" y="277"/>
                    <a:pt x="560" y="279"/>
                  </a:cubicBezTo>
                  <a:cubicBezTo>
                    <a:pt x="593" y="292"/>
                    <a:pt x="613" y="305"/>
                    <a:pt x="639" y="325"/>
                  </a:cubicBezTo>
                  <a:cubicBezTo>
                    <a:pt x="659" y="338"/>
                    <a:pt x="672" y="371"/>
                    <a:pt x="672" y="397"/>
                  </a:cubicBezTo>
                  <a:lnTo>
                    <a:pt x="672" y="423"/>
                  </a:lnTo>
                  <a:lnTo>
                    <a:pt x="711" y="456"/>
                  </a:lnTo>
                  <a:lnTo>
                    <a:pt x="1054" y="529"/>
                  </a:lnTo>
                  <a:lnTo>
                    <a:pt x="1054" y="489"/>
                  </a:lnTo>
                  <a:cubicBezTo>
                    <a:pt x="1040" y="417"/>
                    <a:pt x="1021" y="351"/>
                    <a:pt x="975" y="285"/>
                  </a:cubicBezTo>
                  <a:cubicBezTo>
                    <a:pt x="935" y="219"/>
                    <a:pt x="869" y="167"/>
                    <a:pt x="797" y="121"/>
                  </a:cubicBezTo>
                  <a:lnTo>
                    <a:pt x="790" y="121"/>
                  </a:lnTo>
                  <a:cubicBezTo>
                    <a:pt x="711" y="75"/>
                    <a:pt x="632" y="42"/>
                    <a:pt x="540" y="22"/>
                  </a:cubicBezTo>
                  <a:cubicBezTo>
                    <a:pt x="479" y="7"/>
                    <a:pt x="421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8536360" y="1689651"/>
              <a:ext cx="125141" cy="158746"/>
            </a:xfrm>
            <a:custGeom>
              <a:avLst/>
              <a:gdLst/>
              <a:ahLst/>
              <a:cxnLst/>
              <a:rect l="l" t="t" r="r" b="b"/>
              <a:pathLst>
                <a:path w="1106" h="1403" extrusionOk="0">
                  <a:moveTo>
                    <a:pt x="33" y="1"/>
                  </a:moveTo>
                  <a:lnTo>
                    <a:pt x="0" y="271"/>
                  </a:lnTo>
                  <a:lnTo>
                    <a:pt x="185" y="317"/>
                  </a:lnTo>
                  <a:lnTo>
                    <a:pt x="356" y="356"/>
                  </a:lnTo>
                  <a:lnTo>
                    <a:pt x="336" y="481"/>
                  </a:lnTo>
                  <a:lnTo>
                    <a:pt x="250" y="1317"/>
                  </a:lnTo>
                  <a:lnTo>
                    <a:pt x="619" y="1402"/>
                  </a:lnTo>
                  <a:lnTo>
                    <a:pt x="698" y="580"/>
                  </a:lnTo>
                  <a:lnTo>
                    <a:pt x="718" y="435"/>
                  </a:lnTo>
                  <a:lnTo>
                    <a:pt x="1073" y="521"/>
                  </a:lnTo>
                  <a:lnTo>
                    <a:pt x="1106" y="251"/>
                  </a:lnTo>
                  <a:lnTo>
                    <a:pt x="665" y="13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872738" y="1688972"/>
              <a:ext cx="1705359" cy="863881"/>
            </a:xfrm>
            <a:custGeom>
              <a:avLst/>
              <a:gdLst/>
              <a:ahLst/>
              <a:cxnLst/>
              <a:rect l="l" t="t" r="r" b="b"/>
              <a:pathLst>
                <a:path w="15072" h="7635" extrusionOk="0">
                  <a:moveTo>
                    <a:pt x="14808" y="0"/>
                  </a:moveTo>
                  <a:lnTo>
                    <a:pt x="178" y="5824"/>
                  </a:lnTo>
                  <a:lnTo>
                    <a:pt x="1" y="5897"/>
                  </a:lnTo>
                  <a:lnTo>
                    <a:pt x="47" y="6483"/>
                  </a:lnTo>
                  <a:lnTo>
                    <a:pt x="2719" y="7634"/>
                  </a:lnTo>
                  <a:lnTo>
                    <a:pt x="15071" y="3304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887674" y="1541540"/>
              <a:ext cx="1685219" cy="943537"/>
            </a:xfrm>
            <a:custGeom>
              <a:avLst/>
              <a:gdLst/>
              <a:ahLst/>
              <a:cxnLst/>
              <a:rect l="l" t="t" r="r" b="b"/>
              <a:pathLst>
                <a:path w="14894" h="8339" extrusionOk="0">
                  <a:moveTo>
                    <a:pt x="14564" y="0"/>
                  </a:moveTo>
                  <a:lnTo>
                    <a:pt x="2343" y="4278"/>
                  </a:lnTo>
                  <a:lnTo>
                    <a:pt x="46" y="7127"/>
                  </a:lnTo>
                  <a:lnTo>
                    <a:pt x="0" y="7193"/>
                  </a:lnTo>
                  <a:lnTo>
                    <a:pt x="2672" y="8338"/>
                  </a:lnTo>
                  <a:lnTo>
                    <a:pt x="14893" y="4061"/>
                  </a:lnTo>
                  <a:lnTo>
                    <a:pt x="14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6035106" y="2155030"/>
              <a:ext cx="137135" cy="207173"/>
            </a:xfrm>
            <a:custGeom>
              <a:avLst/>
              <a:gdLst/>
              <a:ahLst/>
              <a:cxnLst/>
              <a:rect l="l" t="t" r="r" b="b"/>
              <a:pathLst>
                <a:path w="1212" h="1831" extrusionOk="0">
                  <a:moveTo>
                    <a:pt x="1067" y="1"/>
                  </a:moveTo>
                  <a:lnTo>
                    <a:pt x="0" y="1311"/>
                  </a:lnTo>
                  <a:lnTo>
                    <a:pt x="1211" y="1830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6338117" y="2088612"/>
              <a:ext cx="143924" cy="166893"/>
            </a:xfrm>
            <a:custGeom>
              <a:avLst/>
              <a:gdLst/>
              <a:ahLst/>
              <a:cxnLst/>
              <a:rect l="l" t="t" r="r" b="b"/>
              <a:pathLst>
                <a:path w="1272" h="1475" extrusionOk="0">
                  <a:moveTo>
                    <a:pt x="934" y="0"/>
                  </a:moveTo>
                  <a:cubicBezTo>
                    <a:pt x="864" y="0"/>
                    <a:pt x="789" y="12"/>
                    <a:pt x="705" y="48"/>
                  </a:cubicBezTo>
                  <a:cubicBezTo>
                    <a:pt x="580" y="88"/>
                    <a:pt x="468" y="160"/>
                    <a:pt x="369" y="252"/>
                  </a:cubicBezTo>
                  <a:cubicBezTo>
                    <a:pt x="271" y="344"/>
                    <a:pt x="185" y="450"/>
                    <a:pt x="119" y="568"/>
                  </a:cubicBezTo>
                  <a:cubicBezTo>
                    <a:pt x="100" y="614"/>
                    <a:pt x="80" y="660"/>
                    <a:pt x="67" y="706"/>
                  </a:cubicBezTo>
                  <a:cubicBezTo>
                    <a:pt x="40" y="785"/>
                    <a:pt x="14" y="871"/>
                    <a:pt x="7" y="956"/>
                  </a:cubicBezTo>
                  <a:cubicBezTo>
                    <a:pt x="1" y="1009"/>
                    <a:pt x="1" y="1055"/>
                    <a:pt x="7" y="1108"/>
                  </a:cubicBezTo>
                  <a:cubicBezTo>
                    <a:pt x="14" y="1207"/>
                    <a:pt x="40" y="1299"/>
                    <a:pt x="86" y="1351"/>
                  </a:cubicBezTo>
                  <a:cubicBezTo>
                    <a:pt x="139" y="1417"/>
                    <a:pt x="205" y="1450"/>
                    <a:pt x="284" y="1470"/>
                  </a:cubicBezTo>
                  <a:cubicBezTo>
                    <a:pt x="306" y="1473"/>
                    <a:pt x="329" y="1475"/>
                    <a:pt x="353" y="1475"/>
                  </a:cubicBezTo>
                  <a:cubicBezTo>
                    <a:pt x="421" y="1475"/>
                    <a:pt x="495" y="1461"/>
                    <a:pt x="573" y="1437"/>
                  </a:cubicBezTo>
                  <a:cubicBezTo>
                    <a:pt x="731" y="1378"/>
                    <a:pt x="870" y="1286"/>
                    <a:pt x="988" y="1154"/>
                  </a:cubicBezTo>
                  <a:cubicBezTo>
                    <a:pt x="1100" y="1022"/>
                    <a:pt x="1186" y="877"/>
                    <a:pt x="1232" y="713"/>
                  </a:cubicBezTo>
                  <a:lnTo>
                    <a:pt x="1232" y="713"/>
                  </a:lnTo>
                  <a:lnTo>
                    <a:pt x="856" y="845"/>
                  </a:lnTo>
                  <a:cubicBezTo>
                    <a:pt x="830" y="904"/>
                    <a:pt x="797" y="950"/>
                    <a:pt x="751" y="989"/>
                  </a:cubicBezTo>
                  <a:cubicBezTo>
                    <a:pt x="712" y="1035"/>
                    <a:pt x="666" y="1062"/>
                    <a:pt x="613" y="1081"/>
                  </a:cubicBezTo>
                  <a:cubicBezTo>
                    <a:pt x="584" y="1093"/>
                    <a:pt x="558" y="1098"/>
                    <a:pt x="533" y="1098"/>
                  </a:cubicBezTo>
                  <a:cubicBezTo>
                    <a:pt x="502" y="1098"/>
                    <a:pt x="474" y="1090"/>
                    <a:pt x="448" y="1075"/>
                  </a:cubicBezTo>
                  <a:cubicBezTo>
                    <a:pt x="409" y="1042"/>
                    <a:pt x="383" y="989"/>
                    <a:pt x="376" y="917"/>
                  </a:cubicBezTo>
                  <a:lnTo>
                    <a:pt x="376" y="838"/>
                  </a:lnTo>
                  <a:cubicBezTo>
                    <a:pt x="383" y="726"/>
                    <a:pt x="416" y="641"/>
                    <a:pt x="468" y="555"/>
                  </a:cubicBezTo>
                  <a:lnTo>
                    <a:pt x="481" y="542"/>
                  </a:lnTo>
                  <a:cubicBezTo>
                    <a:pt x="534" y="476"/>
                    <a:pt x="600" y="423"/>
                    <a:pt x="672" y="397"/>
                  </a:cubicBezTo>
                  <a:cubicBezTo>
                    <a:pt x="705" y="389"/>
                    <a:pt x="735" y="383"/>
                    <a:pt x="762" y="383"/>
                  </a:cubicBezTo>
                  <a:cubicBezTo>
                    <a:pt x="779" y="383"/>
                    <a:pt x="795" y="385"/>
                    <a:pt x="810" y="390"/>
                  </a:cubicBezTo>
                  <a:cubicBezTo>
                    <a:pt x="824" y="390"/>
                    <a:pt x="830" y="397"/>
                    <a:pt x="837" y="397"/>
                  </a:cubicBezTo>
                  <a:cubicBezTo>
                    <a:pt x="863" y="417"/>
                    <a:pt x="876" y="443"/>
                    <a:pt x="896" y="476"/>
                  </a:cubicBezTo>
                  <a:lnTo>
                    <a:pt x="1271" y="344"/>
                  </a:lnTo>
                  <a:cubicBezTo>
                    <a:pt x="1264" y="298"/>
                    <a:pt x="1264" y="265"/>
                    <a:pt x="1251" y="233"/>
                  </a:cubicBezTo>
                  <a:cubicBezTo>
                    <a:pt x="1232" y="186"/>
                    <a:pt x="1205" y="140"/>
                    <a:pt x="1186" y="114"/>
                  </a:cubicBezTo>
                  <a:cubicBezTo>
                    <a:pt x="1133" y="55"/>
                    <a:pt x="1067" y="22"/>
                    <a:pt x="988" y="2"/>
                  </a:cubicBezTo>
                  <a:cubicBezTo>
                    <a:pt x="970" y="1"/>
                    <a:pt x="952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6491546" y="2050028"/>
              <a:ext cx="53745" cy="169156"/>
            </a:xfrm>
            <a:custGeom>
              <a:avLst/>
              <a:gdLst/>
              <a:ahLst/>
              <a:cxnLst/>
              <a:rect l="l" t="t" r="r" b="b"/>
              <a:pathLst>
                <a:path w="475" h="1495" extrusionOk="0">
                  <a:moveTo>
                    <a:pt x="474" y="1"/>
                  </a:moveTo>
                  <a:lnTo>
                    <a:pt x="126" y="126"/>
                  </a:lnTo>
                  <a:lnTo>
                    <a:pt x="93" y="495"/>
                  </a:lnTo>
                  <a:lnTo>
                    <a:pt x="1" y="1495"/>
                  </a:lnTo>
                  <a:lnTo>
                    <a:pt x="356" y="1376"/>
                  </a:lnTo>
                  <a:lnTo>
                    <a:pt x="442" y="35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6556380" y="2003864"/>
              <a:ext cx="119257" cy="183299"/>
            </a:xfrm>
            <a:custGeom>
              <a:avLst/>
              <a:gdLst/>
              <a:ahLst/>
              <a:cxnLst/>
              <a:rect l="l" t="t" r="r" b="b"/>
              <a:pathLst>
                <a:path w="1054" h="1620" extrusionOk="0">
                  <a:moveTo>
                    <a:pt x="1053" y="1"/>
                  </a:moveTo>
                  <a:lnTo>
                    <a:pt x="27" y="356"/>
                  </a:lnTo>
                  <a:lnTo>
                    <a:pt x="0" y="659"/>
                  </a:lnTo>
                  <a:lnTo>
                    <a:pt x="342" y="547"/>
                  </a:lnTo>
                  <a:lnTo>
                    <a:pt x="342" y="573"/>
                  </a:lnTo>
                  <a:lnTo>
                    <a:pt x="250" y="1620"/>
                  </a:lnTo>
                  <a:lnTo>
                    <a:pt x="606" y="1495"/>
                  </a:lnTo>
                  <a:lnTo>
                    <a:pt x="691" y="435"/>
                  </a:lnTo>
                  <a:lnTo>
                    <a:pt x="691" y="422"/>
                  </a:lnTo>
                  <a:lnTo>
                    <a:pt x="836" y="376"/>
                  </a:lnTo>
                  <a:lnTo>
                    <a:pt x="843" y="376"/>
                  </a:lnTo>
                  <a:lnTo>
                    <a:pt x="1033" y="310"/>
                  </a:lnTo>
                  <a:lnTo>
                    <a:pt x="1033" y="29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6678467" y="1953287"/>
              <a:ext cx="141548" cy="186241"/>
            </a:xfrm>
            <a:custGeom>
              <a:avLst/>
              <a:gdLst/>
              <a:ahLst/>
              <a:cxnLst/>
              <a:rect l="l" t="t" r="r" b="b"/>
              <a:pathLst>
                <a:path w="1251" h="1646" extrusionOk="0">
                  <a:moveTo>
                    <a:pt x="1251" y="0"/>
                  </a:moveTo>
                  <a:lnTo>
                    <a:pt x="856" y="139"/>
                  </a:lnTo>
                  <a:lnTo>
                    <a:pt x="724" y="428"/>
                  </a:lnTo>
                  <a:lnTo>
                    <a:pt x="586" y="751"/>
                  </a:lnTo>
                  <a:lnTo>
                    <a:pt x="494" y="514"/>
                  </a:lnTo>
                  <a:lnTo>
                    <a:pt x="402" y="283"/>
                  </a:lnTo>
                  <a:lnTo>
                    <a:pt x="0" y="428"/>
                  </a:lnTo>
                  <a:lnTo>
                    <a:pt x="106" y="665"/>
                  </a:lnTo>
                  <a:lnTo>
                    <a:pt x="362" y="1205"/>
                  </a:lnTo>
                  <a:lnTo>
                    <a:pt x="330" y="1646"/>
                  </a:lnTo>
                  <a:lnTo>
                    <a:pt x="685" y="1521"/>
                  </a:lnTo>
                  <a:lnTo>
                    <a:pt x="724" y="1086"/>
                  </a:lnTo>
                  <a:lnTo>
                    <a:pt x="1119" y="27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7595080" y="2005448"/>
              <a:ext cx="2207281" cy="726068"/>
            </a:xfrm>
            <a:custGeom>
              <a:avLst/>
              <a:gdLst/>
              <a:ahLst/>
              <a:cxnLst/>
              <a:rect l="l" t="t" r="r" b="b"/>
              <a:pathLst>
                <a:path w="19508" h="6417" extrusionOk="0">
                  <a:moveTo>
                    <a:pt x="19455" y="0"/>
                  </a:moveTo>
                  <a:lnTo>
                    <a:pt x="1" y="2356"/>
                  </a:lnTo>
                  <a:lnTo>
                    <a:pt x="323" y="6417"/>
                  </a:lnTo>
                  <a:lnTo>
                    <a:pt x="17131" y="3192"/>
                  </a:lnTo>
                  <a:lnTo>
                    <a:pt x="19507" y="671"/>
                  </a:lnTo>
                  <a:lnTo>
                    <a:pt x="194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7589196" y="1830408"/>
              <a:ext cx="2207168" cy="824393"/>
            </a:xfrm>
            <a:custGeom>
              <a:avLst/>
              <a:gdLst/>
              <a:ahLst/>
              <a:cxnLst/>
              <a:rect l="l" t="t" r="r" b="b"/>
              <a:pathLst>
                <a:path w="19507" h="7286" extrusionOk="0">
                  <a:moveTo>
                    <a:pt x="16802" y="1"/>
                  </a:moveTo>
                  <a:lnTo>
                    <a:pt x="0" y="3232"/>
                  </a:lnTo>
                  <a:lnTo>
                    <a:pt x="329" y="7286"/>
                  </a:lnTo>
                  <a:lnTo>
                    <a:pt x="17124" y="4061"/>
                  </a:lnTo>
                  <a:lnTo>
                    <a:pt x="19507" y="1547"/>
                  </a:lnTo>
                  <a:lnTo>
                    <a:pt x="16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9508077" y="1954758"/>
              <a:ext cx="137927" cy="207173"/>
            </a:xfrm>
            <a:custGeom>
              <a:avLst/>
              <a:gdLst/>
              <a:ahLst/>
              <a:cxnLst/>
              <a:rect l="l" t="t" r="r" b="b"/>
              <a:pathLst>
                <a:path w="1219" h="1831" extrusionOk="0">
                  <a:moveTo>
                    <a:pt x="1" y="1"/>
                  </a:moveTo>
                  <a:lnTo>
                    <a:pt x="152" y="1830"/>
                  </a:lnTo>
                  <a:lnTo>
                    <a:pt x="1218" y="6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8601873" y="2145186"/>
              <a:ext cx="114732" cy="156030"/>
            </a:xfrm>
            <a:custGeom>
              <a:avLst/>
              <a:gdLst/>
              <a:ahLst/>
              <a:cxnLst/>
              <a:rect l="l" t="t" r="r" b="b"/>
              <a:pathLst>
                <a:path w="1014" h="1379" extrusionOk="0">
                  <a:moveTo>
                    <a:pt x="653" y="1"/>
                  </a:moveTo>
                  <a:cubicBezTo>
                    <a:pt x="611" y="1"/>
                    <a:pt x="566" y="6"/>
                    <a:pt x="520" y="16"/>
                  </a:cubicBezTo>
                  <a:cubicBezTo>
                    <a:pt x="428" y="29"/>
                    <a:pt x="336" y="75"/>
                    <a:pt x="264" y="114"/>
                  </a:cubicBezTo>
                  <a:cubicBezTo>
                    <a:pt x="185" y="160"/>
                    <a:pt x="126" y="220"/>
                    <a:pt x="86" y="292"/>
                  </a:cubicBezTo>
                  <a:cubicBezTo>
                    <a:pt x="47" y="371"/>
                    <a:pt x="27" y="450"/>
                    <a:pt x="40" y="542"/>
                  </a:cubicBezTo>
                  <a:cubicBezTo>
                    <a:pt x="47" y="608"/>
                    <a:pt x="60" y="667"/>
                    <a:pt x="106" y="707"/>
                  </a:cubicBezTo>
                  <a:cubicBezTo>
                    <a:pt x="139" y="746"/>
                    <a:pt x="185" y="772"/>
                    <a:pt x="224" y="786"/>
                  </a:cubicBezTo>
                  <a:cubicBezTo>
                    <a:pt x="277" y="805"/>
                    <a:pt x="336" y="818"/>
                    <a:pt x="402" y="838"/>
                  </a:cubicBezTo>
                  <a:cubicBezTo>
                    <a:pt x="474" y="851"/>
                    <a:pt x="520" y="871"/>
                    <a:pt x="553" y="884"/>
                  </a:cubicBezTo>
                  <a:cubicBezTo>
                    <a:pt x="586" y="904"/>
                    <a:pt x="606" y="930"/>
                    <a:pt x="613" y="963"/>
                  </a:cubicBezTo>
                  <a:cubicBezTo>
                    <a:pt x="613" y="996"/>
                    <a:pt x="606" y="1016"/>
                    <a:pt x="593" y="1036"/>
                  </a:cubicBezTo>
                  <a:cubicBezTo>
                    <a:pt x="573" y="1049"/>
                    <a:pt x="540" y="1068"/>
                    <a:pt x="507" y="1075"/>
                  </a:cubicBezTo>
                  <a:cubicBezTo>
                    <a:pt x="497" y="1077"/>
                    <a:pt x="487" y="1078"/>
                    <a:pt x="477" y="1078"/>
                  </a:cubicBezTo>
                  <a:cubicBezTo>
                    <a:pt x="451" y="1078"/>
                    <a:pt x="428" y="1072"/>
                    <a:pt x="409" y="1062"/>
                  </a:cubicBezTo>
                  <a:cubicBezTo>
                    <a:pt x="382" y="1042"/>
                    <a:pt x="376" y="1009"/>
                    <a:pt x="376" y="970"/>
                  </a:cubicBezTo>
                  <a:lnTo>
                    <a:pt x="1" y="1042"/>
                  </a:lnTo>
                  <a:lnTo>
                    <a:pt x="1" y="1095"/>
                  </a:lnTo>
                  <a:cubicBezTo>
                    <a:pt x="7" y="1207"/>
                    <a:pt x="66" y="1292"/>
                    <a:pt x="152" y="1338"/>
                  </a:cubicBezTo>
                  <a:cubicBezTo>
                    <a:pt x="216" y="1364"/>
                    <a:pt x="288" y="1378"/>
                    <a:pt x="370" y="1378"/>
                  </a:cubicBezTo>
                  <a:cubicBezTo>
                    <a:pt x="415" y="1378"/>
                    <a:pt x="463" y="1374"/>
                    <a:pt x="514" y="1365"/>
                  </a:cubicBezTo>
                  <a:cubicBezTo>
                    <a:pt x="626" y="1345"/>
                    <a:pt x="711" y="1305"/>
                    <a:pt x="777" y="1259"/>
                  </a:cubicBezTo>
                  <a:cubicBezTo>
                    <a:pt x="849" y="1207"/>
                    <a:pt x="909" y="1147"/>
                    <a:pt x="942" y="1075"/>
                  </a:cubicBezTo>
                  <a:cubicBezTo>
                    <a:pt x="975" y="1003"/>
                    <a:pt x="994" y="937"/>
                    <a:pt x="988" y="851"/>
                  </a:cubicBezTo>
                  <a:cubicBezTo>
                    <a:pt x="988" y="786"/>
                    <a:pt x="968" y="733"/>
                    <a:pt x="928" y="687"/>
                  </a:cubicBezTo>
                  <a:cubicBezTo>
                    <a:pt x="889" y="647"/>
                    <a:pt x="843" y="614"/>
                    <a:pt x="803" y="601"/>
                  </a:cubicBezTo>
                  <a:cubicBezTo>
                    <a:pt x="757" y="581"/>
                    <a:pt x="698" y="555"/>
                    <a:pt x="626" y="542"/>
                  </a:cubicBezTo>
                  <a:cubicBezTo>
                    <a:pt x="560" y="522"/>
                    <a:pt x="507" y="509"/>
                    <a:pt x="474" y="489"/>
                  </a:cubicBezTo>
                  <a:cubicBezTo>
                    <a:pt x="441" y="476"/>
                    <a:pt x="428" y="450"/>
                    <a:pt x="428" y="417"/>
                  </a:cubicBezTo>
                  <a:cubicBezTo>
                    <a:pt x="428" y="384"/>
                    <a:pt x="435" y="358"/>
                    <a:pt x="448" y="345"/>
                  </a:cubicBezTo>
                  <a:cubicBezTo>
                    <a:pt x="468" y="325"/>
                    <a:pt x="494" y="312"/>
                    <a:pt x="520" y="305"/>
                  </a:cubicBezTo>
                  <a:cubicBezTo>
                    <a:pt x="531" y="301"/>
                    <a:pt x="540" y="299"/>
                    <a:pt x="549" y="299"/>
                  </a:cubicBezTo>
                  <a:cubicBezTo>
                    <a:pt x="569" y="299"/>
                    <a:pt x="586" y="307"/>
                    <a:pt x="599" y="312"/>
                  </a:cubicBezTo>
                  <a:cubicBezTo>
                    <a:pt x="613" y="318"/>
                    <a:pt x="632" y="345"/>
                    <a:pt x="632" y="377"/>
                  </a:cubicBezTo>
                  <a:lnTo>
                    <a:pt x="632" y="404"/>
                  </a:lnTo>
                  <a:lnTo>
                    <a:pt x="1014" y="325"/>
                  </a:lnTo>
                  <a:lnTo>
                    <a:pt x="1014" y="285"/>
                  </a:lnTo>
                  <a:cubicBezTo>
                    <a:pt x="1007" y="213"/>
                    <a:pt x="988" y="154"/>
                    <a:pt x="942" y="108"/>
                  </a:cubicBezTo>
                  <a:cubicBezTo>
                    <a:pt x="902" y="55"/>
                    <a:pt x="843" y="29"/>
                    <a:pt x="770" y="16"/>
                  </a:cubicBezTo>
                  <a:cubicBezTo>
                    <a:pt x="734" y="6"/>
                    <a:pt x="69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8733690" y="2111128"/>
              <a:ext cx="119936" cy="166214"/>
            </a:xfrm>
            <a:custGeom>
              <a:avLst/>
              <a:gdLst/>
              <a:ahLst/>
              <a:cxnLst/>
              <a:rect l="l" t="t" r="r" b="b"/>
              <a:pathLst>
                <a:path w="1060" h="1469" extrusionOk="0">
                  <a:moveTo>
                    <a:pt x="1060" y="1"/>
                  </a:moveTo>
                  <a:lnTo>
                    <a:pt x="909" y="34"/>
                  </a:lnTo>
                  <a:lnTo>
                    <a:pt x="158" y="178"/>
                  </a:lnTo>
                  <a:lnTo>
                    <a:pt x="27" y="198"/>
                  </a:lnTo>
                  <a:lnTo>
                    <a:pt x="0" y="494"/>
                  </a:lnTo>
                  <a:lnTo>
                    <a:pt x="336" y="428"/>
                  </a:lnTo>
                  <a:lnTo>
                    <a:pt x="237" y="1468"/>
                  </a:lnTo>
                  <a:lnTo>
                    <a:pt x="599" y="1402"/>
                  </a:lnTo>
                  <a:lnTo>
                    <a:pt x="691" y="363"/>
                  </a:lnTo>
                  <a:lnTo>
                    <a:pt x="1027" y="297"/>
                  </a:lnTo>
                  <a:lnTo>
                    <a:pt x="1053" y="6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8853514" y="2095061"/>
              <a:ext cx="128196" cy="164403"/>
            </a:xfrm>
            <a:custGeom>
              <a:avLst/>
              <a:gdLst/>
              <a:ahLst/>
              <a:cxnLst/>
              <a:rect l="l" t="t" r="r" b="b"/>
              <a:pathLst>
                <a:path w="1133" h="1453" extrusionOk="0">
                  <a:moveTo>
                    <a:pt x="684" y="329"/>
                  </a:moveTo>
                  <a:cubicBezTo>
                    <a:pt x="705" y="329"/>
                    <a:pt x="723" y="332"/>
                    <a:pt x="738" y="340"/>
                  </a:cubicBezTo>
                  <a:cubicBezTo>
                    <a:pt x="758" y="360"/>
                    <a:pt x="764" y="386"/>
                    <a:pt x="777" y="419"/>
                  </a:cubicBezTo>
                  <a:cubicBezTo>
                    <a:pt x="776" y="418"/>
                    <a:pt x="774" y="418"/>
                    <a:pt x="773" y="418"/>
                  </a:cubicBezTo>
                  <a:cubicBezTo>
                    <a:pt x="764" y="418"/>
                    <a:pt x="764" y="435"/>
                    <a:pt x="764" y="452"/>
                  </a:cubicBezTo>
                  <a:cubicBezTo>
                    <a:pt x="758" y="537"/>
                    <a:pt x="705" y="597"/>
                    <a:pt x="613" y="616"/>
                  </a:cubicBezTo>
                  <a:lnTo>
                    <a:pt x="435" y="649"/>
                  </a:lnTo>
                  <a:lnTo>
                    <a:pt x="462" y="366"/>
                  </a:lnTo>
                  <a:lnTo>
                    <a:pt x="633" y="333"/>
                  </a:lnTo>
                  <a:cubicBezTo>
                    <a:pt x="652" y="331"/>
                    <a:pt x="669" y="329"/>
                    <a:pt x="684" y="329"/>
                  </a:cubicBezTo>
                  <a:close/>
                  <a:moveTo>
                    <a:pt x="812" y="1"/>
                  </a:moveTo>
                  <a:cubicBezTo>
                    <a:pt x="773" y="1"/>
                    <a:pt x="731" y="4"/>
                    <a:pt x="685" y="11"/>
                  </a:cubicBezTo>
                  <a:lnTo>
                    <a:pt x="297" y="83"/>
                  </a:lnTo>
                  <a:lnTo>
                    <a:pt x="126" y="116"/>
                  </a:lnTo>
                  <a:lnTo>
                    <a:pt x="119" y="195"/>
                  </a:lnTo>
                  <a:lnTo>
                    <a:pt x="1" y="1452"/>
                  </a:lnTo>
                  <a:lnTo>
                    <a:pt x="356" y="1386"/>
                  </a:lnTo>
                  <a:lnTo>
                    <a:pt x="396" y="893"/>
                  </a:lnTo>
                  <a:lnTo>
                    <a:pt x="435" y="886"/>
                  </a:lnTo>
                  <a:lnTo>
                    <a:pt x="646" y="1327"/>
                  </a:lnTo>
                  <a:lnTo>
                    <a:pt x="1041" y="1255"/>
                  </a:lnTo>
                  <a:lnTo>
                    <a:pt x="797" y="794"/>
                  </a:lnTo>
                  <a:cubicBezTo>
                    <a:pt x="909" y="742"/>
                    <a:pt x="982" y="689"/>
                    <a:pt x="1041" y="603"/>
                  </a:cubicBezTo>
                  <a:cubicBezTo>
                    <a:pt x="1100" y="531"/>
                    <a:pt x="1120" y="439"/>
                    <a:pt x="1133" y="347"/>
                  </a:cubicBezTo>
                  <a:lnTo>
                    <a:pt x="1133" y="268"/>
                  </a:lnTo>
                  <a:cubicBezTo>
                    <a:pt x="1120" y="195"/>
                    <a:pt x="1100" y="129"/>
                    <a:pt x="1047" y="83"/>
                  </a:cubicBezTo>
                  <a:cubicBezTo>
                    <a:pt x="1034" y="70"/>
                    <a:pt x="1021" y="64"/>
                    <a:pt x="1001" y="44"/>
                  </a:cubicBezTo>
                  <a:cubicBezTo>
                    <a:pt x="950" y="14"/>
                    <a:pt x="887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8989858" y="2065756"/>
              <a:ext cx="105793" cy="168363"/>
            </a:xfrm>
            <a:custGeom>
              <a:avLst/>
              <a:gdLst/>
              <a:ahLst/>
              <a:cxnLst/>
              <a:rect l="l" t="t" r="r" b="b"/>
              <a:pathLst>
                <a:path w="935" h="1488" extrusionOk="0">
                  <a:moveTo>
                    <a:pt x="935" y="0"/>
                  </a:moveTo>
                  <a:lnTo>
                    <a:pt x="125" y="158"/>
                  </a:lnTo>
                  <a:lnTo>
                    <a:pt x="106" y="316"/>
                  </a:lnTo>
                  <a:lnTo>
                    <a:pt x="0" y="1488"/>
                  </a:lnTo>
                  <a:lnTo>
                    <a:pt x="823" y="1336"/>
                  </a:lnTo>
                  <a:lnTo>
                    <a:pt x="849" y="1040"/>
                  </a:lnTo>
                  <a:lnTo>
                    <a:pt x="382" y="1126"/>
                  </a:lnTo>
                  <a:lnTo>
                    <a:pt x="408" y="889"/>
                  </a:lnTo>
                  <a:lnTo>
                    <a:pt x="823" y="810"/>
                  </a:lnTo>
                  <a:lnTo>
                    <a:pt x="843" y="527"/>
                  </a:lnTo>
                  <a:lnTo>
                    <a:pt x="435" y="612"/>
                  </a:lnTo>
                  <a:lnTo>
                    <a:pt x="435" y="612"/>
                  </a:lnTo>
                  <a:lnTo>
                    <a:pt x="448" y="388"/>
                  </a:lnTo>
                  <a:lnTo>
                    <a:pt x="908" y="296"/>
                  </a:lnTo>
                  <a:lnTo>
                    <a:pt x="922" y="22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9102327" y="2044145"/>
              <a:ext cx="105793" cy="169156"/>
            </a:xfrm>
            <a:custGeom>
              <a:avLst/>
              <a:gdLst/>
              <a:ahLst/>
              <a:cxnLst/>
              <a:rect l="l" t="t" r="r" b="b"/>
              <a:pathLst>
                <a:path w="935" h="1495" extrusionOk="0">
                  <a:moveTo>
                    <a:pt x="935" y="0"/>
                  </a:moveTo>
                  <a:lnTo>
                    <a:pt x="125" y="158"/>
                  </a:lnTo>
                  <a:lnTo>
                    <a:pt x="99" y="389"/>
                  </a:lnTo>
                  <a:lnTo>
                    <a:pt x="0" y="1494"/>
                  </a:lnTo>
                  <a:lnTo>
                    <a:pt x="823" y="1336"/>
                  </a:lnTo>
                  <a:lnTo>
                    <a:pt x="849" y="1040"/>
                  </a:lnTo>
                  <a:lnTo>
                    <a:pt x="388" y="1132"/>
                  </a:lnTo>
                  <a:lnTo>
                    <a:pt x="408" y="889"/>
                  </a:lnTo>
                  <a:lnTo>
                    <a:pt x="823" y="810"/>
                  </a:lnTo>
                  <a:lnTo>
                    <a:pt x="849" y="527"/>
                  </a:lnTo>
                  <a:lnTo>
                    <a:pt x="434" y="612"/>
                  </a:lnTo>
                  <a:lnTo>
                    <a:pt x="454" y="389"/>
                  </a:lnTo>
                  <a:lnTo>
                    <a:pt x="915" y="296"/>
                  </a:lnTo>
                  <a:lnTo>
                    <a:pt x="915" y="29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9218417" y="2019592"/>
              <a:ext cx="120728" cy="165422"/>
            </a:xfrm>
            <a:custGeom>
              <a:avLst/>
              <a:gdLst/>
              <a:ahLst/>
              <a:cxnLst/>
              <a:rect l="l" t="t" r="r" b="b"/>
              <a:pathLst>
                <a:path w="1067" h="1462" extrusionOk="0">
                  <a:moveTo>
                    <a:pt x="1067" y="0"/>
                  </a:moveTo>
                  <a:lnTo>
                    <a:pt x="27" y="198"/>
                  </a:lnTo>
                  <a:lnTo>
                    <a:pt x="1" y="494"/>
                  </a:lnTo>
                  <a:lnTo>
                    <a:pt x="343" y="428"/>
                  </a:lnTo>
                  <a:lnTo>
                    <a:pt x="343" y="448"/>
                  </a:lnTo>
                  <a:lnTo>
                    <a:pt x="251" y="1461"/>
                  </a:lnTo>
                  <a:lnTo>
                    <a:pt x="606" y="1395"/>
                  </a:lnTo>
                  <a:lnTo>
                    <a:pt x="692" y="408"/>
                  </a:lnTo>
                  <a:lnTo>
                    <a:pt x="705" y="362"/>
                  </a:lnTo>
                  <a:lnTo>
                    <a:pt x="1040" y="29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429650" y="2768633"/>
              <a:ext cx="2215428" cy="481895"/>
            </a:xfrm>
            <a:custGeom>
              <a:avLst/>
              <a:gdLst/>
              <a:ahLst/>
              <a:cxnLst/>
              <a:rect l="l" t="t" r="r" b="b"/>
              <a:pathLst>
                <a:path w="19580" h="4259" extrusionOk="0">
                  <a:moveTo>
                    <a:pt x="19257" y="1"/>
                  </a:moveTo>
                  <a:lnTo>
                    <a:pt x="1" y="1547"/>
                  </a:lnTo>
                  <a:lnTo>
                    <a:pt x="54" y="2265"/>
                  </a:lnTo>
                  <a:lnTo>
                    <a:pt x="2798" y="4259"/>
                  </a:lnTo>
                  <a:lnTo>
                    <a:pt x="19580" y="4055"/>
                  </a:lnTo>
                  <a:lnTo>
                    <a:pt x="19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429650" y="2687505"/>
              <a:ext cx="2208752" cy="482574"/>
            </a:xfrm>
            <a:custGeom>
              <a:avLst/>
              <a:gdLst/>
              <a:ahLst/>
              <a:cxnLst/>
              <a:rect l="l" t="t" r="r" b="b"/>
              <a:pathLst>
                <a:path w="19521" h="4265" extrusionOk="0">
                  <a:moveTo>
                    <a:pt x="19198" y="0"/>
                  </a:moveTo>
                  <a:lnTo>
                    <a:pt x="2410" y="204"/>
                  </a:lnTo>
                  <a:lnTo>
                    <a:pt x="1" y="2264"/>
                  </a:lnTo>
                  <a:lnTo>
                    <a:pt x="2739" y="4265"/>
                  </a:lnTo>
                  <a:lnTo>
                    <a:pt x="19521" y="4054"/>
                  </a:lnTo>
                  <a:lnTo>
                    <a:pt x="19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898083" y="2864016"/>
              <a:ext cx="128875" cy="147544"/>
            </a:xfrm>
            <a:custGeom>
              <a:avLst/>
              <a:gdLst/>
              <a:ahLst/>
              <a:cxnLst/>
              <a:rect l="l" t="t" r="r" b="b"/>
              <a:pathLst>
                <a:path w="1139" h="1304" extrusionOk="0">
                  <a:moveTo>
                    <a:pt x="645" y="303"/>
                  </a:moveTo>
                  <a:cubicBezTo>
                    <a:pt x="672" y="303"/>
                    <a:pt x="698" y="303"/>
                    <a:pt x="718" y="309"/>
                  </a:cubicBezTo>
                  <a:cubicBezTo>
                    <a:pt x="731" y="309"/>
                    <a:pt x="738" y="316"/>
                    <a:pt x="744" y="323"/>
                  </a:cubicBezTo>
                  <a:cubicBezTo>
                    <a:pt x="770" y="342"/>
                    <a:pt x="777" y="369"/>
                    <a:pt x="784" y="402"/>
                  </a:cubicBezTo>
                  <a:cubicBezTo>
                    <a:pt x="777" y="408"/>
                    <a:pt x="777" y="421"/>
                    <a:pt x="777" y="435"/>
                  </a:cubicBezTo>
                  <a:cubicBezTo>
                    <a:pt x="770" y="520"/>
                    <a:pt x="711" y="573"/>
                    <a:pt x="619" y="573"/>
                  </a:cubicBezTo>
                  <a:lnTo>
                    <a:pt x="441" y="573"/>
                  </a:lnTo>
                  <a:lnTo>
                    <a:pt x="468" y="336"/>
                  </a:lnTo>
                  <a:lnTo>
                    <a:pt x="468" y="303"/>
                  </a:lnTo>
                  <a:close/>
                  <a:moveTo>
                    <a:pt x="691" y="0"/>
                  </a:moveTo>
                  <a:lnTo>
                    <a:pt x="126" y="13"/>
                  </a:lnTo>
                  <a:lnTo>
                    <a:pt x="93" y="369"/>
                  </a:lnTo>
                  <a:lnTo>
                    <a:pt x="0" y="1303"/>
                  </a:lnTo>
                  <a:lnTo>
                    <a:pt x="362" y="1303"/>
                  </a:lnTo>
                  <a:lnTo>
                    <a:pt x="415" y="823"/>
                  </a:lnTo>
                  <a:lnTo>
                    <a:pt x="455" y="823"/>
                  </a:lnTo>
                  <a:lnTo>
                    <a:pt x="672" y="1303"/>
                  </a:lnTo>
                  <a:lnTo>
                    <a:pt x="1073" y="1297"/>
                  </a:lnTo>
                  <a:lnTo>
                    <a:pt x="823" y="790"/>
                  </a:lnTo>
                  <a:cubicBezTo>
                    <a:pt x="915" y="764"/>
                    <a:pt x="994" y="711"/>
                    <a:pt x="1047" y="645"/>
                  </a:cubicBezTo>
                  <a:cubicBezTo>
                    <a:pt x="1106" y="579"/>
                    <a:pt x="1132" y="500"/>
                    <a:pt x="1139" y="415"/>
                  </a:cubicBezTo>
                  <a:lnTo>
                    <a:pt x="1139" y="336"/>
                  </a:lnTo>
                  <a:cubicBezTo>
                    <a:pt x="1139" y="316"/>
                    <a:pt x="1139" y="303"/>
                    <a:pt x="1132" y="283"/>
                  </a:cubicBezTo>
                  <a:cubicBezTo>
                    <a:pt x="1113" y="211"/>
                    <a:pt x="1073" y="145"/>
                    <a:pt x="1014" y="92"/>
                  </a:cubicBezTo>
                  <a:cubicBezTo>
                    <a:pt x="942" y="40"/>
                    <a:pt x="836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6038840" y="2859491"/>
              <a:ext cx="149015" cy="150599"/>
            </a:xfrm>
            <a:custGeom>
              <a:avLst/>
              <a:gdLst/>
              <a:ahLst/>
              <a:cxnLst/>
              <a:rect l="l" t="t" r="r" b="b"/>
              <a:pathLst>
                <a:path w="1317" h="1331" extrusionOk="0">
                  <a:moveTo>
                    <a:pt x="685" y="343"/>
                  </a:moveTo>
                  <a:cubicBezTo>
                    <a:pt x="770" y="343"/>
                    <a:pt x="823" y="356"/>
                    <a:pt x="876" y="409"/>
                  </a:cubicBezTo>
                  <a:cubicBezTo>
                    <a:pt x="922" y="448"/>
                    <a:pt x="948" y="514"/>
                    <a:pt x="948" y="586"/>
                  </a:cubicBezTo>
                  <a:cubicBezTo>
                    <a:pt x="968" y="652"/>
                    <a:pt x="955" y="725"/>
                    <a:pt x="935" y="784"/>
                  </a:cubicBezTo>
                  <a:cubicBezTo>
                    <a:pt x="908" y="850"/>
                    <a:pt x="869" y="902"/>
                    <a:pt x="816" y="942"/>
                  </a:cubicBezTo>
                  <a:cubicBezTo>
                    <a:pt x="770" y="981"/>
                    <a:pt x="704" y="1001"/>
                    <a:pt x="626" y="1001"/>
                  </a:cubicBezTo>
                  <a:cubicBezTo>
                    <a:pt x="547" y="1001"/>
                    <a:pt x="487" y="981"/>
                    <a:pt x="435" y="929"/>
                  </a:cubicBezTo>
                  <a:cubicBezTo>
                    <a:pt x="389" y="889"/>
                    <a:pt x="362" y="823"/>
                    <a:pt x="356" y="751"/>
                  </a:cubicBezTo>
                  <a:cubicBezTo>
                    <a:pt x="349" y="679"/>
                    <a:pt x="356" y="613"/>
                    <a:pt x="382" y="547"/>
                  </a:cubicBezTo>
                  <a:cubicBezTo>
                    <a:pt x="408" y="481"/>
                    <a:pt x="448" y="428"/>
                    <a:pt x="494" y="396"/>
                  </a:cubicBezTo>
                  <a:cubicBezTo>
                    <a:pt x="547" y="356"/>
                    <a:pt x="612" y="343"/>
                    <a:pt x="685" y="343"/>
                  </a:cubicBezTo>
                  <a:close/>
                  <a:moveTo>
                    <a:pt x="718" y="1"/>
                  </a:moveTo>
                  <a:cubicBezTo>
                    <a:pt x="606" y="1"/>
                    <a:pt x="507" y="20"/>
                    <a:pt x="415" y="60"/>
                  </a:cubicBezTo>
                  <a:cubicBezTo>
                    <a:pt x="382" y="66"/>
                    <a:pt x="356" y="86"/>
                    <a:pt x="323" y="99"/>
                  </a:cubicBezTo>
                  <a:cubicBezTo>
                    <a:pt x="244" y="152"/>
                    <a:pt x="178" y="218"/>
                    <a:pt x="125" y="290"/>
                  </a:cubicBezTo>
                  <a:cubicBezTo>
                    <a:pt x="112" y="317"/>
                    <a:pt x="92" y="349"/>
                    <a:pt x="79" y="382"/>
                  </a:cubicBezTo>
                  <a:cubicBezTo>
                    <a:pt x="20" y="507"/>
                    <a:pt x="0" y="639"/>
                    <a:pt x="13" y="790"/>
                  </a:cubicBezTo>
                  <a:cubicBezTo>
                    <a:pt x="20" y="902"/>
                    <a:pt x="53" y="988"/>
                    <a:pt x="99" y="1073"/>
                  </a:cubicBezTo>
                  <a:cubicBezTo>
                    <a:pt x="152" y="1152"/>
                    <a:pt x="224" y="1218"/>
                    <a:pt x="310" y="1264"/>
                  </a:cubicBezTo>
                  <a:cubicBezTo>
                    <a:pt x="389" y="1304"/>
                    <a:pt x="494" y="1330"/>
                    <a:pt x="606" y="1330"/>
                  </a:cubicBezTo>
                  <a:cubicBezTo>
                    <a:pt x="751" y="1330"/>
                    <a:pt x="882" y="1284"/>
                    <a:pt x="1001" y="1218"/>
                  </a:cubicBezTo>
                  <a:cubicBezTo>
                    <a:pt x="1113" y="1152"/>
                    <a:pt x="1198" y="1054"/>
                    <a:pt x="1244" y="935"/>
                  </a:cubicBezTo>
                  <a:cubicBezTo>
                    <a:pt x="1297" y="823"/>
                    <a:pt x="1317" y="705"/>
                    <a:pt x="1310" y="573"/>
                  </a:cubicBezTo>
                  <a:cubicBezTo>
                    <a:pt x="1317" y="560"/>
                    <a:pt x="1317" y="553"/>
                    <a:pt x="1317" y="540"/>
                  </a:cubicBezTo>
                  <a:cubicBezTo>
                    <a:pt x="1310" y="428"/>
                    <a:pt x="1277" y="343"/>
                    <a:pt x="1231" y="257"/>
                  </a:cubicBezTo>
                  <a:cubicBezTo>
                    <a:pt x="1218" y="244"/>
                    <a:pt x="1211" y="231"/>
                    <a:pt x="1198" y="218"/>
                  </a:cubicBezTo>
                  <a:cubicBezTo>
                    <a:pt x="1145" y="159"/>
                    <a:pt x="1086" y="113"/>
                    <a:pt x="1014" y="66"/>
                  </a:cubicBezTo>
                  <a:cubicBezTo>
                    <a:pt x="922" y="27"/>
                    <a:pt x="823" y="1"/>
                    <a:pt x="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6190006" y="2859491"/>
              <a:ext cx="153428" cy="148336"/>
            </a:xfrm>
            <a:custGeom>
              <a:avLst/>
              <a:gdLst/>
              <a:ahLst/>
              <a:cxnLst/>
              <a:rect l="l" t="t" r="r" b="b"/>
              <a:pathLst>
                <a:path w="1356" h="1311" extrusionOk="0">
                  <a:moveTo>
                    <a:pt x="770" y="396"/>
                  </a:moveTo>
                  <a:lnTo>
                    <a:pt x="869" y="817"/>
                  </a:lnTo>
                  <a:lnTo>
                    <a:pt x="593" y="817"/>
                  </a:lnTo>
                  <a:lnTo>
                    <a:pt x="770" y="396"/>
                  </a:lnTo>
                  <a:close/>
                  <a:moveTo>
                    <a:pt x="1020" y="1"/>
                  </a:moveTo>
                  <a:lnTo>
                    <a:pt x="599" y="14"/>
                  </a:lnTo>
                  <a:lnTo>
                    <a:pt x="533" y="159"/>
                  </a:lnTo>
                  <a:lnTo>
                    <a:pt x="500" y="231"/>
                  </a:lnTo>
                  <a:lnTo>
                    <a:pt x="264" y="744"/>
                  </a:lnTo>
                  <a:lnTo>
                    <a:pt x="0" y="1310"/>
                  </a:lnTo>
                  <a:lnTo>
                    <a:pt x="375" y="1304"/>
                  </a:lnTo>
                  <a:lnTo>
                    <a:pt x="468" y="1087"/>
                  </a:lnTo>
                  <a:lnTo>
                    <a:pt x="869" y="1080"/>
                  </a:lnTo>
                  <a:lnTo>
                    <a:pt x="928" y="1080"/>
                  </a:lnTo>
                  <a:lnTo>
                    <a:pt x="935" y="1119"/>
                  </a:lnTo>
                  <a:lnTo>
                    <a:pt x="981" y="1291"/>
                  </a:lnTo>
                  <a:lnTo>
                    <a:pt x="1356" y="1291"/>
                  </a:lnTo>
                  <a:lnTo>
                    <a:pt x="1310" y="1067"/>
                  </a:lnTo>
                  <a:lnTo>
                    <a:pt x="1132" y="415"/>
                  </a:lnTo>
                  <a:lnTo>
                    <a:pt x="1053" y="119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6358257" y="2858812"/>
              <a:ext cx="142340" cy="147544"/>
            </a:xfrm>
            <a:custGeom>
              <a:avLst/>
              <a:gdLst/>
              <a:ahLst/>
              <a:cxnLst/>
              <a:rect l="l" t="t" r="r" b="b"/>
              <a:pathLst>
                <a:path w="1258" h="1304" extrusionOk="0">
                  <a:moveTo>
                    <a:pt x="573" y="316"/>
                  </a:moveTo>
                  <a:cubicBezTo>
                    <a:pt x="665" y="316"/>
                    <a:pt x="738" y="329"/>
                    <a:pt x="790" y="382"/>
                  </a:cubicBezTo>
                  <a:cubicBezTo>
                    <a:pt x="850" y="421"/>
                    <a:pt x="876" y="487"/>
                    <a:pt x="882" y="566"/>
                  </a:cubicBezTo>
                  <a:lnTo>
                    <a:pt x="882" y="652"/>
                  </a:lnTo>
                  <a:cubicBezTo>
                    <a:pt x="876" y="750"/>
                    <a:pt x="830" y="829"/>
                    <a:pt x="764" y="889"/>
                  </a:cubicBezTo>
                  <a:cubicBezTo>
                    <a:pt x="698" y="948"/>
                    <a:pt x="619" y="974"/>
                    <a:pt x="507" y="981"/>
                  </a:cubicBezTo>
                  <a:lnTo>
                    <a:pt x="389" y="981"/>
                  </a:lnTo>
                  <a:lnTo>
                    <a:pt x="389" y="961"/>
                  </a:lnTo>
                  <a:lnTo>
                    <a:pt x="455" y="316"/>
                  </a:lnTo>
                  <a:close/>
                  <a:moveTo>
                    <a:pt x="632" y="0"/>
                  </a:moveTo>
                  <a:lnTo>
                    <a:pt x="126" y="7"/>
                  </a:lnTo>
                  <a:lnTo>
                    <a:pt x="112" y="86"/>
                  </a:lnTo>
                  <a:lnTo>
                    <a:pt x="93" y="336"/>
                  </a:lnTo>
                  <a:lnTo>
                    <a:pt x="27" y="1040"/>
                  </a:lnTo>
                  <a:lnTo>
                    <a:pt x="1" y="1303"/>
                  </a:lnTo>
                  <a:lnTo>
                    <a:pt x="1" y="1303"/>
                  </a:lnTo>
                  <a:lnTo>
                    <a:pt x="507" y="1290"/>
                  </a:lnTo>
                  <a:cubicBezTo>
                    <a:pt x="652" y="1290"/>
                    <a:pt x="764" y="1257"/>
                    <a:pt x="882" y="1198"/>
                  </a:cubicBezTo>
                  <a:cubicBezTo>
                    <a:pt x="988" y="1145"/>
                    <a:pt x="1080" y="1066"/>
                    <a:pt x="1146" y="968"/>
                  </a:cubicBezTo>
                  <a:cubicBezTo>
                    <a:pt x="1179" y="921"/>
                    <a:pt x="1212" y="862"/>
                    <a:pt x="1225" y="803"/>
                  </a:cubicBezTo>
                  <a:cubicBezTo>
                    <a:pt x="1244" y="757"/>
                    <a:pt x="1258" y="698"/>
                    <a:pt x="1258" y="638"/>
                  </a:cubicBezTo>
                  <a:cubicBezTo>
                    <a:pt x="1258" y="592"/>
                    <a:pt x="1258" y="553"/>
                    <a:pt x="1251" y="500"/>
                  </a:cubicBezTo>
                  <a:cubicBezTo>
                    <a:pt x="1244" y="402"/>
                    <a:pt x="1212" y="316"/>
                    <a:pt x="1159" y="230"/>
                  </a:cubicBezTo>
                  <a:cubicBezTo>
                    <a:pt x="1139" y="198"/>
                    <a:pt x="1113" y="165"/>
                    <a:pt x="1080" y="138"/>
                  </a:cubicBezTo>
                  <a:cubicBezTo>
                    <a:pt x="1040" y="105"/>
                    <a:pt x="994" y="72"/>
                    <a:pt x="948" y="59"/>
                  </a:cubicBezTo>
                  <a:cubicBezTo>
                    <a:pt x="915" y="40"/>
                    <a:pt x="882" y="33"/>
                    <a:pt x="836" y="26"/>
                  </a:cubicBezTo>
                  <a:cubicBezTo>
                    <a:pt x="771" y="7"/>
                    <a:pt x="705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8190126" y="2835729"/>
              <a:ext cx="145281" cy="149015"/>
            </a:xfrm>
            <a:custGeom>
              <a:avLst/>
              <a:gdLst/>
              <a:ahLst/>
              <a:cxnLst/>
              <a:rect l="l" t="t" r="r" b="b"/>
              <a:pathLst>
                <a:path w="1284" h="1317" extrusionOk="0">
                  <a:moveTo>
                    <a:pt x="1283" y="0"/>
                  </a:moveTo>
                  <a:lnTo>
                    <a:pt x="928" y="7"/>
                  </a:lnTo>
                  <a:lnTo>
                    <a:pt x="882" y="494"/>
                  </a:lnTo>
                  <a:lnTo>
                    <a:pt x="435" y="500"/>
                  </a:lnTo>
                  <a:lnTo>
                    <a:pt x="487" y="13"/>
                  </a:lnTo>
                  <a:lnTo>
                    <a:pt x="487" y="13"/>
                  </a:lnTo>
                  <a:lnTo>
                    <a:pt x="125" y="26"/>
                  </a:lnTo>
                  <a:lnTo>
                    <a:pt x="0" y="1316"/>
                  </a:lnTo>
                  <a:lnTo>
                    <a:pt x="362" y="1310"/>
                  </a:lnTo>
                  <a:lnTo>
                    <a:pt x="415" y="790"/>
                  </a:lnTo>
                  <a:lnTo>
                    <a:pt x="849" y="783"/>
                  </a:lnTo>
                  <a:lnTo>
                    <a:pt x="796" y="1297"/>
                  </a:lnTo>
                  <a:lnTo>
                    <a:pt x="1158" y="1290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8349439" y="2831996"/>
              <a:ext cx="149015" cy="150486"/>
            </a:xfrm>
            <a:custGeom>
              <a:avLst/>
              <a:gdLst/>
              <a:ahLst/>
              <a:cxnLst/>
              <a:rect l="l" t="t" r="r" b="b"/>
              <a:pathLst>
                <a:path w="1317" h="1330" extrusionOk="0">
                  <a:moveTo>
                    <a:pt x="672" y="329"/>
                  </a:moveTo>
                  <a:cubicBezTo>
                    <a:pt x="757" y="329"/>
                    <a:pt x="817" y="342"/>
                    <a:pt x="863" y="395"/>
                  </a:cubicBezTo>
                  <a:cubicBezTo>
                    <a:pt x="915" y="441"/>
                    <a:pt x="935" y="500"/>
                    <a:pt x="948" y="573"/>
                  </a:cubicBezTo>
                  <a:cubicBezTo>
                    <a:pt x="955" y="652"/>
                    <a:pt x="948" y="724"/>
                    <a:pt x="922" y="783"/>
                  </a:cubicBezTo>
                  <a:cubicBezTo>
                    <a:pt x="896" y="849"/>
                    <a:pt x="856" y="895"/>
                    <a:pt x="803" y="928"/>
                  </a:cubicBezTo>
                  <a:cubicBezTo>
                    <a:pt x="757" y="968"/>
                    <a:pt x="692" y="987"/>
                    <a:pt x="619" y="987"/>
                  </a:cubicBezTo>
                  <a:cubicBezTo>
                    <a:pt x="534" y="987"/>
                    <a:pt x="474" y="968"/>
                    <a:pt x="428" y="922"/>
                  </a:cubicBezTo>
                  <a:cubicBezTo>
                    <a:pt x="376" y="882"/>
                    <a:pt x="356" y="816"/>
                    <a:pt x="343" y="737"/>
                  </a:cubicBezTo>
                  <a:cubicBezTo>
                    <a:pt x="336" y="665"/>
                    <a:pt x="343" y="599"/>
                    <a:pt x="369" y="533"/>
                  </a:cubicBezTo>
                  <a:cubicBezTo>
                    <a:pt x="395" y="467"/>
                    <a:pt x="435" y="421"/>
                    <a:pt x="488" y="388"/>
                  </a:cubicBezTo>
                  <a:cubicBezTo>
                    <a:pt x="534" y="342"/>
                    <a:pt x="599" y="329"/>
                    <a:pt x="672" y="329"/>
                  </a:cubicBezTo>
                  <a:close/>
                  <a:moveTo>
                    <a:pt x="711" y="0"/>
                  </a:moveTo>
                  <a:cubicBezTo>
                    <a:pt x="566" y="0"/>
                    <a:pt x="435" y="33"/>
                    <a:pt x="316" y="105"/>
                  </a:cubicBezTo>
                  <a:cubicBezTo>
                    <a:pt x="211" y="171"/>
                    <a:pt x="119" y="270"/>
                    <a:pt x="73" y="388"/>
                  </a:cubicBezTo>
                  <a:cubicBezTo>
                    <a:pt x="14" y="507"/>
                    <a:pt x="1" y="639"/>
                    <a:pt x="7" y="796"/>
                  </a:cubicBezTo>
                  <a:cubicBezTo>
                    <a:pt x="14" y="902"/>
                    <a:pt x="47" y="994"/>
                    <a:pt x="99" y="1079"/>
                  </a:cubicBezTo>
                  <a:cubicBezTo>
                    <a:pt x="145" y="1158"/>
                    <a:pt x="218" y="1224"/>
                    <a:pt x="303" y="1264"/>
                  </a:cubicBezTo>
                  <a:cubicBezTo>
                    <a:pt x="395" y="1310"/>
                    <a:pt x="494" y="1330"/>
                    <a:pt x="599" y="1330"/>
                  </a:cubicBezTo>
                  <a:cubicBezTo>
                    <a:pt x="751" y="1330"/>
                    <a:pt x="876" y="1297"/>
                    <a:pt x="994" y="1224"/>
                  </a:cubicBezTo>
                  <a:cubicBezTo>
                    <a:pt x="1106" y="1158"/>
                    <a:pt x="1192" y="1060"/>
                    <a:pt x="1244" y="948"/>
                  </a:cubicBezTo>
                  <a:cubicBezTo>
                    <a:pt x="1297" y="823"/>
                    <a:pt x="1317" y="685"/>
                    <a:pt x="1310" y="533"/>
                  </a:cubicBezTo>
                  <a:cubicBezTo>
                    <a:pt x="1297" y="428"/>
                    <a:pt x="1264" y="336"/>
                    <a:pt x="1218" y="257"/>
                  </a:cubicBezTo>
                  <a:cubicBezTo>
                    <a:pt x="1165" y="171"/>
                    <a:pt x="1093" y="112"/>
                    <a:pt x="1014" y="66"/>
                  </a:cubicBezTo>
                  <a:cubicBezTo>
                    <a:pt x="922" y="26"/>
                    <a:pt x="823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8512486" y="2833466"/>
              <a:ext cx="121520" cy="147544"/>
            </a:xfrm>
            <a:custGeom>
              <a:avLst/>
              <a:gdLst/>
              <a:ahLst/>
              <a:cxnLst/>
              <a:rect l="l" t="t" r="r" b="b"/>
              <a:pathLst>
                <a:path w="1074" h="1304" extrusionOk="0">
                  <a:moveTo>
                    <a:pt x="34" y="0"/>
                  </a:moveTo>
                  <a:lnTo>
                    <a:pt x="1" y="290"/>
                  </a:lnTo>
                  <a:lnTo>
                    <a:pt x="343" y="290"/>
                  </a:lnTo>
                  <a:lnTo>
                    <a:pt x="244" y="1303"/>
                  </a:lnTo>
                  <a:lnTo>
                    <a:pt x="606" y="1297"/>
                  </a:lnTo>
                  <a:lnTo>
                    <a:pt x="705" y="290"/>
                  </a:lnTo>
                  <a:lnTo>
                    <a:pt x="1054" y="290"/>
                  </a:lnTo>
                  <a:lnTo>
                    <a:pt x="1067" y="112"/>
                  </a:lnTo>
                  <a:lnTo>
                    <a:pt x="1073" y="1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8636157" y="2830525"/>
              <a:ext cx="107264" cy="147544"/>
            </a:xfrm>
            <a:custGeom>
              <a:avLst/>
              <a:gdLst/>
              <a:ahLst/>
              <a:cxnLst/>
              <a:rect l="l" t="t" r="r" b="b"/>
              <a:pathLst>
                <a:path w="948" h="1304" extrusionOk="0">
                  <a:moveTo>
                    <a:pt x="948" y="0"/>
                  </a:moveTo>
                  <a:lnTo>
                    <a:pt x="125" y="13"/>
                  </a:lnTo>
                  <a:lnTo>
                    <a:pt x="112" y="12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829" y="1296"/>
                  </a:lnTo>
                  <a:lnTo>
                    <a:pt x="856" y="1007"/>
                  </a:lnTo>
                  <a:lnTo>
                    <a:pt x="382" y="1013"/>
                  </a:lnTo>
                  <a:lnTo>
                    <a:pt x="408" y="777"/>
                  </a:lnTo>
                  <a:lnTo>
                    <a:pt x="823" y="770"/>
                  </a:lnTo>
                  <a:lnTo>
                    <a:pt x="843" y="500"/>
                  </a:lnTo>
                  <a:lnTo>
                    <a:pt x="435" y="507"/>
                  </a:lnTo>
                  <a:lnTo>
                    <a:pt x="448" y="290"/>
                  </a:lnTo>
                  <a:lnTo>
                    <a:pt x="922" y="283"/>
                  </a:lnTo>
                  <a:lnTo>
                    <a:pt x="928" y="191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8750776" y="2829733"/>
              <a:ext cx="88708" cy="147544"/>
            </a:xfrm>
            <a:custGeom>
              <a:avLst/>
              <a:gdLst/>
              <a:ahLst/>
              <a:cxnLst/>
              <a:rect l="l" t="t" r="r" b="b"/>
              <a:pathLst>
                <a:path w="784" h="1304" extrusionOk="0">
                  <a:moveTo>
                    <a:pt x="481" y="0"/>
                  </a:moveTo>
                  <a:lnTo>
                    <a:pt x="119" y="14"/>
                  </a:lnTo>
                  <a:lnTo>
                    <a:pt x="106" y="218"/>
                  </a:lnTo>
                  <a:lnTo>
                    <a:pt x="1" y="1303"/>
                  </a:lnTo>
                  <a:lnTo>
                    <a:pt x="764" y="1297"/>
                  </a:lnTo>
                  <a:lnTo>
                    <a:pt x="784" y="1020"/>
                  </a:lnTo>
                  <a:lnTo>
                    <a:pt x="382" y="1020"/>
                  </a:lnTo>
                  <a:lnTo>
                    <a:pt x="461" y="24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80816" y="2836408"/>
              <a:ext cx="140869" cy="207173"/>
            </a:xfrm>
            <a:custGeom>
              <a:avLst/>
              <a:gdLst/>
              <a:ahLst/>
              <a:cxnLst/>
              <a:rect l="l" t="t" r="r" b="b"/>
              <a:pathLst>
                <a:path w="1245" h="1831" extrusionOk="0">
                  <a:moveTo>
                    <a:pt x="1100" y="1"/>
                  </a:moveTo>
                  <a:lnTo>
                    <a:pt x="1" y="929"/>
                  </a:lnTo>
                  <a:lnTo>
                    <a:pt x="1245" y="1830"/>
                  </a:lnTo>
                  <a:lnTo>
                    <a:pt x="1245" y="1830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9002530" y="2796241"/>
              <a:ext cx="140755" cy="207852"/>
            </a:xfrm>
            <a:custGeom>
              <a:avLst/>
              <a:gdLst/>
              <a:ahLst/>
              <a:cxnLst/>
              <a:rect l="l" t="t" r="r" b="b"/>
              <a:pathLst>
                <a:path w="1244" h="1837" extrusionOk="0">
                  <a:moveTo>
                    <a:pt x="0" y="0"/>
                  </a:moveTo>
                  <a:lnTo>
                    <a:pt x="152" y="1836"/>
                  </a:lnTo>
                  <a:lnTo>
                    <a:pt x="1244" y="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7277926" y="540292"/>
              <a:ext cx="344874" cy="322584"/>
            </a:xfrm>
            <a:custGeom>
              <a:avLst/>
              <a:gdLst/>
              <a:ahLst/>
              <a:cxnLst/>
              <a:rect l="l" t="t" r="r" b="b"/>
              <a:pathLst>
                <a:path w="3048" h="2851" extrusionOk="0">
                  <a:moveTo>
                    <a:pt x="1521" y="1"/>
                  </a:moveTo>
                  <a:cubicBezTo>
                    <a:pt x="831" y="1"/>
                    <a:pt x="226" y="505"/>
                    <a:pt x="119" y="1208"/>
                  </a:cubicBezTo>
                  <a:cubicBezTo>
                    <a:pt x="0" y="1985"/>
                    <a:pt x="533" y="2715"/>
                    <a:pt x="1310" y="2834"/>
                  </a:cubicBezTo>
                  <a:cubicBezTo>
                    <a:pt x="1383" y="2845"/>
                    <a:pt x="1455" y="2850"/>
                    <a:pt x="1526" y="2850"/>
                  </a:cubicBezTo>
                  <a:cubicBezTo>
                    <a:pt x="2217" y="2850"/>
                    <a:pt x="2822" y="2347"/>
                    <a:pt x="2929" y="1643"/>
                  </a:cubicBezTo>
                  <a:cubicBezTo>
                    <a:pt x="3047" y="866"/>
                    <a:pt x="2514" y="136"/>
                    <a:pt x="1738" y="17"/>
                  </a:cubicBezTo>
                  <a:cubicBezTo>
                    <a:pt x="1665" y="6"/>
                    <a:pt x="1593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7280868" y="539500"/>
              <a:ext cx="292034" cy="292486"/>
            </a:xfrm>
            <a:custGeom>
              <a:avLst/>
              <a:gdLst/>
              <a:ahLst/>
              <a:cxnLst/>
              <a:rect l="l" t="t" r="r" b="b"/>
              <a:pathLst>
                <a:path w="2581" h="2585" extrusionOk="0">
                  <a:moveTo>
                    <a:pt x="1478" y="1"/>
                  </a:moveTo>
                  <a:cubicBezTo>
                    <a:pt x="1444" y="1"/>
                    <a:pt x="1410" y="2"/>
                    <a:pt x="1376" y="4"/>
                  </a:cubicBezTo>
                  <a:cubicBezTo>
                    <a:pt x="593" y="70"/>
                    <a:pt x="1" y="755"/>
                    <a:pt x="66" y="1544"/>
                  </a:cubicBezTo>
                  <a:cubicBezTo>
                    <a:pt x="99" y="1972"/>
                    <a:pt x="323" y="2341"/>
                    <a:pt x="652" y="2584"/>
                  </a:cubicBezTo>
                  <a:cubicBezTo>
                    <a:pt x="468" y="2367"/>
                    <a:pt x="343" y="2091"/>
                    <a:pt x="323" y="1781"/>
                  </a:cubicBezTo>
                  <a:cubicBezTo>
                    <a:pt x="257" y="1005"/>
                    <a:pt x="836" y="314"/>
                    <a:pt x="1626" y="248"/>
                  </a:cubicBezTo>
                  <a:cubicBezTo>
                    <a:pt x="1664" y="245"/>
                    <a:pt x="1702" y="244"/>
                    <a:pt x="1739" y="244"/>
                  </a:cubicBezTo>
                  <a:cubicBezTo>
                    <a:pt x="2052" y="244"/>
                    <a:pt x="2345" y="341"/>
                    <a:pt x="2580" y="518"/>
                  </a:cubicBezTo>
                  <a:cubicBezTo>
                    <a:pt x="2318" y="194"/>
                    <a:pt x="1914" y="1"/>
                    <a:pt x="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7237645" y="779374"/>
              <a:ext cx="791014" cy="4362515"/>
            </a:xfrm>
            <a:custGeom>
              <a:avLst/>
              <a:gdLst/>
              <a:ahLst/>
              <a:cxnLst/>
              <a:rect l="l" t="t" r="r" b="b"/>
              <a:pathLst>
                <a:path w="6991" h="38556" extrusionOk="0">
                  <a:moveTo>
                    <a:pt x="2540" y="1"/>
                  </a:moveTo>
                  <a:cubicBezTo>
                    <a:pt x="2440" y="1"/>
                    <a:pt x="2337" y="4"/>
                    <a:pt x="2232" y="10"/>
                  </a:cubicBezTo>
                  <a:cubicBezTo>
                    <a:pt x="2192" y="10"/>
                    <a:pt x="2140" y="17"/>
                    <a:pt x="2094" y="17"/>
                  </a:cubicBezTo>
                  <a:cubicBezTo>
                    <a:pt x="2041" y="17"/>
                    <a:pt x="1995" y="23"/>
                    <a:pt x="1942" y="23"/>
                  </a:cubicBezTo>
                  <a:cubicBezTo>
                    <a:pt x="1541" y="56"/>
                    <a:pt x="1172" y="122"/>
                    <a:pt x="870" y="201"/>
                  </a:cubicBezTo>
                  <a:cubicBezTo>
                    <a:pt x="843" y="208"/>
                    <a:pt x="810" y="214"/>
                    <a:pt x="784" y="221"/>
                  </a:cubicBezTo>
                  <a:cubicBezTo>
                    <a:pt x="310" y="352"/>
                    <a:pt x="1" y="530"/>
                    <a:pt x="21" y="695"/>
                  </a:cubicBezTo>
                  <a:lnTo>
                    <a:pt x="297" y="4163"/>
                  </a:lnTo>
                  <a:lnTo>
                    <a:pt x="356" y="4887"/>
                  </a:lnTo>
                  <a:lnTo>
                    <a:pt x="560" y="7473"/>
                  </a:lnTo>
                  <a:lnTo>
                    <a:pt x="620" y="8230"/>
                  </a:lnTo>
                  <a:lnTo>
                    <a:pt x="672" y="8796"/>
                  </a:lnTo>
                  <a:lnTo>
                    <a:pt x="679" y="8868"/>
                  </a:lnTo>
                  <a:lnTo>
                    <a:pt x="889" y="11534"/>
                  </a:lnTo>
                  <a:lnTo>
                    <a:pt x="935" y="12087"/>
                  </a:lnTo>
                  <a:lnTo>
                    <a:pt x="1001" y="12935"/>
                  </a:lnTo>
                  <a:lnTo>
                    <a:pt x="1074" y="13804"/>
                  </a:lnTo>
                  <a:lnTo>
                    <a:pt x="1317" y="16891"/>
                  </a:lnTo>
                  <a:lnTo>
                    <a:pt x="1330" y="16989"/>
                  </a:lnTo>
                  <a:lnTo>
                    <a:pt x="1383" y="17661"/>
                  </a:lnTo>
                  <a:lnTo>
                    <a:pt x="1396" y="17740"/>
                  </a:lnTo>
                  <a:lnTo>
                    <a:pt x="1659" y="20945"/>
                  </a:lnTo>
                  <a:lnTo>
                    <a:pt x="1712" y="21662"/>
                  </a:lnTo>
                  <a:lnTo>
                    <a:pt x="2350" y="29487"/>
                  </a:lnTo>
                  <a:lnTo>
                    <a:pt x="2693" y="33804"/>
                  </a:lnTo>
                  <a:lnTo>
                    <a:pt x="2778" y="34785"/>
                  </a:lnTo>
                  <a:lnTo>
                    <a:pt x="2811" y="35232"/>
                  </a:lnTo>
                  <a:lnTo>
                    <a:pt x="2857" y="35812"/>
                  </a:lnTo>
                  <a:lnTo>
                    <a:pt x="2890" y="36206"/>
                  </a:lnTo>
                  <a:lnTo>
                    <a:pt x="2910" y="36443"/>
                  </a:lnTo>
                  <a:lnTo>
                    <a:pt x="2916" y="36562"/>
                  </a:lnTo>
                  <a:lnTo>
                    <a:pt x="3022" y="37917"/>
                  </a:lnTo>
                  <a:lnTo>
                    <a:pt x="3390" y="38214"/>
                  </a:lnTo>
                  <a:lnTo>
                    <a:pt x="3719" y="38477"/>
                  </a:lnTo>
                  <a:lnTo>
                    <a:pt x="3732" y="38556"/>
                  </a:lnTo>
                  <a:lnTo>
                    <a:pt x="6477" y="38556"/>
                  </a:lnTo>
                  <a:lnTo>
                    <a:pt x="6450" y="38253"/>
                  </a:lnTo>
                  <a:lnTo>
                    <a:pt x="6990" y="37621"/>
                  </a:lnTo>
                  <a:lnTo>
                    <a:pt x="6878" y="36272"/>
                  </a:lnTo>
                  <a:lnTo>
                    <a:pt x="6378" y="30079"/>
                  </a:lnTo>
                  <a:lnTo>
                    <a:pt x="6365" y="29915"/>
                  </a:lnTo>
                  <a:lnTo>
                    <a:pt x="6213" y="28112"/>
                  </a:lnTo>
                  <a:lnTo>
                    <a:pt x="6154" y="27401"/>
                  </a:lnTo>
                  <a:lnTo>
                    <a:pt x="6009" y="25617"/>
                  </a:lnTo>
                  <a:lnTo>
                    <a:pt x="6003" y="25459"/>
                  </a:lnTo>
                  <a:lnTo>
                    <a:pt x="6003" y="25426"/>
                  </a:lnTo>
                  <a:lnTo>
                    <a:pt x="5970" y="25032"/>
                  </a:lnTo>
                  <a:lnTo>
                    <a:pt x="5937" y="24630"/>
                  </a:lnTo>
                  <a:lnTo>
                    <a:pt x="5884" y="23979"/>
                  </a:lnTo>
                  <a:lnTo>
                    <a:pt x="5852" y="23630"/>
                  </a:lnTo>
                  <a:lnTo>
                    <a:pt x="5825" y="23321"/>
                  </a:lnTo>
                  <a:lnTo>
                    <a:pt x="5687" y="21629"/>
                  </a:lnTo>
                  <a:lnTo>
                    <a:pt x="5628" y="20912"/>
                  </a:lnTo>
                  <a:lnTo>
                    <a:pt x="5365" y="17694"/>
                  </a:lnTo>
                  <a:lnTo>
                    <a:pt x="5299" y="16930"/>
                  </a:lnTo>
                  <a:lnTo>
                    <a:pt x="5292" y="16858"/>
                  </a:lnTo>
                  <a:lnTo>
                    <a:pt x="5246" y="16246"/>
                  </a:lnTo>
                  <a:lnTo>
                    <a:pt x="4983" y="12988"/>
                  </a:lnTo>
                  <a:lnTo>
                    <a:pt x="4917" y="12185"/>
                  </a:lnTo>
                  <a:lnTo>
                    <a:pt x="4799" y="10770"/>
                  </a:lnTo>
                  <a:lnTo>
                    <a:pt x="4752" y="10185"/>
                  </a:lnTo>
                  <a:lnTo>
                    <a:pt x="4706" y="9698"/>
                  </a:lnTo>
                  <a:lnTo>
                    <a:pt x="4660" y="9132"/>
                  </a:lnTo>
                  <a:lnTo>
                    <a:pt x="4469" y="6815"/>
                  </a:lnTo>
                  <a:lnTo>
                    <a:pt x="4443" y="6539"/>
                  </a:lnTo>
                  <a:lnTo>
                    <a:pt x="4410" y="6124"/>
                  </a:lnTo>
                  <a:lnTo>
                    <a:pt x="4331" y="5071"/>
                  </a:lnTo>
                  <a:lnTo>
                    <a:pt x="4213" y="3676"/>
                  </a:lnTo>
                  <a:lnTo>
                    <a:pt x="3950" y="379"/>
                  </a:lnTo>
                  <a:cubicBezTo>
                    <a:pt x="3936" y="208"/>
                    <a:pt x="3614" y="83"/>
                    <a:pt x="3120" y="36"/>
                  </a:cubicBezTo>
                  <a:cubicBezTo>
                    <a:pt x="2946" y="14"/>
                    <a:pt x="2750" y="1"/>
                    <a:pt x="2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7236966" y="780506"/>
              <a:ext cx="487779" cy="4361384"/>
            </a:xfrm>
            <a:custGeom>
              <a:avLst/>
              <a:gdLst/>
              <a:ahLst/>
              <a:cxnLst/>
              <a:rect l="l" t="t" r="r" b="b"/>
              <a:pathLst>
                <a:path w="4311" h="38546" extrusionOk="0">
                  <a:moveTo>
                    <a:pt x="2231" y="0"/>
                  </a:moveTo>
                  <a:cubicBezTo>
                    <a:pt x="2192" y="0"/>
                    <a:pt x="2139" y="7"/>
                    <a:pt x="2093" y="7"/>
                  </a:cubicBezTo>
                  <a:cubicBezTo>
                    <a:pt x="2040" y="7"/>
                    <a:pt x="1994" y="13"/>
                    <a:pt x="1942" y="13"/>
                  </a:cubicBezTo>
                  <a:cubicBezTo>
                    <a:pt x="1540" y="46"/>
                    <a:pt x="1165" y="112"/>
                    <a:pt x="862" y="191"/>
                  </a:cubicBezTo>
                  <a:cubicBezTo>
                    <a:pt x="836" y="198"/>
                    <a:pt x="810" y="204"/>
                    <a:pt x="783" y="211"/>
                  </a:cubicBezTo>
                  <a:cubicBezTo>
                    <a:pt x="303" y="342"/>
                    <a:pt x="0" y="520"/>
                    <a:pt x="13" y="685"/>
                  </a:cubicBezTo>
                  <a:lnTo>
                    <a:pt x="296" y="4153"/>
                  </a:lnTo>
                  <a:lnTo>
                    <a:pt x="356" y="4877"/>
                  </a:lnTo>
                  <a:lnTo>
                    <a:pt x="560" y="7463"/>
                  </a:lnTo>
                  <a:lnTo>
                    <a:pt x="619" y="8220"/>
                  </a:lnTo>
                  <a:lnTo>
                    <a:pt x="665" y="8786"/>
                  </a:lnTo>
                  <a:lnTo>
                    <a:pt x="672" y="8858"/>
                  </a:lnTo>
                  <a:lnTo>
                    <a:pt x="889" y="11524"/>
                  </a:lnTo>
                  <a:lnTo>
                    <a:pt x="928" y="12077"/>
                  </a:lnTo>
                  <a:lnTo>
                    <a:pt x="994" y="12925"/>
                  </a:lnTo>
                  <a:lnTo>
                    <a:pt x="1066" y="13794"/>
                  </a:lnTo>
                  <a:lnTo>
                    <a:pt x="1317" y="16881"/>
                  </a:lnTo>
                  <a:lnTo>
                    <a:pt x="1323" y="16979"/>
                  </a:lnTo>
                  <a:lnTo>
                    <a:pt x="1382" y="17651"/>
                  </a:lnTo>
                  <a:lnTo>
                    <a:pt x="1389" y="17730"/>
                  </a:lnTo>
                  <a:lnTo>
                    <a:pt x="1652" y="20935"/>
                  </a:lnTo>
                  <a:lnTo>
                    <a:pt x="1711" y="21652"/>
                  </a:lnTo>
                  <a:lnTo>
                    <a:pt x="2343" y="29477"/>
                  </a:lnTo>
                  <a:lnTo>
                    <a:pt x="2692" y="33794"/>
                  </a:lnTo>
                  <a:lnTo>
                    <a:pt x="2771" y="34775"/>
                  </a:lnTo>
                  <a:lnTo>
                    <a:pt x="2804" y="35222"/>
                  </a:lnTo>
                  <a:lnTo>
                    <a:pt x="2857" y="35802"/>
                  </a:lnTo>
                  <a:lnTo>
                    <a:pt x="2889" y="36196"/>
                  </a:lnTo>
                  <a:lnTo>
                    <a:pt x="2903" y="36433"/>
                  </a:lnTo>
                  <a:lnTo>
                    <a:pt x="2909" y="36552"/>
                  </a:lnTo>
                  <a:lnTo>
                    <a:pt x="3021" y="37907"/>
                  </a:lnTo>
                  <a:lnTo>
                    <a:pt x="3390" y="38204"/>
                  </a:lnTo>
                  <a:lnTo>
                    <a:pt x="3719" y="38467"/>
                  </a:lnTo>
                  <a:lnTo>
                    <a:pt x="3725" y="38546"/>
                  </a:lnTo>
                  <a:lnTo>
                    <a:pt x="4311" y="38546"/>
                  </a:lnTo>
                  <a:lnTo>
                    <a:pt x="4304" y="38427"/>
                  </a:lnTo>
                  <a:lnTo>
                    <a:pt x="4061" y="38237"/>
                  </a:lnTo>
                  <a:lnTo>
                    <a:pt x="3594" y="37868"/>
                  </a:lnTo>
                  <a:lnTo>
                    <a:pt x="3567" y="37526"/>
                  </a:lnTo>
                  <a:lnTo>
                    <a:pt x="3482" y="36400"/>
                  </a:lnTo>
                  <a:lnTo>
                    <a:pt x="3462" y="36163"/>
                  </a:lnTo>
                  <a:lnTo>
                    <a:pt x="3449" y="35940"/>
                  </a:lnTo>
                  <a:lnTo>
                    <a:pt x="3416" y="35499"/>
                  </a:lnTo>
                  <a:lnTo>
                    <a:pt x="3383" y="35045"/>
                  </a:lnTo>
                  <a:lnTo>
                    <a:pt x="3363" y="34841"/>
                  </a:lnTo>
                  <a:lnTo>
                    <a:pt x="3330" y="34387"/>
                  </a:lnTo>
                  <a:lnTo>
                    <a:pt x="3304" y="34084"/>
                  </a:lnTo>
                  <a:lnTo>
                    <a:pt x="3271" y="33623"/>
                  </a:lnTo>
                  <a:lnTo>
                    <a:pt x="3218" y="32906"/>
                  </a:lnTo>
                  <a:lnTo>
                    <a:pt x="3205" y="32847"/>
                  </a:lnTo>
                  <a:lnTo>
                    <a:pt x="3153" y="32109"/>
                  </a:lnTo>
                  <a:lnTo>
                    <a:pt x="2903" y="29095"/>
                  </a:lnTo>
                  <a:lnTo>
                    <a:pt x="2429" y="23225"/>
                  </a:lnTo>
                  <a:lnTo>
                    <a:pt x="2304" y="21652"/>
                  </a:lnTo>
                  <a:lnTo>
                    <a:pt x="2244" y="20935"/>
                  </a:lnTo>
                  <a:lnTo>
                    <a:pt x="1981" y="17684"/>
                  </a:lnTo>
                  <a:lnTo>
                    <a:pt x="1975" y="17545"/>
                  </a:lnTo>
                  <a:lnTo>
                    <a:pt x="1915" y="16881"/>
                  </a:lnTo>
                  <a:lnTo>
                    <a:pt x="1915" y="16874"/>
                  </a:lnTo>
                  <a:lnTo>
                    <a:pt x="1652" y="13630"/>
                  </a:lnTo>
                  <a:lnTo>
                    <a:pt x="1586" y="12807"/>
                  </a:lnTo>
                  <a:lnTo>
                    <a:pt x="1514" y="11873"/>
                  </a:lnTo>
                  <a:lnTo>
                    <a:pt x="1474" y="11320"/>
                  </a:lnTo>
                  <a:lnTo>
                    <a:pt x="1277" y="8918"/>
                  </a:lnTo>
                  <a:lnTo>
                    <a:pt x="1251" y="8628"/>
                  </a:lnTo>
                  <a:lnTo>
                    <a:pt x="1224" y="8352"/>
                  </a:lnTo>
                  <a:lnTo>
                    <a:pt x="1132" y="7266"/>
                  </a:lnTo>
                  <a:lnTo>
                    <a:pt x="955" y="4969"/>
                  </a:lnTo>
                  <a:lnTo>
                    <a:pt x="895" y="4284"/>
                  </a:lnTo>
                  <a:lnTo>
                    <a:pt x="836" y="3580"/>
                  </a:lnTo>
                  <a:lnTo>
                    <a:pt x="599" y="632"/>
                  </a:lnTo>
                  <a:cubicBezTo>
                    <a:pt x="593" y="527"/>
                    <a:pt x="698" y="428"/>
                    <a:pt x="895" y="329"/>
                  </a:cubicBezTo>
                  <a:cubicBezTo>
                    <a:pt x="909" y="329"/>
                    <a:pt x="922" y="323"/>
                    <a:pt x="941" y="309"/>
                  </a:cubicBezTo>
                  <a:cubicBezTo>
                    <a:pt x="1231" y="178"/>
                    <a:pt x="1698" y="66"/>
                    <a:pt x="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192944" y="1010536"/>
              <a:ext cx="2366480" cy="819188"/>
            </a:xfrm>
            <a:custGeom>
              <a:avLst/>
              <a:gdLst/>
              <a:ahLst/>
              <a:cxnLst/>
              <a:rect l="l" t="t" r="r" b="b"/>
              <a:pathLst>
                <a:path w="20915" h="7240" extrusionOk="0">
                  <a:moveTo>
                    <a:pt x="0" y="1"/>
                  </a:moveTo>
                  <a:lnTo>
                    <a:pt x="53" y="567"/>
                  </a:lnTo>
                  <a:lnTo>
                    <a:pt x="2850" y="3179"/>
                  </a:lnTo>
                  <a:lnTo>
                    <a:pt x="20915" y="7240"/>
                  </a:lnTo>
                  <a:lnTo>
                    <a:pt x="20915" y="7240"/>
                  </a:lnTo>
                  <a:lnTo>
                    <a:pt x="20586" y="31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192944" y="847489"/>
              <a:ext cx="2361275" cy="917513"/>
            </a:xfrm>
            <a:custGeom>
              <a:avLst/>
              <a:gdLst/>
              <a:ahLst/>
              <a:cxnLst/>
              <a:rect l="l" t="t" r="r" b="b"/>
              <a:pathLst>
                <a:path w="20869" h="8109" extrusionOk="0">
                  <a:moveTo>
                    <a:pt x="2468" y="0"/>
                  </a:moveTo>
                  <a:lnTo>
                    <a:pt x="0" y="1442"/>
                  </a:lnTo>
                  <a:lnTo>
                    <a:pt x="2797" y="4054"/>
                  </a:lnTo>
                  <a:lnTo>
                    <a:pt x="20869" y="8108"/>
                  </a:lnTo>
                  <a:lnTo>
                    <a:pt x="20540" y="4048"/>
                  </a:lnTo>
                  <a:lnTo>
                    <a:pt x="2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348523" y="971047"/>
              <a:ext cx="142340" cy="207965"/>
            </a:xfrm>
            <a:custGeom>
              <a:avLst/>
              <a:gdLst/>
              <a:ahLst/>
              <a:cxnLst/>
              <a:rect l="l" t="t" r="r" b="b"/>
              <a:pathLst>
                <a:path w="1258" h="1838" extrusionOk="0">
                  <a:moveTo>
                    <a:pt x="1113" y="1"/>
                  </a:moveTo>
                  <a:lnTo>
                    <a:pt x="1" y="652"/>
                  </a:lnTo>
                  <a:lnTo>
                    <a:pt x="1258" y="1837"/>
                  </a:lnTo>
                  <a:lnTo>
                    <a:pt x="1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661264" y="1044028"/>
              <a:ext cx="216112" cy="180357"/>
            </a:xfrm>
            <a:custGeom>
              <a:avLst/>
              <a:gdLst/>
              <a:ahLst/>
              <a:cxnLst/>
              <a:rect l="l" t="t" r="r" b="b"/>
              <a:pathLst>
                <a:path w="1910" h="1594" extrusionOk="0">
                  <a:moveTo>
                    <a:pt x="1" y="1"/>
                  </a:moveTo>
                  <a:lnTo>
                    <a:pt x="47" y="350"/>
                  </a:lnTo>
                  <a:lnTo>
                    <a:pt x="185" y="1317"/>
                  </a:lnTo>
                  <a:lnTo>
                    <a:pt x="639" y="1416"/>
                  </a:lnTo>
                  <a:lnTo>
                    <a:pt x="902" y="692"/>
                  </a:lnTo>
                  <a:lnTo>
                    <a:pt x="1001" y="1495"/>
                  </a:lnTo>
                  <a:lnTo>
                    <a:pt x="1455" y="1593"/>
                  </a:lnTo>
                  <a:lnTo>
                    <a:pt x="1830" y="626"/>
                  </a:lnTo>
                  <a:lnTo>
                    <a:pt x="1909" y="429"/>
                  </a:lnTo>
                  <a:lnTo>
                    <a:pt x="1514" y="336"/>
                  </a:lnTo>
                  <a:lnTo>
                    <a:pt x="1449" y="567"/>
                  </a:lnTo>
                  <a:lnTo>
                    <a:pt x="1277" y="1153"/>
                  </a:lnTo>
                  <a:lnTo>
                    <a:pt x="1192" y="527"/>
                  </a:lnTo>
                  <a:lnTo>
                    <a:pt x="1159" y="264"/>
                  </a:lnTo>
                  <a:lnTo>
                    <a:pt x="757" y="172"/>
                  </a:lnTo>
                  <a:lnTo>
                    <a:pt x="659" y="442"/>
                  </a:lnTo>
                  <a:lnTo>
                    <a:pt x="461" y="968"/>
                  </a:lnTo>
                  <a:lnTo>
                    <a:pt x="422" y="409"/>
                  </a:lnTo>
                  <a:lnTo>
                    <a:pt x="396" y="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880998" y="1096189"/>
              <a:ext cx="109527" cy="161688"/>
            </a:xfrm>
            <a:custGeom>
              <a:avLst/>
              <a:gdLst/>
              <a:ahLst/>
              <a:cxnLst/>
              <a:rect l="l" t="t" r="r" b="b"/>
              <a:pathLst>
                <a:path w="968" h="1429" extrusionOk="0">
                  <a:moveTo>
                    <a:pt x="125" y="1"/>
                  </a:moveTo>
                  <a:lnTo>
                    <a:pt x="105" y="198"/>
                  </a:lnTo>
                  <a:lnTo>
                    <a:pt x="0" y="1238"/>
                  </a:lnTo>
                  <a:lnTo>
                    <a:pt x="849" y="1429"/>
                  </a:lnTo>
                  <a:lnTo>
                    <a:pt x="869" y="1159"/>
                  </a:lnTo>
                  <a:lnTo>
                    <a:pt x="395" y="1054"/>
                  </a:lnTo>
                  <a:lnTo>
                    <a:pt x="421" y="830"/>
                  </a:lnTo>
                  <a:lnTo>
                    <a:pt x="836" y="922"/>
                  </a:lnTo>
                  <a:lnTo>
                    <a:pt x="862" y="659"/>
                  </a:lnTo>
                  <a:lnTo>
                    <a:pt x="441" y="560"/>
                  </a:lnTo>
                  <a:lnTo>
                    <a:pt x="461" y="349"/>
                  </a:lnTo>
                  <a:lnTo>
                    <a:pt x="935" y="461"/>
                  </a:lnTo>
                  <a:lnTo>
                    <a:pt x="954" y="330"/>
                  </a:lnTo>
                  <a:lnTo>
                    <a:pt x="968" y="18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996409" y="1122213"/>
              <a:ext cx="90971" cy="158746"/>
            </a:xfrm>
            <a:custGeom>
              <a:avLst/>
              <a:gdLst/>
              <a:ahLst/>
              <a:cxnLst/>
              <a:rect l="l" t="t" r="r" b="b"/>
              <a:pathLst>
                <a:path w="804" h="1403" extrusionOk="0">
                  <a:moveTo>
                    <a:pt x="132" y="1"/>
                  </a:moveTo>
                  <a:lnTo>
                    <a:pt x="112" y="119"/>
                  </a:lnTo>
                  <a:lnTo>
                    <a:pt x="0" y="1232"/>
                  </a:lnTo>
                  <a:lnTo>
                    <a:pt x="783" y="1403"/>
                  </a:lnTo>
                  <a:lnTo>
                    <a:pt x="803" y="1139"/>
                  </a:lnTo>
                  <a:lnTo>
                    <a:pt x="402" y="1060"/>
                  </a:lnTo>
                  <a:lnTo>
                    <a:pt x="494" y="179"/>
                  </a:lnTo>
                  <a:lnTo>
                    <a:pt x="500" y="8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6102882" y="1157855"/>
              <a:ext cx="149015" cy="147657"/>
            </a:xfrm>
            <a:custGeom>
              <a:avLst/>
              <a:gdLst/>
              <a:ahLst/>
              <a:cxnLst/>
              <a:rect l="l" t="t" r="r" b="b"/>
              <a:pathLst>
                <a:path w="1317" h="1305" extrusionOk="0">
                  <a:moveTo>
                    <a:pt x="575" y="1"/>
                  </a:moveTo>
                  <a:cubicBezTo>
                    <a:pt x="532" y="1"/>
                    <a:pt x="491" y="6"/>
                    <a:pt x="448" y="15"/>
                  </a:cubicBezTo>
                  <a:cubicBezTo>
                    <a:pt x="421" y="15"/>
                    <a:pt x="408" y="22"/>
                    <a:pt x="382" y="28"/>
                  </a:cubicBezTo>
                  <a:cubicBezTo>
                    <a:pt x="277" y="61"/>
                    <a:pt x="191" y="120"/>
                    <a:pt x="125" y="199"/>
                  </a:cubicBezTo>
                  <a:cubicBezTo>
                    <a:pt x="60" y="285"/>
                    <a:pt x="27" y="390"/>
                    <a:pt x="13" y="502"/>
                  </a:cubicBezTo>
                  <a:cubicBezTo>
                    <a:pt x="0" y="548"/>
                    <a:pt x="0" y="594"/>
                    <a:pt x="13" y="647"/>
                  </a:cubicBezTo>
                  <a:cubicBezTo>
                    <a:pt x="20" y="745"/>
                    <a:pt x="53" y="844"/>
                    <a:pt x="99" y="930"/>
                  </a:cubicBezTo>
                  <a:cubicBezTo>
                    <a:pt x="152" y="1022"/>
                    <a:pt x="217" y="1094"/>
                    <a:pt x="310" y="1153"/>
                  </a:cubicBezTo>
                  <a:cubicBezTo>
                    <a:pt x="395" y="1219"/>
                    <a:pt x="494" y="1259"/>
                    <a:pt x="612" y="1285"/>
                  </a:cubicBezTo>
                  <a:cubicBezTo>
                    <a:pt x="677" y="1298"/>
                    <a:pt x="738" y="1305"/>
                    <a:pt x="796" y="1305"/>
                  </a:cubicBezTo>
                  <a:cubicBezTo>
                    <a:pt x="886" y="1305"/>
                    <a:pt x="968" y="1288"/>
                    <a:pt x="1040" y="1252"/>
                  </a:cubicBezTo>
                  <a:cubicBezTo>
                    <a:pt x="1165" y="1193"/>
                    <a:pt x="1244" y="1094"/>
                    <a:pt x="1297" y="963"/>
                  </a:cubicBezTo>
                  <a:lnTo>
                    <a:pt x="902" y="877"/>
                  </a:lnTo>
                  <a:cubicBezTo>
                    <a:pt x="862" y="910"/>
                    <a:pt x="816" y="943"/>
                    <a:pt x="777" y="949"/>
                  </a:cubicBezTo>
                  <a:cubicBezTo>
                    <a:pt x="754" y="957"/>
                    <a:pt x="726" y="960"/>
                    <a:pt x="697" y="960"/>
                  </a:cubicBezTo>
                  <a:cubicBezTo>
                    <a:pt x="676" y="960"/>
                    <a:pt x="654" y="959"/>
                    <a:pt x="632" y="956"/>
                  </a:cubicBezTo>
                  <a:cubicBezTo>
                    <a:pt x="553" y="943"/>
                    <a:pt x="500" y="910"/>
                    <a:pt x="454" y="857"/>
                  </a:cubicBezTo>
                  <a:cubicBezTo>
                    <a:pt x="415" y="811"/>
                    <a:pt x="389" y="745"/>
                    <a:pt x="382" y="673"/>
                  </a:cubicBezTo>
                  <a:lnTo>
                    <a:pt x="382" y="587"/>
                  </a:lnTo>
                  <a:cubicBezTo>
                    <a:pt x="389" y="489"/>
                    <a:pt x="421" y="423"/>
                    <a:pt x="481" y="377"/>
                  </a:cubicBezTo>
                  <a:cubicBezTo>
                    <a:pt x="526" y="342"/>
                    <a:pt x="578" y="326"/>
                    <a:pt x="635" y="326"/>
                  </a:cubicBezTo>
                  <a:cubicBezTo>
                    <a:pt x="653" y="326"/>
                    <a:pt x="672" y="328"/>
                    <a:pt x="691" y="331"/>
                  </a:cubicBezTo>
                  <a:cubicBezTo>
                    <a:pt x="751" y="344"/>
                    <a:pt x="790" y="364"/>
                    <a:pt x="836" y="397"/>
                  </a:cubicBezTo>
                  <a:cubicBezTo>
                    <a:pt x="876" y="430"/>
                    <a:pt x="902" y="476"/>
                    <a:pt x="922" y="528"/>
                  </a:cubicBezTo>
                  <a:lnTo>
                    <a:pt x="1316" y="620"/>
                  </a:lnTo>
                  <a:cubicBezTo>
                    <a:pt x="1310" y="522"/>
                    <a:pt x="1277" y="430"/>
                    <a:pt x="1231" y="351"/>
                  </a:cubicBezTo>
                  <a:cubicBezTo>
                    <a:pt x="1178" y="265"/>
                    <a:pt x="1112" y="199"/>
                    <a:pt x="1020" y="140"/>
                  </a:cubicBezTo>
                  <a:cubicBezTo>
                    <a:pt x="987" y="120"/>
                    <a:pt x="948" y="94"/>
                    <a:pt x="908" y="74"/>
                  </a:cubicBezTo>
                  <a:cubicBezTo>
                    <a:pt x="849" y="54"/>
                    <a:pt x="790" y="28"/>
                    <a:pt x="737" y="22"/>
                  </a:cubicBezTo>
                  <a:cubicBezTo>
                    <a:pt x="677" y="7"/>
                    <a:pt x="625" y="1"/>
                    <a:pt x="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6264457" y="1192591"/>
              <a:ext cx="153541" cy="149920"/>
            </a:xfrm>
            <a:custGeom>
              <a:avLst/>
              <a:gdLst/>
              <a:ahLst/>
              <a:cxnLst/>
              <a:rect l="l" t="t" r="r" b="b"/>
              <a:pathLst>
                <a:path w="1357" h="1325" extrusionOk="0">
                  <a:moveTo>
                    <a:pt x="618" y="328"/>
                  </a:moveTo>
                  <a:cubicBezTo>
                    <a:pt x="643" y="328"/>
                    <a:pt x="669" y="332"/>
                    <a:pt x="698" y="340"/>
                  </a:cubicBezTo>
                  <a:cubicBezTo>
                    <a:pt x="784" y="353"/>
                    <a:pt x="836" y="392"/>
                    <a:pt x="889" y="445"/>
                  </a:cubicBezTo>
                  <a:cubicBezTo>
                    <a:pt x="935" y="491"/>
                    <a:pt x="961" y="563"/>
                    <a:pt x="968" y="642"/>
                  </a:cubicBezTo>
                  <a:cubicBezTo>
                    <a:pt x="988" y="715"/>
                    <a:pt x="981" y="781"/>
                    <a:pt x="955" y="840"/>
                  </a:cubicBezTo>
                  <a:cubicBezTo>
                    <a:pt x="928" y="899"/>
                    <a:pt x="889" y="939"/>
                    <a:pt x="836" y="965"/>
                  </a:cubicBezTo>
                  <a:cubicBezTo>
                    <a:pt x="808" y="981"/>
                    <a:pt x="773" y="990"/>
                    <a:pt x="734" y="990"/>
                  </a:cubicBezTo>
                  <a:cubicBezTo>
                    <a:pt x="708" y="990"/>
                    <a:pt x="680" y="986"/>
                    <a:pt x="652" y="978"/>
                  </a:cubicBezTo>
                  <a:cubicBezTo>
                    <a:pt x="566" y="965"/>
                    <a:pt x="501" y="925"/>
                    <a:pt x="454" y="873"/>
                  </a:cubicBezTo>
                  <a:cubicBezTo>
                    <a:pt x="402" y="814"/>
                    <a:pt x="376" y="748"/>
                    <a:pt x="369" y="675"/>
                  </a:cubicBezTo>
                  <a:cubicBezTo>
                    <a:pt x="362" y="603"/>
                    <a:pt x="369" y="537"/>
                    <a:pt x="395" y="478"/>
                  </a:cubicBezTo>
                  <a:cubicBezTo>
                    <a:pt x="422" y="419"/>
                    <a:pt x="461" y="379"/>
                    <a:pt x="507" y="353"/>
                  </a:cubicBezTo>
                  <a:cubicBezTo>
                    <a:pt x="543" y="337"/>
                    <a:pt x="579" y="328"/>
                    <a:pt x="618" y="328"/>
                  </a:cubicBezTo>
                  <a:close/>
                  <a:moveTo>
                    <a:pt x="530" y="1"/>
                  </a:moveTo>
                  <a:cubicBezTo>
                    <a:pt x="458" y="1"/>
                    <a:pt x="393" y="12"/>
                    <a:pt x="336" y="37"/>
                  </a:cubicBezTo>
                  <a:cubicBezTo>
                    <a:pt x="231" y="76"/>
                    <a:pt x="139" y="149"/>
                    <a:pt x="79" y="248"/>
                  </a:cubicBezTo>
                  <a:cubicBezTo>
                    <a:pt x="27" y="353"/>
                    <a:pt x="0" y="478"/>
                    <a:pt x="14" y="636"/>
                  </a:cubicBezTo>
                  <a:cubicBezTo>
                    <a:pt x="20" y="741"/>
                    <a:pt x="53" y="840"/>
                    <a:pt x="106" y="932"/>
                  </a:cubicBezTo>
                  <a:cubicBezTo>
                    <a:pt x="158" y="1018"/>
                    <a:pt x="231" y="1103"/>
                    <a:pt x="323" y="1169"/>
                  </a:cubicBezTo>
                  <a:cubicBezTo>
                    <a:pt x="408" y="1235"/>
                    <a:pt x="507" y="1274"/>
                    <a:pt x="619" y="1301"/>
                  </a:cubicBezTo>
                  <a:cubicBezTo>
                    <a:pt x="691" y="1316"/>
                    <a:pt x="759" y="1324"/>
                    <a:pt x="823" y="1324"/>
                  </a:cubicBezTo>
                  <a:cubicBezTo>
                    <a:pt x="893" y="1324"/>
                    <a:pt x="959" y="1315"/>
                    <a:pt x="1020" y="1294"/>
                  </a:cubicBezTo>
                  <a:cubicBezTo>
                    <a:pt x="1132" y="1248"/>
                    <a:pt x="1218" y="1176"/>
                    <a:pt x="1277" y="1070"/>
                  </a:cubicBezTo>
                  <a:cubicBezTo>
                    <a:pt x="1330" y="965"/>
                    <a:pt x="1356" y="840"/>
                    <a:pt x="1343" y="682"/>
                  </a:cubicBezTo>
                  <a:cubicBezTo>
                    <a:pt x="1330" y="577"/>
                    <a:pt x="1297" y="478"/>
                    <a:pt x="1251" y="386"/>
                  </a:cubicBezTo>
                  <a:cubicBezTo>
                    <a:pt x="1198" y="300"/>
                    <a:pt x="1126" y="215"/>
                    <a:pt x="1034" y="155"/>
                  </a:cubicBezTo>
                  <a:cubicBezTo>
                    <a:pt x="941" y="90"/>
                    <a:pt x="843" y="50"/>
                    <a:pt x="731" y="24"/>
                  </a:cubicBezTo>
                  <a:cubicBezTo>
                    <a:pt x="659" y="9"/>
                    <a:pt x="592" y="1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6429767" y="1219068"/>
              <a:ext cx="189975" cy="179565"/>
            </a:xfrm>
            <a:custGeom>
              <a:avLst/>
              <a:gdLst/>
              <a:ahLst/>
              <a:cxnLst/>
              <a:rect l="l" t="t" r="r" b="b"/>
              <a:pathLst>
                <a:path w="1679" h="1587" extrusionOk="0">
                  <a:moveTo>
                    <a:pt x="132" y="0"/>
                  </a:moveTo>
                  <a:lnTo>
                    <a:pt x="0" y="1238"/>
                  </a:lnTo>
                  <a:lnTo>
                    <a:pt x="376" y="1323"/>
                  </a:lnTo>
                  <a:lnTo>
                    <a:pt x="448" y="632"/>
                  </a:lnTo>
                  <a:lnTo>
                    <a:pt x="626" y="1382"/>
                  </a:lnTo>
                  <a:lnTo>
                    <a:pt x="928" y="1448"/>
                  </a:lnTo>
                  <a:lnTo>
                    <a:pt x="1251" y="823"/>
                  </a:lnTo>
                  <a:lnTo>
                    <a:pt x="1178" y="1501"/>
                  </a:lnTo>
                  <a:lnTo>
                    <a:pt x="1547" y="1586"/>
                  </a:lnTo>
                  <a:lnTo>
                    <a:pt x="1679" y="343"/>
                  </a:lnTo>
                  <a:lnTo>
                    <a:pt x="1231" y="244"/>
                  </a:lnTo>
                  <a:lnTo>
                    <a:pt x="823" y="974"/>
                  </a:lnTo>
                  <a:lnTo>
                    <a:pt x="580" y="9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6627097" y="1262970"/>
              <a:ext cx="110998" cy="162480"/>
            </a:xfrm>
            <a:custGeom>
              <a:avLst/>
              <a:gdLst/>
              <a:ahLst/>
              <a:cxnLst/>
              <a:rect l="l" t="t" r="r" b="b"/>
              <a:pathLst>
                <a:path w="981" h="1436" extrusionOk="0">
                  <a:moveTo>
                    <a:pt x="132" y="1"/>
                  </a:moveTo>
                  <a:lnTo>
                    <a:pt x="0" y="1245"/>
                  </a:lnTo>
                  <a:lnTo>
                    <a:pt x="849" y="1435"/>
                  </a:lnTo>
                  <a:lnTo>
                    <a:pt x="876" y="1166"/>
                  </a:lnTo>
                  <a:lnTo>
                    <a:pt x="395" y="1054"/>
                  </a:lnTo>
                  <a:lnTo>
                    <a:pt x="422" y="837"/>
                  </a:lnTo>
                  <a:lnTo>
                    <a:pt x="843" y="922"/>
                  </a:lnTo>
                  <a:lnTo>
                    <a:pt x="876" y="659"/>
                  </a:lnTo>
                  <a:lnTo>
                    <a:pt x="454" y="567"/>
                  </a:lnTo>
                  <a:lnTo>
                    <a:pt x="468" y="356"/>
                  </a:lnTo>
                  <a:lnTo>
                    <a:pt x="955" y="468"/>
                  </a:lnTo>
                  <a:lnTo>
                    <a:pt x="981" y="192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595080" y="1038144"/>
              <a:ext cx="2061321" cy="1009841"/>
            </a:xfrm>
            <a:custGeom>
              <a:avLst/>
              <a:gdLst/>
              <a:ahLst/>
              <a:cxnLst/>
              <a:rect l="l" t="t" r="r" b="b"/>
              <a:pathLst>
                <a:path w="18218" h="8925" extrusionOk="0">
                  <a:moveTo>
                    <a:pt x="18165" y="0"/>
                  </a:moveTo>
                  <a:lnTo>
                    <a:pt x="1" y="4864"/>
                  </a:lnTo>
                  <a:lnTo>
                    <a:pt x="330" y="8924"/>
                  </a:lnTo>
                  <a:lnTo>
                    <a:pt x="15874" y="3488"/>
                  </a:lnTo>
                  <a:lnTo>
                    <a:pt x="18217" y="586"/>
                  </a:lnTo>
                  <a:lnTo>
                    <a:pt x="18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7590667" y="907797"/>
              <a:ext cx="2059737" cy="1074675"/>
            </a:xfrm>
            <a:custGeom>
              <a:avLst/>
              <a:gdLst/>
              <a:ahLst/>
              <a:cxnLst/>
              <a:rect l="l" t="t" r="r" b="b"/>
              <a:pathLst>
                <a:path w="18204" h="9498" extrusionOk="0">
                  <a:moveTo>
                    <a:pt x="15532" y="1"/>
                  </a:moveTo>
                  <a:lnTo>
                    <a:pt x="0" y="5437"/>
                  </a:lnTo>
                  <a:lnTo>
                    <a:pt x="329" y="9497"/>
                  </a:lnTo>
                  <a:lnTo>
                    <a:pt x="15861" y="4054"/>
                  </a:lnTo>
                  <a:lnTo>
                    <a:pt x="18204" y="1152"/>
                  </a:lnTo>
                  <a:lnTo>
                    <a:pt x="15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8449915" y="1341155"/>
              <a:ext cx="119257" cy="182620"/>
            </a:xfrm>
            <a:custGeom>
              <a:avLst/>
              <a:gdLst/>
              <a:ahLst/>
              <a:cxnLst/>
              <a:rect l="l" t="t" r="r" b="b"/>
              <a:pathLst>
                <a:path w="1054" h="1614" extrusionOk="0">
                  <a:moveTo>
                    <a:pt x="1054" y="1"/>
                  </a:moveTo>
                  <a:lnTo>
                    <a:pt x="27" y="356"/>
                  </a:lnTo>
                  <a:lnTo>
                    <a:pt x="1" y="659"/>
                  </a:lnTo>
                  <a:lnTo>
                    <a:pt x="1" y="659"/>
                  </a:lnTo>
                  <a:lnTo>
                    <a:pt x="337" y="547"/>
                  </a:lnTo>
                  <a:lnTo>
                    <a:pt x="244" y="1593"/>
                  </a:lnTo>
                  <a:lnTo>
                    <a:pt x="244" y="1613"/>
                  </a:lnTo>
                  <a:lnTo>
                    <a:pt x="291" y="1600"/>
                  </a:lnTo>
                  <a:lnTo>
                    <a:pt x="600" y="1495"/>
                  </a:lnTo>
                  <a:lnTo>
                    <a:pt x="692" y="422"/>
                  </a:lnTo>
                  <a:lnTo>
                    <a:pt x="1028" y="310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8569852" y="1310265"/>
              <a:ext cx="125933" cy="182167"/>
            </a:xfrm>
            <a:custGeom>
              <a:avLst/>
              <a:gdLst/>
              <a:ahLst/>
              <a:cxnLst/>
              <a:rect l="l" t="t" r="r" b="b"/>
              <a:pathLst>
                <a:path w="1113" h="1610" extrusionOk="0">
                  <a:moveTo>
                    <a:pt x="680" y="355"/>
                  </a:moveTo>
                  <a:cubicBezTo>
                    <a:pt x="693" y="355"/>
                    <a:pt x="703" y="357"/>
                    <a:pt x="711" y="359"/>
                  </a:cubicBezTo>
                  <a:cubicBezTo>
                    <a:pt x="731" y="366"/>
                    <a:pt x="744" y="392"/>
                    <a:pt x="751" y="425"/>
                  </a:cubicBezTo>
                  <a:lnTo>
                    <a:pt x="751" y="458"/>
                  </a:lnTo>
                  <a:cubicBezTo>
                    <a:pt x="744" y="557"/>
                    <a:pt x="692" y="623"/>
                    <a:pt x="593" y="655"/>
                  </a:cubicBezTo>
                  <a:lnTo>
                    <a:pt x="422" y="715"/>
                  </a:lnTo>
                  <a:lnTo>
                    <a:pt x="448" y="425"/>
                  </a:lnTo>
                  <a:lnTo>
                    <a:pt x="619" y="366"/>
                  </a:lnTo>
                  <a:cubicBezTo>
                    <a:pt x="642" y="358"/>
                    <a:pt x="663" y="355"/>
                    <a:pt x="680" y="355"/>
                  </a:cubicBezTo>
                  <a:close/>
                  <a:moveTo>
                    <a:pt x="868" y="0"/>
                  </a:moveTo>
                  <a:cubicBezTo>
                    <a:pt x="813" y="0"/>
                    <a:pt x="750" y="12"/>
                    <a:pt x="678" y="37"/>
                  </a:cubicBezTo>
                  <a:lnTo>
                    <a:pt x="126" y="234"/>
                  </a:lnTo>
                  <a:lnTo>
                    <a:pt x="1" y="1610"/>
                  </a:lnTo>
                  <a:lnTo>
                    <a:pt x="356" y="1485"/>
                  </a:lnTo>
                  <a:lnTo>
                    <a:pt x="395" y="984"/>
                  </a:lnTo>
                  <a:lnTo>
                    <a:pt x="428" y="971"/>
                  </a:lnTo>
                  <a:lnTo>
                    <a:pt x="632" y="1386"/>
                  </a:lnTo>
                  <a:lnTo>
                    <a:pt x="1027" y="1248"/>
                  </a:lnTo>
                  <a:lnTo>
                    <a:pt x="790" y="813"/>
                  </a:lnTo>
                  <a:cubicBezTo>
                    <a:pt x="889" y="741"/>
                    <a:pt x="961" y="662"/>
                    <a:pt x="1021" y="583"/>
                  </a:cubicBezTo>
                  <a:cubicBezTo>
                    <a:pt x="1073" y="491"/>
                    <a:pt x="1106" y="399"/>
                    <a:pt x="1113" y="313"/>
                  </a:cubicBezTo>
                  <a:lnTo>
                    <a:pt x="1113" y="228"/>
                  </a:lnTo>
                  <a:cubicBezTo>
                    <a:pt x="1106" y="129"/>
                    <a:pt x="1060" y="63"/>
                    <a:pt x="988" y="24"/>
                  </a:cubicBezTo>
                  <a:cubicBezTo>
                    <a:pt x="955" y="9"/>
                    <a:pt x="914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8694994" y="1258557"/>
              <a:ext cx="149694" cy="189183"/>
            </a:xfrm>
            <a:custGeom>
              <a:avLst/>
              <a:gdLst/>
              <a:ahLst/>
              <a:cxnLst/>
              <a:rect l="l" t="t" r="r" b="b"/>
              <a:pathLst>
                <a:path w="1323" h="1672" extrusionOk="0">
                  <a:moveTo>
                    <a:pt x="737" y="481"/>
                  </a:moveTo>
                  <a:lnTo>
                    <a:pt x="836" y="876"/>
                  </a:lnTo>
                  <a:lnTo>
                    <a:pt x="566" y="974"/>
                  </a:lnTo>
                  <a:lnTo>
                    <a:pt x="737" y="481"/>
                  </a:lnTo>
                  <a:close/>
                  <a:moveTo>
                    <a:pt x="974" y="0"/>
                  </a:moveTo>
                  <a:lnTo>
                    <a:pt x="573" y="145"/>
                  </a:lnTo>
                  <a:lnTo>
                    <a:pt x="566" y="165"/>
                  </a:lnTo>
                  <a:lnTo>
                    <a:pt x="0" y="1672"/>
                  </a:lnTo>
                  <a:lnTo>
                    <a:pt x="369" y="1540"/>
                  </a:lnTo>
                  <a:lnTo>
                    <a:pt x="461" y="1297"/>
                  </a:lnTo>
                  <a:lnTo>
                    <a:pt x="902" y="1139"/>
                  </a:lnTo>
                  <a:lnTo>
                    <a:pt x="954" y="1336"/>
                  </a:lnTo>
                  <a:lnTo>
                    <a:pt x="1323" y="1205"/>
                  </a:lnTo>
                  <a:lnTo>
                    <a:pt x="994" y="5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8859511" y="1187047"/>
              <a:ext cx="150486" cy="189975"/>
            </a:xfrm>
            <a:custGeom>
              <a:avLst/>
              <a:gdLst/>
              <a:ahLst/>
              <a:cxnLst/>
              <a:rect l="l" t="t" r="r" b="b"/>
              <a:pathLst>
                <a:path w="1330" h="1679" extrusionOk="0">
                  <a:moveTo>
                    <a:pt x="1330" y="0"/>
                  </a:moveTo>
                  <a:lnTo>
                    <a:pt x="955" y="132"/>
                  </a:lnTo>
                  <a:lnTo>
                    <a:pt x="889" y="323"/>
                  </a:lnTo>
                  <a:lnTo>
                    <a:pt x="573" y="1218"/>
                  </a:lnTo>
                  <a:lnTo>
                    <a:pt x="402" y="448"/>
                  </a:lnTo>
                  <a:lnTo>
                    <a:pt x="376" y="329"/>
                  </a:lnTo>
                  <a:lnTo>
                    <a:pt x="1" y="461"/>
                  </a:lnTo>
                  <a:lnTo>
                    <a:pt x="27" y="547"/>
                  </a:lnTo>
                  <a:lnTo>
                    <a:pt x="323" y="1679"/>
                  </a:lnTo>
                  <a:lnTo>
                    <a:pt x="771" y="1521"/>
                  </a:lnTo>
                  <a:lnTo>
                    <a:pt x="1251" y="224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9009206" y="1152084"/>
              <a:ext cx="105114" cy="186241"/>
            </a:xfrm>
            <a:custGeom>
              <a:avLst/>
              <a:gdLst/>
              <a:ahLst/>
              <a:cxnLst/>
              <a:rect l="l" t="t" r="r" b="b"/>
              <a:pathLst>
                <a:path w="929" h="1646" extrusionOk="0">
                  <a:moveTo>
                    <a:pt x="928" y="0"/>
                  </a:moveTo>
                  <a:lnTo>
                    <a:pt x="119" y="270"/>
                  </a:lnTo>
                  <a:lnTo>
                    <a:pt x="99" y="481"/>
                  </a:lnTo>
                  <a:lnTo>
                    <a:pt x="0" y="1645"/>
                  </a:lnTo>
                  <a:lnTo>
                    <a:pt x="816" y="1362"/>
                  </a:lnTo>
                  <a:lnTo>
                    <a:pt x="836" y="1060"/>
                  </a:lnTo>
                  <a:lnTo>
                    <a:pt x="836" y="1060"/>
                  </a:lnTo>
                  <a:lnTo>
                    <a:pt x="376" y="1218"/>
                  </a:lnTo>
                  <a:lnTo>
                    <a:pt x="402" y="968"/>
                  </a:lnTo>
                  <a:lnTo>
                    <a:pt x="803" y="829"/>
                  </a:lnTo>
                  <a:lnTo>
                    <a:pt x="830" y="540"/>
                  </a:lnTo>
                  <a:lnTo>
                    <a:pt x="428" y="678"/>
                  </a:lnTo>
                  <a:lnTo>
                    <a:pt x="441" y="448"/>
                  </a:lnTo>
                  <a:lnTo>
                    <a:pt x="902" y="296"/>
                  </a:lnTo>
                  <a:lnTo>
                    <a:pt x="902" y="277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9120091" y="1129681"/>
              <a:ext cx="87237" cy="168477"/>
            </a:xfrm>
            <a:custGeom>
              <a:avLst/>
              <a:gdLst/>
              <a:ahLst/>
              <a:cxnLst/>
              <a:rect l="l" t="t" r="r" b="b"/>
              <a:pathLst>
                <a:path w="771" h="1489" extrusionOk="0">
                  <a:moveTo>
                    <a:pt x="468" y="1"/>
                  </a:moveTo>
                  <a:lnTo>
                    <a:pt x="113" y="119"/>
                  </a:lnTo>
                  <a:lnTo>
                    <a:pt x="93" y="415"/>
                  </a:lnTo>
                  <a:lnTo>
                    <a:pt x="1" y="1488"/>
                  </a:lnTo>
                  <a:lnTo>
                    <a:pt x="751" y="1225"/>
                  </a:lnTo>
                  <a:lnTo>
                    <a:pt x="771" y="935"/>
                  </a:lnTo>
                  <a:lnTo>
                    <a:pt x="376" y="1087"/>
                  </a:lnTo>
                  <a:lnTo>
                    <a:pt x="376" y="1087"/>
                  </a:lnTo>
                  <a:lnTo>
                    <a:pt x="442" y="330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985208" y="2272025"/>
              <a:ext cx="1646522" cy="716450"/>
            </a:xfrm>
            <a:custGeom>
              <a:avLst/>
              <a:gdLst/>
              <a:ahLst/>
              <a:cxnLst/>
              <a:rect l="l" t="t" r="r" b="b"/>
              <a:pathLst>
                <a:path w="14552" h="6332" extrusionOk="0">
                  <a:moveTo>
                    <a:pt x="14229" y="0"/>
                  </a:moveTo>
                  <a:lnTo>
                    <a:pt x="0" y="4107"/>
                  </a:lnTo>
                  <a:lnTo>
                    <a:pt x="60" y="4785"/>
                  </a:lnTo>
                  <a:lnTo>
                    <a:pt x="2765" y="6331"/>
                  </a:lnTo>
                  <a:lnTo>
                    <a:pt x="14551" y="4061"/>
                  </a:lnTo>
                  <a:lnTo>
                    <a:pt x="14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985208" y="2195990"/>
              <a:ext cx="1641318" cy="714979"/>
            </a:xfrm>
            <a:custGeom>
              <a:avLst/>
              <a:gdLst/>
              <a:ahLst/>
              <a:cxnLst/>
              <a:rect l="l" t="t" r="r" b="b"/>
              <a:pathLst>
                <a:path w="14506" h="6319" extrusionOk="0">
                  <a:moveTo>
                    <a:pt x="14176" y="1"/>
                  </a:moveTo>
                  <a:lnTo>
                    <a:pt x="2383" y="2265"/>
                  </a:lnTo>
                  <a:lnTo>
                    <a:pt x="0" y="4779"/>
                  </a:lnTo>
                  <a:lnTo>
                    <a:pt x="2705" y="6319"/>
                  </a:lnTo>
                  <a:lnTo>
                    <a:pt x="14505" y="4055"/>
                  </a:lnTo>
                  <a:lnTo>
                    <a:pt x="14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135581" y="2579562"/>
              <a:ext cx="137927" cy="207060"/>
            </a:xfrm>
            <a:custGeom>
              <a:avLst/>
              <a:gdLst/>
              <a:ahLst/>
              <a:cxnLst/>
              <a:rect l="l" t="t" r="r" b="b"/>
              <a:pathLst>
                <a:path w="1219" h="1830" extrusionOk="0">
                  <a:moveTo>
                    <a:pt x="1074" y="0"/>
                  </a:moveTo>
                  <a:lnTo>
                    <a:pt x="1" y="1139"/>
                  </a:lnTo>
                  <a:lnTo>
                    <a:pt x="1218" y="1830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436443" y="2537131"/>
              <a:ext cx="209323" cy="183978"/>
            </a:xfrm>
            <a:custGeom>
              <a:avLst/>
              <a:gdLst/>
              <a:ahLst/>
              <a:cxnLst/>
              <a:rect l="l" t="t" r="r" b="b"/>
              <a:pathLst>
                <a:path w="1850" h="1626" extrusionOk="0">
                  <a:moveTo>
                    <a:pt x="1850" y="0"/>
                  </a:moveTo>
                  <a:lnTo>
                    <a:pt x="1475" y="66"/>
                  </a:lnTo>
                  <a:lnTo>
                    <a:pt x="1442" y="197"/>
                  </a:lnTo>
                  <a:lnTo>
                    <a:pt x="1244" y="1000"/>
                  </a:lnTo>
                  <a:lnTo>
                    <a:pt x="1152" y="283"/>
                  </a:lnTo>
                  <a:lnTo>
                    <a:pt x="1139" y="132"/>
                  </a:lnTo>
                  <a:lnTo>
                    <a:pt x="744" y="204"/>
                  </a:lnTo>
                  <a:lnTo>
                    <a:pt x="678" y="428"/>
                  </a:lnTo>
                  <a:lnTo>
                    <a:pt x="455" y="1158"/>
                  </a:lnTo>
                  <a:lnTo>
                    <a:pt x="402" y="500"/>
                  </a:lnTo>
                  <a:lnTo>
                    <a:pt x="389" y="276"/>
                  </a:lnTo>
                  <a:lnTo>
                    <a:pt x="1" y="349"/>
                  </a:lnTo>
                  <a:lnTo>
                    <a:pt x="40" y="605"/>
                  </a:lnTo>
                  <a:lnTo>
                    <a:pt x="165" y="1454"/>
                  </a:lnTo>
                  <a:lnTo>
                    <a:pt x="191" y="1626"/>
                  </a:lnTo>
                  <a:lnTo>
                    <a:pt x="626" y="1547"/>
                  </a:lnTo>
                  <a:lnTo>
                    <a:pt x="652" y="1448"/>
                  </a:lnTo>
                  <a:lnTo>
                    <a:pt x="882" y="691"/>
                  </a:lnTo>
                  <a:lnTo>
                    <a:pt x="981" y="1448"/>
                  </a:lnTo>
                  <a:lnTo>
                    <a:pt x="981" y="1481"/>
                  </a:lnTo>
                  <a:lnTo>
                    <a:pt x="1146" y="1448"/>
                  </a:lnTo>
                  <a:lnTo>
                    <a:pt x="1416" y="1395"/>
                  </a:lnTo>
                  <a:lnTo>
                    <a:pt x="1817" y="9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648709" y="2514049"/>
              <a:ext cx="107264" cy="169042"/>
            </a:xfrm>
            <a:custGeom>
              <a:avLst/>
              <a:gdLst/>
              <a:ahLst/>
              <a:cxnLst/>
              <a:rect l="l" t="t" r="r" b="b"/>
              <a:pathLst>
                <a:path w="948" h="1494" extrusionOk="0">
                  <a:moveTo>
                    <a:pt x="948" y="0"/>
                  </a:moveTo>
                  <a:lnTo>
                    <a:pt x="889" y="13"/>
                  </a:lnTo>
                  <a:lnTo>
                    <a:pt x="125" y="158"/>
                  </a:lnTo>
                  <a:lnTo>
                    <a:pt x="119" y="237"/>
                  </a:lnTo>
                  <a:lnTo>
                    <a:pt x="0" y="1494"/>
                  </a:lnTo>
                  <a:lnTo>
                    <a:pt x="0" y="1494"/>
                  </a:lnTo>
                  <a:lnTo>
                    <a:pt x="823" y="1336"/>
                  </a:lnTo>
                  <a:lnTo>
                    <a:pt x="849" y="1040"/>
                  </a:lnTo>
                  <a:lnTo>
                    <a:pt x="389" y="1132"/>
                  </a:lnTo>
                  <a:lnTo>
                    <a:pt x="415" y="882"/>
                  </a:lnTo>
                  <a:lnTo>
                    <a:pt x="823" y="809"/>
                  </a:lnTo>
                  <a:lnTo>
                    <a:pt x="849" y="533"/>
                  </a:lnTo>
                  <a:lnTo>
                    <a:pt x="435" y="612"/>
                  </a:lnTo>
                  <a:lnTo>
                    <a:pt x="435" y="612"/>
                  </a:lnTo>
                  <a:lnTo>
                    <a:pt x="454" y="388"/>
                  </a:lnTo>
                  <a:lnTo>
                    <a:pt x="922" y="303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761857" y="2498208"/>
              <a:ext cx="116316" cy="155578"/>
            </a:xfrm>
            <a:custGeom>
              <a:avLst/>
              <a:gdLst/>
              <a:ahLst/>
              <a:cxnLst/>
              <a:rect l="l" t="t" r="r" b="b"/>
              <a:pathLst>
                <a:path w="1028" h="1375" extrusionOk="0">
                  <a:moveTo>
                    <a:pt x="660" y="0"/>
                  </a:moveTo>
                  <a:cubicBezTo>
                    <a:pt x="619" y="0"/>
                    <a:pt x="576" y="5"/>
                    <a:pt x="534" y="15"/>
                  </a:cubicBezTo>
                  <a:cubicBezTo>
                    <a:pt x="435" y="28"/>
                    <a:pt x="343" y="61"/>
                    <a:pt x="270" y="114"/>
                  </a:cubicBezTo>
                  <a:cubicBezTo>
                    <a:pt x="191" y="160"/>
                    <a:pt x="132" y="219"/>
                    <a:pt x="93" y="291"/>
                  </a:cubicBezTo>
                  <a:cubicBezTo>
                    <a:pt x="53" y="364"/>
                    <a:pt x="40" y="449"/>
                    <a:pt x="47" y="541"/>
                  </a:cubicBezTo>
                  <a:cubicBezTo>
                    <a:pt x="53" y="607"/>
                    <a:pt x="66" y="660"/>
                    <a:pt x="112" y="706"/>
                  </a:cubicBezTo>
                  <a:cubicBezTo>
                    <a:pt x="152" y="745"/>
                    <a:pt x="191" y="772"/>
                    <a:pt x="231" y="785"/>
                  </a:cubicBezTo>
                  <a:cubicBezTo>
                    <a:pt x="284" y="805"/>
                    <a:pt x="343" y="818"/>
                    <a:pt x="415" y="838"/>
                  </a:cubicBezTo>
                  <a:cubicBezTo>
                    <a:pt x="488" y="851"/>
                    <a:pt x="540" y="871"/>
                    <a:pt x="573" y="884"/>
                  </a:cubicBezTo>
                  <a:cubicBezTo>
                    <a:pt x="606" y="903"/>
                    <a:pt x="619" y="923"/>
                    <a:pt x="619" y="956"/>
                  </a:cubicBezTo>
                  <a:cubicBezTo>
                    <a:pt x="619" y="989"/>
                    <a:pt x="613" y="1015"/>
                    <a:pt x="593" y="1035"/>
                  </a:cubicBezTo>
                  <a:cubicBezTo>
                    <a:pt x="580" y="1048"/>
                    <a:pt x="547" y="1068"/>
                    <a:pt x="514" y="1075"/>
                  </a:cubicBezTo>
                  <a:cubicBezTo>
                    <a:pt x="504" y="1076"/>
                    <a:pt x="495" y="1077"/>
                    <a:pt x="486" y="1077"/>
                  </a:cubicBezTo>
                  <a:cubicBezTo>
                    <a:pt x="458" y="1077"/>
                    <a:pt x="435" y="1070"/>
                    <a:pt x="415" y="1055"/>
                  </a:cubicBezTo>
                  <a:cubicBezTo>
                    <a:pt x="389" y="1042"/>
                    <a:pt x="382" y="1009"/>
                    <a:pt x="382" y="969"/>
                  </a:cubicBezTo>
                  <a:lnTo>
                    <a:pt x="1" y="1042"/>
                  </a:lnTo>
                  <a:lnTo>
                    <a:pt x="1" y="1088"/>
                  </a:lnTo>
                  <a:cubicBezTo>
                    <a:pt x="14" y="1206"/>
                    <a:pt x="66" y="1285"/>
                    <a:pt x="159" y="1338"/>
                  </a:cubicBezTo>
                  <a:cubicBezTo>
                    <a:pt x="222" y="1363"/>
                    <a:pt x="293" y="1375"/>
                    <a:pt x="374" y="1375"/>
                  </a:cubicBezTo>
                  <a:cubicBezTo>
                    <a:pt x="420" y="1375"/>
                    <a:pt x="469" y="1371"/>
                    <a:pt x="520" y="1364"/>
                  </a:cubicBezTo>
                  <a:cubicBezTo>
                    <a:pt x="626" y="1344"/>
                    <a:pt x="711" y="1305"/>
                    <a:pt x="784" y="1252"/>
                  </a:cubicBezTo>
                  <a:cubicBezTo>
                    <a:pt x="856" y="1206"/>
                    <a:pt x="915" y="1147"/>
                    <a:pt x="948" y="1075"/>
                  </a:cubicBezTo>
                  <a:cubicBezTo>
                    <a:pt x="981" y="1009"/>
                    <a:pt x="1001" y="936"/>
                    <a:pt x="988" y="851"/>
                  </a:cubicBezTo>
                  <a:cubicBezTo>
                    <a:pt x="981" y="785"/>
                    <a:pt x="968" y="726"/>
                    <a:pt x="922" y="686"/>
                  </a:cubicBezTo>
                  <a:cubicBezTo>
                    <a:pt x="889" y="647"/>
                    <a:pt x="843" y="614"/>
                    <a:pt x="803" y="594"/>
                  </a:cubicBezTo>
                  <a:cubicBezTo>
                    <a:pt x="751" y="581"/>
                    <a:pt x="692" y="555"/>
                    <a:pt x="619" y="541"/>
                  </a:cubicBezTo>
                  <a:cubicBezTo>
                    <a:pt x="553" y="522"/>
                    <a:pt x="507" y="509"/>
                    <a:pt x="474" y="489"/>
                  </a:cubicBezTo>
                  <a:cubicBezTo>
                    <a:pt x="441" y="476"/>
                    <a:pt x="422" y="449"/>
                    <a:pt x="415" y="416"/>
                  </a:cubicBezTo>
                  <a:cubicBezTo>
                    <a:pt x="415" y="384"/>
                    <a:pt x="422" y="364"/>
                    <a:pt x="441" y="344"/>
                  </a:cubicBezTo>
                  <a:cubicBezTo>
                    <a:pt x="455" y="318"/>
                    <a:pt x="507" y="311"/>
                    <a:pt x="540" y="298"/>
                  </a:cubicBezTo>
                  <a:cubicBezTo>
                    <a:pt x="549" y="296"/>
                    <a:pt x="557" y="295"/>
                    <a:pt x="565" y="295"/>
                  </a:cubicBezTo>
                  <a:cubicBezTo>
                    <a:pt x="586" y="295"/>
                    <a:pt x="603" y="301"/>
                    <a:pt x="613" y="311"/>
                  </a:cubicBezTo>
                  <a:cubicBezTo>
                    <a:pt x="626" y="324"/>
                    <a:pt x="646" y="344"/>
                    <a:pt x="646" y="377"/>
                  </a:cubicBezTo>
                  <a:lnTo>
                    <a:pt x="646" y="397"/>
                  </a:lnTo>
                  <a:lnTo>
                    <a:pt x="1027" y="324"/>
                  </a:lnTo>
                  <a:lnTo>
                    <a:pt x="1027" y="285"/>
                  </a:lnTo>
                  <a:cubicBezTo>
                    <a:pt x="1014" y="212"/>
                    <a:pt x="994" y="153"/>
                    <a:pt x="948" y="101"/>
                  </a:cubicBezTo>
                  <a:cubicBezTo>
                    <a:pt x="909" y="54"/>
                    <a:pt x="850" y="28"/>
                    <a:pt x="777" y="15"/>
                  </a:cubicBezTo>
                  <a:cubicBezTo>
                    <a:pt x="741" y="5"/>
                    <a:pt x="701" y="0"/>
                    <a:pt x="6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895145" y="2465622"/>
              <a:ext cx="119257" cy="166101"/>
            </a:xfrm>
            <a:custGeom>
              <a:avLst/>
              <a:gdLst/>
              <a:ahLst/>
              <a:cxnLst/>
              <a:rect l="l" t="t" r="r" b="b"/>
              <a:pathLst>
                <a:path w="1054" h="1468" extrusionOk="0">
                  <a:moveTo>
                    <a:pt x="1054" y="0"/>
                  </a:moveTo>
                  <a:lnTo>
                    <a:pt x="27" y="191"/>
                  </a:lnTo>
                  <a:lnTo>
                    <a:pt x="1" y="487"/>
                  </a:lnTo>
                  <a:lnTo>
                    <a:pt x="343" y="421"/>
                  </a:lnTo>
                  <a:lnTo>
                    <a:pt x="244" y="1468"/>
                  </a:lnTo>
                  <a:lnTo>
                    <a:pt x="606" y="1402"/>
                  </a:lnTo>
                  <a:lnTo>
                    <a:pt x="692" y="362"/>
                  </a:lnTo>
                  <a:lnTo>
                    <a:pt x="1034" y="296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7691143" y="2767954"/>
              <a:ext cx="1610768" cy="458813"/>
            </a:xfrm>
            <a:custGeom>
              <a:avLst/>
              <a:gdLst/>
              <a:ahLst/>
              <a:cxnLst/>
              <a:rect l="l" t="t" r="r" b="b"/>
              <a:pathLst>
                <a:path w="14236" h="4055" extrusionOk="0">
                  <a:moveTo>
                    <a:pt x="1" y="0"/>
                  </a:moveTo>
                  <a:lnTo>
                    <a:pt x="323" y="4054"/>
                  </a:lnTo>
                  <a:lnTo>
                    <a:pt x="11820" y="3916"/>
                  </a:lnTo>
                  <a:lnTo>
                    <a:pt x="14236" y="1856"/>
                  </a:lnTo>
                  <a:lnTo>
                    <a:pt x="14177" y="1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7684467" y="2671099"/>
              <a:ext cx="1610768" cy="474427"/>
            </a:xfrm>
            <a:custGeom>
              <a:avLst/>
              <a:gdLst/>
              <a:ahLst/>
              <a:cxnLst/>
              <a:rect l="l" t="t" r="r" b="b"/>
              <a:pathLst>
                <a:path w="14236" h="4193" extrusionOk="0">
                  <a:moveTo>
                    <a:pt x="11498" y="1"/>
                  </a:moveTo>
                  <a:lnTo>
                    <a:pt x="1" y="139"/>
                  </a:lnTo>
                  <a:lnTo>
                    <a:pt x="323" y="4193"/>
                  </a:lnTo>
                  <a:lnTo>
                    <a:pt x="11827" y="4055"/>
                  </a:lnTo>
                  <a:lnTo>
                    <a:pt x="14236" y="1995"/>
                  </a:lnTo>
                  <a:lnTo>
                    <a:pt x="114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8190126" y="2835729"/>
              <a:ext cx="145281" cy="149015"/>
            </a:xfrm>
            <a:custGeom>
              <a:avLst/>
              <a:gdLst/>
              <a:ahLst/>
              <a:cxnLst/>
              <a:rect l="l" t="t" r="r" b="b"/>
              <a:pathLst>
                <a:path w="1284" h="1317" extrusionOk="0">
                  <a:moveTo>
                    <a:pt x="1283" y="0"/>
                  </a:moveTo>
                  <a:lnTo>
                    <a:pt x="928" y="7"/>
                  </a:lnTo>
                  <a:lnTo>
                    <a:pt x="882" y="494"/>
                  </a:lnTo>
                  <a:lnTo>
                    <a:pt x="435" y="500"/>
                  </a:lnTo>
                  <a:lnTo>
                    <a:pt x="487" y="13"/>
                  </a:lnTo>
                  <a:lnTo>
                    <a:pt x="487" y="13"/>
                  </a:lnTo>
                  <a:lnTo>
                    <a:pt x="125" y="26"/>
                  </a:lnTo>
                  <a:lnTo>
                    <a:pt x="0" y="1316"/>
                  </a:lnTo>
                  <a:lnTo>
                    <a:pt x="362" y="1310"/>
                  </a:lnTo>
                  <a:lnTo>
                    <a:pt x="415" y="790"/>
                  </a:lnTo>
                  <a:lnTo>
                    <a:pt x="849" y="783"/>
                  </a:lnTo>
                  <a:lnTo>
                    <a:pt x="796" y="1297"/>
                  </a:lnTo>
                  <a:lnTo>
                    <a:pt x="1158" y="1290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8349439" y="2831996"/>
              <a:ext cx="149015" cy="150486"/>
            </a:xfrm>
            <a:custGeom>
              <a:avLst/>
              <a:gdLst/>
              <a:ahLst/>
              <a:cxnLst/>
              <a:rect l="l" t="t" r="r" b="b"/>
              <a:pathLst>
                <a:path w="1317" h="1330" extrusionOk="0">
                  <a:moveTo>
                    <a:pt x="672" y="329"/>
                  </a:moveTo>
                  <a:cubicBezTo>
                    <a:pt x="757" y="329"/>
                    <a:pt x="817" y="342"/>
                    <a:pt x="863" y="395"/>
                  </a:cubicBezTo>
                  <a:cubicBezTo>
                    <a:pt x="915" y="441"/>
                    <a:pt x="935" y="500"/>
                    <a:pt x="948" y="573"/>
                  </a:cubicBezTo>
                  <a:cubicBezTo>
                    <a:pt x="955" y="652"/>
                    <a:pt x="948" y="724"/>
                    <a:pt x="922" y="783"/>
                  </a:cubicBezTo>
                  <a:cubicBezTo>
                    <a:pt x="896" y="849"/>
                    <a:pt x="856" y="895"/>
                    <a:pt x="803" y="928"/>
                  </a:cubicBezTo>
                  <a:cubicBezTo>
                    <a:pt x="757" y="968"/>
                    <a:pt x="692" y="987"/>
                    <a:pt x="619" y="987"/>
                  </a:cubicBezTo>
                  <a:cubicBezTo>
                    <a:pt x="534" y="987"/>
                    <a:pt x="474" y="968"/>
                    <a:pt x="428" y="922"/>
                  </a:cubicBezTo>
                  <a:cubicBezTo>
                    <a:pt x="376" y="882"/>
                    <a:pt x="356" y="816"/>
                    <a:pt x="343" y="737"/>
                  </a:cubicBezTo>
                  <a:cubicBezTo>
                    <a:pt x="336" y="665"/>
                    <a:pt x="343" y="599"/>
                    <a:pt x="369" y="533"/>
                  </a:cubicBezTo>
                  <a:cubicBezTo>
                    <a:pt x="395" y="467"/>
                    <a:pt x="435" y="421"/>
                    <a:pt x="488" y="388"/>
                  </a:cubicBezTo>
                  <a:cubicBezTo>
                    <a:pt x="534" y="342"/>
                    <a:pt x="599" y="329"/>
                    <a:pt x="672" y="329"/>
                  </a:cubicBezTo>
                  <a:close/>
                  <a:moveTo>
                    <a:pt x="711" y="0"/>
                  </a:moveTo>
                  <a:cubicBezTo>
                    <a:pt x="566" y="0"/>
                    <a:pt x="435" y="33"/>
                    <a:pt x="316" y="105"/>
                  </a:cubicBezTo>
                  <a:cubicBezTo>
                    <a:pt x="211" y="171"/>
                    <a:pt x="119" y="270"/>
                    <a:pt x="73" y="388"/>
                  </a:cubicBezTo>
                  <a:cubicBezTo>
                    <a:pt x="14" y="507"/>
                    <a:pt x="1" y="639"/>
                    <a:pt x="7" y="796"/>
                  </a:cubicBezTo>
                  <a:cubicBezTo>
                    <a:pt x="14" y="902"/>
                    <a:pt x="47" y="994"/>
                    <a:pt x="99" y="1079"/>
                  </a:cubicBezTo>
                  <a:cubicBezTo>
                    <a:pt x="145" y="1158"/>
                    <a:pt x="218" y="1224"/>
                    <a:pt x="303" y="1264"/>
                  </a:cubicBezTo>
                  <a:cubicBezTo>
                    <a:pt x="395" y="1310"/>
                    <a:pt x="494" y="1330"/>
                    <a:pt x="599" y="1330"/>
                  </a:cubicBezTo>
                  <a:cubicBezTo>
                    <a:pt x="751" y="1330"/>
                    <a:pt x="876" y="1297"/>
                    <a:pt x="994" y="1224"/>
                  </a:cubicBezTo>
                  <a:cubicBezTo>
                    <a:pt x="1106" y="1158"/>
                    <a:pt x="1192" y="1060"/>
                    <a:pt x="1244" y="948"/>
                  </a:cubicBezTo>
                  <a:cubicBezTo>
                    <a:pt x="1297" y="823"/>
                    <a:pt x="1317" y="685"/>
                    <a:pt x="1310" y="533"/>
                  </a:cubicBezTo>
                  <a:cubicBezTo>
                    <a:pt x="1297" y="428"/>
                    <a:pt x="1264" y="336"/>
                    <a:pt x="1218" y="257"/>
                  </a:cubicBezTo>
                  <a:cubicBezTo>
                    <a:pt x="1165" y="171"/>
                    <a:pt x="1093" y="112"/>
                    <a:pt x="1014" y="66"/>
                  </a:cubicBezTo>
                  <a:cubicBezTo>
                    <a:pt x="922" y="26"/>
                    <a:pt x="823" y="0"/>
                    <a:pt x="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8512486" y="2833466"/>
              <a:ext cx="121520" cy="147544"/>
            </a:xfrm>
            <a:custGeom>
              <a:avLst/>
              <a:gdLst/>
              <a:ahLst/>
              <a:cxnLst/>
              <a:rect l="l" t="t" r="r" b="b"/>
              <a:pathLst>
                <a:path w="1074" h="1304" extrusionOk="0">
                  <a:moveTo>
                    <a:pt x="34" y="0"/>
                  </a:moveTo>
                  <a:lnTo>
                    <a:pt x="1" y="290"/>
                  </a:lnTo>
                  <a:lnTo>
                    <a:pt x="343" y="290"/>
                  </a:lnTo>
                  <a:lnTo>
                    <a:pt x="244" y="1303"/>
                  </a:lnTo>
                  <a:lnTo>
                    <a:pt x="606" y="1297"/>
                  </a:lnTo>
                  <a:lnTo>
                    <a:pt x="705" y="290"/>
                  </a:lnTo>
                  <a:lnTo>
                    <a:pt x="1054" y="290"/>
                  </a:lnTo>
                  <a:lnTo>
                    <a:pt x="1067" y="112"/>
                  </a:lnTo>
                  <a:lnTo>
                    <a:pt x="1073" y="1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8636157" y="2830525"/>
              <a:ext cx="107264" cy="147544"/>
            </a:xfrm>
            <a:custGeom>
              <a:avLst/>
              <a:gdLst/>
              <a:ahLst/>
              <a:cxnLst/>
              <a:rect l="l" t="t" r="r" b="b"/>
              <a:pathLst>
                <a:path w="948" h="1304" extrusionOk="0">
                  <a:moveTo>
                    <a:pt x="948" y="0"/>
                  </a:moveTo>
                  <a:lnTo>
                    <a:pt x="125" y="13"/>
                  </a:lnTo>
                  <a:lnTo>
                    <a:pt x="112" y="12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829" y="1296"/>
                  </a:lnTo>
                  <a:lnTo>
                    <a:pt x="856" y="1007"/>
                  </a:lnTo>
                  <a:lnTo>
                    <a:pt x="382" y="1013"/>
                  </a:lnTo>
                  <a:lnTo>
                    <a:pt x="408" y="777"/>
                  </a:lnTo>
                  <a:lnTo>
                    <a:pt x="823" y="770"/>
                  </a:lnTo>
                  <a:lnTo>
                    <a:pt x="843" y="500"/>
                  </a:lnTo>
                  <a:lnTo>
                    <a:pt x="435" y="507"/>
                  </a:lnTo>
                  <a:lnTo>
                    <a:pt x="448" y="290"/>
                  </a:lnTo>
                  <a:lnTo>
                    <a:pt x="922" y="283"/>
                  </a:lnTo>
                  <a:lnTo>
                    <a:pt x="928" y="191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8750776" y="2829733"/>
              <a:ext cx="88708" cy="147544"/>
            </a:xfrm>
            <a:custGeom>
              <a:avLst/>
              <a:gdLst/>
              <a:ahLst/>
              <a:cxnLst/>
              <a:rect l="l" t="t" r="r" b="b"/>
              <a:pathLst>
                <a:path w="784" h="1304" extrusionOk="0">
                  <a:moveTo>
                    <a:pt x="481" y="0"/>
                  </a:moveTo>
                  <a:lnTo>
                    <a:pt x="119" y="14"/>
                  </a:lnTo>
                  <a:lnTo>
                    <a:pt x="106" y="218"/>
                  </a:lnTo>
                  <a:lnTo>
                    <a:pt x="1" y="1303"/>
                  </a:lnTo>
                  <a:lnTo>
                    <a:pt x="764" y="1297"/>
                  </a:lnTo>
                  <a:lnTo>
                    <a:pt x="784" y="1020"/>
                  </a:lnTo>
                  <a:lnTo>
                    <a:pt x="382" y="1020"/>
                  </a:lnTo>
                  <a:lnTo>
                    <a:pt x="461" y="24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9002530" y="2796241"/>
              <a:ext cx="140755" cy="207852"/>
            </a:xfrm>
            <a:custGeom>
              <a:avLst/>
              <a:gdLst/>
              <a:ahLst/>
              <a:cxnLst/>
              <a:rect l="l" t="t" r="r" b="b"/>
              <a:pathLst>
                <a:path w="1244" h="1837" extrusionOk="0">
                  <a:moveTo>
                    <a:pt x="0" y="0"/>
                  </a:moveTo>
                  <a:lnTo>
                    <a:pt x="152" y="1836"/>
                  </a:lnTo>
                  <a:lnTo>
                    <a:pt x="1244" y="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40"/>
          <p:cNvGrpSpPr/>
          <p:nvPr/>
        </p:nvGrpSpPr>
        <p:grpSpPr>
          <a:xfrm flipH="1">
            <a:off x="7257659" y="726183"/>
            <a:ext cx="1173117" cy="383785"/>
            <a:chOff x="2703559" y="2540983"/>
            <a:chExt cx="1173117" cy="383785"/>
          </a:xfrm>
        </p:grpSpPr>
        <p:sp>
          <p:nvSpPr>
            <p:cNvPr id="388" name="Google Shape;388;p40"/>
            <p:cNvSpPr/>
            <p:nvPr/>
          </p:nvSpPr>
          <p:spPr>
            <a:xfrm>
              <a:off x="2703559" y="2540983"/>
              <a:ext cx="556051" cy="214682"/>
            </a:xfrm>
            <a:custGeom>
              <a:avLst/>
              <a:gdLst/>
              <a:ahLst/>
              <a:cxnLst/>
              <a:rect l="l" t="t" r="r" b="b"/>
              <a:pathLst>
                <a:path w="2989" h="1154" extrusionOk="0">
                  <a:moveTo>
                    <a:pt x="2956" y="1"/>
                  </a:moveTo>
                  <a:cubicBezTo>
                    <a:pt x="2894" y="1"/>
                    <a:pt x="2735" y="35"/>
                    <a:pt x="2396" y="289"/>
                  </a:cubicBezTo>
                  <a:cubicBezTo>
                    <a:pt x="2238" y="400"/>
                    <a:pt x="2047" y="565"/>
                    <a:pt x="1810" y="789"/>
                  </a:cubicBezTo>
                  <a:cubicBezTo>
                    <a:pt x="1736" y="861"/>
                    <a:pt x="1641" y="887"/>
                    <a:pt x="1531" y="887"/>
                  </a:cubicBezTo>
                  <a:cubicBezTo>
                    <a:pt x="1330" y="887"/>
                    <a:pt x="1080" y="800"/>
                    <a:pt x="817" y="749"/>
                  </a:cubicBezTo>
                  <a:cubicBezTo>
                    <a:pt x="695" y="722"/>
                    <a:pt x="568" y="703"/>
                    <a:pt x="441" y="703"/>
                  </a:cubicBezTo>
                  <a:cubicBezTo>
                    <a:pt x="294" y="703"/>
                    <a:pt x="145" y="728"/>
                    <a:pt x="0" y="795"/>
                  </a:cubicBezTo>
                  <a:cubicBezTo>
                    <a:pt x="0" y="795"/>
                    <a:pt x="270" y="848"/>
                    <a:pt x="626" y="920"/>
                  </a:cubicBezTo>
                  <a:cubicBezTo>
                    <a:pt x="915" y="980"/>
                    <a:pt x="1271" y="1052"/>
                    <a:pt x="1567" y="1131"/>
                  </a:cubicBezTo>
                  <a:cubicBezTo>
                    <a:pt x="1623" y="1146"/>
                    <a:pt x="1676" y="1154"/>
                    <a:pt x="1726" y="1154"/>
                  </a:cubicBezTo>
                  <a:cubicBezTo>
                    <a:pt x="2099" y="1154"/>
                    <a:pt x="2299" y="749"/>
                    <a:pt x="2561" y="400"/>
                  </a:cubicBezTo>
                  <a:cubicBezTo>
                    <a:pt x="2686" y="242"/>
                    <a:pt x="2817" y="98"/>
                    <a:pt x="2988" y="6"/>
                  </a:cubicBezTo>
                  <a:cubicBezTo>
                    <a:pt x="2988" y="6"/>
                    <a:pt x="2979" y="1"/>
                    <a:pt x="2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3421083" y="2784500"/>
              <a:ext cx="455594" cy="140269"/>
            </a:xfrm>
            <a:custGeom>
              <a:avLst/>
              <a:gdLst/>
              <a:ahLst/>
              <a:cxnLst/>
              <a:rect l="l" t="t" r="r" b="b"/>
              <a:pathLst>
                <a:path w="2449" h="754" extrusionOk="0">
                  <a:moveTo>
                    <a:pt x="2387" y="1"/>
                  </a:moveTo>
                  <a:cubicBezTo>
                    <a:pt x="2320" y="1"/>
                    <a:pt x="2187" y="26"/>
                    <a:pt x="1941" y="151"/>
                  </a:cubicBezTo>
                  <a:cubicBezTo>
                    <a:pt x="1803" y="217"/>
                    <a:pt x="1632" y="315"/>
                    <a:pt x="1415" y="467"/>
                  </a:cubicBezTo>
                  <a:cubicBezTo>
                    <a:pt x="1370" y="499"/>
                    <a:pt x="1319" y="512"/>
                    <a:pt x="1264" y="512"/>
                  </a:cubicBezTo>
                  <a:cubicBezTo>
                    <a:pt x="1093" y="512"/>
                    <a:pt x="878" y="387"/>
                    <a:pt x="645" y="302"/>
                  </a:cubicBezTo>
                  <a:cubicBezTo>
                    <a:pt x="513" y="245"/>
                    <a:pt x="368" y="205"/>
                    <a:pt x="220" y="205"/>
                  </a:cubicBezTo>
                  <a:cubicBezTo>
                    <a:pt x="147" y="205"/>
                    <a:pt x="74" y="215"/>
                    <a:pt x="0" y="237"/>
                  </a:cubicBezTo>
                  <a:cubicBezTo>
                    <a:pt x="0" y="237"/>
                    <a:pt x="204" y="309"/>
                    <a:pt x="480" y="414"/>
                  </a:cubicBezTo>
                  <a:cubicBezTo>
                    <a:pt x="698" y="506"/>
                    <a:pt x="961" y="612"/>
                    <a:pt x="1185" y="710"/>
                  </a:cubicBezTo>
                  <a:cubicBezTo>
                    <a:pt x="1251" y="741"/>
                    <a:pt x="1313" y="754"/>
                    <a:pt x="1371" y="754"/>
                  </a:cubicBezTo>
                  <a:cubicBezTo>
                    <a:pt x="1631" y="754"/>
                    <a:pt x="1823" y="490"/>
                    <a:pt x="2060" y="269"/>
                  </a:cubicBezTo>
                  <a:cubicBezTo>
                    <a:pt x="2172" y="164"/>
                    <a:pt x="2297" y="59"/>
                    <a:pt x="2448" y="13"/>
                  </a:cubicBezTo>
                  <a:cubicBezTo>
                    <a:pt x="2448" y="13"/>
                    <a:pt x="2433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40"/>
          <p:cNvGrpSpPr/>
          <p:nvPr/>
        </p:nvGrpSpPr>
        <p:grpSpPr>
          <a:xfrm>
            <a:off x="5388584" y="3997523"/>
            <a:ext cx="1173117" cy="549920"/>
            <a:chOff x="5388584" y="3997523"/>
            <a:chExt cx="1173117" cy="549920"/>
          </a:xfrm>
        </p:grpSpPr>
        <p:grpSp>
          <p:nvGrpSpPr>
            <p:cNvPr id="391" name="Google Shape;391;p40"/>
            <p:cNvGrpSpPr/>
            <p:nvPr/>
          </p:nvGrpSpPr>
          <p:grpSpPr>
            <a:xfrm>
              <a:off x="5388584" y="4163658"/>
              <a:ext cx="1173117" cy="383785"/>
              <a:chOff x="2703559" y="2540983"/>
              <a:chExt cx="1173117" cy="383785"/>
            </a:xfrm>
          </p:grpSpPr>
          <p:sp>
            <p:nvSpPr>
              <p:cNvPr id="392" name="Google Shape;392;p40"/>
              <p:cNvSpPr/>
              <p:nvPr/>
            </p:nvSpPr>
            <p:spPr>
              <a:xfrm>
                <a:off x="2703559" y="2540983"/>
                <a:ext cx="556051" cy="214682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1154" extrusionOk="0">
                    <a:moveTo>
                      <a:pt x="2956" y="1"/>
                    </a:moveTo>
                    <a:cubicBezTo>
                      <a:pt x="2894" y="1"/>
                      <a:pt x="2735" y="35"/>
                      <a:pt x="2396" y="289"/>
                    </a:cubicBezTo>
                    <a:cubicBezTo>
                      <a:pt x="2238" y="400"/>
                      <a:pt x="2047" y="565"/>
                      <a:pt x="1810" y="789"/>
                    </a:cubicBezTo>
                    <a:cubicBezTo>
                      <a:pt x="1736" y="861"/>
                      <a:pt x="1641" y="887"/>
                      <a:pt x="1531" y="887"/>
                    </a:cubicBezTo>
                    <a:cubicBezTo>
                      <a:pt x="1330" y="887"/>
                      <a:pt x="1080" y="800"/>
                      <a:pt x="817" y="749"/>
                    </a:cubicBezTo>
                    <a:cubicBezTo>
                      <a:pt x="695" y="722"/>
                      <a:pt x="568" y="703"/>
                      <a:pt x="441" y="703"/>
                    </a:cubicBezTo>
                    <a:cubicBezTo>
                      <a:pt x="294" y="703"/>
                      <a:pt x="145" y="728"/>
                      <a:pt x="0" y="795"/>
                    </a:cubicBezTo>
                    <a:cubicBezTo>
                      <a:pt x="0" y="795"/>
                      <a:pt x="270" y="848"/>
                      <a:pt x="626" y="920"/>
                    </a:cubicBezTo>
                    <a:cubicBezTo>
                      <a:pt x="915" y="980"/>
                      <a:pt x="1271" y="1052"/>
                      <a:pt x="1567" y="1131"/>
                    </a:cubicBezTo>
                    <a:cubicBezTo>
                      <a:pt x="1623" y="1146"/>
                      <a:pt x="1676" y="1154"/>
                      <a:pt x="1726" y="1154"/>
                    </a:cubicBezTo>
                    <a:cubicBezTo>
                      <a:pt x="2099" y="1154"/>
                      <a:pt x="2299" y="749"/>
                      <a:pt x="2561" y="400"/>
                    </a:cubicBezTo>
                    <a:cubicBezTo>
                      <a:pt x="2686" y="242"/>
                      <a:pt x="2817" y="98"/>
                      <a:pt x="2988" y="6"/>
                    </a:cubicBezTo>
                    <a:cubicBezTo>
                      <a:pt x="2988" y="6"/>
                      <a:pt x="2979" y="1"/>
                      <a:pt x="29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0"/>
              <p:cNvSpPr/>
              <p:nvPr/>
            </p:nvSpPr>
            <p:spPr>
              <a:xfrm>
                <a:off x="3421083" y="2784500"/>
                <a:ext cx="455594" cy="14026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754" extrusionOk="0">
                    <a:moveTo>
                      <a:pt x="2387" y="1"/>
                    </a:moveTo>
                    <a:cubicBezTo>
                      <a:pt x="2320" y="1"/>
                      <a:pt x="2187" y="26"/>
                      <a:pt x="1941" y="151"/>
                    </a:cubicBezTo>
                    <a:cubicBezTo>
                      <a:pt x="1803" y="217"/>
                      <a:pt x="1632" y="315"/>
                      <a:pt x="1415" y="467"/>
                    </a:cubicBezTo>
                    <a:cubicBezTo>
                      <a:pt x="1370" y="499"/>
                      <a:pt x="1319" y="512"/>
                      <a:pt x="1264" y="512"/>
                    </a:cubicBezTo>
                    <a:cubicBezTo>
                      <a:pt x="1093" y="512"/>
                      <a:pt x="878" y="387"/>
                      <a:pt x="645" y="302"/>
                    </a:cubicBezTo>
                    <a:cubicBezTo>
                      <a:pt x="513" y="245"/>
                      <a:pt x="368" y="205"/>
                      <a:pt x="220" y="205"/>
                    </a:cubicBezTo>
                    <a:cubicBezTo>
                      <a:pt x="147" y="205"/>
                      <a:pt x="74" y="215"/>
                      <a:pt x="0" y="237"/>
                    </a:cubicBezTo>
                    <a:cubicBezTo>
                      <a:pt x="0" y="237"/>
                      <a:pt x="204" y="309"/>
                      <a:pt x="480" y="414"/>
                    </a:cubicBezTo>
                    <a:cubicBezTo>
                      <a:pt x="698" y="506"/>
                      <a:pt x="961" y="612"/>
                      <a:pt x="1185" y="710"/>
                    </a:cubicBezTo>
                    <a:cubicBezTo>
                      <a:pt x="1251" y="741"/>
                      <a:pt x="1313" y="754"/>
                      <a:pt x="1371" y="754"/>
                    </a:cubicBezTo>
                    <a:cubicBezTo>
                      <a:pt x="1631" y="754"/>
                      <a:pt x="1823" y="490"/>
                      <a:pt x="2060" y="269"/>
                    </a:cubicBezTo>
                    <a:cubicBezTo>
                      <a:pt x="2172" y="164"/>
                      <a:pt x="2297" y="59"/>
                      <a:pt x="2448" y="13"/>
                    </a:cubicBezTo>
                    <a:cubicBezTo>
                      <a:pt x="2448" y="13"/>
                      <a:pt x="2433" y="1"/>
                      <a:pt x="23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40"/>
            <p:cNvSpPr/>
            <p:nvPr/>
          </p:nvSpPr>
          <p:spPr>
            <a:xfrm>
              <a:off x="6011627" y="3997523"/>
              <a:ext cx="344152" cy="105950"/>
            </a:xfrm>
            <a:custGeom>
              <a:avLst/>
              <a:gdLst/>
              <a:ahLst/>
              <a:cxnLst/>
              <a:rect l="l" t="t" r="r" b="b"/>
              <a:pathLst>
                <a:path w="2449" h="754" extrusionOk="0">
                  <a:moveTo>
                    <a:pt x="2387" y="1"/>
                  </a:moveTo>
                  <a:cubicBezTo>
                    <a:pt x="2320" y="1"/>
                    <a:pt x="2187" y="26"/>
                    <a:pt x="1941" y="151"/>
                  </a:cubicBezTo>
                  <a:cubicBezTo>
                    <a:pt x="1803" y="217"/>
                    <a:pt x="1632" y="315"/>
                    <a:pt x="1415" y="467"/>
                  </a:cubicBezTo>
                  <a:cubicBezTo>
                    <a:pt x="1370" y="499"/>
                    <a:pt x="1319" y="512"/>
                    <a:pt x="1264" y="512"/>
                  </a:cubicBezTo>
                  <a:cubicBezTo>
                    <a:pt x="1093" y="512"/>
                    <a:pt x="878" y="387"/>
                    <a:pt x="645" y="302"/>
                  </a:cubicBezTo>
                  <a:cubicBezTo>
                    <a:pt x="513" y="245"/>
                    <a:pt x="368" y="205"/>
                    <a:pt x="220" y="205"/>
                  </a:cubicBezTo>
                  <a:cubicBezTo>
                    <a:pt x="147" y="205"/>
                    <a:pt x="74" y="215"/>
                    <a:pt x="0" y="237"/>
                  </a:cubicBezTo>
                  <a:cubicBezTo>
                    <a:pt x="0" y="237"/>
                    <a:pt x="204" y="309"/>
                    <a:pt x="480" y="414"/>
                  </a:cubicBezTo>
                  <a:cubicBezTo>
                    <a:pt x="698" y="506"/>
                    <a:pt x="961" y="612"/>
                    <a:pt x="1185" y="710"/>
                  </a:cubicBezTo>
                  <a:cubicBezTo>
                    <a:pt x="1251" y="741"/>
                    <a:pt x="1313" y="754"/>
                    <a:pt x="1371" y="754"/>
                  </a:cubicBezTo>
                  <a:cubicBezTo>
                    <a:pt x="1631" y="754"/>
                    <a:pt x="1823" y="490"/>
                    <a:pt x="2060" y="269"/>
                  </a:cubicBezTo>
                  <a:cubicBezTo>
                    <a:pt x="2172" y="164"/>
                    <a:pt x="2297" y="59"/>
                    <a:pt x="2448" y="13"/>
                  </a:cubicBezTo>
                  <a:cubicBezTo>
                    <a:pt x="2448" y="13"/>
                    <a:pt x="2433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A5F858F-9834-9E91-A159-1671F0FE9E54}"/>
              </a:ext>
            </a:extLst>
          </p:cNvPr>
          <p:cNvSpPr txBox="1"/>
          <p:nvPr/>
        </p:nvSpPr>
        <p:spPr>
          <a:xfrm>
            <a:off x="1148484" y="3430949"/>
            <a:ext cx="3920184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Nhóm</a:t>
            </a:r>
            <a:r>
              <a:rPr lang="en-US" b="1" dirty="0"/>
              <a:t> 8:</a:t>
            </a:r>
          </a:p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</a:rPr>
              <a:t>        Bùi Lê </a:t>
            </a:r>
            <a:r>
              <a:rPr lang="en-US" sz="1400" dirty="0" err="1">
                <a:effectLst/>
              </a:rPr>
              <a:t>Quốc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Hưng</a:t>
            </a:r>
            <a:r>
              <a:rPr lang="en-US" sz="1400" dirty="0">
                <a:effectLst/>
              </a:rPr>
              <a:t>         19110220</a:t>
            </a:r>
          </a:p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</a:rPr>
              <a:t>        Bùi Trọng Nghĩa             19110246</a:t>
            </a:r>
          </a:p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</a:rPr>
              <a:t>        </a:t>
            </a:r>
            <a:r>
              <a:rPr lang="en-US" sz="1400" dirty="0" err="1">
                <a:effectLst/>
              </a:rPr>
              <a:t>Nguyễn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Văn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Tín</a:t>
            </a:r>
            <a:r>
              <a:rPr lang="en-US" sz="1400" dirty="0">
                <a:effectLst/>
              </a:rPr>
              <a:t>             19110298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/>
          <p:nvPr/>
        </p:nvSpPr>
        <p:spPr>
          <a:xfrm rot="9899702">
            <a:off x="6859228" y="115041"/>
            <a:ext cx="3537621" cy="3537621"/>
          </a:xfrm>
          <a:prstGeom prst="ellipse">
            <a:avLst/>
          </a:prstGeom>
          <a:gradFill>
            <a:gsLst>
              <a:gs pos="0">
                <a:srgbClr val="FFBDBF"/>
              </a:gs>
              <a:gs pos="100000">
                <a:srgbClr val="FA40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46"/>
          <p:cNvGrpSpPr/>
          <p:nvPr/>
        </p:nvGrpSpPr>
        <p:grpSpPr>
          <a:xfrm>
            <a:off x="10" y="-725"/>
            <a:ext cx="9144001" cy="5144550"/>
            <a:chOff x="10" y="-725"/>
            <a:chExt cx="9144001" cy="5144550"/>
          </a:xfrm>
        </p:grpSpPr>
        <p:sp>
          <p:nvSpPr>
            <p:cNvPr id="593" name="Google Shape;593;p46"/>
            <p:cNvSpPr/>
            <p:nvPr/>
          </p:nvSpPr>
          <p:spPr>
            <a:xfrm flipH="1">
              <a:off x="10" y="13316"/>
              <a:ext cx="1485305" cy="844976"/>
            </a:xfrm>
            <a:custGeom>
              <a:avLst/>
              <a:gdLst/>
              <a:ahLst/>
              <a:cxnLst/>
              <a:rect l="l" t="t" r="r" b="b"/>
              <a:pathLst>
                <a:path w="8471" h="4819" fill="none" extrusionOk="0">
                  <a:moveTo>
                    <a:pt x="0" y="1"/>
                  </a:moveTo>
                  <a:cubicBezTo>
                    <a:pt x="0" y="1"/>
                    <a:pt x="2133" y="4687"/>
                    <a:pt x="4752" y="4753"/>
                  </a:cubicBezTo>
                  <a:cubicBezTo>
                    <a:pt x="7365" y="4818"/>
                    <a:pt x="8470" y="1804"/>
                    <a:pt x="8470" y="18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3162988" y="13322"/>
              <a:ext cx="5981023" cy="2834236"/>
            </a:xfrm>
            <a:custGeom>
              <a:avLst/>
              <a:gdLst/>
              <a:ahLst/>
              <a:cxnLst/>
              <a:rect l="l" t="t" r="r" b="b"/>
              <a:pathLst>
                <a:path w="34111" h="16164" fill="none" extrusionOk="0">
                  <a:moveTo>
                    <a:pt x="0" y="1"/>
                  </a:moveTo>
                  <a:cubicBezTo>
                    <a:pt x="0" y="1"/>
                    <a:pt x="18250" y="16164"/>
                    <a:pt x="34110" y="1579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7233993" y="3829282"/>
              <a:ext cx="1907524" cy="1313491"/>
            </a:xfrm>
            <a:custGeom>
              <a:avLst/>
              <a:gdLst/>
              <a:ahLst/>
              <a:cxnLst/>
              <a:rect l="l" t="t" r="r" b="b"/>
              <a:pathLst>
                <a:path w="10879" h="7491" extrusionOk="0">
                  <a:moveTo>
                    <a:pt x="2830" y="1041"/>
                  </a:moveTo>
                  <a:cubicBezTo>
                    <a:pt x="3232" y="1074"/>
                    <a:pt x="3554" y="1383"/>
                    <a:pt x="3554" y="1778"/>
                  </a:cubicBezTo>
                  <a:lnTo>
                    <a:pt x="3554" y="3456"/>
                  </a:lnTo>
                  <a:lnTo>
                    <a:pt x="1981" y="3456"/>
                  </a:lnTo>
                  <a:lnTo>
                    <a:pt x="1981" y="1778"/>
                  </a:lnTo>
                  <a:lnTo>
                    <a:pt x="1988" y="1778"/>
                  </a:lnTo>
                  <a:cubicBezTo>
                    <a:pt x="1988" y="1370"/>
                    <a:pt x="2337" y="1041"/>
                    <a:pt x="2764" y="1041"/>
                  </a:cubicBezTo>
                  <a:close/>
                  <a:moveTo>
                    <a:pt x="5423" y="1258"/>
                  </a:moveTo>
                  <a:cubicBezTo>
                    <a:pt x="5489" y="1258"/>
                    <a:pt x="5548" y="1271"/>
                    <a:pt x="5607" y="1284"/>
                  </a:cubicBezTo>
                  <a:cubicBezTo>
                    <a:pt x="5910" y="1357"/>
                    <a:pt x="6134" y="1620"/>
                    <a:pt x="6134" y="1936"/>
                  </a:cubicBezTo>
                  <a:lnTo>
                    <a:pt x="6134" y="3463"/>
                  </a:lnTo>
                  <a:lnTo>
                    <a:pt x="4706" y="3463"/>
                  </a:lnTo>
                  <a:lnTo>
                    <a:pt x="4706" y="1936"/>
                  </a:lnTo>
                  <a:cubicBezTo>
                    <a:pt x="4706" y="1567"/>
                    <a:pt x="5028" y="1258"/>
                    <a:pt x="5423" y="1258"/>
                  </a:cubicBezTo>
                  <a:close/>
                  <a:moveTo>
                    <a:pt x="8049" y="1574"/>
                  </a:moveTo>
                  <a:cubicBezTo>
                    <a:pt x="8154" y="1574"/>
                    <a:pt x="8253" y="1600"/>
                    <a:pt x="8339" y="1640"/>
                  </a:cubicBezTo>
                  <a:cubicBezTo>
                    <a:pt x="8523" y="1738"/>
                    <a:pt x="8654" y="1929"/>
                    <a:pt x="8654" y="2146"/>
                  </a:cubicBezTo>
                  <a:lnTo>
                    <a:pt x="8654" y="3463"/>
                  </a:lnTo>
                  <a:lnTo>
                    <a:pt x="7430" y="3463"/>
                  </a:lnTo>
                  <a:lnTo>
                    <a:pt x="7430" y="2146"/>
                  </a:lnTo>
                  <a:cubicBezTo>
                    <a:pt x="7430" y="1831"/>
                    <a:pt x="7700" y="1574"/>
                    <a:pt x="8049" y="1574"/>
                  </a:cubicBezTo>
                  <a:close/>
                  <a:moveTo>
                    <a:pt x="408" y="1"/>
                  </a:moveTo>
                  <a:lnTo>
                    <a:pt x="0" y="152"/>
                  </a:lnTo>
                  <a:lnTo>
                    <a:pt x="0" y="620"/>
                  </a:lnTo>
                  <a:lnTo>
                    <a:pt x="527" y="620"/>
                  </a:lnTo>
                  <a:lnTo>
                    <a:pt x="527" y="4068"/>
                  </a:lnTo>
                  <a:lnTo>
                    <a:pt x="0" y="4068"/>
                  </a:lnTo>
                  <a:lnTo>
                    <a:pt x="0" y="4535"/>
                  </a:lnTo>
                  <a:lnTo>
                    <a:pt x="527" y="4535"/>
                  </a:lnTo>
                  <a:lnTo>
                    <a:pt x="527" y="7477"/>
                  </a:lnTo>
                  <a:lnTo>
                    <a:pt x="2001" y="7477"/>
                  </a:lnTo>
                  <a:lnTo>
                    <a:pt x="2001" y="5667"/>
                  </a:lnTo>
                  <a:cubicBezTo>
                    <a:pt x="2001" y="5628"/>
                    <a:pt x="2001" y="5588"/>
                    <a:pt x="2008" y="5555"/>
                  </a:cubicBezTo>
                  <a:cubicBezTo>
                    <a:pt x="2067" y="5200"/>
                    <a:pt x="2396" y="4930"/>
                    <a:pt x="2784" y="4930"/>
                  </a:cubicBezTo>
                  <a:cubicBezTo>
                    <a:pt x="2843" y="4930"/>
                    <a:pt x="2896" y="4937"/>
                    <a:pt x="2955" y="4943"/>
                  </a:cubicBezTo>
                  <a:cubicBezTo>
                    <a:pt x="3311" y="5022"/>
                    <a:pt x="3567" y="5319"/>
                    <a:pt x="3567" y="5667"/>
                  </a:cubicBezTo>
                  <a:lnTo>
                    <a:pt x="3567" y="7477"/>
                  </a:lnTo>
                  <a:lnTo>
                    <a:pt x="4719" y="7477"/>
                  </a:lnTo>
                  <a:lnTo>
                    <a:pt x="4719" y="5825"/>
                  </a:lnTo>
                  <a:cubicBezTo>
                    <a:pt x="4719" y="5457"/>
                    <a:pt x="5035" y="5154"/>
                    <a:pt x="5430" y="5154"/>
                  </a:cubicBezTo>
                  <a:cubicBezTo>
                    <a:pt x="5495" y="5154"/>
                    <a:pt x="5561" y="5161"/>
                    <a:pt x="5627" y="5174"/>
                  </a:cubicBezTo>
                  <a:cubicBezTo>
                    <a:pt x="5653" y="5187"/>
                    <a:pt x="5680" y="5193"/>
                    <a:pt x="5693" y="5200"/>
                  </a:cubicBezTo>
                  <a:cubicBezTo>
                    <a:pt x="5838" y="5253"/>
                    <a:pt x="5950" y="5338"/>
                    <a:pt x="6035" y="5463"/>
                  </a:cubicBezTo>
                  <a:cubicBezTo>
                    <a:pt x="6108" y="5569"/>
                    <a:pt x="6147" y="5694"/>
                    <a:pt x="6147" y="5832"/>
                  </a:cubicBezTo>
                  <a:lnTo>
                    <a:pt x="6147" y="7490"/>
                  </a:lnTo>
                  <a:lnTo>
                    <a:pt x="7437" y="7490"/>
                  </a:lnTo>
                  <a:lnTo>
                    <a:pt x="7437" y="6049"/>
                  </a:lnTo>
                  <a:cubicBezTo>
                    <a:pt x="7437" y="5727"/>
                    <a:pt x="7713" y="5470"/>
                    <a:pt x="8056" y="5470"/>
                  </a:cubicBezTo>
                  <a:cubicBezTo>
                    <a:pt x="8181" y="5470"/>
                    <a:pt x="8306" y="5503"/>
                    <a:pt x="8404" y="5569"/>
                  </a:cubicBezTo>
                  <a:cubicBezTo>
                    <a:pt x="8569" y="5680"/>
                    <a:pt x="8674" y="5852"/>
                    <a:pt x="8674" y="6049"/>
                  </a:cubicBezTo>
                  <a:lnTo>
                    <a:pt x="8674" y="7490"/>
                  </a:lnTo>
                  <a:lnTo>
                    <a:pt x="9661" y="7490"/>
                  </a:lnTo>
                  <a:lnTo>
                    <a:pt x="9661" y="5272"/>
                  </a:lnTo>
                  <a:lnTo>
                    <a:pt x="10681" y="5272"/>
                  </a:lnTo>
                  <a:lnTo>
                    <a:pt x="10879" y="5055"/>
                  </a:lnTo>
                  <a:lnTo>
                    <a:pt x="9642" y="4693"/>
                  </a:lnTo>
                  <a:lnTo>
                    <a:pt x="10477" y="2462"/>
                  </a:lnTo>
                  <a:lnTo>
                    <a:pt x="10497" y="2397"/>
                  </a:lnTo>
                  <a:lnTo>
                    <a:pt x="10721" y="2028"/>
                  </a:lnTo>
                  <a:lnTo>
                    <a:pt x="10721" y="1752"/>
                  </a:lnTo>
                  <a:cubicBezTo>
                    <a:pt x="8121" y="982"/>
                    <a:pt x="1909" y="225"/>
                    <a:pt x="408" y="166"/>
                  </a:cubicBezTo>
                  <a:lnTo>
                    <a:pt x="4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7305532" y="3829282"/>
              <a:ext cx="1834933" cy="1314543"/>
            </a:xfrm>
            <a:custGeom>
              <a:avLst/>
              <a:gdLst/>
              <a:ahLst/>
              <a:cxnLst/>
              <a:rect l="l" t="t" r="r" b="b"/>
              <a:pathLst>
                <a:path w="10465" h="7497" extrusionOk="0">
                  <a:moveTo>
                    <a:pt x="5660" y="1126"/>
                  </a:moveTo>
                  <a:cubicBezTo>
                    <a:pt x="6068" y="1126"/>
                    <a:pt x="6404" y="1436"/>
                    <a:pt x="6404" y="1817"/>
                  </a:cubicBezTo>
                  <a:lnTo>
                    <a:pt x="6404" y="3377"/>
                  </a:lnTo>
                  <a:lnTo>
                    <a:pt x="4916" y="3377"/>
                  </a:lnTo>
                  <a:lnTo>
                    <a:pt x="4916" y="1811"/>
                  </a:lnTo>
                  <a:cubicBezTo>
                    <a:pt x="4916" y="1600"/>
                    <a:pt x="5022" y="1403"/>
                    <a:pt x="5199" y="1278"/>
                  </a:cubicBezTo>
                  <a:cubicBezTo>
                    <a:pt x="5318" y="1186"/>
                    <a:pt x="5482" y="1126"/>
                    <a:pt x="5660" y="1126"/>
                  </a:cubicBezTo>
                  <a:close/>
                  <a:moveTo>
                    <a:pt x="8391" y="1442"/>
                  </a:moveTo>
                  <a:cubicBezTo>
                    <a:pt x="8740" y="1442"/>
                    <a:pt x="9030" y="1705"/>
                    <a:pt x="9030" y="2035"/>
                  </a:cubicBezTo>
                  <a:lnTo>
                    <a:pt x="9030" y="3377"/>
                  </a:lnTo>
                  <a:lnTo>
                    <a:pt x="7753" y="3377"/>
                  </a:lnTo>
                  <a:lnTo>
                    <a:pt x="7753" y="2035"/>
                  </a:lnTo>
                  <a:cubicBezTo>
                    <a:pt x="7753" y="1877"/>
                    <a:pt x="7819" y="1738"/>
                    <a:pt x="7917" y="1633"/>
                  </a:cubicBezTo>
                  <a:cubicBezTo>
                    <a:pt x="8036" y="1515"/>
                    <a:pt x="8207" y="1442"/>
                    <a:pt x="8391" y="1442"/>
                  </a:cubicBezTo>
                  <a:close/>
                  <a:moveTo>
                    <a:pt x="2903" y="909"/>
                  </a:moveTo>
                  <a:cubicBezTo>
                    <a:pt x="3357" y="909"/>
                    <a:pt x="3725" y="1245"/>
                    <a:pt x="3725" y="1666"/>
                  </a:cubicBezTo>
                  <a:lnTo>
                    <a:pt x="3725" y="3384"/>
                  </a:lnTo>
                  <a:lnTo>
                    <a:pt x="2080" y="3384"/>
                  </a:lnTo>
                  <a:lnTo>
                    <a:pt x="2080" y="3377"/>
                  </a:lnTo>
                  <a:lnTo>
                    <a:pt x="2080" y="1666"/>
                  </a:lnTo>
                  <a:cubicBezTo>
                    <a:pt x="2080" y="1409"/>
                    <a:pt x="2218" y="1179"/>
                    <a:pt x="2435" y="1041"/>
                  </a:cubicBezTo>
                  <a:cubicBezTo>
                    <a:pt x="2567" y="955"/>
                    <a:pt x="2731" y="909"/>
                    <a:pt x="2903" y="909"/>
                  </a:cubicBezTo>
                  <a:close/>
                  <a:moveTo>
                    <a:pt x="0" y="1"/>
                  </a:moveTo>
                  <a:lnTo>
                    <a:pt x="0" y="481"/>
                  </a:lnTo>
                  <a:lnTo>
                    <a:pt x="540" y="481"/>
                  </a:lnTo>
                  <a:lnTo>
                    <a:pt x="540" y="4002"/>
                  </a:lnTo>
                  <a:lnTo>
                    <a:pt x="0" y="4002"/>
                  </a:lnTo>
                  <a:lnTo>
                    <a:pt x="0" y="4476"/>
                  </a:lnTo>
                  <a:lnTo>
                    <a:pt x="540" y="4476"/>
                  </a:lnTo>
                  <a:lnTo>
                    <a:pt x="540" y="7484"/>
                  </a:lnTo>
                  <a:lnTo>
                    <a:pt x="2080" y="7484"/>
                  </a:lnTo>
                  <a:lnTo>
                    <a:pt x="2080" y="5634"/>
                  </a:lnTo>
                  <a:lnTo>
                    <a:pt x="2080" y="5588"/>
                  </a:lnTo>
                  <a:cubicBezTo>
                    <a:pt x="2093" y="5305"/>
                    <a:pt x="2284" y="5068"/>
                    <a:pt x="2541" y="4950"/>
                  </a:cubicBezTo>
                  <a:cubicBezTo>
                    <a:pt x="2646" y="4904"/>
                    <a:pt x="2771" y="4878"/>
                    <a:pt x="2896" y="4878"/>
                  </a:cubicBezTo>
                  <a:cubicBezTo>
                    <a:pt x="3343" y="4878"/>
                    <a:pt x="3719" y="5213"/>
                    <a:pt x="3719" y="5634"/>
                  </a:cubicBezTo>
                  <a:lnTo>
                    <a:pt x="3719" y="7484"/>
                  </a:lnTo>
                  <a:lnTo>
                    <a:pt x="4916" y="7484"/>
                  </a:lnTo>
                  <a:lnTo>
                    <a:pt x="4916" y="5792"/>
                  </a:lnTo>
                  <a:cubicBezTo>
                    <a:pt x="4916" y="5569"/>
                    <a:pt x="5035" y="5371"/>
                    <a:pt x="5213" y="5253"/>
                  </a:cubicBezTo>
                  <a:cubicBezTo>
                    <a:pt x="5239" y="5233"/>
                    <a:pt x="5252" y="5213"/>
                    <a:pt x="5278" y="5207"/>
                  </a:cubicBezTo>
                  <a:cubicBezTo>
                    <a:pt x="5377" y="5154"/>
                    <a:pt x="5496" y="5121"/>
                    <a:pt x="5614" y="5108"/>
                  </a:cubicBezTo>
                  <a:lnTo>
                    <a:pt x="5667" y="5108"/>
                  </a:lnTo>
                  <a:cubicBezTo>
                    <a:pt x="6075" y="5108"/>
                    <a:pt x="6417" y="5417"/>
                    <a:pt x="6417" y="5799"/>
                  </a:cubicBezTo>
                  <a:lnTo>
                    <a:pt x="6417" y="7497"/>
                  </a:lnTo>
                  <a:lnTo>
                    <a:pt x="7766" y="7497"/>
                  </a:lnTo>
                  <a:lnTo>
                    <a:pt x="7766" y="6023"/>
                  </a:lnTo>
                  <a:cubicBezTo>
                    <a:pt x="7766" y="5838"/>
                    <a:pt x="7845" y="5687"/>
                    <a:pt x="7983" y="5575"/>
                  </a:cubicBezTo>
                  <a:cubicBezTo>
                    <a:pt x="8102" y="5490"/>
                    <a:pt x="8240" y="5430"/>
                    <a:pt x="8404" y="5430"/>
                  </a:cubicBezTo>
                  <a:cubicBezTo>
                    <a:pt x="8760" y="5430"/>
                    <a:pt x="9049" y="5694"/>
                    <a:pt x="9049" y="6023"/>
                  </a:cubicBezTo>
                  <a:lnTo>
                    <a:pt x="9049" y="7497"/>
                  </a:lnTo>
                  <a:lnTo>
                    <a:pt x="10076" y="7497"/>
                  </a:lnTo>
                  <a:lnTo>
                    <a:pt x="10076" y="5049"/>
                  </a:lnTo>
                  <a:lnTo>
                    <a:pt x="10464" y="5049"/>
                  </a:lnTo>
                  <a:lnTo>
                    <a:pt x="10464" y="4667"/>
                  </a:lnTo>
                  <a:lnTo>
                    <a:pt x="10069" y="4667"/>
                  </a:lnTo>
                  <a:lnTo>
                    <a:pt x="10069" y="4660"/>
                  </a:lnTo>
                  <a:lnTo>
                    <a:pt x="10069" y="2160"/>
                  </a:lnTo>
                  <a:lnTo>
                    <a:pt x="10313" y="1752"/>
                  </a:lnTo>
                  <a:lnTo>
                    <a:pt x="10300" y="1140"/>
                  </a:lnTo>
                  <a:cubicBezTo>
                    <a:pt x="7121" y="21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5651900" y="3261699"/>
              <a:ext cx="2692346" cy="1881074"/>
            </a:xfrm>
            <a:custGeom>
              <a:avLst/>
              <a:gdLst/>
              <a:ahLst/>
              <a:cxnLst/>
              <a:rect l="l" t="t" r="r" b="b"/>
              <a:pathLst>
                <a:path w="15355" h="10728" extrusionOk="0">
                  <a:moveTo>
                    <a:pt x="2429" y="2317"/>
                  </a:moveTo>
                  <a:cubicBezTo>
                    <a:pt x="2607" y="2317"/>
                    <a:pt x="2771" y="2382"/>
                    <a:pt x="2890" y="2501"/>
                  </a:cubicBezTo>
                  <a:cubicBezTo>
                    <a:pt x="3002" y="2606"/>
                    <a:pt x="3081" y="2764"/>
                    <a:pt x="3081" y="2929"/>
                  </a:cubicBezTo>
                  <a:lnTo>
                    <a:pt x="3081" y="4284"/>
                  </a:lnTo>
                  <a:lnTo>
                    <a:pt x="1764" y="4284"/>
                  </a:lnTo>
                  <a:lnTo>
                    <a:pt x="1764" y="2915"/>
                  </a:lnTo>
                  <a:cubicBezTo>
                    <a:pt x="1764" y="2580"/>
                    <a:pt x="2060" y="2317"/>
                    <a:pt x="2422" y="2317"/>
                  </a:cubicBezTo>
                  <a:close/>
                  <a:moveTo>
                    <a:pt x="4713" y="2317"/>
                  </a:moveTo>
                  <a:cubicBezTo>
                    <a:pt x="5075" y="2317"/>
                    <a:pt x="5364" y="2586"/>
                    <a:pt x="5364" y="2915"/>
                  </a:cubicBezTo>
                  <a:lnTo>
                    <a:pt x="5364" y="4284"/>
                  </a:lnTo>
                  <a:lnTo>
                    <a:pt x="4048" y="4284"/>
                  </a:lnTo>
                  <a:lnTo>
                    <a:pt x="4048" y="2915"/>
                  </a:lnTo>
                  <a:cubicBezTo>
                    <a:pt x="4048" y="2580"/>
                    <a:pt x="4344" y="2317"/>
                    <a:pt x="4706" y="2317"/>
                  </a:cubicBezTo>
                  <a:close/>
                  <a:moveTo>
                    <a:pt x="7003" y="2317"/>
                  </a:moveTo>
                  <a:cubicBezTo>
                    <a:pt x="7365" y="2317"/>
                    <a:pt x="7654" y="2586"/>
                    <a:pt x="7654" y="2915"/>
                  </a:cubicBezTo>
                  <a:lnTo>
                    <a:pt x="7654" y="4284"/>
                  </a:lnTo>
                  <a:lnTo>
                    <a:pt x="6338" y="4284"/>
                  </a:lnTo>
                  <a:lnTo>
                    <a:pt x="6338" y="2915"/>
                  </a:lnTo>
                  <a:cubicBezTo>
                    <a:pt x="6338" y="2580"/>
                    <a:pt x="6634" y="2317"/>
                    <a:pt x="6996" y="2317"/>
                  </a:cubicBezTo>
                  <a:close/>
                  <a:moveTo>
                    <a:pt x="9280" y="5476"/>
                  </a:moveTo>
                  <a:cubicBezTo>
                    <a:pt x="9372" y="5476"/>
                    <a:pt x="9464" y="5495"/>
                    <a:pt x="9543" y="5528"/>
                  </a:cubicBezTo>
                  <a:cubicBezTo>
                    <a:pt x="9774" y="5614"/>
                    <a:pt x="9938" y="5831"/>
                    <a:pt x="9938" y="6074"/>
                  </a:cubicBezTo>
                  <a:lnTo>
                    <a:pt x="9938" y="7443"/>
                  </a:lnTo>
                  <a:lnTo>
                    <a:pt x="8622" y="7443"/>
                  </a:lnTo>
                  <a:lnTo>
                    <a:pt x="8622" y="6074"/>
                  </a:lnTo>
                  <a:cubicBezTo>
                    <a:pt x="8622" y="5765"/>
                    <a:pt x="8885" y="5508"/>
                    <a:pt x="9214" y="5476"/>
                  </a:cubicBezTo>
                  <a:close/>
                  <a:moveTo>
                    <a:pt x="2422" y="5482"/>
                  </a:moveTo>
                  <a:cubicBezTo>
                    <a:pt x="2600" y="5482"/>
                    <a:pt x="2765" y="5548"/>
                    <a:pt x="2890" y="5666"/>
                  </a:cubicBezTo>
                  <a:cubicBezTo>
                    <a:pt x="3002" y="5772"/>
                    <a:pt x="3081" y="5930"/>
                    <a:pt x="3081" y="6094"/>
                  </a:cubicBezTo>
                  <a:lnTo>
                    <a:pt x="3081" y="7450"/>
                  </a:lnTo>
                  <a:lnTo>
                    <a:pt x="1764" y="7450"/>
                  </a:lnTo>
                  <a:lnTo>
                    <a:pt x="1764" y="6088"/>
                  </a:lnTo>
                  <a:cubicBezTo>
                    <a:pt x="1764" y="5772"/>
                    <a:pt x="2028" y="5515"/>
                    <a:pt x="2357" y="5482"/>
                  </a:cubicBezTo>
                  <a:close/>
                  <a:moveTo>
                    <a:pt x="4706" y="5482"/>
                  </a:moveTo>
                  <a:cubicBezTo>
                    <a:pt x="5068" y="5482"/>
                    <a:pt x="5364" y="5759"/>
                    <a:pt x="5364" y="6088"/>
                  </a:cubicBezTo>
                  <a:lnTo>
                    <a:pt x="5364" y="7450"/>
                  </a:lnTo>
                  <a:lnTo>
                    <a:pt x="4048" y="7450"/>
                  </a:lnTo>
                  <a:lnTo>
                    <a:pt x="4048" y="6088"/>
                  </a:lnTo>
                  <a:cubicBezTo>
                    <a:pt x="4048" y="5772"/>
                    <a:pt x="4311" y="5515"/>
                    <a:pt x="4640" y="5482"/>
                  </a:cubicBezTo>
                  <a:close/>
                  <a:moveTo>
                    <a:pt x="6996" y="5482"/>
                  </a:moveTo>
                  <a:cubicBezTo>
                    <a:pt x="7358" y="5482"/>
                    <a:pt x="7654" y="5759"/>
                    <a:pt x="7654" y="6088"/>
                  </a:cubicBezTo>
                  <a:lnTo>
                    <a:pt x="7654" y="7450"/>
                  </a:lnTo>
                  <a:lnTo>
                    <a:pt x="6338" y="7450"/>
                  </a:lnTo>
                  <a:lnTo>
                    <a:pt x="6338" y="6088"/>
                  </a:lnTo>
                  <a:cubicBezTo>
                    <a:pt x="6338" y="5772"/>
                    <a:pt x="6601" y="5515"/>
                    <a:pt x="6930" y="5482"/>
                  </a:cubicBezTo>
                  <a:close/>
                  <a:moveTo>
                    <a:pt x="11504" y="5660"/>
                  </a:moveTo>
                  <a:cubicBezTo>
                    <a:pt x="11833" y="5660"/>
                    <a:pt x="12103" y="5903"/>
                    <a:pt x="12103" y="6206"/>
                  </a:cubicBezTo>
                  <a:lnTo>
                    <a:pt x="12103" y="7450"/>
                  </a:lnTo>
                  <a:lnTo>
                    <a:pt x="10899" y="7450"/>
                  </a:lnTo>
                  <a:lnTo>
                    <a:pt x="10899" y="6206"/>
                  </a:lnTo>
                  <a:cubicBezTo>
                    <a:pt x="10899" y="6094"/>
                    <a:pt x="10938" y="5989"/>
                    <a:pt x="11004" y="5897"/>
                  </a:cubicBezTo>
                  <a:cubicBezTo>
                    <a:pt x="11096" y="5772"/>
                    <a:pt x="11248" y="5693"/>
                    <a:pt x="11419" y="5666"/>
                  </a:cubicBezTo>
                  <a:cubicBezTo>
                    <a:pt x="11445" y="5660"/>
                    <a:pt x="11478" y="5660"/>
                    <a:pt x="11504" y="5660"/>
                  </a:cubicBezTo>
                  <a:close/>
                  <a:moveTo>
                    <a:pt x="13735" y="5910"/>
                  </a:moveTo>
                  <a:cubicBezTo>
                    <a:pt x="14012" y="5930"/>
                    <a:pt x="14222" y="6134"/>
                    <a:pt x="14222" y="6384"/>
                  </a:cubicBezTo>
                  <a:lnTo>
                    <a:pt x="14222" y="7450"/>
                  </a:lnTo>
                  <a:lnTo>
                    <a:pt x="13189" y="7450"/>
                  </a:lnTo>
                  <a:lnTo>
                    <a:pt x="13189" y="6384"/>
                  </a:lnTo>
                  <a:cubicBezTo>
                    <a:pt x="13189" y="6153"/>
                    <a:pt x="13360" y="5963"/>
                    <a:pt x="13597" y="5923"/>
                  </a:cubicBezTo>
                  <a:cubicBezTo>
                    <a:pt x="13630" y="5910"/>
                    <a:pt x="13663" y="5910"/>
                    <a:pt x="13709" y="5910"/>
                  </a:cubicBezTo>
                  <a:close/>
                  <a:moveTo>
                    <a:pt x="6726" y="0"/>
                  </a:moveTo>
                  <a:lnTo>
                    <a:pt x="6621" y="171"/>
                  </a:lnTo>
                  <a:cubicBezTo>
                    <a:pt x="5423" y="204"/>
                    <a:pt x="1949" y="678"/>
                    <a:pt x="1" y="1349"/>
                  </a:cubicBezTo>
                  <a:lnTo>
                    <a:pt x="402" y="1751"/>
                  </a:lnTo>
                  <a:lnTo>
                    <a:pt x="836" y="1751"/>
                  </a:lnTo>
                  <a:lnTo>
                    <a:pt x="836" y="4758"/>
                  </a:lnTo>
                  <a:lnTo>
                    <a:pt x="1" y="4942"/>
                  </a:lnTo>
                  <a:lnTo>
                    <a:pt x="277" y="5285"/>
                  </a:lnTo>
                  <a:lnTo>
                    <a:pt x="836" y="5285"/>
                  </a:lnTo>
                  <a:lnTo>
                    <a:pt x="836" y="7943"/>
                  </a:lnTo>
                  <a:lnTo>
                    <a:pt x="1" y="8226"/>
                  </a:lnTo>
                  <a:lnTo>
                    <a:pt x="40" y="8279"/>
                  </a:lnTo>
                  <a:lnTo>
                    <a:pt x="264" y="8608"/>
                  </a:lnTo>
                  <a:lnTo>
                    <a:pt x="836" y="8608"/>
                  </a:lnTo>
                  <a:lnTo>
                    <a:pt x="836" y="10727"/>
                  </a:lnTo>
                  <a:lnTo>
                    <a:pt x="1764" y="10727"/>
                  </a:lnTo>
                  <a:lnTo>
                    <a:pt x="1764" y="9253"/>
                  </a:lnTo>
                  <a:cubicBezTo>
                    <a:pt x="1764" y="8964"/>
                    <a:pt x="1981" y="8727"/>
                    <a:pt x="2278" y="8661"/>
                  </a:cubicBezTo>
                  <a:cubicBezTo>
                    <a:pt x="2330" y="8654"/>
                    <a:pt x="2370" y="8641"/>
                    <a:pt x="2422" y="8641"/>
                  </a:cubicBezTo>
                  <a:cubicBezTo>
                    <a:pt x="2600" y="8641"/>
                    <a:pt x="2765" y="8707"/>
                    <a:pt x="2890" y="8819"/>
                  </a:cubicBezTo>
                  <a:cubicBezTo>
                    <a:pt x="3002" y="8924"/>
                    <a:pt x="3081" y="9082"/>
                    <a:pt x="3081" y="9247"/>
                  </a:cubicBezTo>
                  <a:lnTo>
                    <a:pt x="3081" y="10714"/>
                  </a:lnTo>
                  <a:lnTo>
                    <a:pt x="4041" y="10714"/>
                  </a:lnTo>
                  <a:lnTo>
                    <a:pt x="4041" y="9247"/>
                  </a:lnTo>
                  <a:cubicBezTo>
                    <a:pt x="4041" y="8957"/>
                    <a:pt x="4265" y="8720"/>
                    <a:pt x="4561" y="8654"/>
                  </a:cubicBezTo>
                  <a:cubicBezTo>
                    <a:pt x="4607" y="8641"/>
                    <a:pt x="4647" y="8635"/>
                    <a:pt x="4699" y="8635"/>
                  </a:cubicBezTo>
                  <a:cubicBezTo>
                    <a:pt x="5061" y="8635"/>
                    <a:pt x="5358" y="8904"/>
                    <a:pt x="5358" y="9233"/>
                  </a:cubicBezTo>
                  <a:lnTo>
                    <a:pt x="5358" y="10708"/>
                  </a:lnTo>
                  <a:lnTo>
                    <a:pt x="6325" y="10708"/>
                  </a:lnTo>
                  <a:lnTo>
                    <a:pt x="6325" y="9233"/>
                  </a:lnTo>
                  <a:cubicBezTo>
                    <a:pt x="6325" y="8950"/>
                    <a:pt x="6549" y="8707"/>
                    <a:pt x="6845" y="8641"/>
                  </a:cubicBezTo>
                  <a:cubicBezTo>
                    <a:pt x="6898" y="8635"/>
                    <a:pt x="6937" y="8628"/>
                    <a:pt x="6983" y="8628"/>
                  </a:cubicBezTo>
                  <a:cubicBezTo>
                    <a:pt x="7345" y="8628"/>
                    <a:pt x="7641" y="8898"/>
                    <a:pt x="7641" y="9227"/>
                  </a:cubicBezTo>
                  <a:lnTo>
                    <a:pt x="7641" y="10701"/>
                  </a:lnTo>
                  <a:lnTo>
                    <a:pt x="8615" y="10701"/>
                  </a:lnTo>
                  <a:lnTo>
                    <a:pt x="8615" y="9227"/>
                  </a:lnTo>
                  <a:cubicBezTo>
                    <a:pt x="8615" y="8937"/>
                    <a:pt x="8839" y="8700"/>
                    <a:pt x="9129" y="8635"/>
                  </a:cubicBezTo>
                  <a:cubicBezTo>
                    <a:pt x="9181" y="8628"/>
                    <a:pt x="9221" y="8621"/>
                    <a:pt x="9273" y="8621"/>
                  </a:cubicBezTo>
                  <a:cubicBezTo>
                    <a:pt x="9372" y="8621"/>
                    <a:pt x="9451" y="8635"/>
                    <a:pt x="9537" y="8667"/>
                  </a:cubicBezTo>
                  <a:cubicBezTo>
                    <a:pt x="9767" y="8760"/>
                    <a:pt x="9931" y="8970"/>
                    <a:pt x="9931" y="9220"/>
                  </a:cubicBezTo>
                  <a:lnTo>
                    <a:pt x="9931" y="10694"/>
                  </a:lnTo>
                  <a:lnTo>
                    <a:pt x="10899" y="10694"/>
                  </a:lnTo>
                  <a:lnTo>
                    <a:pt x="10899" y="9345"/>
                  </a:lnTo>
                  <a:cubicBezTo>
                    <a:pt x="10899" y="9227"/>
                    <a:pt x="10938" y="9122"/>
                    <a:pt x="11004" y="9029"/>
                  </a:cubicBezTo>
                  <a:cubicBezTo>
                    <a:pt x="11090" y="8924"/>
                    <a:pt x="11202" y="8852"/>
                    <a:pt x="11346" y="8819"/>
                  </a:cubicBezTo>
                  <a:cubicBezTo>
                    <a:pt x="11392" y="8806"/>
                    <a:pt x="11445" y="8799"/>
                    <a:pt x="11498" y="8799"/>
                  </a:cubicBezTo>
                  <a:lnTo>
                    <a:pt x="11511" y="8799"/>
                  </a:lnTo>
                  <a:cubicBezTo>
                    <a:pt x="11840" y="8799"/>
                    <a:pt x="12103" y="9049"/>
                    <a:pt x="12103" y="9352"/>
                  </a:cubicBezTo>
                  <a:lnTo>
                    <a:pt x="12103" y="10701"/>
                  </a:lnTo>
                  <a:lnTo>
                    <a:pt x="13189" y="10701"/>
                  </a:lnTo>
                  <a:lnTo>
                    <a:pt x="13189" y="9523"/>
                  </a:lnTo>
                  <a:cubicBezTo>
                    <a:pt x="13189" y="9319"/>
                    <a:pt x="13334" y="9135"/>
                    <a:pt x="13544" y="9082"/>
                  </a:cubicBezTo>
                  <a:cubicBezTo>
                    <a:pt x="13591" y="9062"/>
                    <a:pt x="13650" y="9056"/>
                    <a:pt x="13709" y="9056"/>
                  </a:cubicBezTo>
                  <a:lnTo>
                    <a:pt x="13735" y="9056"/>
                  </a:lnTo>
                  <a:cubicBezTo>
                    <a:pt x="14012" y="9069"/>
                    <a:pt x="14222" y="9279"/>
                    <a:pt x="14222" y="9523"/>
                  </a:cubicBezTo>
                  <a:lnTo>
                    <a:pt x="14222" y="10701"/>
                  </a:lnTo>
                  <a:lnTo>
                    <a:pt x="15045" y="10701"/>
                  </a:lnTo>
                  <a:lnTo>
                    <a:pt x="15045" y="8259"/>
                  </a:lnTo>
                  <a:lnTo>
                    <a:pt x="15354" y="8259"/>
                  </a:lnTo>
                  <a:lnTo>
                    <a:pt x="15354" y="7871"/>
                  </a:lnTo>
                  <a:lnTo>
                    <a:pt x="15045" y="7871"/>
                  </a:lnTo>
                  <a:lnTo>
                    <a:pt x="15045" y="6469"/>
                  </a:lnTo>
                  <a:lnTo>
                    <a:pt x="15163" y="6285"/>
                  </a:lnTo>
                  <a:lnTo>
                    <a:pt x="15242" y="6153"/>
                  </a:lnTo>
                  <a:cubicBezTo>
                    <a:pt x="15242" y="6153"/>
                    <a:pt x="15223" y="6127"/>
                    <a:pt x="15163" y="6094"/>
                  </a:cubicBezTo>
                  <a:cubicBezTo>
                    <a:pt x="15045" y="6022"/>
                    <a:pt x="14795" y="5870"/>
                    <a:pt x="14347" y="5712"/>
                  </a:cubicBezTo>
                  <a:cubicBezTo>
                    <a:pt x="14176" y="5647"/>
                    <a:pt x="13972" y="5581"/>
                    <a:pt x="13729" y="5528"/>
                  </a:cubicBezTo>
                  <a:cubicBezTo>
                    <a:pt x="13551" y="5476"/>
                    <a:pt x="13360" y="5429"/>
                    <a:pt x="13150" y="5383"/>
                  </a:cubicBezTo>
                  <a:cubicBezTo>
                    <a:pt x="13084" y="5370"/>
                    <a:pt x="13005" y="5351"/>
                    <a:pt x="12932" y="5344"/>
                  </a:cubicBezTo>
                  <a:cubicBezTo>
                    <a:pt x="12821" y="5318"/>
                    <a:pt x="12702" y="5304"/>
                    <a:pt x="12584" y="5278"/>
                  </a:cubicBezTo>
                  <a:cubicBezTo>
                    <a:pt x="12268" y="5219"/>
                    <a:pt x="11906" y="5179"/>
                    <a:pt x="11511" y="5140"/>
                  </a:cubicBezTo>
                  <a:cubicBezTo>
                    <a:pt x="11353" y="5120"/>
                    <a:pt x="11188" y="5107"/>
                    <a:pt x="11017" y="5100"/>
                  </a:cubicBezTo>
                  <a:cubicBezTo>
                    <a:pt x="10695" y="5074"/>
                    <a:pt x="10346" y="5054"/>
                    <a:pt x="9978" y="5041"/>
                  </a:cubicBezTo>
                  <a:cubicBezTo>
                    <a:pt x="9839" y="5041"/>
                    <a:pt x="9701" y="5035"/>
                    <a:pt x="9550" y="5035"/>
                  </a:cubicBezTo>
                  <a:lnTo>
                    <a:pt x="9379" y="5035"/>
                  </a:lnTo>
                  <a:lnTo>
                    <a:pt x="9339" y="4949"/>
                  </a:lnTo>
                  <a:lnTo>
                    <a:pt x="8299" y="2580"/>
                  </a:lnTo>
                  <a:lnTo>
                    <a:pt x="8589" y="2178"/>
                  </a:lnTo>
                  <a:lnTo>
                    <a:pt x="8187" y="2047"/>
                  </a:lnTo>
                  <a:lnTo>
                    <a:pt x="8062" y="2178"/>
                  </a:lnTo>
                  <a:lnTo>
                    <a:pt x="7799" y="2178"/>
                  </a:lnTo>
                  <a:lnTo>
                    <a:pt x="7733" y="2047"/>
                  </a:lnTo>
                  <a:lnTo>
                    <a:pt x="7088" y="744"/>
                  </a:lnTo>
                  <a:lnTo>
                    <a:pt x="7134" y="165"/>
                  </a:lnTo>
                  <a:lnTo>
                    <a:pt x="67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5654180" y="3258192"/>
              <a:ext cx="2618528" cy="1884581"/>
            </a:xfrm>
            <a:custGeom>
              <a:avLst/>
              <a:gdLst/>
              <a:ahLst/>
              <a:cxnLst/>
              <a:rect l="l" t="t" r="r" b="b"/>
              <a:pathLst>
                <a:path w="14934" h="10748" extrusionOk="0">
                  <a:moveTo>
                    <a:pt x="2001" y="2205"/>
                  </a:moveTo>
                  <a:cubicBezTo>
                    <a:pt x="2159" y="2205"/>
                    <a:pt x="2298" y="2251"/>
                    <a:pt x="2416" y="2337"/>
                  </a:cubicBezTo>
                  <a:cubicBezTo>
                    <a:pt x="2429" y="2343"/>
                    <a:pt x="2449" y="2363"/>
                    <a:pt x="2475" y="2376"/>
                  </a:cubicBezTo>
                  <a:cubicBezTo>
                    <a:pt x="2587" y="2488"/>
                    <a:pt x="2659" y="2639"/>
                    <a:pt x="2659" y="2817"/>
                  </a:cubicBezTo>
                  <a:lnTo>
                    <a:pt x="2659" y="4206"/>
                  </a:lnTo>
                  <a:lnTo>
                    <a:pt x="1343" y="4206"/>
                  </a:lnTo>
                  <a:lnTo>
                    <a:pt x="1343" y="2817"/>
                  </a:lnTo>
                  <a:cubicBezTo>
                    <a:pt x="1343" y="2475"/>
                    <a:pt x="1639" y="2205"/>
                    <a:pt x="2001" y="2205"/>
                  </a:cubicBezTo>
                  <a:close/>
                  <a:moveTo>
                    <a:pt x="4292" y="2205"/>
                  </a:moveTo>
                  <a:cubicBezTo>
                    <a:pt x="4450" y="2205"/>
                    <a:pt x="4588" y="2258"/>
                    <a:pt x="4700" y="2337"/>
                  </a:cubicBezTo>
                  <a:cubicBezTo>
                    <a:pt x="4851" y="2442"/>
                    <a:pt x="4950" y="2620"/>
                    <a:pt x="4950" y="2817"/>
                  </a:cubicBezTo>
                  <a:lnTo>
                    <a:pt x="4950" y="4206"/>
                  </a:lnTo>
                  <a:lnTo>
                    <a:pt x="3633" y="4206"/>
                  </a:lnTo>
                  <a:lnTo>
                    <a:pt x="3633" y="2817"/>
                  </a:lnTo>
                  <a:cubicBezTo>
                    <a:pt x="3633" y="2475"/>
                    <a:pt x="3930" y="2205"/>
                    <a:pt x="4292" y="2205"/>
                  </a:cubicBezTo>
                  <a:close/>
                  <a:moveTo>
                    <a:pt x="6605" y="2204"/>
                  </a:moveTo>
                  <a:cubicBezTo>
                    <a:pt x="6751" y="2204"/>
                    <a:pt x="6878" y="2250"/>
                    <a:pt x="6983" y="2330"/>
                  </a:cubicBezTo>
                  <a:cubicBezTo>
                    <a:pt x="7135" y="2442"/>
                    <a:pt x="7233" y="2620"/>
                    <a:pt x="7233" y="2817"/>
                  </a:cubicBezTo>
                  <a:lnTo>
                    <a:pt x="7233" y="4206"/>
                  </a:lnTo>
                  <a:lnTo>
                    <a:pt x="5917" y="4206"/>
                  </a:lnTo>
                  <a:lnTo>
                    <a:pt x="5917" y="2817"/>
                  </a:lnTo>
                  <a:cubicBezTo>
                    <a:pt x="5917" y="2475"/>
                    <a:pt x="6213" y="2205"/>
                    <a:pt x="6575" y="2205"/>
                  </a:cubicBezTo>
                  <a:cubicBezTo>
                    <a:pt x="6585" y="2205"/>
                    <a:pt x="6595" y="2204"/>
                    <a:pt x="6605" y="2204"/>
                  </a:cubicBezTo>
                  <a:close/>
                  <a:moveTo>
                    <a:pt x="2001" y="5403"/>
                  </a:moveTo>
                  <a:cubicBezTo>
                    <a:pt x="2126" y="5403"/>
                    <a:pt x="2245" y="5436"/>
                    <a:pt x="2344" y="5496"/>
                  </a:cubicBezTo>
                  <a:cubicBezTo>
                    <a:pt x="2390" y="5522"/>
                    <a:pt x="2429" y="5555"/>
                    <a:pt x="2475" y="5588"/>
                  </a:cubicBezTo>
                  <a:cubicBezTo>
                    <a:pt x="2587" y="5700"/>
                    <a:pt x="2659" y="5851"/>
                    <a:pt x="2659" y="6022"/>
                  </a:cubicBezTo>
                  <a:lnTo>
                    <a:pt x="2659" y="7411"/>
                  </a:lnTo>
                  <a:lnTo>
                    <a:pt x="1343" y="7411"/>
                  </a:lnTo>
                  <a:lnTo>
                    <a:pt x="1343" y="6022"/>
                  </a:lnTo>
                  <a:cubicBezTo>
                    <a:pt x="1343" y="5686"/>
                    <a:pt x="1639" y="5403"/>
                    <a:pt x="2001" y="5403"/>
                  </a:cubicBezTo>
                  <a:close/>
                  <a:moveTo>
                    <a:pt x="4292" y="5403"/>
                  </a:moveTo>
                  <a:cubicBezTo>
                    <a:pt x="4417" y="5403"/>
                    <a:pt x="4529" y="5436"/>
                    <a:pt x="4627" y="5496"/>
                  </a:cubicBezTo>
                  <a:cubicBezTo>
                    <a:pt x="4818" y="5601"/>
                    <a:pt x="4950" y="5798"/>
                    <a:pt x="4950" y="6022"/>
                  </a:cubicBezTo>
                  <a:lnTo>
                    <a:pt x="4950" y="7411"/>
                  </a:lnTo>
                  <a:lnTo>
                    <a:pt x="3633" y="7411"/>
                  </a:lnTo>
                  <a:lnTo>
                    <a:pt x="3633" y="6022"/>
                  </a:lnTo>
                  <a:cubicBezTo>
                    <a:pt x="3633" y="5686"/>
                    <a:pt x="3930" y="5403"/>
                    <a:pt x="4292" y="5403"/>
                  </a:cubicBezTo>
                  <a:close/>
                  <a:moveTo>
                    <a:pt x="6575" y="5403"/>
                  </a:moveTo>
                  <a:cubicBezTo>
                    <a:pt x="6700" y="5403"/>
                    <a:pt x="6819" y="5436"/>
                    <a:pt x="6917" y="5496"/>
                  </a:cubicBezTo>
                  <a:cubicBezTo>
                    <a:pt x="7102" y="5601"/>
                    <a:pt x="7233" y="5798"/>
                    <a:pt x="7233" y="6022"/>
                  </a:cubicBezTo>
                  <a:lnTo>
                    <a:pt x="7233" y="7411"/>
                  </a:lnTo>
                  <a:lnTo>
                    <a:pt x="5917" y="7411"/>
                  </a:lnTo>
                  <a:lnTo>
                    <a:pt x="5917" y="6022"/>
                  </a:lnTo>
                  <a:cubicBezTo>
                    <a:pt x="5917" y="5686"/>
                    <a:pt x="6213" y="5403"/>
                    <a:pt x="6575" y="5403"/>
                  </a:cubicBezTo>
                  <a:close/>
                  <a:moveTo>
                    <a:pt x="8865" y="5403"/>
                  </a:moveTo>
                  <a:cubicBezTo>
                    <a:pt x="8991" y="5403"/>
                    <a:pt x="9102" y="5436"/>
                    <a:pt x="9201" y="5496"/>
                  </a:cubicBezTo>
                  <a:cubicBezTo>
                    <a:pt x="9392" y="5601"/>
                    <a:pt x="9524" y="5798"/>
                    <a:pt x="9524" y="6022"/>
                  </a:cubicBezTo>
                  <a:lnTo>
                    <a:pt x="9524" y="7411"/>
                  </a:lnTo>
                  <a:lnTo>
                    <a:pt x="8207" y="7411"/>
                  </a:lnTo>
                  <a:lnTo>
                    <a:pt x="8207" y="6022"/>
                  </a:lnTo>
                  <a:cubicBezTo>
                    <a:pt x="8207" y="5686"/>
                    <a:pt x="8504" y="5403"/>
                    <a:pt x="8865" y="5403"/>
                  </a:cubicBezTo>
                  <a:close/>
                  <a:moveTo>
                    <a:pt x="13288" y="5851"/>
                  </a:moveTo>
                  <a:cubicBezTo>
                    <a:pt x="13393" y="5851"/>
                    <a:pt x="13505" y="5884"/>
                    <a:pt x="13584" y="5943"/>
                  </a:cubicBezTo>
                  <a:cubicBezTo>
                    <a:pt x="13643" y="5976"/>
                    <a:pt x="13683" y="6022"/>
                    <a:pt x="13729" y="6068"/>
                  </a:cubicBezTo>
                  <a:cubicBezTo>
                    <a:pt x="13775" y="6147"/>
                    <a:pt x="13808" y="6233"/>
                    <a:pt x="13808" y="6325"/>
                  </a:cubicBezTo>
                  <a:lnTo>
                    <a:pt x="13808" y="7411"/>
                  </a:lnTo>
                  <a:lnTo>
                    <a:pt x="12775" y="7411"/>
                  </a:lnTo>
                  <a:lnTo>
                    <a:pt x="12775" y="6325"/>
                  </a:lnTo>
                  <a:cubicBezTo>
                    <a:pt x="12775" y="6121"/>
                    <a:pt x="12926" y="5943"/>
                    <a:pt x="13137" y="5877"/>
                  </a:cubicBezTo>
                  <a:cubicBezTo>
                    <a:pt x="13183" y="5858"/>
                    <a:pt x="13235" y="5851"/>
                    <a:pt x="13288" y="5851"/>
                  </a:cubicBezTo>
                  <a:close/>
                  <a:moveTo>
                    <a:pt x="11083" y="5594"/>
                  </a:moveTo>
                  <a:cubicBezTo>
                    <a:pt x="11202" y="5594"/>
                    <a:pt x="11314" y="5627"/>
                    <a:pt x="11406" y="5686"/>
                  </a:cubicBezTo>
                  <a:cubicBezTo>
                    <a:pt x="11439" y="5700"/>
                    <a:pt x="11465" y="5726"/>
                    <a:pt x="11491" y="5752"/>
                  </a:cubicBezTo>
                  <a:cubicBezTo>
                    <a:pt x="11603" y="5851"/>
                    <a:pt x="11676" y="5996"/>
                    <a:pt x="11676" y="6160"/>
                  </a:cubicBezTo>
                  <a:lnTo>
                    <a:pt x="11676" y="7424"/>
                  </a:lnTo>
                  <a:lnTo>
                    <a:pt x="10484" y="7424"/>
                  </a:lnTo>
                  <a:lnTo>
                    <a:pt x="10484" y="7411"/>
                  </a:lnTo>
                  <a:lnTo>
                    <a:pt x="10484" y="6154"/>
                  </a:lnTo>
                  <a:cubicBezTo>
                    <a:pt x="10484" y="5877"/>
                    <a:pt x="10708" y="5647"/>
                    <a:pt x="10998" y="5601"/>
                  </a:cubicBezTo>
                  <a:cubicBezTo>
                    <a:pt x="11018" y="5594"/>
                    <a:pt x="11050" y="5594"/>
                    <a:pt x="11083" y="5594"/>
                  </a:cubicBezTo>
                  <a:close/>
                  <a:moveTo>
                    <a:pt x="6733" y="0"/>
                  </a:moveTo>
                  <a:cubicBezTo>
                    <a:pt x="6733" y="0"/>
                    <a:pt x="2469" y="0"/>
                    <a:pt x="1" y="856"/>
                  </a:cubicBezTo>
                  <a:lnTo>
                    <a:pt x="1" y="1349"/>
                  </a:lnTo>
                  <a:lnTo>
                    <a:pt x="442" y="1349"/>
                  </a:lnTo>
                  <a:lnTo>
                    <a:pt x="442" y="4561"/>
                  </a:lnTo>
                  <a:lnTo>
                    <a:pt x="1" y="4561"/>
                  </a:lnTo>
                  <a:lnTo>
                    <a:pt x="1" y="4943"/>
                  </a:lnTo>
                  <a:lnTo>
                    <a:pt x="442" y="4943"/>
                  </a:lnTo>
                  <a:lnTo>
                    <a:pt x="442" y="7904"/>
                  </a:lnTo>
                  <a:lnTo>
                    <a:pt x="1" y="7904"/>
                  </a:lnTo>
                  <a:lnTo>
                    <a:pt x="1" y="8293"/>
                  </a:lnTo>
                  <a:lnTo>
                    <a:pt x="442" y="8293"/>
                  </a:lnTo>
                  <a:lnTo>
                    <a:pt x="442" y="10734"/>
                  </a:lnTo>
                  <a:lnTo>
                    <a:pt x="1350" y="10734"/>
                  </a:lnTo>
                  <a:lnTo>
                    <a:pt x="1350" y="9234"/>
                  </a:lnTo>
                  <a:cubicBezTo>
                    <a:pt x="1350" y="8891"/>
                    <a:pt x="1646" y="8622"/>
                    <a:pt x="2008" y="8622"/>
                  </a:cubicBezTo>
                  <a:cubicBezTo>
                    <a:pt x="2100" y="8622"/>
                    <a:pt x="2192" y="8641"/>
                    <a:pt x="2271" y="8674"/>
                  </a:cubicBezTo>
                  <a:cubicBezTo>
                    <a:pt x="2350" y="8707"/>
                    <a:pt x="2423" y="8747"/>
                    <a:pt x="2482" y="8806"/>
                  </a:cubicBezTo>
                  <a:cubicBezTo>
                    <a:pt x="2594" y="8911"/>
                    <a:pt x="2666" y="9069"/>
                    <a:pt x="2666" y="9240"/>
                  </a:cubicBezTo>
                  <a:lnTo>
                    <a:pt x="2666" y="10747"/>
                  </a:lnTo>
                  <a:lnTo>
                    <a:pt x="3640" y="10747"/>
                  </a:lnTo>
                  <a:lnTo>
                    <a:pt x="3640" y="9240"/>
                  </a:lnTo>
                  <a:cubicBezTo>
                    <a:pt x="3640" y="8905"/>
                    <a:pt x="3936" y="8628"/>
                    <a:pt x="4298" y="8628"/>
                  </a:cubicBezTo>
                  <a:cubicBezTo>
                    <a:pt x="4390" y="8628"/>
                    <a:pt x="4476" y="8648"/>
                    <a:pt x="4561" y="8681"/>
                  </a:cubicBezTo>
                  <a:cubicBezTo>
                    <a:pt x="4798" y="8773"/>
                    <a:pt x="4963" y="8990"/>
                    <a:pt x="4963" y="9240"/>
                  </a:cubicBezTo>
                  <a:lnTo>
                    <a:pt x="4963" y="10747"/>
                  </a:lnTo>
                  <a:lnTo>
                    <a:pt x="5924" y="10747"/>
                  </a:lnTo>
                  <a:lnTo>
                    <a:pt x="5924" y="9240"/>
                  </a:lnTo>
                  <a:cubicBezTo>
                    <a:pt x="5924" y="8905"/>
                    <a:pt x="6220" y="8628"/>
                    <a:pt x="6582" y="8628"/>
                  </a:cubicBezTo>
                  <a:cubicBezTo>
                    <a:pt x="6674" y="8628"/>
                    <a:pt x="6766" y="8648"/>
                    <a:pt x="6845" y="8681"/>
                  </a:cubicBezTo>
                  <a:cubicBezTo>
                    <a:pt x="7089" y="8766"/>
                    <a:pt x="7253" y="8990"/>
                    <a:pt x="7253" y="9240"/>
                  </a:cubicBezTo>
                  <a:lnTo>
                    <a:pt x="7253" y="10741"/>
                  </a:lnTo>
                  <a:lnTo>
                    <a:pt x="8221" y="10741"/>
                  </a:lnTo>
                  <a:lnTo>
                    <a:pt x="8221" y="9240"/>
                  </a:lnTo>
                  <a:cubicBezTo>
                    <a:pt x="8221" y="8905"/>
                    <a:pt x="8517" y="8628"/>
                    <a:pt x="8879" y="8628"/>
                  </a:cubicBezTo>
                  <a:cubicBezTo>
                    <a:pt x="8971" y="8628"/>
                    <a:pt x="9063" y="8648"/>
                    <a:pt x="9142" y="8681"/>
                  </a:cubicBezTo>
                  <a:cubicBezTo>
                    <a:pt x="9379" y="8766"/>
                    <a:pt x="9543" y="8990"/>
                    <a:pt x="9543" y="9240"/>
                  </a:cubicBezTo>
                  <a:lnTo>
                    <a:pt x="9543" y="10741"/>
                  </a:lnTo>
                  <a:lnTo>
                    <a:pt x="10517" y="10741"/>
                  </a:lnTo>
                  <a:lnTo>
                    <a:pt x="10517" y="9372"/>
                  </a:lnTo>
                  <a:cubicBezTo>
                    <a:pt x="10517" y="9089"/>
                    <a:pt x="10748" y="8852"/>
                    <a:pt x="11037" y="8819"/>
                  </a:cubicBezTo>
                  <a:cubicBezTo>
                    <a:pt x="11057" y="8819"/>
                    <a:pt x="11083" y="8812"/>
                    <a:pt x="11116" y="8812"/>
                  </a:cubicBezTo>
                  <a:cubicBezTo>
                    <a:pt x="11208" y="8812"/>
                    <a:pt x="11287" y="8826"/>
                    <a:pt x="11366" y="8859"/>
                  </a:cubicBezTo>
                  <a:cubicBezTo>
                    <a:pt x="11419" y="8885"/>
                    <a:pt x="11472" y="8918"/>
                    <a:pt x="11518" y="8957"/>
                  </a:cubicBezTo>
                  <a:cubicBezTo>
                    <a:pt x="11636" y="9056"/>
                    <a:pt x="11709" y="9207"/>
                    <a:pt x="11709" y="9372"/>
                  </a:cubicBezTo>
                  <a:lnTo>
                    <a:pt x="11709" y="10741"/>
                  </a:lnTo>
                  <a:lnTo>
                    <a:pt x="12775" y="10741"/>
                  </a:lnTo>
                  <a:lnTo>
                    <a:pt x="12775" y="9550"/>
                  </a:lnTo>
                  <a:cubicBezTo>
                    <a:pt x="12775" y="9339"/>
                    <a:pt x="12919" y="9155"/>
                    <a:pt x="13137" y="9095"/>
                  </a:cubicBezTo>
                  <a:cubicBezTo>
                    <a:pt x="13183" y="9082"/>
                    <a:pt x="13235" y="9076"/>
                    <a:pt x="13288" y="9076"/>
                  </a:cubicBezTo>
                  <a:cubicBezTo>
                    <a:pt x="13374" y="9076"/>
                    <a:pt x="13453" y="9089"/>
                    <a:pt x="13531" y="9128"/>
                  </a:cubicBezTo>
                  <a:cubicBezTo>
                    <a:pt x="13610" y="9174"/>
                    <a:pt x="13676" y="9227"/>
                    <a:pt x="13722" y="9293"/>
                  </a:cubicBezTo>
                  <a:cubicBezTo>
                    <a:pt x="13775" y="9372"/>
                    <a:pt x="13808" y="9457"/>
                    <a:pt x="13808" y="9550"/>
                  </a:cubicBezTo>
                  <a:lnTo>
                    <a:pt x="13808" y="10741"/>
                  </a:lnTo>
                  <a:lnTo>
                    <a:pt x="14631" y="10741"/>
                  </a:lnTo>
                  <a:lnTo>
                    <a:pt x="14631" y="8299"/>
                  </a:lnTo>
                  <a:lnTo>
                    <a:pt x="14933" y="8299"/>
                  </a:lnTo>
                  <a:lnTo>
                    <a:pt x="14933" y="7911"/>
                  </a:lnTo>
                  <a:lnTo>
                    <a:pt x="14631" y="7911"/>
                  </a:lnTo>
                  <a:lnTo>
                    <a:pt x="14631" y="6424"/>
                  </a:lnTo>
                  <a:lnTo>
                    <a:pt x="14828" y="6094"/>
                  </a:lnTo>
                  <a:cubicBezTo>
                    <a:pt x="14828" y="6094"/>
                    <a:pt x="14690" y="5983"/>
                    <a:pt x="14334" y="5818"/>
                  </a:cubicBezTo>
                  <a:cubicBezTo>
                    <a:pt x="14176" y="5746"/>
                    <a:pt x="13972" y="5660"/>
                    <a:pt x="13716" y="5581"/>
                  </a:cubicBezTo>
                  <a:cubicBezTo>
                    <a:pt x="13545" y="5522"/>
                    <a:pt x="13347" y="5463"/>
                    <a:pt x="13137" y="5403"/>
                  </a:cubicBezTo>
                  <a:cubicBezTo>
                    <a:pt x="13071" y="5390"/>
                    <a:pt x="12992" y="5371"/>
                    <a:pt x="12919" y="5357"/>
                  </a:cubicBezTo>
                  <a:cubicBezTo>
                    <a:pt x="12814" y="5331"/>
                    <a:pt x="12689" y="5305"/>
                    <a:pt x="12571" y="5285"/>
                  </a:cubicBezTo>
                  <a:cubicBezTo>
                    <a:pt x="12255" y="5219"/>
                    <a:pt x="11899" y="5160"/>
                    <a:pt x="11498" y="5107"/>
                  </a:cubicBezTo>
                  <a:cubicBezTo>
                    <a:pt x="11340" y="5094"/>
                    <a:pt x="11175" y="5068"/>
                    <a:pt x="11004" y="5055"/>
                  </a:cubicBezTo>
                  <a:cubicBezTo>
                    <a:pt x="10682" y="5022"/>
                    <a:pt x="10333" y="4995"/>
                    <a:pt x="9965" y="4976"/>
                  </a:cubicBezTo>
                  <a:cubicBezTo>
                    <a:pt x="9826" y="4969"/>
                    <a:pt x="9688" y="4969"/>
                    <a:pt x="9537" y="4962"/>
                  </a:cubicBezTo>
                  <a:cubicBezTo>
                    <a:pt x="9471" y="4962"/>
                    <a:pt x="9399" y="4962"/>
                    <a:pt x="9333" y="4956"/>
                  </a:cubicBezTo>
                  <a:cubicBezTo>
                    <a:pt x="9214" y="4956"/>
                    <a:pt x="9096" y="4943"/>
                    <a:pt x="8971" y="4943"/>
                  </a:cubicBezTo>
                  <a:lnTo>
                    <a:pt x="7891" y="2455"/>
                  </a:lnTo>
                  <a:lnTo>
                    <a:pt x="8181" y="2040"/>
                  </a:lnTo>
                  <a:lnTo>
                    <a:pt x="7391" y="2040"/>
                  </a:lnTo>
                  <a:lnTo>
                    <a:pt x="6694" y="58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8292170" y="807079"/>
              <a:ext cx="671728" cy="3876472"/>
            </a:xfrm>
            <a:custGeom>
              <a:avLst/>
              <a:gdLst/>
              <a:ahLst/>
              <a:cxnLst/>
              <a:rect l="l" t="t" r="r" b="b"/>
              <a:pathLst>
                <a:path w="3831" h="22108" extrusionOk="0">
                  <a:moveTo>
                    <a:pt x="0" y="1"/>
                  </a:moveTo>
                  <a:lnTo>
                    <a:pt x="2119" y="20600"/>
                  </a:lnTo>
                  <a:lnTo>
                    <a:pt x="2126" y="20699"/>
                  </a:lnTo>
                  <a:lnTo>
                    <a:pt x="2271" y="22028"/>
                  </a:lnTo>
                  <a:lnTo>
                    <a:pt x="2277" y="22107"/>
                  </a:lnTo>
                  <a:lnTo>
                    <a:pt x="3830" y="21864"/>
                  </a:lnTo>
                  <a:lnTo>
                    <a:pt x="3705" y="20718"/>
                  </a:lnTo>
                  <a:lnTo>
                    <a:pt x="3686" y="2046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8552901" y="4394762"/>
              <a:ext cx="591071" cy="748011"/>
            </a:xfrm>
            <a:custGeom>
              <a:avLst/>
              <a:gdLst/>
              <a:ahLst/>
              <a:cxnLst/>
              <a:rect l="l" t="t" r="r" b="b"/>
              <a:pathLst>
                <a:path w="3371" h="4266" extrusionOk="0">
                  <a:moveTo>
                    <a:pt x="2212" y="1"/>
                  </a:moveTo>
                  <a:cubicBezTo>
                    <a:pt x="2153" y="1"/>
                    <a:pt x="2087" y="1"/>
                    <a:pt x="2034" y="7"/>
                  </a:cubicBezTo>
                  <a:lnTo>
                    <a:pt x="1870" y="34"/>
                  </a:lnTo>
                  <a:lnTo>
                    <a:pt x="1705" y="60"/>
                  </a:lnTo>
                  <a:lnTo>
                    <a:pt x="823" y="198"/>
                  </a:lnTo>
                  <a:cubicBezTo>
                    <a:pt x="764" y="205"/>
                    <a:pt x="705" y="224"/>
                    <a:pt x="652" y="251"/>
                  </a:cubicBezTo>
                  <a:cubicBezTo>
                    <a:pt x="455" y="323"/>
                    <a:pt x="290" y="481"/>
                    <a:pt x="178" y="665"/>
                  </a:cubicBezTo>
                  <a:cubicBezTo>
                    <a:pt x="60" y="876"/>
                    <a:pt x="0" y="1126"/>
                    <a:pt x="27" y="1403"/>
                  </a:cubicBezTo>
                  <a:lnTo>
                    <a:pt x="323" y="4265"/>
                  </a:lnTo>
                  <a:lnTo>
                    <a:pt x="3370" y="4265"/>
                  </a:lnTo>
                  <a:lnTo>
                    <a:pt x="3041" y="929"/>
                  </a:lnTo>
                  <a:cubicBezTo>
                    <a:pt x="2995" y="415"/>
                    <a:pt x="2640" y="34"/>
                    <a:pt x="2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8202045" y="809534"/>
              <a:ext cx="672955" cy="3874017"/>
            </a:xfrm>
            <a:custGeom>
              <a:avLst/>
              <a:gdLst/>
              <a:ahLst/>
              <a:cxnLst/>
              <a:rect l="l" t="t" r="r" b="b"/>
              <a:pathLst>
                <a:path w="3838" h="22094" extrusionOk="0">
                  <a:moveTo>
                    <a:pt x="1" y="0"/>
                  </a:moveTo>
                  <a:lnTo>
                    <a:pt x="1054" y="10175"/>
                  </a:lnTo>
                  <a:lnTo>
                    <a:pt x="1113" y="10747"/>
                  </a:lnTo>
                  <a:lnTo>
                    <a:pt x="1350" y="13097"/>
                  </a:lnTo>
                  <a:lnTo>
                    <a:pt x="1389" y="13472"/>
                  </a:lnTo>
                  <a:lnTo>
                    <a:pt x="2140" y="20698"/>
                  </a:lnTo>
                  <a:lnTo>
                    <a:pt x="2179" y="21112"/>
                  </a:lnTo>
                  <a:lnTo>
                    <a:pt x="2278" y="22093"/>
                  </a:lnTo>
                  <a:lnTo>
                    <a:pt x="2785" y="22014"/>
                  </a:lnTo>
                  <a:lnTo>
                    <a:pt x="3838" y="21850"/>
                  </a:lnTo>
                  <a:lnTo>
                    <a:pt x="3693" y="20507"/>
                  </a:lnTo>
                  <a:lnTo>
                    <a:pt x="3686" y="20448"/>
                  </a:lnTo>
                  <a:lnTo>
                    <a:pt x="2989" y="13702"/>
                  </a:lnTo>
                  <a:lnTo>
                    <a:pt x="2949" y="13307"/>
                  </a:lnTo>
                  <a:lnTo>
                    <a:pt x="2673" y="10662"/>
                  </a:lnTo>
                  <a:lnTo>
                    <a:pt x="2633" y="10280"/>
                  </a:lnTo>
                  <a:lnTo>
                    <a:pt x="2521" y="9122"/>
                  </a:lnTo>
                  <a:lnTo>
                    <a:pt x="2469" y="8635"/>
                  </a:lnTo>
                  <a:lnTo>
                    <a:pt x="2238" y="6390"/>
                  </a:lnTo>
                  <a:lnTo>
                    <a:pt x="2192" y="5903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8459445" y="4394762"/>
              <a:ext cx="595630" cy="748011"/>
            </a:xfrm>
            <a:custGeom>
              <a:avLst/>
              <a:gdLst/>
              <a:ahLst/>
              <a:cxnLst/>
              <a:rect l="l" t="t" r="r" b="b"/>
              <a:pathLst>
                <a:path w="3397" h="4266" extrusionOk="0">
                  <a:moveTo>
                    <a:pt x="2225" y="1"/>
                  </a:moveTo>
                  <a:cubicBezTo>
                    <a:pt x="2172" y="1"/>
                    <a:pt x="2106" y="1"/>
                    <a:pt x="2047" y="7"/>
                  </a:cubicBezTo>
                  <a:lnTo>
                    <a:pt x="1165" y="152"/>
                  </a:lnTo>
                  <a:lnTo>
                    <a:pt x="836" y="198"/>
                  </a:lnTo>
                  <a:cubicBezTo>
                    <a:pt x="777" y="205"/>
                    <a:pt x="724" y="224"/>
                    <a:pt x="665" y="251"/>
                  </a:cubicBezTo>
                  <a:cubicBezTo>
                    <a:pt x="264" y="402"/>
                    <a:pt x="0" y="883"/>
                    <a:pt x="46" y="1403"/>
                  </a:cubicBezTo>
                  <a:lnTo>
                    <a:pt x="343" y="4265"/>
                  </a:lnTo>
                  <a:lnTo>
                    <a:pt x="3396" y="4265"/>
                  </a:lnTo>
                  <a:lnTo>
                    <a:pt x="3061" y="929"/>
                  </a:lnTo>
                  <a:cubicBezTo>
                    <a:pt x="3034" y="659"/>
                    <a:pt x="2916" y="429"/>
                    <a:pt x="2764" y="264"/>
                  </a:cubicBezTo>
                  <a:cubicBezTo>
                    <a:pt x="2666" y="159"/>
                    <a:pt x="2541" y="73"/>
                    <a:pt x="2403" y="34"/>
                  </a:cubicBezTo>
                  <a:cubicBezTo>
                    <a:pt x="2343" y="20"/>
                    <a:pt x="2284" y="7"/>
                    <a:pt x="2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7507348" y="1137249"/>
              <a:ext cx="134135" cy="4004297"/>
            </a:xfrm>
            <a:custGeom>
              <a:avLst/>
              <a:gdLst/>
              <a:ahLst/>
              <a:cxnLst/>
              <a:rect l="l" t="t" r="r" b="b"/>
              <a:pathLst>
                <a:path w="765" h="22837" extrusionOk="0">
                  <a:moveTo>
                    <a:pt x="1" y="0"/>
                  </a:moveTo>
                  <a:lnTo>
                    <a:pt x="1" y="22837"/>
                  </a:lnTo>
                  <a:lnTo>
                    <a:pt x="764" y="22837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7507348" y="1599978"/>
              <a:ext cx="134135" cy="3542795"/>
            </a:xfrm>
            <a:custGeom>
              <a:avLst/>
              <a:gdLst/>
              <a:ahLst/>
              <a:cxnLst/>
              <a:rect l="l" t="t" r="r" b="b"/>
              <a:pathLst>
                <a:path w="765" h="20205" extrusionOk="0">
                  <a:moveTo>
                    <a:pt x="1" y="0"/>
                  </a:moveTo>
                  <a:lnTo>
                    <a:pt x="1" y="20204"/>
                  </a:lnTo>
                  <a:lnTo>
                    <a:pt x="218" y="20204"/>
                  </a:lnTo>
                  <a:lnTo>
                    <a:pt x="218" y="803"/>
                  </a:lnTo>
                  <a:lnTo>
                    <a:pt x="764" y="599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6422695" y="679956"/>
              <a:ext cx="2365863" cy="1230554"/>
            </a:xfrm>
            <a:custGeom>
              <a:avLst/>
              <a:gdLst/>
              <a:ahLst/>
              <a:cxnLst/>
              <a:rect l="l" t="t" r="r" b="b"/>
              <a:pathLst>
                <a:path w="13493" h="7018" extrusionOk="0">
                  <a:moveTo>
                    <a:pt x="12969" y="0"/>
                  </a:moveTo>
                  <a:cubicBezTo>
                    <a:pt x="12925" y="0"/>
                    <a:pt x="12880" y="5"/>
                    <a:pt x="12834" y="15"/>
                  </a:cubicBezTo>
                  <a:lnTo>
                    <a:pt x="659" y="2398"/>
                  </a:lnTo>
                  <a:cubicBezTo>
                    <a:pt x="297" y="2470"/>
                    <a:pt x="1" y="2825"/>
                    <a:pt x="1" y="3187"/>
                  </a:cubicBezTo>
                  <a:lnTo>
                    <a:pt x="1" y="6471"/>
                  </a:lnTo>
                  <a:cubicBezTo>
                    <a:pt x="1" y="6795"/>
                    <a:pt x="229" y="7017"/>
                    <a:pt x="531" y="7017"/>
                  </a:cubicBezTo>
                  <a:cubicBezTo>
                    <a:pt x="572" y="7017"/>
                    <a:pt x="615" y="7013"/>
                    <a:pt x="659" y="7004"/>
                  </a:cubicBezTo>
                  <a:lnTo>
                    <a:pt x="12834" y="4622"/>
                  </a:lnTo>
                  <a:cubicBezTo>
                    <a:pt x="13196" y="4543"/>
                    <a:pt x="13492" y="4194"/>
                    <a:pt x="13492" y="3832"/>
                  </a:cubicBezTo>
                  <a:lnTo>
                    <a:pt x="13492" y="548"/>
                  </a:lnTo>
                  <a:cubicBezTo>
                    <a:pt x="13492" y="227"/>
                    <a:pt x="13267" y="0"/>
                    <a:pt x="12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6390433" y="647868"/>
              <a:ext cx="2365687" cy="1229502"/>
            </a:xfrm>
            <a:custGeom>
              <a:avLst/>
              <a:gdLst/>
              <a:ahLst/>
              <a:cxnLst/>
              <a:rect l="l" t="t" r="r" b="b"/>
              <a:pathLst>
                <a:path w="13492" h="7012" extrusionOk="0">
                  <a:moveTo>
                    <a:pt x="12962" y="1"/>
                  </a:moveTo>
                  <a:cubicBezTo>
                    <a:pt x="12920" y="1"/>
                    <a:pt x="12878" y="5"/>
                    <a:pt x="12834" y="14"/>
                  </a:cubicBezTo>
                  <a:lnTo>
                    <a:pt x="659" y="2403"/>
                  </a:lnTo>
                  <a:cubicBezTo>
                    <a:pt x="297" y="2475"/>
                    <a:pt x="0" y="2831"/>
                    <a:pt x="0" y="3193"/>
                  </a:cubicBezTo>
                  <a:lnTo>
                    <a:pt x="0" y="6463"/>
                  </a:lnTo>
                  <a:cubicBezTo>
                    <a:pt x="0" y="6785"/>
                    <a:pt x="226" y="7011"/>
                    <a:pt x="524" y="7011"/>
                  </a:cubicBezTo>
                  <a:cubicBezTo>
                    <a:pt x="567" y="7011"/>
                    <a:pt x="612" y="7007"/>
                    <a:pt x="659" y="6997"/>
                  </a:cubicBezTo>
                  <a:lnTo>
                    <a:pt x="12834" y="4614"/>
                  </a:lnTo>
                  <a:cubicBezTo>
                    <a:pt x="13196" y="4542"/>
                    <a:pt x="13492" y="4186"/>
                    <a:pt x="13492" y="3831"/>
                  </a:cubicBezTo>
                  <a:lnTo>
                    <a:pt x="13492" y="547"/>
                  </a:lnTo>
                  <a:cubicBezTo>
                    <a:pt x="13492" y="223"/>
                    <a:pt x="13263" y="1"/>
                    <a:pt x="1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6603821" y="1247364"/>
              <a:ext cx="281771" cy="351562"/>
            </a:xfrm>
            <a:custGeom>
              <a:avLst/>
              <a:gdLst/>
              <a:ahLst/>
              <a:cxnLst/>
              <a:rect l="l" t="t" r="r" b="b"/>
              <a:pathLst>
                <a:path w="1607" h="2005" extrusionOk="0">
                  <a:moveTo>
                    <a:pt x="1120" y="0"/>
                  </a:moveTo>
                  <a:cubicBezTo>
                    <a:pt x="1053" y="0"/>
                    <a:pt x="983" y="9"/>
                    <a:pt x="909" y="24"/>
                  </a:cubicBezTo>
                  <a:cubicBezTo>
                    <a:pt x="758" y="57"/>
                    <a:pt x="620" y="109"/>
                    <a:pt x="501" y="182"/>
                  </a:cubicBezTo>
                  <a:cubicBezTo>
                    <a:pt x="389" y="254"/>
                    <a:pt x="297" y="346"/>
                    <a:pt x="231" y="451"/>
                  </a:cubicBezTo>
                  <a:cubicBezTo>
                    <a:pt x="165" y="563"/>
                    <a:pt x="133" y="682"/>
                    <a:pt x="133" y="813"/>
                  </a:cubicBezTo>
                  <a:cubicBezTo>
                    <a:pt x="133" y="912"/>
                    <a:pt x="159" y="998"/>
                    <a:pt x="205" y="1057"/>
                  </a:cubicBezTo>
                  <a:cubicBezTo>
                    <a:pt x="251" y="1110"/>
                    <a:pt x="304" y="1156"/>
                    <a:pt x="370" y="1175"/>
                  </a:cubicBezTo>
                  <a:cubicBezTo>
                    <a:pt x="435" y="1202"/>
                    <a:pt x="521" y="1228"/>
                    <a:pt x="620" y="1254"/>
                  </a:cubicBezTo>
                  <a:cubicBezTo>
                    <a:pt x="712" y="1268"/>
                    <a:pt x="778" y="1294"/>
                    <a:pt x="817" y="1307"/>
                  </a:cubicBezTo>
                  <a:cubicBezTo>
                    <a:pt x="857" y="1327"/>
                    <a:pt x="883" y="1360"/>
                    <a:pt x="883" y="1399"/>
                  </a:cubicBezTo>
                  <a:cubicBezTo>
                    <a:pt x="883" y="1432"/>
                    <a:pt x="876" y="1458"/>
                    <a:pt x="850" y="1472"/>
                  </a:cubicBezTo>
                  <a:cubicBezTo>
                    <a:pt x="824" y="1498"/>
                    <a:pt x="797" y="1504"/>
                    <a:pt x="764" y="1518"/>
                  </a:cubicBezTo>
                  <a:cubicBezTo>
                    <a:pt x="749" y="1520"/>
                    <a:pt x="735" y="1521"/>
                    <a:pt x="722" y="1521"/>
                  </a:cubicBezTo>
                  <a:cubicBezTo>
                    <a:pt x="697" y="1521"/>
                    <a:pt x="677" y="1515"/>
                    <a:pt x="659" y="1498"/>
                  </a:cubicBezTo>
                  <a:cubicBezTo>
                    <a:pt x="633" y="1472"/>
                    <a:pt x="626" y="1439"/>
                    <a:pt x="633" y="1386"/>
                  </a:cubicBezTo>
                  <a:lnTo>
                    <a:pt x="633" y="1386"/>
                  </a:lnTo>
                  <a:lnTo>
                    <a:pt x="8" y="1504"/>
                  </a:lnTo>
                  <a:cubicBezTo>
                    <a:pt x="1" y="1551"/>
                    <a:pt x="1" y="1570"/>
                    <a:pt x="1" y="1590"/>
                  </a:cubicBezTo>
                  <a:cubicBezTo>
                    <a:pt x="1" y="1761"/>
                    <a:pt x="67" y="1886"/>
                    <a:pt x="205" y="1952"/>
                  </a:cubicBezTo>
                  <a:cubicBezTo>
                    <a:pt x="274" y="1987"/>
                    <a:pt x="359" y="2005"/>
                    <a:pt x="456" y="2005"/>
                  </a:cubicBezTo>
                  <a:cubicBezTo>
                    <a:pt x="544" y="2005"/>
                    <a:pt x="641" y="1990"/>
                    <a:pt x="745" y="1959"/>
                  </a:cubicBezTo>
                  <a:cubicBezTo>
                    <a:pt x="896" y="1926"/>
                    <a:pt x="1028" y="1880"/>
                    <a:pt x="1146" y="1801"/>
                  </a:cubicBezTo>
                  <a:cubicBezTo>
                    <a:pt x="1258" y="1728"/>
                    <a:pt x="1350" y="1643"/>
                    <a:pt x="1409" y="1537"/>
                  </a:cubicBezTo>
                  <a:cubicBezTo>
                    <a:pt x="1469" y="1432"/>
                    <a:pt x="1501" y="1327"/>
                    <a:pt x="1501" y="1208"/>
                  </a:cubicBezTo>
                  <a:cubicBezTo>
                    <a:pt x="1501" y="1110"/>
                    <a:pt x="1475" y="1031"/>
                    <a:pt x="1422" y="971"/>
                  </a:cubicBezTo>
                  <a:cubicBezTo>
                    <a:pt x="1376" y="912"/>
                    <a:pt x="1317" y="873"/>
                    <a:pt x="1251" y="840"/>
                  </a:cubicBezTo>
                  <a:cubicBezTo>
                    <a:pt x="1186" y="813"/>
                    <a:pt x="1107" y="781"/>
                    <a:pt x="1008" y="754"/>
                  </a:cubicBezTo>
                  <a:cubicBezTo>
                    <a:pt x="922" y="734"/>
                    <a:pt x="857" y="715"/>
                    <a:pt x="817" y="688"/>
                  </a:cubicBezTo>
                  <a:cubicBezTo>
                    <a:pt x="778" y="669"/>
                    <a:pt x="758" y="642"/>
                    <a:pt x="758" y="603"/>
                  </a:cubicBezTo>
                  <a:cubicBezTo>
                    <a:pt x="758" y="577"/>
                    <a:pt x="778" y="550"/>
                    <a:pt x="791" y="524"/>
                  </a:cubicBezTo>
                  <a:cubicBezTo>
                    <a:pt x="810" y="504"/>
                    <a:pt x="830" y="491"/>
                    <a:pt x="863" y="484"/>
                  </a:cubicBezTo>
                  <a:cubicBezTo>
                    <a:pt x="877" y="482"/>
                    <a:pt x="890" y="480"/>
                    <a:pt x="903" y="480"/>
                  </a:cubicBezTo>
                  <a:cubicBezTo>
                    <a:pt x="921" y="480"/>
                    <a:pt x="937" y="483"/>
                    <a:pt x="949" y="491"/>
                  </a:cubicBezTo>
                  <a:cubicBezTo>
                    <a:pt x="975" y="511"/>
                    <a:pt x="982" y="537"/>
                    <a:pt x="982" y="570"/>
                  </a:cubicBezTo>
                  <a:cubicBezTo>
                    <a:pt x="982" y="577"/>
                    <a:pt x="975" y="583"/>
                    <a:pt x="975" y="609"/>
                  </a:cubicBezTo>
                  <a:lnTo>
                    <a:pt x="1600" y="484"/>
                  </a:lnTo>
                  <a:cubicBezTo>
                    <a:pt x="1607" y="451"/>
                    <a:pt x="1607" y="425"/>
                    <a:pt x="1607" y="412"/>
                  </a:cubicBezTo>
                  <a:cubicBezTo>
                    <a:pt x="1607" y="307"/>
                    <a:pt x="1574" y="215"/>
                    <a:pt x="1515" y="149"/>
                  </a:cubicBezTo>
                  <a:cubicBezTo>
                    <a:pt x="1455" y="83"/>
                    <a:pt x="1376" y="43"/>
                    <a:pt x="1271" y="17"/>
                  </a:cubicBezTo>
                  <a:cubicBezTo>
                    <a:pt x="1222" y="6"/>
                    <a:pt x="1172" y="0"/>
                    <a:pt x="1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6961690" y="1162498"/>
              <a:ext cx="289662" cy="376460"/>
            </a:xfrm>
            <a:custGeom>
              <a:avLst/>
              <a:gdLst/>
              <a:ahLst/>
              <a:cxnLst/>
              <a:rect l="l" t="t" r="r" b="b"/>
              <a:pathLst>
                <a:path w="1652" h="2147" extrusionOk="0">
                  <a:moveTo>
                    <a:pt x="1652" y="1"/>
                  </a:moveTo>
                  <a:lnTo>
                    <a:pt x="86" y="310"/>
                  </a:lnTo>
                  <a:lnTo>
                    <a:pt x="0" y="791"/>
                  </a:lnTo>
                  <a:lnTo>
                    <a:pt x="494" y="692"/>
                  </a:lnTo>
                  <a:lnTo>
                    <a:pt x="250" y="2146"/>
                  </a:lnTo>
                  <a:lnTo>
                    <a:pt x="829" y="2035"/>
                  </a:lnTo>
                  <a:lnTo>
                    <a:pt x="1079" y="574"/>
                  </a:lnTo>
                  <a:lnTo>
                    <a:pt x="1573" y="475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7268535" y="1114279"/>
              <a:ext cx="316313" cy="372778"/>
            </a:xfrm>
            <a:custGeom>
              <a:avLst/>
              <a:gdLst/>
              <a:ahLst/>
              <a:cxnLst/>
              <a:rect l="l" t="t" r="r" b="b"/>
              <a:pathLst>
                <a:path w="1804" h="2126" extrusionOk="0">
                  <a:moveTo>
                    <a:pt x="1106" y="539"/>
                  </a:moveTo>
                  <a:cubicBezTo>
                    <a:pt x="1131" y="539"/>
                    <a:pt x="1149" y="544"/>
                    <a:pt x="1166" y="552"/>
                  </a:cubicBezTo>
                  <a:cubicBezTo>
                    <a:pt x="1185" y="572"/>
                    <a:pt x="1198" y="598"/>
                    <a:pt x="1198" y="638"/>
                  </a:cubicBezTo>
                  <a:lnTo>
                    <a:pt x="1198" y="671"/>
                  </a:lnTo>
                  <a:cubicBezTo>
                    <a:pt x="1185" y="730"/>
                    <a:pt x="1166" y="770"/>
                    <a:pt x="1133" y="802"/>
                  </a:cubicBezTo>
                  <a:cubicBezTo>
                    <a:pt x="1100" y="835"/>
                    <a:pt x="1054" y="862"/>
                    <a:pt x="1001" y="868"/>
                  </a:cubicBezTo>
                  <a:lnTo>
                    <a:pt x="771" y="914"/>
                  </a:lnTo>
                  <a:lnTo>
                    <a:pt x="771" y="914"/>
                  </a:lnTo>
                  <a:lnTo>
                    <a:pt x="823" y="598"/>
                  </a:lnTo>
                  <a:lnTo>
                    <a:pt x="1054" y="546"/>
                  </a:lnTo>
                  <a:cubicBezTo>
                    <a:pt x="1074" y="541"/>
                    <a:pt x="1091" y="539"/>
                    <a:pt x="1106" y="539"/>
                  </a:cubicBezTo>
                  <a:close/>
                  <a:moveTo>
                    <a:pt x="1396" y="1"/>
                  </a:moveTo>
                  <a:cubicBezTo>
                    <a:pt x="1338" y="1"/>
                    <a:pt x="1274" y="7"/>
                    <a:pt x="1205" y="19"/>
                  </a:cubicBezTo>
                  <a:lnTo>
                    <a:pt x="330" y="190"/>
                  </a:lnTo>
                  <a:lnTo>
                    <a:pt x="1" y="2125"/>
                  </a:lnTo>
                  <a:lnTo>
                    <a:pt x="586" y="2013"/>
                  </a:lnTo>
                  <a:lnTo>
                    <a:pt x="705" y="1322"/>
                  </a:lnTo>
                  <a:lnTo>
                    <a:pt x="935" y="1948"/>
                  </a:lnTo>
                  <a:lnTo>
                    <a:pt x="1574" y="1823"/>
                  </a:lnTo>
                  <a:lnTo>
                    <a:pt x="1297" y="1164"/>
                  </a:lnTo>
                  <a:cubicBezTo>
                    <a:pt x="1435" y="1099"/>
                    <a:pt x="1547" y="1006"/>
                    <a:pt x="1633" y="895"/>
                  </a:cubicBezTo>
                  <a:cubicBezTo>
                    <a:pt x="1725" y="776"/>
                    <a:pt x="1771" y="651"/>
                    <a:pt x="1797" y="519"/>
                  </a:cubicBezTo>
                  <a:cubicBezTo>
                    <a:pt x="1804" y="480"/>
                    <a:pt x="1804" y="440"/>
                    <a:pt x="1804" y="401"/>
                  </a:cubicBezTo>
                  <a:cubicBezTo>
                    <a:pt x="1804" y="250"/>
                    <a:pt x="1758" y="138"/>
                    <a:pt x="1646" y="72"/>
                  </a:cubicBezTo>
                  <a:cubicBezTo>
                    <a:pt x="1583" y="22"/>
                    <a:pt x="1499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7622897" y="1034498"/>
              <a:ext cx="274758" cy="382071"/>
            </a:xfrm>
            <a:custGeom>
              <a:avLst/>
              <a:gdLst/>
              <a:ahLst/>
              <a:cxnLst/>
              <a:rect l="l" t="t" r="r" b="b"/>
              <a:pathLst>
                <a:path w="1567" h="2179" extrusionOk="0">
                  <a:moveTo>
                    <a:pt x="1566" y="0"/>
                  </a:moveTo>
                  <a:lnTo>
                    <a:pt x="329" y="244"/>
                  </a:lnTo>
                  <a:lnTo>
                    <a:pt x="0" y="2179"/>
                  </a:lnTo>
                  <a:lnTo>
                    <a:pt x="1237" y="1929"/>
                  </a:lnTo>
                  <a:lnTo>
                    <a:pt x="1323" y="1448"/>
                  </a:lnTo>
                  <a:lnTo>
                    <a:pt x="665" y="1580"/>
                  </a:lnTo>
                  <a:lnTo>
                    <a:pt x="711" y="1304"/>
                  </a:lnTo>
                  <a:lnTo>
                    <a:pt x="1290" y="1192"/>
                  </a:lnTo>
                  <a:lnTo>
                    <a:pt x="1369" y="738"/>
                  </a:lnTo>
                  <a:lnTo>
                    <a:pt x="796" y="856"/>
                  </a:lnTo>
                  <a:lnTo>
                    <a:pt x="836" y="613"/>
                  </a:lnTo>
                  <a:lnTo>
                    <a:pt x="1487" y="474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7925184" y="974531"/>
              <a:ext cx="275985" cy="383299"/>
            </a:xfrm>
            <a:custGeom>
              <a:avLst/>
              <a:gdLst/>
              <a:ahLst/>
              <a:cxnLst/>
              <a:rect l="l" t="t" r="r" b="b"/>
              <a:pathLst>
                <a:path w="1574" h="2186" extrusionOk="0">
                  <a:moveTo>
                    <a:pt x="1573" y="0"/>
                  </a:moveTo>
                  <a:lnTo>
                    <a:pt x="329" y="250"/>
                  </a:lnTo>
                  <a:lnTo>
                    <a:pt x="0" y="2185"/>
                  </a:lnTo>
                  <a:lnTo>
                    <a:pt x="1244" y="1935"/>
                  </a:lnTo>
                  <a:lnTo>
                    <a:pt x="1323" y="1448"/>
                  </a:lnTo>
                  <a:lnTo>
                    <a:pt x="665" y="1580"/>
                  </a:lnTo>
                  <a:lnTo>
                    <a:pt x="718" y="1310"/>
                  </a:lnTo>
                  <a:lnTo>
                    <a:pt x="1290" y="1198"/>
                  </a:lnTo>
                  <a:lnTo>
                    <a:pt x="1376" y="744"/>
                  </a:lnTo>
                  <a:lnTo>
                    <a:pt x="797" y="856"/>
                  </a:lnTo>
                  <a:lnTo>
                    <a:pt x="843" y="619"/>
                  </a:lnTo>
                  <a:lnTo>
                    <a:pt x="1488" y="481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8253946" y="908778"/>
              <a:ext cx="289837" cy="376285"/>
            </a:xfrm>
            <a:custGeom>
              <a:avLst/>
              <a:gdLst/>
              <a:ahLst/>
              <a:cxnLst/>
              <a:rect l="l" t="t" r="r" b="b"/>
              <a:pathLst>
                <a:path w="1653" h="2146" extrusionOk="0">
                  <a:moveTo>
                    <a:pt x="1653" y="0"/>
                  </a:moveTo>
                  <a:lnTo>
                    <a:pt x="87" y="309"/>
                  </a:lnTo>
                  <a:lnTo>
                    <a:pt x="1" y="790"/>
                  </a:lnTo>
                  <a:lnTo>
                    <a:pt x="495" y="691"/>
                  </a:lnTo>
                  <a:lnTo>
                    <a:pt x="495" y="691"/>
                  </a:lnTo>
                  <a:lnTo>
                    <a:pt x="251" y="2146"/>
                  </a:lnTo>
                  <a:lnTo>
                    <a:pt x="830" y="2034"/>
                  </a:lnTo>
                  <a:lnTo>
                    <a:pt x="1080" y="573"/>
                  </a:lnTo>
                  <a:lnTo>
                    <a:pt x="1574" y="474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6875075" y="-725"/>
              <a:ext cx="72938" cy="5143525"/>
            </a:xfrm>
            <a:custGeom>
              <a:avLst/>
              <a:gdLst/>
              <a:ahLst/>
              <a:cxnLst/>
              <a:rect l="l" t="t" r="r" b="b"/>
              <a:pathLst>
                <a:path w="416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15" y="2472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6948889" y="-725"/>
              <a:ext cx="71711" cy="5143525"/>
            </a:xfrm>
            <a:custGeom>
              <a:avLst/>
              <a:gdLst/>
              <a:ahLst/>
              <a:cxnLst/>
              <a:rect l="l" t="t" r="r" b="b"/>
              <a:pathLst>
                <a:path w="409" h="24727" extrusionOk="0">
                  <a:moveTo>
                    <a:pt x="1" y="1"/>
                  </a:moveTo>
                  <a:lnTo>
                    <a:pt x="1" y="24726"/>
                  </a:lnTo>
                  <a:lnTo>
                    <a:pt x="409" y="2472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8725961" y="1554915"/>
              <a:ext cx="412224" cy="657885"/>
            </a:xfrm>
            <a:custGeom>
              <a:avLst/>
              <a:gdLst/>
              <a:ahLst/>
              <a:cxnLst/>
              <a:rect l="l" t="t" r="r" b="b"/>
              <a:pathLst>
                <a:path w="2351" h="3752" fill="none" extrusionOk="0">
                  <a:moveTo>
                    <a:pt x="2350" y="1"/>
                  </a:moveTo>
                  <a:lnTo>
                    <a:pt x="1" y="3752"/>
                  </a:lnTo>
                </a:path>
              </a:pathLst>
            </a:custGeom>
            <a:noFill/>
            <a:ln w="1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46"/>
          <p:cNvSpPr txBox="1">
            <a:spLocks noGrp="1"/>
          </p:cNvSpPr>
          <p:nvPr>
            <p:ph type="title"/>
          </p:nvPr>
        </p:nvSpPr>
        <p:spPr>
          <a:xfrm flipH="1">
            <a:off x="1166805" y="2891685"/>
            <a:ext cx="4332900" cy="9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sp>
        <p:nvSpPr>
          <p:cNvPr id="618" name="Google Shape;618;p46"/>
          <p:cNvSpPr txBox="1">
            <a:spLocks noGrp="1"/>
          </p:cNvSpPr>
          <p:nvPr>
            <p:ph type="title" idx="2"/>
          </p:nvPr>
        </p:nvSpPr>
        <p:spPr>
          <a:xfrm flipH="1">
            <a:off x="646543" y="974356"/>
            <a:ext cx="13350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body" idx="1"/>
          </p:nvPr>
        </p:nvSpPr>
        <p:spPr>
          <a:xfrm>
            <a:off x="4331899" y="1244912"/>
            <a:ext cx="42303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273D40"/>
              </a:buClr>
              <a:buSzPts val="6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273D40"/>
              </a:buClr>
              <a:buSzPts val="600"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273D40"/>
              </a:buClr>
              <a:buSzPts val="6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273D40"/>
              </a:buClr>
              <a:buSzPts val="600"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273D40"/>
              </a:buClr>
              <a:buSzPts val="6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grpSp>
        <p:nvGrpSpPr>
          <p:cNvPr id="522" name="Google Shape;522;p45"/>
          <p:cNvGrpSpPr/>
          <p:nvPr/>
        </p:nvGrpSpPr>
        <p:grpSpPr>
          <a:xfrm>
            <a:off x="-9525" y="2126875"/>
            <a:ext cx="3886202" cy="3012052"/>
            <a:chOff x="-9525" y="2126875"/>
            <a:chExt cx="3886202" cy="3012052"/>
          </a:xfrm>
        </p:grpSpPr>
        <p:sp>
          <p:nvSpPr>
            <p:cNvPr id="523" name="Google Shape;523;p45"/>
            <p:cNvSpPr/>
            <p:nvPr/>
          </p:nvSpPr>
          <p:spPr>
            <a:xfrm>
              <a:off x="-9525" y="2126875"/>
              <a:ext cx="1242883" cy="3012052"/>
            </a:xfrm>
            <a:custGeom>
              <a:avLst/>
              <a:gdLst/>
              <a:ahLst/>
              <a:cxnLst/>
              <a:rect l="l" t="t" r="r" b="b"/>
              <a:pathLst>
                <a:path w="6681" h="16191" extrusionOk="0">
                  <a:moveTo>
                    <a:pt x="1" y="1"/>
                  </a:moveTo>
                  <a:lnTo>
                    <a:pt x="1" y="16190"/>
                  </a:lnTo>
                  <a:lnTo>
                    <a:pt x="6681" y="16190"/>
                  </a:lnTo>
                  <a:lnTo>
                    <a:pt x="66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1233166" y="2126875"/>
              <a:ext cx="2303082" cy="3012052"/>
            </a:xfrm>
            <a:custGeom>
              <a:avLst/>
              <a:gdLst/>
              <a:ahLst/>
              <a:cxnLst/>
              <a:rect l="l" t="t" r="r" b="b"/>
              <a:pathLst>
                <a:path w="12380" h="16191" extrusionOk="0">
                  <a:moveTo>
                    <a:pt x="1" y="1"/>
                  </a:moveTo>
                  <a:lnTo>
                    <a:pt x="1" y="16190"/>
                  </a:lnTo>
                  <a:lnTo>
                    <a:pt x="12380" y="16190"/>
                  </a:lnTo>
                  <a:lnTo>
                    <a:pt x="12380" y="10978"/>
                  </a:lnTo>
                  <a:lnTo>
                    <a:pt x="5226" y="9602"/>
                  </a:lnTo>
                  <a:lnTo>
                    <a:pt x="5226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2029009" y="2399971"/>
              <a:ext cx="374855" cy="1299065"/>
            </a:xfrm>
            <a:custGeom>
              <a:avLst/>
              <a:gdLst/>
              <a:ahLst/>
              <a:cxnLst/>
              <a:rect l="l" t="t" r="r" b="b"/>
              <a:pathLst>
                <a:path w="2015" h="6983" extrusionOk="0">
                  <a:moveTo>
                    <a:pt x="204" y="0"/>
                  </a:moveTo>
                  <a:lnTo>
                    <a:pt x="0" y="151"/>
                  </a:lnTo>
                  <a:lnTo>
                    <a:pt x="0" y="6983"/>
                  </a:lnTo>
                  <a:lnTo>
                    <a:pt x="1804" y="6983"/>
                  </a:lnTo>
                  <a:lnTo>
                    <a:pt x="2014" y="683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1966502" y="2518660"/>
              <a:ext cx="87063" cy="36834"/>
            </a:xfrm>
            <a:custGeom>
              <a:avLst/>
              <a:gdLst/>
              <a:ahLst/>
              <a:cxnLst/>
              <a:rect l="l" t="t" r="r" b="b"/>
              <a:pathLst>
                <a:path w="468" h="198" extrusionOk="0">
                  <a:moveTo>
                    <a:pt x="1" y="0"/>
                  </a:moveTo>
                  <a:lnTo>
                    <a:pt x="1" y="198"/>
                  </a:lnTo>
                  <a:lnTo>
                    <a:pt x="468" y="19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1966502" y="3515236"/>
              <a:ext cx="87063" cy="36834"/>
            </a:xfrm>
            <a:custGeom>
              <a:avLst/>
              <a:gdLst/>
              <a:ahLst/>
              <a:cxnLst/>
              <a:rect l="l" t="t" r="r" b="b"/>
              <a:pathLst>
                <a:path w="468" h="198" extrusionOk="0">
                  <a:moveTo>
                    <a:pt x="1" y="1"/>
                  </a:moveTo>
                  <a:lnTo>
                    <a:pt x="1" y="198"/>
                  </a:lnTo>
                  <a:lnTo>
                    <a:pt x="468" y="1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2066959" y="2399971"/>
              <a:ext cx="335603" cy="1272090"/>
            </a:xfrm>
            <a:custGeom>
              <a:avLst/>
              <a:gdLst/>
              <a:ahLst/>
              <a:cxnLst/>
              <a:rect l="l" t="t" r="r" b="b"/>
              <a:pathLst>
                <a:path w="1804" h="6838" extrusionOk="0">
                  <a:moveTo>
                    <a:pt x="0" y="0"/>
                  </a:moveTo>
                  <a:lnTo>
                    <a:pt x="0" y="6838"/>
                  </a:lnTo>
                  <a:lnTo>
                    <a:pt x="1804" y="683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1386270" y="3267998"/>
              <a:ext cx="863191" cy="495963"/>
            </a:xfrm>
            <a:custGeom>
              <a:avLst/>
              <a:gdLst/>
              <a:ahLst/>
              <a:cxnLst/>
              <a:rect l="l" t="t" r="r" b="b"/>
              <a:pathLst>
                <a:path w="4640" h="2666" extrusionOk="0">
                  <a:moveTo>
                    <a:pt x="171" y="0"/>
                  </a:moveTo>
                  <a:lnTo>
                    <a:pt x="0" y="237"/>
                  </a:lnTo>
                  <a:lnTo>
                    <a:pt x="0" y="2666"/>
                  </a:lnTo>
                  <a:lnTo>
                    <a:pt x="4469" y="2666"/>
                  </a:lnTo>
                  <a:lnTo>
                    <a:pt x="4640" y="241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1418081" y="3267998"/>
              <a:ext cx="831379" cy="449455"/>
            </a:xfrm>
            <a:custGeom>
              <a:avLst/>
              <a:gdLst/>
              <a:ahLst/>
              <a:cxnLst/>
              <a:rect l="l" t="t" r="r" b="b"/>
              <a:pathLst>
                <a:path w="4469" h="2416" extrusionOk="0">
                  <a:moveTo>
                    <a:pt x="0" y="0"/>
                  </a:moveTo>
                  <a:lnTo>
                    <a:pt x="0" y="2415"/>
                  </a:lnTo>
                  <a:lnTo>
                    <a:pt x="4469" y="2415"/>
                  </a:lnTo>
                  <a:lnTo>
                    <a:pt x="44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1381247" y="3345016"/>
              <a:ext cx="30881" cy="46694"/>
            </a:xfrm>
            <a:custGeom>
              <a:avLst/>
              <a:gdLst/>
              <a:ahLst/>
              <a:cxnLst/>
              <a:rect l="l" t="t" r="r" b="b"/>
              <a:pathLst>
                <a:path w="166" h="251" extrusionOk="0">
                  <a:moveTo>
                    <a:pt x="86" y="1"/>
                  </a:moveTo>
                  <a:cubicBezTo>
                    <a:pt x="34" y="1"/>
                    <a:pt x="1" y="60"/>
                    <a:pt x="1" y="126"/>
                  </a:cubicBezTo>
                  <a:cubicBezTo>
                    <a:pt x="1" y="192"/>
                    <a:pt x="40" y="251"/>
                    <a:pt x="86" y="251"/>
                  </a:cubicBezTo>
                  <a:cubicBezTo>
                    <a:pt x="132" y="251"/>
                    <a:pt x="165" y="192"/>
                    <a:pt x="165" y="126"/>
                  </a:cubicBezTo>
                  <a:cubicBezTo>
                    <a:pt x="165" y="60"/>
                    <a:pt x="12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1336041" y="3350039"/>
              <a:ext cx="71250" cy="36834"/>
            </a:xfrm>
            <a:custGeom>
              <a:avLst/>
              <a:gdLst/>
              <a:ahLst/>
              <a:cxnLst/>
              <a:rect l="l" t="t" r="r" b="b"/>
              <a:pathLst>
                <a:path w="383" h="198" extrusionOk="0">
                  <a:moveTo>
                    <a:pt x="0" y="0"/>
                  </a:moveTo>
                  <a:lnTo>
                    <a:pt x="0" y="198"/>
                  </a:lnTo>
                  <a:lnTo>
                    <a:pt x="303" y="198"/>
                  </a:lnTo>
                  <a:cubicBezTo>
                    <a:pt x="349" y="198"/>
                    <a:pt x="382" y="158"/>
                    <a:pt x="382" y="99"/>
                  </a:cubicBezTo>
                  <a:cubicBezTo>
                    <a:pt x="382" y="53"/>
                    <a:pt x="349" y="0"/>
                    <a:pt x="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1381247" y="3635227"/>
              <a:ext cx="30881" cy="45392"/>
            </a:xfrm>
            <a:custGeom>
              <a:avLst/>
              <a:gdLst/>
              <a:ahLst/>
              <a:cxnLst/>
              <a:rect l="l" t="t" r="r" b="b"/>
              <a:pathLst>
                <a:path w="166" h="244" extrusionOk="0">
                  <a:moveTo>
                    <a:pt x="86" y="0"/>
                  </a:moveTo>
                  <a:cubicBezTo>
                    <a:pt x="34" y="0"/>
                    <a:pt x="1" y="53"/>
                    <a:pt x="1" y="119"/>
                  </a:cubicBezTo>
                  <a:cubicBezTo>
                    <a:pt x="1" y="185"/>
                    <a:pt x="40" y="244"/>
                    <a:pt x="86" y="244"/>
                  </a:cubicBezTo>
                  <a:cubicBezTo>
                    <a:pt x="132" y="244"/>
                    <a:pt x="165" y="185"/>
                    <a:pt x="165" y="119"/>
                  </a:cubicBezTo>
                  <a:cubicBezTo>
                    <a:pt x="165" y="47"/>
                    <a:pt x="126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1336041" y="3638947"/>
              <a:ext cx="71250" cy="36834"/>
            </a:xfrm>
            <a:custGeom>
              <a:avLst/>
              <a:gdLst/>
              <a:ahLst/>
              <a:cxnLst/>
              <a:rect l="l" t="t" r="r" b="b"/>
              <a:pathLst>
                <a:path w="383" h="198" extrusionOk="0">
                  <a:moveTo>
                    <a:pt x="0" y="0"/>
                  </a:moveTo>
                  <a:lnTo>
                    <a:pt x="0" y="198"/>
                  </a:lnTo>
                  <a:lnTo>
                    <a:pt x="303" y="198"/>
                  </a:lnTo>
                  <a:cubicBezTo>
                    <a:pt x="349" y="198"/>
                    <a:pt x="382" y="158"/>
                    <a:pt x="382" y="99"/>
                  </a:cubicBezTo>
                  <a:cubicBezTo>
                    <a:pt x="382" y="46"/>
                    <a:pt x="349" y="0"/>
                    <a:pt x="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2703559" y="2540983"/>
              <a:ext cx="556051" cy="214682"/>
            </a:xfrm>
            <a:custGeom>
              <a:avLst/>
              <a:gdLst/>
              <a:ahLst/>
              <a:cxnLst/>
              <a:rect l="l" t="t" r="r" b="b"/>
              <a:pathLst>
                <a:path w="2989" h="1154" extrusionOk="0">
                  <a:moveTo>
                    <a:pt x="2956" y="1"/>
                  </a:moveTo>
                  <a:cubicBezTo>
                    <a:pt x="2894" y="1"/>
                    <a:pt x="2735" y="35"/>
                    <a:pt x="2396" y="289"/>
                  </a:cubicBezTo>
                  <a:cubicBezTo>
                    <a:pt x="2238" y="400"/>
                    <a:pt x="2047" y="565"/>
                    <a:pt x="1810" y="789"/>
                  </a:cubicBezTo>
                  <a:cubicBezTo>
                    <a:pt x="1736" y="861"/>
                    <a:pt x="1641" y="887"/>
                    <a:pt x="1531" y="887"/>
                  </a:cubicBezTo>
                  <a:cubicBezTo>
                    <a:pt x="1330" y="887"/>
                    <a:pt x="1080" y="800"/>
                    <a:pt x="817" y="749"/>
                  </a:cubicBezTo>
                  <a:cubicBezTo>
                    <a:pt x="695" y="722"/>
                    <a:pt x="568" y="703"/>
                    <a:pt x="441" y="703"/>
                  </a:cubicBezTo>
                  <a:cubicBezTo>
                    <a:pt x="294" y="703"/>
                    <a:pt x="145" y="728"/>
                    <a:pt x="0" y="795"/>
                  </a:cubicBezTo>
                  <a:cubicBezTo>
                    <a:pt x="0" y="795"/>
                    <a:pt x="270" y="848"/>
                    <a:pt x="626" y="920"/>
                  </a:cubicBezTo>
                  <a:cubicBezTo>
                    <a:pt x="915" y="980"/>
                    <a:pt x="1271" y="1052"/>
                    <a:pt x="1567" y="1131"/>
                  </a:cubicBezTo>
                  <a:cubicBezTo>
                    <a:pt x="1623" y="1146"/>
                    <a:pt x="1676" y="1154"/>
                    <a:pt x="1726" y="1154"/>
                  </a:cubicBezTo>
                  <a:cubicBezTo>
                    <a:pt x="2099" y="1154"/>
                    <a:pt x="2299" y="749"/>
                    <a:pt x="2561" y="400"/>
                  </a:cubicBezTo>
                  <a:cubicBezTo>
                    <a:pt x="2686" y="242"/>
                    <a:pt x="2817" y="98"/>
                    <a:pt x="2988" y="6"/>
                  </a:cubicBezTo>
                  <a:cubicBezTo>
                    <a:pt x="2988" y="6"/>
                    <a:pt x="2979" y="1"/>
                    <a:pt x="2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3421083" y="2784500"/>
              <a:ext cx="455594" cy="140269"/>
            </a:xfrm>
            <a:custGeom>
              <a:avLst/>
              <a:gdLst/>
              <a:ahLst/>
              <a:cxnLst/>
              <a:rect l="l" t="t" r="r" b="b"/>
              <a:pathLst>
                <a:path w="2449" h="754" extrusionOk="0">
                  <a:moveTo>
                    <a:pt x="2387" y="1"/>
                  </a:moveTo>
                  <a:cubicBezTo>
                    <a:pt x="2320" y="1"/>
                    <a:pt x="2187" y="26"/>
                    <a:pt x="1941" y="151"/>
                  </a:cubicBezTo>
                  <a:cubicBezTo>
                    <a:pt x="1803" y="217"/>
                    <a:pt x="1632" y="315"/>
                    <a:pt x="1415" y="467"/>
                  </a:cubicBezTo>
                  <a:cubicBezTo>
                    <a:pt x="1370" y="499"/>
                    <a:pt x="1319" y="512"/>
                    <a:pt x="1264" y="512"/>
                  </a:cubicBezTo>
                  <a:cubicBezTo>
                    <a:pt x="1093" y="512"/>
                    <a:pt x="878" y="387"/>
                    <a:pt x="645" y="302"/>
                  </a:cubicBezTo>
                  <a:cubicBezTo>
                    <a:pt x="513" y="245"/>
                    <a:pt x="368" y="205"/>
                    <a:pt x="220" y="205"/>
                  </a:cubicBezTo>
                  <a:cubicBezTo>
                    <a:pt x="147" y="205"/>
                    <a:pt x="74" y="215"/>
                    <a:pt x="0" y="237"/>
                  </a:cubicBezTo>
                  <a:cubicBezTo>
                    <a:pt x="0" y="237"/>
                    <a:pt x="204" y="309"/>
                    <a:pt x="480" y="414"/>
                  </a:cubicBezTo>
                  <a:cubicBezTo>
                    <a:pt x="698" y="506"/>
                    <a:pt x="961" y="612"/>
                    <a:pt x="1185" y="710"/>
                  </a:cubicBezTo>
                  <a:cubicBezTo>
                    <a:pt x="1251" y="741"/>
                    <a:pt x="1313" y="754"/>
                    <a:pt x="1371" y="754"/>
                  </a:cubicBezTo>
                  <a:cubicBezTo>
                    <a:pt x="1631" y="754"/>
                    <a:pt x="1823" y="490"/>
                    <a:pt x="2060" y="269"/>
                  </a:cubicBezTo>
                  <a:cubicBezTo>
                    <a:pt x="2172" y="164"/>
                    <a:pt x="2297" y="59"/>
                    <a:pt x="2448" y="13"/>
                  </a:cubicBezTo>
                  <a:cubicBezTo>
                    <a:pt x="2448" y="13"/>
                    <a:pt x="2433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45"/>
          <p:cNvGrpSpPr/>
          <p:nvPr/>
        </p:nvGrpSpPr>
        <p:grpSpPr>
          <a:xfrm>
            <a:off x="466184" y="607526"/>
            <a:ext cx="3636807" cy="1141650"/>
            <a:chOff x="566309" y="757701"/>
            <a:chExt cx="3636807" cy="1141650"/>
          </a:xfrm>
        </p:grpSpPr>
        <p:sp>
          <p:nvSpPr>
            <p:cNvPr id="538" name="Google Shape;538;p45"/>
            <p:cNvSpPr/>
            <p:nvPr/>
          </p:nvSpPr>
          <p:spPr>
            <a:xfrm>
              <a:off x="3071035" y="1362745"/>
              <a:ext cx="161951" cy="79825"/>
            </a:xfrm>
            <a:custGeom>
              <a:avLst/>
              <a:gdLst/>
              <a:ahLst/>
              <a:cxnLst/>
              <a:rect l="l" t="t" r="r" b="b"/>
              <a:pathLst>
                <a:path w="1337" h="659" extrusionOk="0">
                  <a:moveTo>
                    <a:pt x="1251" y="0"/>
                  </a:moveTo>
                  <a:lnTo>
                    <a:pt x="0" y="349"/>
                  </a:lnTo>
                  <a:lnTo>
                    <a:pt x="461" y="658"/>
                  </a:lnTo>
                  <a:lnTo>
                    <a:pt x="1336" y="415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04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3026338" y="1380430"/>
              <a:ext cx="359635" cy="226634"/>
            </a:xfrm>
            <a:custGeom>
              <a:avLst/>
              <a:gdLst/>
              <a:ahLst/>
              <a:cxnLst/>
              <a:rect l="l" t="t" r="r" b="b"/>
              <a:pathLst>
                <a:path w="2969" h="1871" extrusionOk="0">
                  <a:moveTo>
                    <a:pt x="2375" y="0"/>
                  </a:moveTo>
                  <a:cubicBezTo>
                    <a:pt x="2347" y="0"/>
                    <a:pt x="2319" y="4"/>
                    <a:pt x="2291" y="12"/>
                  </a:cubicBezTo>
                  <a:lnTo>
                    <a:pt x="949" y="394"/>
                  </a:lnTo>
                  <a:cubicBezTo>
                    <a:pt x="389" y="552"/>
                    <a:pt x="1" y="999"/>
                    <a:pt x="73" y="1388"/>
                  </a:cubicBezTo>
                  <a:cubicBezTo>
                    <a:pt x="138" y="1689"/>
                    <a:pt x="456" y="1871"/>
                    <a:pt x="850" y="1871"/>
                  </a:cubicBezTo>
                  <a:cubicBezTo>
                    <a:pt x="974" y="1871"/>
                    <a:pt x="1105" y="1853"/>
                    <a:pt x="1238" y="1815"/>
                  </a:cubicBezTo>
                  <a:lnTo>
                    <a:pt x="2574" y="1440"/>
                  </a:lnTo>
                  <a:cubicBezTo>
                    <a:pt x="2831" y="1368"/>
                    <a:pt x="2969" y="993"/>
                    <a:pt x="2890" y="598"/>
                  </a:cubicBezTo>
                  <a:cubicBezTo>
                    <a:pt x="2826" y="247"/>
                    <a:pt x="2600" y="0"/>
                    <a:pt x="2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3272716" y="1401628"/>
              <a:ext cx="97389" cy="134212"/>
            </a:xfrm>
            <a:custGeom>
              <a:avLst/>
              <a:gdLst/>
              <a:ahLst/>
              <a:cxnLst/>
              <a:rect l="l" t="t" r="r" b="b"/>
              <a:pathLst>
                <a:path w="804" h="1108" extrusionOk="0">
                  <a:moveTo>
                    <a:pt x="350" y="0"/>
                  </a:moveTo>
                  <a:cubicBezTo>
                    <a:pt x="329" y="0"/>
                    <a:pt x="310" y="3"/>
                    <a:pt x="290" y="8"/>
                  </a:cubicBezTo>
                  <a:cubicBezTo>
                    <a:pt x="264" y="22"/>
                    <a:pt x="237" y="28"/>
                    <a:pt x="211" y="41"/>
                  </a:cubicBezTo>
                  <a:cubicBezTo>
                    <a:pt x="73" y="153"/>
                    <a:pt x="0" y="397"/>
                    <a:pt x="46" y="653"/>
                  </a:cubicBezTo>
                  <a:cubicBezTo>
                    <a:pt x="99" y="910"/>
                    <a:pt x="264" y="1088"/>
                    <a:pt x="428" y="1107"/>
                  </a:cubicBezTo>
                  <a:cubicBezTo>
                    <a:pt x="454" y="1107"/>
                    <a:pt x="487" y="1107"/>
                    <a:pt x="507" y="1101"/>
                  </a:cubicBezTo>
                  <a:cubicBezTo>
                    <a:pt x="698" y="1042"/>
                    <a:pt x="803" y="759"/>
                    <a:pt x="751" y="456"/>
                  </a:cubicBezTo>
                  <a:cubicBezTo>
                    <a:pt x="698" y="191"/>
                    <a:pt x="519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1969358" y="870109"/>
              <a:ext cx="2179613" cy="848273"/>
            </a:xfrm>
            <a:custGeom>
              <a:avLst/>
              <a:gdLst/>
              <a:ahLst/>
              <a:cxnLst/>
              <a:rect l="l" t="t" r="r" b="b"/>
              <a:pathLst>
                <a:path w="17994" h="7003" extrusionOk="0">
                  <a:moveTo>
                    <a:pt x="17993" y="0"/>
                  </a:moveTo>
                  <a:cubicBezTo>
                    <a:pt x="17993" y="0"/>
                    <a:pt x="10852" y="2541"/>
                    <a:pt x="5943" y="4186"/>
                  </a:cubicBezTo>
                  <a:cubicBezTo>
                    <a:pt x="5897" y="4206"/>
                    <a:pt x="5857" y="4219"/>
                    <a:pt x="5805" y="4232"/>
                  </a:cubicBezTo>
                  <a:cubicBezTo>
                    <a:pt x="5673" y="4278"/>
                    <a:pt x="5542" y="4324"/>
                    <a:pt x="5410" y="4370"/>
                  </a:cubicBezTo>
                  <a:cubicBezTo>
                    <a:pt x="5226" y="4436"/>
                    <a:pt x="5035" y="4502"/>
                    <a:pt x="4851" y="4554"/>
                  </a:cubicBezTo>
                  <a:cubicBezTo>
                    <a:pt x="3732" y="4929"/>
                    <a:pt x="2850" y="5206"/>
                    <a:pt x="2389" y="5337"/>
                  </a:cubicBezTo>
                  <a:cubicBezTo>
                    <a:pt x="0" y="6002"/>
                    <a:pt x="171" y="7003"/>
                    <a:pt x="171" y="7003"/>
                  </a:cubicBezTo>
                  <a:lnTo>
                    <a:pt x="4877" y="5291"/>
                  </a:lnTo>
                  <a:lnTo>
                    <a:pt x="5436" y="5094"/>
                  </a:lnTo>
                  <a:lnTo>
                    <a:pt x="5831" y="4949"/>
                  </a:lnTo>
                  <a:lnTo>
                    <a:pt x="5969" y="4903"/>
                  </a:lnTo>
                  <a:lnTo>
                    <a:pt x="17644" y="704"/>
                  </a:lnTo>
                  <a:lnTo>
                    <a:pt x="17763" y="467"/>
                  </a:lnTo>
                  <a:lnTo>
                    <a:pt x="17868" y="257"/>
                  </a:lnTo>
                  <a:lnTo>
                    <a:pt x="17993" y="0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556838" y="1397752"/>
              <a:ext cx="71103" cy="111803"/>
            </a:xfrm>
            <a:custGeom>
              <a:avLst/>
              <a:gdLst/>
              <a:ahLst/>
              <a:cxnLst/>
              <a:rect l="l" t="t" r="r" b="b"/>
              <a:pathLst>
                <a:path w="587" h="923" extrusionOk="0">
                  <a:moveTo>
                    <a:pt x="560" y="1"/>
                  </a:moveTo>
                  <a:cubicBezTo>
                    <a:pt x="363" y="67"/>
                    <a:pt x="178" y="133"/>
                    <a:pt x="1" y="192"/>
                  </a:cubicBezTo>
                  <a:lnTo>
                    <a:pt x="27" y="922"/>
                  </a:lnTo>
                  <a:lnTo>
                    <a:pt x="586" y="725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EE4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3927182" y="757701"/>
              <a:ext cx="275934" cy="259945"/>
            </a:xfrm>
            <a:custGeom>
              <a:avLst/>
              <a:gdLst/>
              <a:ahLst/>
              <a:cxnLst/>
              <a:rect l="l" t="t" r="r" b="b"/>
              <a:pathLst>
                <a:path w="2278" h="2146" extrusionOk="0">
                  <a:moveTo>
                    <a:pt x="2278" y="0"/>
                  </a:moveTo>
                  <a:lnTo>
                    <a:pt x="1698" y="165"/>
                  </a:lnTo>
                  <a:lnTo>
                    <a:pt x="0" y="2146"/>
                  </a:lnTo>
                  <a:lnTo>
                    <a:pt x="1481" y="1626"/>
                  </a:lnTo>
                  <a:lnTo>
                    <a:pt x="2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171039" y="1517428"/>
              <a:ext cx="49542" cy="82974"/>
            </a:xfrm>
            <a:custGeom>
              <a:avLst/>
              <a:gdLst/>
              <a:ahLst/>
              <a:cxnLst/>
              <a:rect l="l" t="t" r="r" b="b"/>
              <a:pathLst>
                <a:path w="409" h="685" extrusionOk="0">
                  <a:moveTo>
                    <a:pt x="152" y="0"/>
                  </a:moveTo>
                  <a:cubicBezTo>
                    <a:pt x="106" y="13"/>
                    <a:pt x="53" y="26"/>
                    <a:pt x="0" y="33"/>
                  </a:cubicBezTo>
                  <a:lnTo>
                    <a:pt x="125" y="342"/>
                  </a:lnTo>
                  <a:lnTo>
                    <a:pt x="185" y="494"/>
                  </a:lnTo>
                  <a:lnTo>
                    <a:pt x="257" y="684"/>
                  </a:lnTo>
                  <a:lnTo>
                    <a:pt x="408" y="65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6C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861260" y="914443"/>
              <a:ext cx="788556" cy="642958"/>
            </a:xfrm>
            <a:custGeom>
              <a:avLst/>
              <a:gdLst/>
              <a:ahLst/>
              <a:cxnLst/>
              <a:rect l="l" t="t" r="r" b="b"/>
              <a:pathLst>
                <a:path w="6510" h="5308" extrusionOk="0">
                  <a:moveTo>
                    <a:pt x="931" y="0"/>
                  </a:moveTo>
                  <a:cubicBezTo>
                    <a:pt x="866" y="0"/>
                    <a:pt x="801" y="10"/>
                    <a:pt x="738" y="29"/>
                  </a:cubicBezTo>
                  <a:lnTo>
                    <a:pt x="165" y="194"/>
                  </a:lnTo>
                  <a:cubicBezTo>
                    <a:pt x="139" y="200"/>
                    <a:pt x="112" y="207"/>
                    <a:pt x="99" y="226"/>
                  </a:cubicBezTo>
                  <a:cubicBezTo>
                    <a:pt x="27" y="286"/>
                    <a:pt x="1" y="391"/>
                    <a:pt x="47" y="483"/>
                  </a:cubicBezTo>
                  <a:lnTo>
                    <a:pt x="830" y="2043"/>
                  </a:lnTo>
                  <a:lnTo>
                    <a:pt x="902" y="2194"/>
                  </a:lnTo>
                  <a:lnTo>
                    <a:pt x="1593" y="3583"/>
                  </a:lnTo>
                  <a:lnTo>
                    <a:pt x="1672" y="3728"/>
                  </a:lnTo>
                  <a:lnTo>
                    <a:pt x="2199" y="4787"/>
                  </a:lnTo>
                  <a:lnTo>
                    <a:pt x="2271" y="4939"/>
                  </a:lnTo>
                  <a:lnTo>
                    <a:pt x="2449" y="5307"/>
                  </a:lnTo>
                  <a:lnTo>
                    <a:pt x="6509" y="4175"/>
                  </a:lnTo>
                  <a:lnTo>
                    <a:pt x="6509" y="4175"/>
                  </a:lnTo>
                  <a:cubicBezTo>
                    <a:pt x="6509" y="4175"/>
                    <a:pt x="6507" y="4175"/>
                    <a:pt x="6503" y="4175"/>
                  </a:cubicBezTo>
                  <a:cubicBezTo>
                    <a:pt x="6464" y="4175"/>
                    <a:pt x="6251" y="4165"/>
                    <a:pt x="5818" y="3951"/>
                  </a:cubicBezTo>
                  <a:lnTo>
                    <a:pt x="5601" y="3846"/>
                  </a:lnTo>
                  <a:cubicBezTo>
                    <a:pt x="5476" y="3774"/>
                    <a:pt x="5338" y="3688"/>
                    <a:pt x="5180" y="3589"/>
                  </a:cubicBezTo>
                  <a:cubicBezTo>
                    <a:pt x="4390" y="3076"/>
                    <a:pt x="3219" y="2109"/>
                    <a:pt x="1527" y="312"/>
                  </a:cubicBezTo>
                  <a:cubicBezTo>
                    <a:pt x="1514" y="292"/>
                    <a:pt x="1488" y="273"/>
                    <a:pt x="1475" y="246"/>
                  </a:cubicBezTo>
                  <a:cubicBezTo>
                    <a:pt x="1326" y="88"/>
                    <a:pt x="1129" y="0"/>
                    <a:pt x="931" y="0"/>
                  </a:cubicBez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829403" y="918319"/>
              <a:ext cx="788435" cy="643079"/>
            </a:xfrm>
            <a:custGeom>
              <a:avLst/>
              <a:gdLst/>
              <a:ahLst/>
              <a:cxnLst/>
              <a:rect l="l" t="t" r="r" b="b"/>
              <a:pathLst>
                <a:path w="6509" h="5309" extrusionOk="0">
                  <a:moveTo>
                    <a:pt x="931" y="1"/>
                  </a:moveTo>
                  <a:cubicBezTo>
                    <a:pt x="866" y="1"/>
                    <a:pt x="801" y="10"/>
                    <a:pt x="737" y="30"/>
                  </a:cubicBezTo>
                  <a:lnTo>
                    <a:pt x="165" y="194"/>
                  </a:lnTo>
                  <a:cubicBezTo>
                    <a:pt x="138" y="201"/>
                    <a:pt x="112" y="208"/>
                    <a:pt x="99" y="227"/>
                  </a:cubicBezTo>
                  <a:cubicBezTo>
                    <a:pt x="27" y="273"/>
                    <a:pt x="0" y="392"/>
                    <a:pt x="46" y="484"/>
                  </a:cubicBezTo>
                  <a:lnTo>
                    <a:pt x="829" y="2044"/>
                  </a:lnTo>
                  <a:lnTo>
                    <a:pt x="902" y="2195"/>
                  </a:lnTo>
                  <a:lnTo>
                    <a:pt x="1593" y="3584"/>
                  </a:lnTo>
                  <a:lnTo>
                    <a:pt x="1672" y="3729"/>
                  </a:lnTo>
                  <a:lnTo>
                    <a:pt x="2198" y="4795"/>
                  </a:lnTo>
                  <a:lnTo>
                    <a:pt x="2271" y="4939"/>
                  </a:lnTo>
                  <a:lnTo>
                    <a:pt x="2448" y="5308"/>
                  </a:lnTo>
                  <a:lnTo>
                    <a:pt x="6509" y="4176"/>
                  </a:lnTo>
                  <a:lnTo>
                    <a:pt x="6509" y="4176"/>
                  </a:lnTo>
                  <a:cubicBezTo>
                    <a:pt x="6509" y="4176"/>
                    <a:pt x="6507" y="4176"/>
                    <a:pt x="6503" y="4176"/>
                  </a:cubicBezTo>
                  <a:cubicBezTo>
                    <a:pt x="6464" y="4176"/>
                    <a:pt x="6250" y="4166"/>
                    <a:pt x="5818" y="3952"/>
                  </a:cubicBezTo>
                  <a:lnTo>
                    <a:pt x="5601" y="3847"/>
                  </a:lnTo>
                  <a:cubicBezTo>
                    <a:pt x="5476" y="3775"/>
                    <a:pt x="5338" y="3689"/>
                    <a:pt x="5180" y="3590"/>
                  </a:cubicBezTo>
                  <a:cubicBezTo>
                    <a:pt x="4390" y="3084"/>
                    <a:pt x="3218" y="2110"/>
                    <a:pt x="1527" y="313"/>
                  </a:cubicBezTo>
                  <a:cubicBezTo>
                    <a:pt x="1514" y="293"/>
                    <a:pt x="1488" y="273"/>
                    <a:pt x="1474" y="247"/>
                  </a:cubicBezTo>
                  <a:cubicBezTo>
                    <a:pt x="1326" y="89"/>
                    <a:pt x="1129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940964" y="955385"/>
              <a:ext cx="515893" cy="408450"/>
            </a:xfrm>
            <a:custGeom>
              <a:avLst/>
              <a:gdLst/>
              <a:ahLst/>
              <a:cxnLst/>
              <a:rect l="l" t="t" r="r" b="b"/>
              <a:pathLst>
                <a:path w="4259" h="3372" extrusionOk="0">
                  <a:moveTo>
                    <a:pt x="606" y="0"/>
                  </a:moveTo>
                  <a:lnTo>
                    <a:pt x="1" y="178"/>
                  </a:lnTo>
                  <a:lnTo>
                    <a:pt x="1271" y="2067"/>
                  </a:lnTo>
                  <a:cubicBezTo>
                    <a:pt x="1836" y="2905"/>
                    <a:pt x="2689" y="3372"/>
                    <a:pt x="3575" y="3372"/>
                  </a:cubicBezTo>
                  <a:cubicBezTo>
                    <a:pt x="3802" y="3372"/>
                    <a:pt x="4031" y="3341"/>
                    <a:pt x="4259" y="3278"/>
                  </a:cubicBezTo>
                  <a:cubicBezTo>
                    <a:pt x="3469" y="2764"/>
                    <a:pt x="2291" y="1797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1008797" y="951872"/>
              <a:ext cx="2870660" cy="831315"/>
            </a:xfrm>
            <a:custGeom>
              <a:avLst/>
              <a:gdLst/>
              <a:ahLst/>
              <a:cxnLst/>
              <a:rect l="l" t="t" r="r" b="b"/>
              <a:pathLst>
                <a:path w="23699" h="6863" extrusionOk="0">
                  <a:moveTo>
                    <a:pt x="20045" y="0"/>
                  </a:moveTo>
                  <a:cubicBezTo>
                    <a:pt x="19115" y="0"/>
                    <a:pt x="18062" y="250"/>
                    <a:pt x="17118" y="516"/>
                  </a:cubicBezTo>
                  <a:lnTo>
                    <a:pt x="5035" y="3899"/>
                  </a:lnTo>
                  <a:lnTo>
                    <a:pt x="309" y="5222"/>
                  </a:lnTo>
                  <a:cubicBezTo>
                    <a:pt x="92" y="5288"/>
                    <a:pt x="0" y="5531"/>
                    <a:pt x="40" y="5748"/>
                  </a:cubicBezTo>
                  <a:cubicBezTo>
                    <a:pt x="66" y="5887"/>
                    <a:pt x="158" y="6018"/>
                    <a:pt x="303" y="6058"/>
                  </a:cubicBezTo>
                  <a:cubicBezTo>
                    <a:pt x="1277" y="6360"/>
                    <a:pt x="2251" y="6571"/>
                    <a:pt x="3238" y="6703"/>
                  </a:cubicBezTo>
                  <a:cubicBezTo>
                    <a:pt x="3291" y="6703"/>
                    <a:pt x="3337" y="6709"/>
                    <a:pt x="3389" y="6716"/>
                  </a:cubicBezTo>
                  <a:cubicBezTo>
                    <a:pt x="4150" y="6815"/>
                    <a:pt x="4915" y="6862"/>
                    <a:pt x="5679" y="6862"/>
                  </a:cubicBezTo>
                  <a:cubicBezTo>
                    <a:pt x="6494" y="6862"/>
                    <a:pt x="7309" y="6808"/>
                    <a:pt x="8121" y="6703"/>
                  </a:cubicBezTo>
                  <a:cubicBezTo>
                    <a:pt x="8516" y="6643"/>
                    <a:pt x="8898" y="6578"/>
                    <a:pt x="9293" y="6505"/>
                  </a:cubicBezTo>
                  <a:cubicBezTo>
                    <a:pt x="9569" y="6446"/>
                    <a:pt x="9832" y="6393"/>
                    <a:pt x="10102" y="6328"/>
                  </a:cubicBezTo>
                  <a:cubicBezTo>
                    <a:pt x="10131" y="6319"/>
                    <a:pt x="10142" y="6316"/>
                    <a:pt x="10143" y="6316"/>
                  </a:cubicBezTo>
                  <a:lnTo>
                    <a:pt x="10143" y="6316"/>
                  </a:lnTo>
                  <a:cubicBezTo>
                    <a:pt x="10144" y="6316"/>
                    <a:pt x="10057" y="6342"/>
                    <a:pt x="10043" y="6347"/>
                  </a:cubicBezTo>
                  <a:cubicBezTo>
                    <a:pt x="10043" y="6347"/>
                    <a:pt x="10063" y="6347"/>
                    <a:pt x="10082" y="6341"/>
                  </a:cubicBezTo>
                  <a:cubicBezTo>
                    <a:pt x="11096" y="6071"/>
                    <a:pt x="12116" y="5788"/>
                    <a:pt x="13103" y="5511"/>
                  </a:cubicBezTo>
                  <a:cubicBezTo>
                    <a:pt x="17407" y="4307"/>
                    <a:pt x="20592" y="3320"/>
                    <a:pt x="21764" y="2478"/>
                  </a:cubicBezTo>
                  <a:cubicBezTo>
                    <a:pt x="23699" y="1082"/>
                    <a:pt x="21955" y="622"/>
                    <a:pt x="21955" y="622"/>
                  </a:cubicBezTo>
                  <a:lnTo>
                    <a:pt x="21948" y="615"/>
                  </a:lnTo>
                  <a:cubicBezTo>
                    <a:pt x="21764" y="444"/>
                    <a:pt x="21560" y="319"/>
                    <a:pt x="21329" y="220"/>
                  </a:cubicBezTo>
                  <a:cubicBezTo>
                    <a:pt x="20952" y="64"/>
                    <a:pt x="20514" y="0"/>
                    <a:pt x="20045" y="0"/>
                  </a:cubicBezTo>
                  <a:close/>
                </a:path>
              </a:pathLst>
            </a:custGeom>
            <a:solidFill>
              <a:srgbClr val="FFF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1008797" y="1027094"/>
              <a:ext cx="2869812" cy="756093"/>
            </a:xfrm>
            <a:custGeom>
              <a:avLst/>
              <a:gdLst/>
              <a:ahLst/>
              <a:cxnLst/>
              <a:rect l="l" t="t" r="r" b="b"/>
              <a:pathLst>
                <a:path w="23692" h="6242" extrusionOk="0">
                  <a:moveTo>
                    <a:pt x="21961" y="1"/>
                  </a:moveTo>
                  <a:cubicBezTo>
                    <a:pt x="21961" y="1"/>
                    <a:pt x="21961" y="1"/>
                    <a:pt x="21961" y="1"/>
                  </a:cubicBezTo>
                  <a:lnTo>
                    <a:pt x="21961" y="1"/>
                  </a:lnTo>
                  <a:cubicBezTo>
                    <a:pt x="21961" y="1"/>
                    <a:pt x="21961" y="1"/>
                    <a:pt x="21961" y="1"/>
                  </a:cubicBezTo>
                  <a:close/>
                  <a:moveTo>
                    <a:pt x="21961" y="1"/>
                  </a:moveTo>
                  <a:lnTo>
                    <a:pt x="21961" y="1"/>
                  </a:lnTo>
                  <a:cubicBezTo>
                    <a:pt x="21073" y="257"/>
                    <a:pt x="18934" y="2587"/>
                    <a:pt x="17348" y="3067"/>
                  </a:cubicBezTo>
                  <a:cubicBezTo>
                    <a:pt x="16367" y="3377"/>
                    <a:pt x="13110" y="4528"/>
                    <a:pt x="10530" y="5154"/>
                  </a:cubicBezTo>
                  <a:cubicBezTo>
                    <a:pt x="8938" y="5530"/>
                    <a:pt x="6715" y="5812"/>
                    <a:pt x="5169" y="5812"/>
                  </a:cubicBezTo>
                  <a:cubicBezTo>
                    <a:pt x="4203" y="5812"/>
                    <a:pt x="3502" y="5702"/>
                    <a:pt x="3383" y="5437"/>
                  </a:cubicBezTo>
                  <a:cubicBezTo>
                    <a:pt x="3067" y="4746"/>
                    <a:pt x="5034" y="3278"/>
                    <a:pt x="5035" y="3278"/>
                  </a:cubicBezTo>
                  <a:lnTo>
                    <a:pt x="5035" y="3278"/>
                  </a:lnTo>
                  <a:lnTo>
                    <a:pt x="309" y="4601"/>
                  </a:lnTo>
                  <a:cubicBezTo>
                    <a:pt x="92" y="4667"/>
                    <a:pt x="0" y="4910"/>
                    <a:pt x="40" y="5127"/>
                  </a:cubicBezTo>
                  <a:cubicBezTo>
                    <a:pt x="66" y="5266"/>
                    <a:pt x="158" y="5397"/>
                    <a:pt x="303" y="5437"/>
                  </a:cubicBezTo>
                  <a:cubicBezTo>
                    <a:pt x="1277" y="5739"/>
                    <a:pt x="2251" y="5950"/>
                    <a:pt x="3238" y="6082"/>
                  </a:cubicBezTo>
                  <a:cubicBezTo>
                    <a:pt x="3291" y="6082"/>
                    <a:pt x="3337" y="6088"/>
                    <a:pt x="3389" y="6095"/>
                  </a:cubicBezTo>
                  <a:cubicBezTo>
                    <a:pt x="4150" y="6194"/>
                    <a:pt x="4915" y="6241"/>
                    <a:pt x="5679" y="6241"/>
                  </a:cubicBezTo>
                  <a:cubicBezTo>
                    <a:pt x="6494" y="6241"/>
                    <a:pt x="7309" y="6187"/>
                    <a:pt x="8121" y="6082"/>
                  </a:cubicBezTo>
                  <a:cubicBezTo>
                    <a:pt x="8516" y="6022"/>
                    <a:pt x="8898" y="5957"/>
                    <a:pt x="9293" y="5884"/>
                  </a:cubicBezTo>
                  <a:cubicBezTo>
                    <a:pt x="9569" y="5825"/>
                    <a:pt x="9832" y="5772"/>
                    <a:pt x="10102" y="5707"/>
                  </a:cubicBezTo>
                  <a:cubicBezTo>
                    <a:pt x="10131" y="5698"/>
                    <a:pt x="10142" y="5695"/>
                    <a:pt x="10143" y="5695"/>
                  </a:cubicBezTo>
                  <a:lnTo>
                    <a:pt x="10143" y="5695"/>
                  </a:lnTo>
                  <a:cubicBezTo>
                    <a:pt x="10144" y="5695"/>
                    <a:pt x="10057" y="5721"/>
                    <a:pt x="10043" y="5726"/>
                  </a:cubicBezTo>
                  <a:cubicBezTo>
                    <a:pt x="10043" y="5726"/>
                    <a:pt x="10063" y="5726"/>
                    <a:pt x="10082" y="5720"/>
                  </a:cubicBezTo>
                  <a:cubicBezTo>
                    <a:pt x="11096" y="5450"/>
                    <a:pt x="12116" y="5167"/>
                    <a:pt x="13103" y="4890"/>
                  </a:cubicBezTo>
                  <a:cubicBezTo>
                    <a:pt x="17407" y="3686"/>
                    <a:pt x="20592" y="2699"/>
                    <a:pt x="21764" y="1857"/>
                  </a:cubicBezTo>
                  <a:cubicBezTo>
                    <a:pt x="23691" y="467"/>
                    <a:pt x="21962" y="4"/>
                    <a:pt x="2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1872090" y="1249489"/>
              <a:ext cx="723994" cy="468894"/>
            </a:xfrm>
            <a:custGeom>
              <a:avLst/>
              <a:gdLst/>
              <a:ahLst/>
              <a:cxnLst/>
              <a:rect l="l" t="t" r="r" b="b"/>
              <a:pathLst>
                <a:path w="5977" h="3871" extrusionOk="0">
                  <a:moveTo>
                    <a:pt x="3001" y="1"/>
                  </a:moveTo>
                  <a:lnTo>
                    <a:pt x="0" y="850"/>
                  </a:lnTo>
                  <a:lnTo>
                    <a:pt x="2962" y="3871"/>
                  </a:lnTo>
                  <a:lnTo>
                    <a:pt x="3436" y="3745"/>
                  </a:lnTo>
                  <a:cubicBezTo>
                    <a:pt x="4443" y="3462"/>
                    <a:pt x="4982" y="3324"/>
                    <a:pt x="5976" y="3048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1649695" y="1377886"/>
              <a:ext cx="483914" cy="385920"/>
            </a:xfrm>
            <a:custGeom>
              <a:avLst/>
              <a:gdLst/>
              <a:ahLst/>
              <a:cxnLst/>
              <a:rect l="l" t="t" r="r" b="b"/>
              <a:pathLst>
                <a:path w="3995" h="3186" extrusionOk="0">
                  <a:moveTo>
                    <a:pt x="1066" y="0"/>
                  </a:moveTo>
                  <a:lnTo>
                    <a:pt x="0" y="310"/>
                  </a:lnTo>
                  <a:lnTo>
                    <a:pt x="2817" y="3186"/>
                  </a:lnTo>
                  <a:cubicBezTo>
                    <a:pt x="3212" y="3140"/>
                    <a:pt x="3600" y="3074"/>
                    <a:pt x="3995" y="2988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2894185" y="1192315"/>
              <a:ext cx="43728" cy="78734"/>
            </a:xfrm>
            <a:custGeom>
              <a:avLst/>
              <a:gdLst/>
              <a:ahLst/>
              <a:cxnLst/>
              <a:rect l="l" t="t" r="r" b="b"/>
              <a:pathLst>
                <a:path w="361" h="650" extrusionOk="0">
                  <a:moveTo>
                    <a:pt x="232" y="0"/>
                  </a:moveTo>
                  <a:cubicBezTo>
                    <a:pt x="220" y="0"/>
                    <a:pt x="209" y="2"/>
                    <a:pt x="197" y="6"/>
                  </a:cubicBezTo>
                  <a:cubicBezTo>
                    <a:pt x="105" y="32"/>
                    <a:pt x="26" y="144"/>
                    <a:pt x="13" y="262"/>
                  </a:cubicBezTo>
                  <a:lnTo>
                    <a:pt x="6" y="479"/>
                  </a:lnTo>
                  <a:cubicBezTo>
                    <a:pt x="0" y="581"/>
                    <a:pt x="53" y="649"/>
                    <a:pt x="127" y="649"/>
                  </a:cubicBezTo>
                  <a:cubicBezTo>
                    <a:pt x="139" y="649"/>
                    <a:pt x="151" y="648"/>
                    <a:pt x="164" y="644"/>
                  </a:cubicBezTo>
                  <a:cubicBezTo>
                    <a:pt x="263" y="624"/>
                    <a:pt x="335" y="506"/>
                    <a:pt x="342" y="394"/>
                  </a:cubicBezTo>
                  <a:lnTo>
                    <a:pt x="355" y="170"/>
                  </a:lnTo>
                  <a:cubicBezTo>
                    <a:pt x="360" y="68"/>
                    <a:pt x="303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2824172" y="1212181"/>
              <a:ext cx="43607" cy="78734"/>
            </a:xfrm>
            <a:custGeom>
              <a:avLst/>
              <a:gdLst/>
              <a:ahLst/>
              <a:cxnLst/>
              <a:rect l="l" t="t" r="r" b="b"/>
              <a:pathLst>
                <a:path w="360" h="650" extrusionOk="0">
                  <a:moveTo>
                    <a:pt x="233" y="1"/>
                  </a:moveTo>
                  <a:cubicBezTo>
                    <a:pt x="221" y="1"/>
                    <a:pt x="208" y="2"/>
                    <a:pt x="196" y="6"/>
                  </a:cubicBezTo>
                  <a:cubicBezTo>
                    <a:pt x="110" y="32"/>
                    <a:pt x="25" y="144"/>
                    <a:pt x="18" y="263"/>
                  </a:cubicBezTo>
                  <a:lnTo>
                    <a:pt x="11" y="480"/>
                  </a:lnTo>
                  <a:cubicBezTo>
                    <a:pt x="0" y="582"/>
                    <a:pt x="57" y="650"/>
                    <a:pt x="128" y="650"/>
                  </a:cubicBezTo>
                  <a:cubicBezTo>
                    <a:pt x="139" y="650"/>
                    <a:pt x="151" y="648"/>
                    <a:pt x="163" y="644"/>
                  </a:cubicBezTo>
                  <a:cubicBezTo>
                    <a:pt x="261" y="625"/>
                    <a:pt x="340" y="506"/>
                    <a:pt x="347" y="394"/>
                  </a:cubicBezTo>
                  <a:lnTo>
                    <a:pt x="354" y="171"/>
                  </a:lnTo>
                  <a:cubicBezTo>
                    <a:pt x="359" y="69"/>
                    <a:pt x="306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2754643" y="1231319"/>
              <a:ext cx="43728" cy="78734"/>
            </a:xfrm>
            <a:custGeom>
              <a:avLst/>
              <a:gdLst/>
              <a:ahLst/>
              <a:cxnLst/>
              <a:rect l="l" t="t" r="r" b="b"/>
              <a:pathLst>
                <a:path w="361" h="650" extrusionOk="0">
                  <a:moveTo>
                    <a:pt x="232" y="1"/>
                  </a:moveTo>
                  <a:cubicBezTo>
                    <a:pt x="221" y="1"/>
                    <a:pt x="209" y="2"/>
                    <a:pt x="197" y="6"/>
                  </a:cubicBezTo>
                  <a:cubicBezTo>
                    <a:pt x="105" y="26"/>
                    <a:pt x="26" y="144"/>
                    <a:pt x="13" y="256"/>
                  </a:cubicBezTo>
                  <a:lnTo>
                    <a:pt x="6" y="480"/>
                  </a:lnTo>
                  <a:cubicBezTo>
                    <a:pt x="1" y="577"/>
                    <a:pt x="54" y="649"/>
                    <a:pt x="129" y="649"/>
                  </a:cubicBezTo>
                  <a:cubicBezTo>
                    <a:pt x="140" y="649"/>
                    <a:pt x="152" y="648"/>
                    <a:pt x="164" y="644"/>
                  </a:cubicBezTo>
                  <a:cubicBezTo>
                    <a:pt x="263" y="618"/>
                    <a:pt x="335" y="506"/>
                    <a:pt x="342" y="388"/>
                  </a:cubicBezTo>
                  <a:lnTo>
                    <a:pt x="355" y="171"/>
                  </a:lnTo>
                  <a:cubicBezTo>
                    <a:pt x="361" y="68"/>
                    <a:pt x="303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2674940" y="1253970"/>
              <a:ext cx="43728" cy="79219"/>
            </a:xfrm>
            <a:custGeom>
              <a:avLst/>
              <a:gdLst/>
              <a:ahLst/>
              <a:cxnLst/>
              <a:rect l="l" t="t" r="r" b="b"/>
              <a:pathLst>
                <a:path w="361" h="654" extrusionOk="0">
                  <a:moveTo>
                    <a:pt x="225" y="0"/>
                  </a:moveTo>
                  <a:cubicBezTo>
                    <a:pt x="216" y="0"/>
                    <a:pt x="206" y="1"/>
                    <a:pt x="197" y="3"/>
                  </a:cubicBezTo>
                  <a:cubicBezTo>
                    <a:pt x="105" y="30"/>
                    <a:pt x="26" y="148"/>
                    <a:pt x="13" y="260"/>
                  </a:cubicBezTo>
                  <a:lnTo>
                    <a:pt x="6" y="484"/>
                  </a:lnTo>
                  <a:cubicBezTo>
                    <a:pt x="0" y="581"/>
                    <a:pt x="54" y="653"/>
                    <a:pt x="129" y="653"/>
                  </a:cubicBezTo>
                  <a:cubicBezTo>
                    <a:pt x="140" y="653"/>
                    <a:pt x="152" y="652"/>
                    <a:pt x="164" y="648"/>
                  </a:cubicBezTo>
                  <a:cubicBezTo>
                    <a:pt x="263" y="622"/>
                    <a:pt x="335" y="503"/>
                    <a:pt x="342" y="392"/>
                  </a:cubicBezTo>
                  <a:lnTo>
                    <a:pt x="355" y="168"/>
                  </a:lnTo>
                  <a:cubicBezTo>
                    <a:pt x="361" y="68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2604806" y="1272867"/>
              <a:ext cx="43728" cy="79219"/>
            </a:xfrm>
            <a:custGeom>
              <a:avLst/>
              <a:gdLst/>
              <a:ahLst/>
              <a:cxnLst/>
              <a:rect l="l" t="t" r="r" b="b"/>
              <a:pathLst>
                <a:path w="361" h="654" extrusionOk="0">
                  <a:moveTo>
                    <a:pt x="232" y="0"/>
                  </a:moveTo>
                  <a:cubicBezTo>
                    <a:pt x="221" y="0"/>
                    <a:pt x="209" y="2"/>
                    <a:pt x="197" y="5"/>
                  </a:cubicBezTo>
                  <a:cubicBezTo>
                    <a:pt x="111" y="32"/>
                    <a:pt x="26" y="143"/>
                    <a:pt x="19" y="262"/>
                  </a:cubicBezTo>
                  <a:lnTo>
                    <a:pt x="13" y="486"/>
                  </a:lnTo>
                  <a:cubicBezTo>
                    <a:pt x="1" y="585"/>
                    <a:pt x="62" y="653"/>
                    <a:pt x="136" y="653"/>
                  </a:cubicBezTo>
                  <a:cubicBezTo>
                    <a:pt x="145" y="653"/>
                    <a:pt x="154" y="652"/>
                    <a:pt x="164" y="650"/>
                  </a:cubicBezTo>
                  <a:cubicBezTo>
                    <a:pt x="263" y="624"/>
                    <a:pt x="342" y="505"/>
                    <a:pt x="348" y="394"/>
                  </a:cubicBezTo>
                  <a:lnTo>
                    <a:pt x="355" y="170"/>
                  </a:lnTo>
                  <a:cubicBezTo>
                    <a:pt x="361" y="73"/>
                    <a:pt x="30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2535398" y="1292732"/>
              <a:ext cx="43728" cy="79219"/>
            </a:xfrm>
            <a:custGeom>
              <a:avLst/>
              <a:gdLst/>
              <a:ahLst/>
              <a:cxnLst/>
              <a:rect l="l" t="t" r="r" b="b"/>
              <a:pathLst>
                <a:path w="361" h="654" extrusionOk="0">
                  <a:moveTo>
                    <a:pt x="230" y="1"/>
                  </a:moveTo>
                  <a:cubicBezTo>
                    <a:pt x="220" y="1"/>
                    <a:pt x="208" y="2"/>
                    <a:pt x="197" y="6"/>
                  </a:cubicBezTo>
                  <a:cubicBezTo>
                    <a:pt x="105" y="32"/>
                    <a:pt x="26" y="144"/>
                    <a:pt x="13" y="262"/>
                  </a:cubicBezTo>
                  <a:lnTo>
                    <a:pt x="6" y="486"/>
                  </a:lnTo>
                  <a:cubicBezTo>
                    <a:pt x="1" y="586"/>
                    <a:pt x="57" y="654"/>
                    <a:pt x="135" y="654"/>
                  </a:cubicBezTo>
                  <a:cubicBezTo>
                    <a:pt x="144" y="654"/>
                    <a:pt x="154" y="653"/>
                    <a:pt x="164" y="651"/>
                  </a:cubicBezTo>
                  <a:cubicBezTo>
                    <a:pt x="263" y="624"/>
                    <a:pt x="336" y="506"/>
                    <a:pt x="342" y="394"/>
                  </a:cubicBezTo>
                  <a:lnTo>
                    <a:pt x="355" y="170"/>
                  </a:lnTo>
                  <a:cubicBezTo>
                    <a:pt x="361" y="73"/>
                    <a:pt x="30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2381684" y="1335733"/>
              <a:ext cx="43607" cy="78734"/>
            </a:xfrm>
            <a:custGeom>
              <a:avLst/>
              <a:gdLst/>
              <a:ahLst/>
              <a:cxnLst/>
              <a:rect l="l" t="t" r="r" b="b"/>
              <a:pathLst>
                <a:path w="360" h="650" extrusionOk="0">
                  <a:moveTo>
                    <a:pt x="233" y="1"/>
                  </a:moveTo>
                  <a:cubicBezTo>
                    <a:pt x="221" y="1"/>
                    <a:pt x="209" y="2"/>
                    <a:pt x="196" y="6"/>
                  </a:cubicBezTo>
                  <a:cubicBezTo>
                    <a:pt x="97" y="32"/>
                    <a:pt x="25" y="144"/>
                    <a:pt x="18" y="263"/>
                  </a:cubicBezTo>
                  <a:lnTo>
                    <a:pt x="12" y="480"/>
                  </a:lnTo>
                  <a:cubicBezTo>
                    <a:pt x="1" y="582"/>
                    <a:pt x="58" y="650"/>
                    <a:pt x="128" y="650"/>
                  </a:cubicBezTo>
                  <a:cubicBezTo>
                    <a:pt x="140" y="650"/>
                    <a:pt x="151" y="648"/>
                    <a:pt x="163" y="645"/>
                  </a:cubicBezTo>
                  <a:cubicBezTo>
                    <a:pt x="262" y="625"/>
                    <a:pt x="341" y="506"/>
                    <a:pt x="348" y="388"/>
                  </a:cubicBezTo>
                  <a:lnTo>
                    <a:pt x="354" y="171"/>
                  </a:lnTo>
                  <a:cubicBezTo>
                    <a:pt x="360" y="69"/>
                    <a:pt x="307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2312277" y="1355720"/>
              <a:ext cx="43728" cy="78734"/>
            </a:xfrm>
            <a:custGeom>
              <a:avLst/>
              <a:gdLst/>
              <a:ahLst/>
              <a:cxnLst/>
              <a:rect l="l" t="t" r="r" b="b"/>
              <a:pathLst>
                <a:path w="361" h="650" extrusionOk="0">
                  <a:moveTo>
                    <a:pt x="232" y="0"/>
                  </a:moveTo>
                  <a:cubicBezTo>
                    <a:pt x="220" y="0"/>
                    <a:pt x="208" y="2"/>
                    <a:pt x="197" y="6"/>
                  </a:cubicBezTo>
                  <a:cubicBezTo>
                    <a:pt x="98" y="32"/>
                    <a:pt x="25" y="144"/>
                    <a:pt x="12" y="262"/>
                  </a:cubicBezTo>
                  <a:lnTo>
                    <a:pt x="6" y="480"/>
                  </a:lnTo>
                  <a:cubicBezTo>
                    <a:pt x="0" y="582"/>
                    <a:pt x="53" y="649"/>
                    <a:pt x="127" y="649"/>
                  </a:cubicBezTo>
                  <a:cubicBezTo>
                    <a:pt x="139" y="649"/>
                    <a:pt x="151" y="648"/>
                    <a:pt x="164" y="644"/>
                  </a:cubicBezTo>
                  <a:cubicBezTo>
                    <a:pt x="262" y="624"/>
                    <a:pt x="335" y="506"/>
                    <a:pt x="341" y="387"/>
                  </a:cubicBezTo>
                  <a:lnTo>
                    <a:pt x="355" y="170"/>
                  </a:lnTo>
                  <a:cubicBezTo>
                    <a:pt x="360" y="68"/>
                    <a:pt x="302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2242142" y="1374858"/>
              <a:ext cx="43728" cy="78734"/>
            </a:xfrm>
            <a:custGeom>
              <a:avLst/>
              <a:gdLst/>
              <a:ahLst/>
              <a:cxnLst/>
              <a:rect l="l" t="t" r="r" b="b"/>
              <a:pathLst>
                <a:path w="361" h="650" extrusionOk="0">
                  <a:moveTo>
                    <a:pt x="233" y="0"/>
                  </a:moveTo>
                  <a:cubicBezTo>
                    <a:pt x="222" y="0"/>
                    <a:pt x="209" y="2"/>
                    <a:pt x="196" y="6"/>
                  </a:cubicBezTo>
                  <a:cubicBezTo>
                    <a:pt x="98" y="25"/>
                    <a:pt x="25" y="144"/>
                    <a:pt x="19" y="256"/>
                  </a:cubicBezTo>
                  <a:lnTo>
                    <a:pt x="12" y="479"/>
                  </a:lnTo>
                  <a:cubicBezTo>
                    <a:pt x="1" y="582"/>
                    <a:pt x="58" y="649"/>
                    <a:pt x="129" y="649"/>
                  </a:cubicBezTo>
                  <a:cubicBezTo>
                    <a:pt x="140" y="649"/>
                    <a:pt x="152" y="648"/>
                    <a:pt x="164" y="644"/>
                  </a:cubicBezTo>
                  <a:cubicBezTo>
                    <a:pt x="262" y="618"/>
                    <a:pt x="341" y="506"/>
                    <a:pt x="348" y="387"/>
                  </a:cubicBezTo>
                  <a:lnTo>
                    <a:pt x="354" y="170"/>
                  </a:lnTo>
                  <a:cubicBezTo>
                    <a:pt x="360" y="68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2145602" y="1401386"/>
              <a:ext cx="43728" cy="79219"/>
            </a:xfrm>
            <a:custGeom>
              <a:avLst/>
              <a:gdLst/>
              <a:ahLst/>
              <a:cxnLst/>
              <a:rect l="l" t="t" r="r" b="b"/>
              <a:pathLst>
                <a:path w="361" h="654" extrusionOk="0">
                  <a:moveTo>
                    <a:pt x="227" y="1"/>
                  </a:moveTo>
                  <a:cubicBezTo>
                    <a:pt x="217" y="1"/>
                    <a:pt x="207" y="2"/>
                    <a:pt x="197" y="4"/>
                  </a:cubicBezTo>
                  <a:cubicBezTo>
                    <a:pt x="105" y="30"/>
                    <a:pt x="26" y="149"/>
                    <a:pt x="19" y="260"/>
                  </a:cubicBezTo>
                  <a:lnTo>
                    <a:pt x="6" y="484"/>
                  </a:lnTo>
                  <a:cubicBezTo>
                    <a:pt x="1" y="581"/>
                    <a:pt x="54" y="654"/>
                    <a:pt x="129" y="654"/>
                  </a:cubicBezTo>
                  <a:cubicBezTo>
                    <a:pt x="140" y="654"/>
                    <a:pt x="152" y="652"/>
                    <a:pt x="164" y="649"/>
                  </a:cubicBezTo>
                  <a:cubicBezTo>
                    <a:pt x="263" y="622"/>
                    <a:pt x="335" y="504"/>
                    <a:pt x="348" y="392"/>
                  </a:cubicBezTo>
                  <a:lnTo>
                    <a:pt x="355" y="168"/>
                  </a:lnTo>
                  <a:cubicBezTo>
                    <a:pt x="361" y="69"/>
                    <a:pt x="304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2076315" y="1421372"/>
              <a:ext cx="43607" cy="79219"/>
            </a:xfrm>
            <a:custGeom>
              <a:avLst/>
              <a:gdLst/>
              <a:ahLst/>
              <a:cxnLst/>
              <a:rect l="l" t="t" r="r" b="b"/>
              <a:pathLst>
                <a:path w="360" h="654" extrusionOk="0">
                  <a:moveTo>
                    <a:pt x="225" y="0"/>
                  </a:moveTo>
                  <a:cubicBezTo>
                    <a:pt x="215" y="0"/>
                    <a:pt x="206" y="1"/>
                    <a:pt x="197" y="3"/>
                  </a:cubicBezTo>
                  <a:cubicBezTo>
                    <a:pt x="104" y="30"/>
                    <a:pt x="19" y="148"/>
                    <a:pt x="12" y="260"/>
                  </a:cubicBezTo>
                  <a:lnTo>
                    <a:pt x="6" y="484"/>
                  </a:lnTo>
                  <a:cubicBezTo>
                    <a:pt x="0" y="581"/>
                    <a:pt x="54" y="653"/>
                    <a:pt x="129" y="653"/>
                  </a:cubicBezTo>
                  <a:cubicBezTo>
                    <a:pt x="140" y="653"/>
                    <a:pt x="152" y="652"/>
                    <a:pt x="164" y="648"/>
                  </a:cubicBezTo>
                  <a:cubicBezTo>
                    <a:pt x="262" y="622"/>
                    <a:pt x="335" y="503"/>
                    <a:pt x="341" y="392"/>
                  </a:cubicBezTo>
                  <a:lnTo>
                    <a:pt x="348" y="168"/>
                  </a:lnTo>
                  <a:cubicBezTo>
                    <a:pt x="360" y="68"/>
                    <a:pt x="298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2006060" y="1440268"/>
              <a:ext cx="43849" cy="79219"/>
            </a:xfrm>
            <a:custGeom>
              <a:avLst/>
              <a:gdLst/>
              <a:ahLst/>
              <a:cxnLst/>
              <a:rect l="l" t="t" r="r" b="b"/>
              <a:pathLst>
                <a:path w="362" h="654" extrusionOk="0">
                  <a:moveTo>
                    <a:pt x="232" y="0"/>
                  </a:moveTo>
                  <a:cubicBezTo>
                    <a:pt x="221" y="0"/>
                    <a:pt x="209" y="2"/>
                    <a:pt x="197" y="5"/>
                  </a:cubicBezTo>
                  <a:cubicBezTo>
                    <a:pt x="105" y="32"/>
                    <a:pt x="26" y="157"/>
                    <a:pt x="20" y="262"/>
                  </a:cubicBezTo>
                  <a:lnTo>
                    <a:pt x="7" y="486"/>
                  </a:lnTo>
                  <a:cubicBezTo>
                    <a:pt x="1" y="585"/>
                    <a:pt x="57" y="653"/>
                    <a:pt x="135" y="653"/>
                  </a:cubicBezTo>
                  <a:cubicBezTo>
                    <a:pt x="144" y="653"/>
                    <a:pt x="154" y="652"/>
                    <a:pt x="165" y="650"/>
                  </a:cubicBezTo>
                  <a:cubicBezTo>
                    <a:pt x="263" y="624"/>
                    <a:pt x="336" y="505"/>
                    <a:pt x="349" y="394"/>
                  </a:cubicBezTo>
                  <a:lnTo>
                    <a:pt x="355" y="170"/>
                  </a:lnTo>
                  <a:cubicBezTo>
                    <a:pt x="361" y="73"/>
                    <a:pt x="30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1851498" y="1484117"/>
              <a:ext cx="43728" cy="79219"/>
            </a:xfrm>
            <a:custGeom>
              <a:avLst/>
              <a:gdLst/>
              <a:ahLst/>
              <a:cxnLst/>
              <a:rect l="l" t="t" r="r" b="b"/>
              <a:pathLst>
                <a:path w="361" h="654" extrusionOk="0">
                  <a:moveTo>
                    <a:pt x="232" y="0"/>
                  </a:moveTo>
                  <a:cubicBezTo>
                    <a:pt x="220" y="0"/>
                    <a:pt x="209" y="2"/>
                    <a:pt x="197" y="5"/>
                  </a:cubicBezTo>
                  <a:cubicBezTo>
                    <a:pt x="111" y="32"/>
                    <a:pt x="26" y="143"/>
                    <a:pt x="19" y="262"/>
                  </a:cubicBezTo>
                  <a:lnTo>
                    <a:pt x="12" y="486"/>
                  </a:lnTo>
                  <a:cubicBezTo>
                    <a:pt x="1" y="585"/>
                    <a:pt x="62" y="653"/>
                    <a:pt x="136" y="653"/>
                  </a:cubicBezTo>
                  <a:cubicBezTo>
                    <a:pt x="145" y="653"/>
                    <a:pt x="154" y="652"/>
                    <a:pt x="164" y="650"/>
                  </a:cubicBezTo>
                  <a:cubicBezTo>
                    <a:pt x="263" y="624"/>
                    <a:pt x="341" y="505"/>
                    <a:pt x="348" y="394"/>
                  </a:cubicBezTo>
                  <a:lnTo>
                    <a:pt x="355" y="170"/>
                  </a:lnTo>
                  <a:cubicBezTo>
                    <a:pt x="360" y="73"/>
                    <a:pt x="306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1782091" y="1503135"/>
              <a:ext cx="43728" cy="78734"/>
            </a:xfrm>
            <a:custGeom>
              <a:avLst/>
              <a:gdLst/>
              <a:ahLst/>
              <a:cxnLst/>
              <a:rect l="l" t="t" r="r" b="b"/>
              <a:pathLst>
                <a:path w="361" h="650" extrusionOk="0">
                  <a:moveTo>
                    <a:pt x="234" y="1"/>
                  </a:moveTo>
                  <a:cubicBezTo>
                    <a:pt x="222" y="1"/>
                    <a:pt x="210" y="3"/>
                    <a:pt x="197" y="6"/>
                  </a:cubicBezTo>
                  <a:cubicBezTo>
                    <a:pt x="105" y="33"/>
                    <a:pt x="26" y="144"/>
                    <a:pt x="13" y="263"/>
                  </a:cubicBezTo>
                  <a:lnTo>
                    <a:pt x="6" y="480"/>
                  </a:lnTo>
                  <a:cubicBezTo>
                    <a:pt x="1" y="582"/>
                    <a:pt x="54" y="650"/>
                    <a:pt x="127" y="650"/>
                  </a:cubicBezTo>
                  <a:cubicBezTo>
                    <a:pt x="139" y="650"/>
                    <a:pt x="151" y="648"/>
                    <a:pt x="164" y="645"/>
                  </a:cubicBezTo>
                  <a:cubicBezTo>
                    <a:pt x="263" y="625"/>
                    <a:pt x="335" y="506"/>
                    <a:pt x="342" y="394"/>
                  </a:cubicBezTo>
                  <a:lnTo>
                    <a:pt x="355" y="171"/>
                  </a:lnTo>
                  <a:cubicBezTo>
                    <a:pt x="361" y="69"/>
                    <a:pt x="30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1713531" y="1523121"/>
              <a:ext cx="43607" cy="78734"/>
            </a:xfrm>
            <a:custGeom>
              <a:avLst/>
              <a:gdLst/>
              <a:ahLst/>
              <a:cxnLst/>
              <a:rect l="l" t="t" r="r" b="b"/>
              <a:pathLst>
                <a:path w="360" h="650" extrusionOk="0">
                  <a:moveTo>
                    <a:pt x="232" y="0"/>
                  </a:moveTo>
                  <a:cubicBezTo>
                    <a:pt x="221" y="0"/>
                    <a:pt x="209" y="2"/>
                    <a:pt x="197" y="6"/>
                  </a:cubicBezTo>
                  <a:cubicBezTo>
                    <a:pt x="98" y="32"/>
                    <a:pt x="13" y="144"/>
                    <a:pt x="13" y="262"/>
                  </a:cubicBezTo>
                  <a:lnTo>
                    <a:pt x="6" y="480"/>
                  </a:lnTo>
                  <a:cubicBezTo>
                    <a:pt x="1" y="582"/>
                    <a:pt x="54" y="649"/>
                    <a:pt x="127" y="649"/>
                  </a:cubicBezTo>
                  <a:cubicBezTo>
                    <a:pt x="139" y="649"/>
                    <a:pt x="152" y="648"/>
                    <a:pt x="164" y="644"/>
                  </a:cubicBezTo>
                  <a:cubicBezTo>
                    <a:pt x="263" y="624"/>
                    <a:pt x="335" y="506"/>
                    <a:pt x="342" y="394"/>
                  </a:cubicBezTo>
                  <a:lnTo>
                    <a:pt x="349" y="170"/>
                  </a:lnTo>
                  <a:cubicBezTo>
                    <a:pt x="360" y="68"/>
                    <a:pt x="303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3453685" y="990876"/>
              <a:ext cx="115679" cy="90848"/>
            </a:xfrm>
            <a:custGeom>
              <a:avLst/>
              <a:gdLst/>
              <a:ahLst/>
              <a:cxnLst/>
              <a:rect l="l" t="t" r="r" b="b"/>
              <a:pathLst>
                <a:path w="955" h="750" extrusionOk="0">
                  <a:moveTo>
                    <a:pt x="777" y="1"/>
                  </a:moveTo>
                  <a:cubicBezTo>
                    <a:pt x="771" y="1"/>
                    <a:pt x="764" y="2"/>
                    <a:pt x="757" y="4"/>
                  </a:cubicBezTo>
                  <a:lnTo>
                    <a:pt x="79" y="194"/>
                  </a:lnTo>
                  <a:cubicBezTo>
                    <a:pt x="27" y="214"/>
                    <a:pt x="0" y="267"/>
                    <a:pt x="13" y="326"/>
                  </a:cubicBezTo>
                  <a:lnTo>
                    <a:pt x="79" y="662"/>
                  </a:lnTo>
                  <a:cubicBezTo>
                    <a:pt x="91" y="713"/>
                    <a:pt x="132" y="750"/>
                    <a:pt x="173" y="750"/>
                  </a:cubicBezTo>
                  <a:cubicBezTo>
                    <a:pt x="179" y="750"/>
                    <a:pt x="185" y="749"/>
                    <a:pt x="191" y="747"/>
                  </a:cubicBezTo>
                  <a:lnTo>
                    <a:pt x="876" y="556"/>
                  </a:lnTo>
                  <a:cubicBezTo>
                    <a:pt x="922" y="543"/>
                    <a:pt x="955" y="484"/>
                    <a:pt x="941" y="425"/>
                  </a:cubicBezTo>
                  <a:lnTo>
                    <a:pt x="876" y="89"/>
                  </a:lnTo>
                  <a:cubicBezTo>
                    <a:pt x="858" y="38"/>
                    <a:pt x="821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3345273" y="1024792"/>
              <a:ext cx="102961" cy="88062"/>
            </a:xfrm>
            <a:custGeom>
              <a:avLst/>
              <a:gdLst/>
              <a:ahLst/>
              <a:cxnLst/>
              <a:rect l="l" t="t" r="r" b="b"/>
              <a:pathLst>
                <a:path w="850" h="727" extrusionOk="0">
                  <a:moveTo>
                    <a:pt x="688" y="1"/>
                  </a:moveTo>
                  <a:cubicBezTo>
                    <a:pt x="679" y="1"/>
                    <a:pt x="669" y="3"/>
                    <a:pt x="658" y="6"/>
                  </a:cubicBezTo>
                  <a:lnTo>
                    <a:pt x="73" y="171"/>
                  </a:lnTo>
                  <a:cubicBezTo>
                    <a:pt x="27" y="184"/>
                    <a:pt x="0" y="243"/>
                    <a:pt x="7" y="303"/>
                  </a:cubicBezTo>
                  <a:lnTo>
                    <a:pt x="73" y="638"/>
                  </a:lnTo>
                  <a:cubicBezTo>
                    <a:pt x="90" y="690"/>
                    <a:pt x="127" y="726"/>
                    <a:pt x="171" y="726"/>
                  </a:cubicBezTo>
                  <a:cubicBezTo>
                    <a:pt x="178" y="726"/>
                    <a:pt x="184" y="726"/>
                    <a:pt x="191" y="724"/>
                  </a:cubicBezTo>
                  <a:lnTo>
                    <a:pt x="777" y="559"/>
                  </a:lnTo>
                  <a:cubicBezTo>
                    <a:pt x="823" y="540"/>
                    <a:pt x="849" y="480"/>
                    <a:pt x="843" y="428"/>
                  </a:cubicBezTo>
                  <a:lnTo>
                    <a:pt x="777" y="85"/>
                  </a:lnTo>
                  <a:cubicBezTo>
                    <a:pt x="761" y="32"/>
                    <a:pt x="728" y="1"/>
                    <a:pt x="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3574815" y="978521"/>
              <a:ext cx="92664" cy="69044"/>
            </a:xfrm>
            <a:custGeom>
              <a:avLst/>
              <a:gdLst/>
              <a:ahLst/>
              <a:cxnLst/>
              <a:rect l="l" t="t" r="r" b="b"/>
              <a:pathLst>
                <a:path w="765" h="570" extrusionOk="0">
                  <a:moveTo>
                    <a:pt x="139" y="0"/>
                  </a:moveTo>
                  <a:lnTo>
                    <a:pt x="73" y="20"/>
                  </a:lnTo>
                  <a:cubicBezTo>
                    <a:pt x="34" y="33"/>
                    <a:pt x="1" y="92"/>
                    <a:pt x="7" y="152"/>
                  </a:cubicBezTo>
                  <a:lnTo>
                    <a:pt x="73" y="487"/>
                  </a:lnTo>
                  <a:cubicBezTo>
                    <a:pt x="79" y="538"/>
                    <a:pt x="123" y="569"/>
                    <a:pt x="164" y="569"/>
                  </a:cubicBezTo>
                  <a:cubicBezTo>
                    <a:pt x="171" y="569"/>
                    <a:pt x="178" y="568"/>
                    <a:pt x="185" y="566"/>
                  </a:cubicBezTo>
                  <a:lnTo>
                    <a:pt x="764" y="402"/>
                  </a:lnTo>
                  <a:cubicBezTo>
                    <a:pt x="580" y="231"/>
                    <a:pt x="369" y="92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3055046" y="1038238"/>
              <a:ext cx="109380" cy="413901"/>
            </a:xfrm>
            <a:custGeom>
              <a:avLst/>
              <a:gdLst/>
              <a:ahLst/>
              <a:cxnLst/>
              <a:rect l="l" t="t" r="r" b="b"/>
              <a:pathLst>
                <a:path w="903" h="3417" fill="none" extrusionOk="0">
                  <a:moveTo>
                    <a:pt x="20" y="1"/>
                  </a:moveTo>
                  <a:cubicBezTo>
                    <a:pt x="1" y="527"/>
                    <a:pt x="27" y="2396"/>
                    <a:pt x="902" y="3416"/>
                  </a:cubicBezTo>
                </a:path>
              </a:pathLst>
            </a:custGeom>
            <a:noFill/>
            <a:ln w="2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2384712" y="1511008"/>
              <a:ext cx="160255" cy="79825"/>
            </a:xfrm>
            <a:custGeom>
              <a:avLst/>
              <a:gdLst/>
              <a:ahLst/>
              <a:cxnLst/>
              <a:rect l="l" t="t" r="r" b="b"/>
              <a:pathLst>
                <a:path w="1323" h="659" extrusionOk="0">
                  <a:moveTo>
                    <a:pt x="1244" y="0"/>
                  </a:moveTo>
                  <a:lnTo>
                    <a:pt x="0" y="343"/>
                  </a:lnTo>
                  <a:lnTo>
                    <a:pt x="454" y="659"/>
                  </a:lnTo>
                  <a:lnTo>
                    <a:pt x="1323" y="408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2339167" y="1527845"/>
              <a:ext cx="359635" cy="226755"/>
            </a:xfrm>
            <a:custGeom>
              <a:avLst/>
              <a:gdLst/>
              <a:ahLst/>
              <a:cxnLst/>
              <a:rect l="l" t="t" r="r" b="b"/>
              <a:pathLst>
                <a:path w="2969" h="1872" extrusionOk="0">
                  <a:moveTo>
                    <a:pt x="2371" y="1"/>
                  </a:moveTo>
                  <a:cubicBezTo>
                    <a:pt x="2342" y="1"/>
                    <a:pt x="2313" y="5"/>
                    <a:pt x="2285" y="13"/>
                  </a:cubicBezTo>
                  <a:lnTo>
                    <a:pt x="942" y="394"/>
                  </a:lnTo>
                  <a:cubicBezTo>
                    <a:pt x="383" y="552"/>
                    <a:pt x="1" y="1000"/>
                    <a:pt x="73" y="1388"/>
                  </a:cubicBezTo>
                  <a:cubicBezTo>
                    <a:pt x="133" y="1689"/>
                    <a:pt x="450" y="1871"/>
                    <a:pt x="844" y="1871"/>
                  </a:cubicBezTo>
                  <a:cubicBezTo>
                    <a:pt x="967" y="1871"/>
                    <a:pt x="1098" y="1854"/>
                    <a:pt x="1232" y="1816"/>
                  </a:cubicBezTo>
                  <a:lnTo>
                    <a:pt x="2574" y="1441"/>
                  </a:lnTo>
                  <a:cubicBezTo>
                    <a:pt x="2831" y="1375"/>
                    <a:pt x="2969" y="993"/>
                    <a:pt x="2883" y="598"/>
                  </a:cubicBezTo>
                  <a:cubicBezTo>
                    <a:pt x="2819" y="248"/>
                    <a:pt x="2599" y="1"/>
                    <a:pt x="2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2349585" y="1529178"/>
              <a:ext cx="345342" cy="146204"/>
            </a:xfrm>
            <a:custGeom>
              <a:avLst/>
              <a:gdLst/>
              <a:ahLst/>
              <a:cxnLst/>
              <a:rect l="l" t="t" r="r" b="b"/>
              <a:pathLst>
                <a:path w="2851" h="1207" extrusionOk="0">
                  <a:moveTo>
                    <a:pt x="2289" y="1"/>
                  </a:moveTo>
                  <a:cubicBezTo>
                    <a:pt x="2259" y="1"/>
                    <a:pt x="2229" y="5"/>
                    <a:pt x="2199" y="15"/>
                  </a:cubicBezTo>
                  <a:lnTo>
                    <a:pt x="856" y="390"/>
                  </a:lnTo>
                  <a:cubicBezTo>
                    <a:pt x="422" y="515"/>
                    <a:pt x="86" y="818"/>
                    <a:pt x="0" y="1134"/>
                  </a:cubicBezTo>
                  <a:cubicBezTo>
                    <a:pt x="132" y="857"/>
                    <a:pt x="428" y="627"/>
                    <a:pt x="810" y="522"/>
                  </a:cubicBezTo>
                  <a:lnTo>
                    <a:pt x="2146" y="140"/>
                  </a:lnTo>
                  <a:cubicBezTo>
                    <a:pt x="2175" y="132"/>
                    <a:pt x="2203" y="128"/>
                    <a:pt x="2232" y="128"/>
                  </a:cubicBezTo>
                  <a:cubicBezTo>
                    <a:pt x="2462" y="128"/>
                    <a:pt x="2687" y="375"/>
                    <a:pt x="2751" y="726"/>
                  </a:cubicBezTo>
                  <a:cubicBezTo>
                    <a:pt x="2784" y="903"/>
                    <a:pt x="2771" y="1068"/>
                    <a:pt x="2745" y="1206"/>
                  </a:cubicBezTo>
                  <a:cubicBezTo>
                    <a:pt x="2824" y="1042"/>
                    <a:pt x="2850" y="824"/>
                    <a:pt x="2797" y="594"/>
                  </a:cubicBezTo>
                  <a:cubicBezTo>
                    <a:pt x="2728" y="247"/>
                    <a:pt x="2511" y="1"/>
                    <a:pt x="2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2569557" y="1530510"/>
              <a:ext cx="129246" cy="173579"/>
            </a:xfrm>
            <a:custGeom>
              <a:avLst/>
              <a:gdLst/>
              <a:ahLst/>
              <a:cxnLst/>
              <a:rect l="l" t="t" r="r" b="b"/>
              <a:pathLst>
                <a:path w="1067" h="1433" extrusionOk="0">
                  <a:moveTo>
                    <a:pt x="472" y="0"/>
                  </a:moveTo>
                  <a:cubicBezTo>
                    <a:pt x="444" y="0"/>
                    <a:pt x="417" y="3"/>
                    <a:pt x="389" y="11"/>
                  </a:cubicBezTo>
                  <a:cubicBezTo>
                    <a:pt x="356" y="17"/>
                    <a:pt x="323" y="30"/>
                    <a:pt x="290" y="57"/>
                  </a:cubicBezTo>
                  <a:cubicBezTo>
                    <a:pt x="106" y="182"/>
                    <a:pt x="1" y="504"/>
                    <a:pt x="80" y="840"/>
                  </a:cubicBezTo>
                  <a:cubicBezTo>
                    <a:pt x="146" y="1175"/>
                    <a:pt x="350" y="1419"/>
                    <a:pt x="573" y="1432"/>
                  </a:cubicBezTo>
                  <a:cubicBezTo>
                    <a:pt x="606" y="1432"/>
                    <a:pt x="646" y="1432"/>
                    <a:pt x="679" y="1425"/>
                  </a:cubicBezTo>
                  <a:cubicBezTo>
                    <a:pt x="929" y="1353"/>
                    <a:pt x="1067" y="978"/>
                    <a:pt x="988" y="590"/>
                  </a:cubicBezTo>
                  <a:cubicBezTo>
                    <a:pt x="918" y="237"/>
                    <a:pt x="700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2584698" y="1549649"/>
              <a:ext cx="98963" cy="133606"/>
            </a:xfrm>
            <a:custGeom>
              <a:avLst/>
              <a:gdLst/>
              <a:ahLst/>
              <a:cxnLst/>
              <a:rect l="l" t="t" r="r" b="b"/>
              <a:pathLst>
                <a:path w="817" h="1103" extrusionOk="0">
                  <a:moveTo>
                    <a:pt x="365" y="0"/>
                  </a:moveTo>
                  <a:cubicBezTo>
                    <a:pt x="342" y="0"/>
                    <a:pt x="319" y="4"/>
                    <a:pt x="297" y="10"/>
                  </a:cubicBezTo>
                  <a:cubicBezTo>
                    <a:pt x="277" y="17"/>
                    <a:pt x="251" y="24"/>
                    <a:pt x="225" y="43"/>
                  </a:cubicBezTo>
                  <a:cubicBezTo>
                    <a:pt x="80" y="149"/>
                    <a:pt x="1" y="392"/>
                    <a:pt x="60" y="649"/>
                  </a:cubicBezTo>
                  <a:cubicBezTo>
                    <a:pt x="106" y="906"/>
                    <a:pt x="271" y="1083"/>
                    <a:pt x="435" y="1103"/>
                  </a:cubicBezTo>
                  <a:cubicBezTo>
                    <a:pt x="462" y="1103"/>
                    <a:pt x="494" y="1103"/>
                    <a:pt x="521" y="1096"/>
                  </a:cubicBezTo>
                  <a:cubicBezTo>
                    <a:pt x="712" y="1037"/>
                    <a:pt x="817" y="754"/>
                    <a:pt x="758" y="451"/>
                  </a:cubicBezTo>
                  <a:cubicBezTo>
                    <a:pt x="705" y="190"/>
                    <a:pt x="535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1945374" y="1605005"/>
              <a:ext cx="160376" cy="79946"/>
            </a:xfrm>
            <a:custGeom>
              <a:avLst/>
              <a:gdLst/>
              <a:ahLst/>
              <a:cxnLst/>
              <a:rect l="l" t="t" r="r" b="b"/>
              <a:pathLst>
                <a:path w="1324" h="660" extrusionOk="0">
                  <a:moveTo>
                    <a:pt x="1245" y="1"/>
                  </a:moveTo>
                  <a:lnTo>
                    <a:pt x="1" y="350"/>
                  </a:lnTo>
                  <a:lnTo>
                    <a:pt x="455" y="659"/>
                  </a:lnTo>
                  <a:lnTo>
                    <a:pt x="1324" y="416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1899223" y="1623538"/>
              <a:ext cx="359635" cy="226755"/>
            </a:xfrm>
            <a:custGeom>
              <a:avLst/>
              <a:gdLst/>
              <a:ahLst/>
              <a:cxnLst/>
              <a:rect l="l" t="t" r="r" b="b"/>
              <a:pathLst>
                <a:path w="2969" h="1872" extrusionOk="0">
                  <a:moveTo>
                    <a:pt x="2375" y="1"/>
                  </a:moveTo>
                  <a:cubicBezTo>
                    <a:pt x="2347" y="1"/>
                    <a:pt x="2318" y="4"/>
                    <a:pt x="2290" y="13"/>
                  </a:cubicBezTo>
                  <a:lnTo>
                    <a:pt x="948" y="394"/>
                  </a:lnTo>
                  <a:cubicBezTo>
                    <a:pt x="388" y="552"/>
                    <a:pt x="0" y="993"/>
                    <a:pt x="79" y="1388"/>
                  </a:cubicBezTo>
                  <a:cubicBezTo>
                    <a:pt x="139" y="1689"/>
                    <a:pt x="455" y="1871"/>
                    <a:pt x="850" y="1871"/>
                  </a:cubicBezTo>
                  <a:cubicBezTo>
                    <a:pt x="973" y="1871"/>
                    <a:pt x="1104" y="1853"/>
                    <a:pt x="1237" y="1816"/>
                  </a:cubicBezTo>
                  <a:lnTo>
                    <a:pt x="2573" y="1441"/>
                  </a:lnTo>
                  <a:cubicBezTo>
                    <a:pt x="2830" y="1375"/>
                    <a:pt x="2968" y="993"/>
                    <a:pt x="2889" y="598"/>
                  </a:cubicBezTo>
                  <a:cubicBezTo>
                    <a:pt x="2825" y="247"/>
                    <a:pt x="2600" y="1"/>
                    <a:pt x="2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1910367" y="1623538"/>
              <a:ext cx="345221" cy="146688"/>
            </a:xfrm>
            <a:custGeom>
              <a:avLst/>
              <a:gdLst/>
              <a:ahLst/>
              <a:cxnLst/>
              <a:rect l="l" t="t" r="r" b="b"/>
              <a:pathLst>
                <a:path w="2850" h="1211" extrusionOk="0">
                  <a:moveTo>
                    <a:pt x="2281" y="1"/>
                  </a:moveTo>
                  <a:cubicBezTo>
                    <a:pt x="2253" y="1"/>
                    <a:pt x="2226" y="4"/>
                    <a:pt x="2198" y="13"/>
                  </a:cubicBezTo>
                  <a:lnTo>
                    <a:pt x="856" y="394"/>
                  </a:lnTo>
                  <a:cubicBezTo>
                    <a:pt x="421" y="519"/>
                    <a:pt x="86" y="822"/>
                    <a:pt x="0" y="1131"/>
                  </a:cubicBezTo>
                  <a:cubicBezTo>
                    <a:pt x="132" y="861"/>
                    <a:pt x="428" y="631"/>
                    <a:pt x="810" y="526"/>
                  </a:cubicBezTo>
                  <a:lnTo>
                    <a:pt x="2146" y="144"/>
                  </a:lnTo>
                  <a:cubicBezTo>
                    <a:pt x="2174" y="136"/>
                    <a:pt x="2203" y="132"/>
                    <a:pt x="2232" y="132"/>
                  </a:cubicBezTo>
                  <a:cubicBezTo>
                    <a:pt x="2460" y="132"/>
                    <a:pt x="2681" y="379"/>
                    <a:pt x="2751" y="730"/>
                  </a:cubicBezTo>
                  <a:cubicBezTo>
                    <a:pt x="2784" y="901"/>
                    <a:pt x="2771" y="1065"/>
                    <a:pt x="2738" y="1210"/>
                  </a:cubicBezTo>
                  <a:cubicBezTo>
                    <a:pt x="2824" y="1046"/>
                    <a:pt x="2850" y="829"/>
                    <a:pt x="2797" y="598"/>
                  </a:cubicBezTo>
                  <a:cubicBezTo>
                    <a:pt x="2727" y="247"/>
                    <a:pt x="2501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2131187" y="1624507"/>
              <a:ext cx="128398" cy="174427"/>
            </a:xfrm>
            <a:custGeom>
              <a:avLst/>
              <a:gdLst/>
              <a:ahLst/>
              <a:cxnLst/>
              <a:rect l="l" t="t" r="r" b="b"/>
              <a:pathLst>
                <a:path w="1060" h="1440" extrusionOk="0">
                  <a:moveTo>
                    <a:pt x="463" y="1"/>
                  </a:moveTo>
                  <a:cubicBezTo>
                    <a:pt x="436" y="1"/>
                    <a:pt x="409" y="4"/>
                    <a:pt x="382" y="11"/>
                  </a:cubicBezTo>
                  <a:cubicBezTo>
                    <a:pt x="349" y="24"/>
                    <a:pt x="316" y="37"/>
                    <a:pt x="283" y="64"/>
                  </a:cubicBezTo>
                  <a:cubicBezTo>
                    <a:pt x="92" y="189"/>
                    <a:pt x="0" y="511"/>
                    <a:pt x="73" y="847"/>
                  </a:cubicBezTo>
                  <a:cubicBezTo>
                    <a:pt x="138" y="1183"/>
                    <a:pt x="342" y="1419"/>
                    <a:pt x="566" y="1439"/>
                  </a:cubicBezTo>
                  <a:cubicBezTo>
                    <a:pt x="599" y="1439"/>
                    <a:pt x="639" y="1439"/>
                    <a:pt x="672" y="1426"/>
                  </a:cubicBezTo>
                  <a:cubicBezTo>
                    <a:pt x="915" y="1354"/>
                    <a:pt x="1060" y="985"/>
                    <a:pt x="981" y="597"/>
                  </a:cubicBezTo>
                  <a:cubicBezTo>
                    <a:pt x="910" y="243"/>
                    <a:pt x="692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2145481" y="1643767"/>
              <a:ext cx="98963" cy="134454"/>
            </a:xfrm>
            <a:custGeom>
              <a:avLst/>
              <a:gdLst/>
              <a:ahLst/>
              <a:cxnLst/>
              <a:rect l="l" t="t" r="r" b="b"/>
              <a:pathLst>
                <a:path w="817" h="1110" extrusionOk="0">
                  <a:moveTo>
                    <a:pt x="363" y="0"/>
                  </a:moveTo>
                  <a:cubicBezTo>
                    <a:pt x="341" y="0"/>
                    <a:pt x="319" y="3"/>
                    <a:pt x="297" y="10"/>
                  </a:cubicBezTo>
                  <a:cubicBezTo>
                    <a:pt x="271" y="23"/>
                    <a:pt x="251" y="30"/>
                    <a:pt x="224" y="43"/>
                  </a:cubicBezTo>
                  <a:cubicBezTo>
                    <a:pt x="73" y="155"/>
                    <a:pt x="1" y="398"/>
                    <a:pt x="60" y="655"/>
                  </a:cubicBezTo>
                  <a:cubicBezTo>
                    <a:pt x="106" y="912"/>
                    <a:pt x="271" y="1089"/>
                    <a:pt x="435" y="1109"/>
                  </a:cubicBezTo>
                  <a:cubicBezTo>
                    <a:pt x="461" y="1109"/>
                    <a:pt x="494" y="1109"/>
                    <a:pt x="521" y="1096"/>
                  </a:cubicBezTo>
                  <a:cubicBezTo>
                    <a:pt x="705" y="1043"/>
                    <a:pt x="817" y="760"/>
                    <a:pt x="758" y="458"/>
                  </a:cubicBezTo>
                  <a:cubicBezTo>
                    <a:pt x="705" y="195"/>
                    <a:pt x="534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658004" y="1379098"/>
              <a:ext cx="2255319" cy="509109"/>
            </a:xfrm>
            <a:custGeom>
              <a:avLst/>
              <a:gdLst/>
              <a:ahLst/>
              <a:cxnLst/>
              <a:rect l="l" t="t" r="r" b="b"/>
              <a:pathLst>
                <a:path w="18619" h="4203" extrusionOk="0">
                  <a:moveTo>
                    <a:pt x="17443" y="1"/>
                  </a:moveTo>
                  <a:cubicBezTo>
                    <a:pt x="17105" y="1"/>
                    <a:pt x="16670" y="60"/>
                    <a:pt x="16111" y="214"/>
                  </a:cubicBezTo>
                  <a:cubicBezTo>
                    <a:pt x="15657" y="346"/>
                    <a:pt x="14762" y="563"/>
                    <a:pt x="13623" y="826"/>
                  </a:cubicBezTo>
                  <a:cubicBezTo>
                    <a:pt x="13439" y="866"/>
                    <a:pt x="13242" y="905"/>
                    <a:pt x="13044" y="958"/>
                  </a:cubicBezTo>
                  <a:cubicBezTo>
                    <a:pt x="12912" y="991"/>
                    <a:pt x="12774" y="1010"/>
                    <a:pt x="12643" y="1043"/>
                  </a:cubicBezTo>
                  <a:cubicBezTo>
                    <a:pt x="12597" y="1057"/>
                    <a:pt x="12544" y="1070"/>
                    <a:pt x="12504" y="1076"/>
                  </a:cubicBezTo>
                  <a:cubicBezTo>
                    <a:pt x="7483" y="2215"/>
                    <a:pt x="0" y="3768"/>
                    <a:pt x="0" y="3768"/>
                  </a:cubicBezTo>
                  <a:lnTo>
                    <a:pt x="204" y="3926"/>
                  </a:lnTo>
                  <a:lnTo>
                    <a:pt x="375" y="4058"/>
                  </a:lnTo>
                  <a:lnTo>
                    <a:pt x="573" y="4202"/>
                  </a:lnTo>
                  <a:lnTo>
                    <a:pt x="12748" y="1728"/>
                  </a:lnTo>
                  <a:lnTo>
                    <a:pt x="12899" y="1695"/>
                  </a:lnTo>
                  <a:lnTo>
                    <a:pt x="13307" y="1616"/>
                  </a:lnTo>
                  <a:lnTo>
                    <a:pt x="13886" y="1491"/>
                  </a:lnTo>
                  <a:lnTo>
                    <a:pt x="18618" y="648"/>
                  </a:lnTo>
                  <a:cubicBezTo>
                    <a:pt x="18618" y="648"/>
                    <a:pt x="18560" y="1"/>
                    <a:pt x="17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603011" y="1746122"/>
              <a:ext cx="346916" cy="143660"/>
            </a:xfrm>
            <a:custGeom>
              <a:avLst/>
              <a:gdLst/>
              <a:ahLst/>
              <a:cxnLst/>
              <a:rect l="l" t="t" r="r" b="b"/>
              <a:pathLst>
                <a:path w="2864" h="1186" extrusionOk="0">
                  <a:moveTo>
                    <a:pt x="586" y="1"/>
                  </a:moveTo>
                  <a:lnTo>
                    <a:pt x="0" y="165"/>
                  </a:lnTo>
                  <a:lnTo>
                    <a:pt x="1343" y="1185"/>
                  </a:lnTo>
                  <a:lnTo>
                    <a:pt x="2863" y="87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658731" y="1388304"/>
              <a:ext cx="2254593" cy="511047"/>
            </a:xfrm>
            <a:custGeom>
              <a:avLst/>
              <a:gdLst/>
              <a:ahLst/>
              <a:cxnLst/>
              <a:rect l="l" t="t" r="r" b="b"/>
              <a:pathLst>
                <a:path w="18613" h="4219" extrusionOk="0">
                  <a:moveTo>
                    <a:pt x="17516" y="1"/>
                  </a:moveTo>
                  <a:cubicBezTo>
                    <a:pt x="17170" y="1"/>
                    <a:pt x="16716" y="63"/>
                    <a:pt x="16118" y="230"/>
                  </a:cubicBezTo>
                  <a:cubicBezTo>
                    <a:pt x="15657" y="362"/>
                    <a:pt x="14769" y="572"/>
                    <a:pt x="13624" y="836"/>
                  </a:cubicBezTo>
                  <a:cubicBezTo>
                    <a:pt x="13446" y="875"/>
                    <a:pt x="13249" y="921"/>
                    <a:pt x="13051" y="967"/>
                  </a:cubicBezTo>
                  <a:cubicBezTo>
                    <a:pt x="12920" y="1000"/>
                    <a:pt x="12775" y="1027"/>
                    <a:pt x="12643" y="1059"/>
                  </a:cubicBezTo>
                  <a:cubicBezTo>
                    <a:pt x="12597" y="1066"/>
                    <a:pt x="12545" y="1086"/>
                    <a:pt x="12505" y="1092"/>
                  </a:cubicBezTo>
                  <a:cubicBezTo>
                    <a:pt x="7490" y="2231"/>
                    <a:pt x="1" y="3784"/>
                    <a:pt x="1" y="3784"/>
                  </a:cubicBezTo>
                  <a:lnTo>
                    <a:pt x="205" y="3935"/>
                  </a:lnTo>
                  <a:lnTo>
                    <a:pt x="376" y="4074"/>
                  </a:lnTo>
                  <a:lnTo>
                    <a:pt x="580" y="4218"/>
                  </a:lnTo>
                  <a:lnTo>
                    <a:pt x="12755" y="1744"/>
                  </a:lnTo>
                  <a:lnTo>
                    <a:pt x="12900" y="1711"/>
                  </a:lnTo>
                  <a:lnTo>
                    <a:pt x="13308" y="1625"/>
                  </a:lnTo>
                  <a:lnTo>
                    <a:pt x="13887" y="1507"/>
                  </a:lnTo>
                  <a:lnTo>
                    <a:pt x="18612" y="572"/>
                  </a:lnTo>
                  <a:cubicBezTo>
                    <a:pt x="18612" y="572"/>
                    <a:pt x="18560" y="1"/>
                    <a:pt x="17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830130" y="1552435"/>
              <a:ext cx="1422308" cy="297495"/>
            </a:xfrm>
            <a:custGeom>
              <a:avLst/>
              <a:gdLst/>
              <a:ahLst/>
              <a:cxnLst/>
              <a:rect l="l" t="t" r="r" b="b"/>
              <a:pathLst>
                <a:path w="11742" h="2456" fill="none" extrusionOk="0">
                  <a:moveTo>
                    <a:pt x="11742" y="1"/>
                  </a:moveTo>
                  <a:lnTo>
                    <a:pt x="1" y="2455"/>
                  </a:lnTo>
                </a:path>
              </a:pathLst>
            </a:custGeom>
            <a:solidFill>
              <a:schemeClr val="lt1"/>
            </a:solidFill>
            <a:ln w="2150" cap="rnd" cmpd="sng">
              <a:solidFill>
                <a:srgbClr val="2811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2238024" y="1491022"/>
              <a:ext cx="102113" cy="95814"/>
            </a:xfrm>
            <a:custGeom>
              <a:avLst/>
              <a:gdLst/>
              <a:ahLst/>
              <a:cxnLst/>
              <a:rect l="l" t="t" r="r" b="b"/>
              <a:pathLst>
                <a:path w="843" h="791" extrusionOk="0">
                  <a:moveTo>
                    <a:pt x="579" y="1"/>
                  </a:moveTo>
                  <a:cubicBezTo>
                    <a:pt x="388" y="40"/>
                    <a:pt x="198" y="80"/>
                    <a:pt x="0" y="133"/>
                  </a:cubicBezTo>
                  <a:lnTo>
                    <a:pt x="263" y="791"/>
                  </a:lnTo>
                  <a:lnTo>
                    <a:pt x="842" y="666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566309" y="1755691"/>
              <a:ext cx="346068" cy="143660"/>
            </a:xfrm>
            <a:custGeom>
              <a:avLst/>
              <a:gdLst/>
              <a:ahLst/>
              <a:cxnLst/>
              <a:rect l="l" t="t" r="r" b="b"/>
              <a:pathLst>
                <a:path w="2857" h="1186" extrusionOk="0">
                  <a:moveTo>
                    <a:pt x="580" y="1"/>
                  </a:moveTo>
                  <a:lnTo>
                    <a:pt x="1" y="165"/>
                  </a:lnTo>
                  <a:lnTo>
                    <a:pt x="1343" y="1185"/>
                  </a:lnTo>
                  <a:lnTo>
                    <a:pt x="2857" y="876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 rot="9899728">
            <a:off x="99512" y="152930"/>
            <a:ext cx="2256122" cy="2256122"/>
          </a:xfrm>
          <a:prstGeom prst="ellipse">
            <a:avLst/>
          </a:prstGeom>
          <a:gradFill>
            <a:gsLst>
              <a:gs pos="0">
                <a:srgbClr val="FFBDBF"/>
              </a:gs>
              <a:gs pos="100000">
                <a:srgbClr val="FA40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52"/>
          <p:cNvGrpSpPr/>
          <p:nvPr/>
        </p:nvGrpSpPr>
        <p:grpSpPr>
          <a:xfrm>
            <a:off x="1399994" y="1816883"/>
            <a:ext cx="3921335" cy="3326629"/>
            <a:chOff x="-3676831" y="1796733"/>
            <a:chExt cx="3921335" cy="3326629"/>
          </a:xfrm>
        </p:grpSpPr>
        <p:sp>
          <p:nvSpPr>
            <p:cNvPr id="823" name="Google Shape;823;p52"/>
            <p:cNvSpPr/>
            <p:nvPr/>
          </p:nvSpPr>
          <p:spPr>
            <a:xfrm>
              <a:off x="-3473730" y="2816825"/>
              <a:ext cx="3527923" cy="71454"/>
            </a:xfrm>
            <a:custGeom>
              <a:avLst/>
              <a:gdLst/>
              <a:ahLst/>
              <a:cxnLst/>
              <a:rect l="l" t="t" r="r" b="b"/>
              <a:pathLst>
                <a:path w="25378" h="514" extrusionOk="0">
                  <a:moveTo>
                    <a:pt x="1" y="0"/>
                  </a:moveTo>
                  <a:lnTo>
                    <a:pt x="244" y="514"/>
                  </a:lnTo>
                  <a:lnTo>
                    <a:pt x="25134" y="514"/>
                  </a:lnTo>
                  <a:lnTo>
                    <a:pt x="25378" y="0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2"/>
            <p:cNvSpPr/>
            <p:nvPr/>
          </p:nvSpPr>
          <p:spPr>
            <a:xfrm>
              <a:off x="-3394075" y="2999769"/>
              <a:ext cx="3369585" cy="165706"/>
            </a:xfrm>
            <a:custGeom>
              <a:avLst/>
              <a:gdLst/>
              <a:ahLst/>
              <a:cxnLst/>
              <a:rect l="l" t="t" r="r" b="b"/>
              <a:pathLst>
                <a:path w="24239" h="1192" extrusionOk="0">
                  <a:moveTo>
                    <a:pt x="520" y="1"/>
                  </a:moveTo>
                  <a:lnTo>
                    <a:pt x="0" y="238"/>
                  </a:lnTo>
                  <a:lnTo>
                    <a:pt x="389" y="1192"/>
                  </a:lnTo>
                  <a:lnTo>
                    <a:pt x="23844" y="1192"/>
                  </a:lnTo>
                  <a:lnTo>
                    <a:pt x="24239" y="238"/>
                  </a:lnTo>
                  <a:lnTo>
                    <a:pt x="23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>
              <a:off x="-3110484" y="2239496"/>
              <a:ext cx="2802403" cy="303887"/>
            </a:xfrm>
            <a:custGeom>
              <a:avLst/>
              <a:gdLst/>
              <a:ahLst/>
              <a:cxnLst/>
              <a:rect l="l" t="t" r="r" b="b"/>
              <a:pathLst>
                <a:path w="20159" h="2186" extrusionOk="0">
                  <a:moveTo>
                    <a:pt x="389" y="1"/>
                  </a:moveTo>
                  <a:cubicBezTo>
                    <a:pt x="264" y="468"/>
                    <a:pt x="132" y="935"/>
                    <a:pt x="0" y="1416"/>
                  </a:cubicBezTo>
                  <a:cubicBezTo>
                    <a:pt x="3321" y="1929"/>
                    <a:pt x="6700" y="2186"/>
                    <a:pt x="10079" y="2186"/>
                  </a:cubicBezTo>
                  <a:cubicBezTo>
                    <a:pt x="13459" y="2186"/>
                    <a:pt x="16838" y="1929"/>
                    <a:pt x="20158" y="1416"/>
                  </a:cubicBezTo>
                  <a:cubicBezTo>
                    <a:pt x="20027" y="935"/>
                    <a:pt x="19895" y="468"/>
                    <a:pt x="19770" y="1"/>
                  </a:cubicBezTo>
                  <a:cubicBezTo>
                    <a:pt x="16575" y="491"/>
                    <a:pt x="13326" y="736"/>
                    <a:pt x="10077" y="736"/>
                  </a:cubicBezTo>
                  <a:cubicBezTo>
                    <a:pt x="6828" y="736"/>
                    <a:pt x="3581" y="49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>
              <a:off x="-3075731" y="2391439"/>
              <a:ext cx="393551" cy="121777"/>
            </a:xfrm>
            <a:custGeom>
              <a:avLst/>
              <a:gdLst/>
              <a:ahLst/>
              <a:cxnLst/>
              <a:rect l="l" t="t" r="r" b="b"/>
              <a:pathLst>
                <a:path w="2831" h="876" extrusionOk="0">
                  <a:moveTo>
                    <a:pt x="80" y="0"/>
                  </a:moveTo>
                  <a:lnTo>
                    <a:pt x="1" y="875"/>
                  </a:lnTo>
                  <a:lnTo>
                    <a:pt x="2771" y="875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>
              <a:off x="-3190974" y="2332775"/>
              <a:ext cx="450270" cy="2365201"/>
            </a:xfrm>
            <a:custGeom>
              <a:avLst/>
              <a:gdLst/>
              <a:ahLst/>
              <a:cxnLst/>
              <a:rect l="l" t="t" r="r" b="b"/>
              <a:pathLst>
                <a:path w="3239" h="17014" extrusionOk="0">
                  <a:moveTo>
                    <a:pt x="1382" y="1"/>
                  </a:moveTo>
                  <a:lnTo>
                    <a:pt x="0" y="17013"/>
                  </a:lnTo>
                  <a:lnTo>
                    <a:pt x="2146" y="17013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>
              <a:off x="-3284253" y="4697837"/>
              <a:ext cx="443736" cy="425525"/>
            </a:xfrm>
            <a:custGeom>
              <a:avLst/>
              <a:gdLst/>
              <a:ahLst/>
              <a:cxnLst/>
              <a:rect l="l" t="t" r="r" b="b"/>
              <a:pathLst>
                <a:path w="3192" h="3061" extrusionOk="0">
                  <a:moveTo>
                    <a:pt x="257" y="0"/>
                  </a:moveTo>
                  <a:lnTo>
                    <a:pt x="0" y="3060"/>
                  </a:lnTo>
                  <a:lnTo>
                    <a:pt x="2994" y="3060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2"/>
            <p:cNvSpPr/>
            <p:nvPr/>
          </p:nvSpPr>
          <p:spPr>
            <a:xfrm>
              <a:off x="-3227535" y="4740793"/>
              <a:ext cx="387018" cy="382569"/>
            </a:xfrm>
            <a:custGeom>
              <a:avLst/>
              <a:gdLst/>
              <a:ahLst/>
              <a:cxnLst/>
              <a:rect l="l" t="t" r="r" b="b"/>
              <a:pathLst>
                <a:path w="2784" h="2752" extrusionOk="0">
                  <a:moveTo>
                    <a:pt x="211" y="1"/>
                  </a:moveTo>
                  <a:lnTo>
                    <a:pt x="0" y="2751"/>
                  </a:lnTo>
                  <a:lnTo>
                    <a:pt x="2613" y="2751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2"/>
            <p:cNvSpPr/>
            <p:nvPr/>
          </p:nvSpPr>
          <p:spPr>
            <a:xfrm>
              <a:off x="-3190974" y="2332775"/>
              <a:ext cx="380762" cy="2365201"/>
            </a:xfrm>
            <a:custGeom>
              <a:avLst/>
              <a:gdLst/>
              <a:ahLst/>
              <a:cxnLst/>
              <a:rect l="l" t="t" r="r" b="b"/>
              <a:pathLst>
                <a:path w="2739" h="17014" extrusionOk="0">
                  <a:moveTo>
                    <a:pt x="1382" y="1"/>
                  </a:moveTo>
                  <a:lnTo>
                    <a:pt x="0" y="17013"/>
                  </a:lnTo>
                  <a:lnTo>
                    <a:pt x="1646" y="17013"/>
                  </a:lnTo>
                  <a:lnTo>
                    <a:pt x="2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-3075731" y="2391439"/>
              <a:ext cx="328631" cy="121777"/>
            </a:xfrm>
            <a:custGeom>
              <a:avLst/>
              <a:gdLst/>
              <a:ahLst/>
              <a:cxnLst/>
              <a:rect l="l" t="t" r="r" b="b"/>
              <a:pathLst>
                <a:path w="2364" h="876" extrusionOk="0">
                  <a:moveTo>
                    <a:pt x="80" y="0"/>
                  </a:moveTo>
                  <a:lnTo>
                    <a:pt x="1" y="875"/>
                  </a:lnTo>
                  <a:lnTo>
                    <a:pt x="2311" y="87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2"/>
            <p:cNvSpPr/>
            <p:nvPr/>
          </p:nvSpPr>
          <p:spPr>
            <a:xfrm>
              <a:off x="-737359" y="2391439"/>
              <a:ext cx="393551" cy="121777"/>
            </a:xfrm>
            <a:custGeom>
              <a:avLst/>
              <a:gdLst/>
              <a:ahLst/>
              <a:cxnLst/>
              <a:rect l="l" t="t" r="r" b="b"/>
              <a:pathLst>
                <a:path w="2831" h="876" extrusionOk="0">
                  <a:moveTo>
                    <a:pt x="1" y="0"/>
                  </a:moveTo>
                  <a:lnTo>
                    <a:pt x="60" y="875"/>
                  </a:lnTo>
                  <a:lnTo>
                    <a:pt x="2831" y="875"/>
                  </a:lnTo>
                  <a:lnTo>
                    <a:pt x="2758" y="0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2"/>
            <p:cNvSpPr/>
            <p:nvPr/>
          </p:nvSpPr>
          <p:spPr>
            <a:xfrm>
              <a:off x="-678695" y="2332775"/>
              <a:ext cx="450270" cy="2365201"/>
            </a:xfrm>
            <a:custGeom>
              <a:avLst/>
              <a:gdLst/>
              <a:ahLst/>
              <a:cxnLst/>
              <a:rect l="l" t="t" r="r" b="b"/>
              <a:pathLst>
                <a:path w="3239" h="17014" extrusionOk="0">
                  <a:moveTo>
                    <a:pt x="0" y="1"/>
                  </a:moveTo>
                  <a:lnTo>
                    <a:pt x="1093" y="17013"/>
                  </a:lnTo>
                  <a:lnTo>
                    <a:pt x="3238" y="1701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2"/>
            <p:cNvSpPr/>
            <p:nvPr/>
          </p:nvSpPr>
          <p:spPr>
            <a:xfrm>
              <a:off x="-579021" y="4697837"/>
              <a:ext cx="443875" cy="425525"/>
            </a:xfrm>
            <a:custGeom>
              <a:avLst/>
              <a:gdLst/>
              <a:ahLst/>
              <a:cxnLst/>
              <a:rect l="l" t="t" r="r" b="b"/>
              <a:pathLst>
                <a:path w="3193" h="3061" extrusionOk="0">
                  <a:moveTo>
                    <a:pt x="0" y="0"/>
                  </a:moveTo>
                  <a:lnTo>
                    <a:pt x="198" y="3060"/>
                  </a:lnTo>
                  <a:lnTo>
                    <a:pt x="3192" y="306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2"/>
            <p:cNvSpPr/>
            <p:nvPr/>
          </p:nvSpPr>
          <p:spPr>
            <a:xfrm>
              <a:off x="-579021" y="4740793"/>
              <a:ext cx="388964" cy="382569"/>
            </a:xfrm>
            <a:custGeom>
              <a:avLst/>
              <a:gdLst/>
              <a:ahLst/>
              <a:cxnLst/>
              <a:rect l="l" t="t" r="r" b="b"/>
              <a:pathLst>
                <a:path w="2798" h="2752" extrusionOk="0">
                  <a:moveTo>
                    <a:pt x="0" y="1"/>
                  </a:moveTo>
                  <a:lnTo>
                    <a:pt x="172" y="2751"/>
                  </a:lnTo>
                  <a:lnTo>
                    <a:pt x="2797" y="275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2"/>
            <p:cNvSpPr/>
            <p:nvPr/>
          </p:nvSpPr>
          <p:spPr>
            <a:xfrm>
              <a:off x="-609187" y="2332775"/>
              <a:ext cx="380762" cy="2365201"/>
            </a:xfrm>
            <a:custGeom>
              <a:avLst/>
              <a:gdLst/>
              <a:ahLst/>
              <a:cxnLst/>
              <a:rect l="l" t="t" r="r" b="b"/>
              <a:pathLst>
                <a:path w="2739" h="17014" extrusionOk="0">
                  <a:moveTo>
                    <a:pt x="0" y="1"/>
                  </a:moveTo>
                  <a:lnTo>
                    <a:pt x="1106" y="17013"/>
                  </a:lnTo>
                  <a:lnTo>
                    <a:pt x="2738" y="17013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2"/>
            <p:cNvSpPr/>
            <p:nvPr/>
          </p:nvSpPr>
          <p:spPr>
            <a:xfrm>
              <a:off x="-672300" y="2391439"/>
              <a:ext cx="328492" cy="121777"/>
            </a:xfrm>
            <a:custGeom>
              <a:avLst/>
              <a:gdLst/>
              <a:ahLst/>
              <a:cxnLst/>
              <a:rect l="l" t="t" r="r" b="b"/>
              <a:pathLst>
                <a:path w="2363" h="876" extrusionOk="0">
                  <a:moveTo>
                    <a:pt x="0" y="0"/>
                  </a:moveTo>
                  <a:lnTo>
                    <a:pt x="59" y="875"/>
                  </a:lnTo>
                  <a:lnTo>
                    <a:pt x="2363" y="875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2"/>
            <p:cNvSpPr/>
            <p:nvPr/>
          </p:nvSpPr>
          <p:spPr>
            <a:xfrm>
              <a:off x="-3469977" y="1989825"/>
              <a:ext cx="3520555" cy="295129"/>
            </a:xfrm>
            <a:custGeom>
              <a:avLst/>
              <a:gdLst/>
              <a:ahLst/>
              <a:cxnLst/>
              <a:rect l="l" t="t" r="r" b="b"/>
              <a:pathLst>
                <a:path w="25325" h="2123" extrusionOk="0">
                  <a:moveTo>
                    <a:pt x="375" y="0"/>
                  </a:moveTo>
                  <a:cubicBezTo>
                    <a:pt x="250" y="349"/>
                    <a:pt x="119" y="704"/>
                    <a:pt x="0" y="1046"/>
                  </a:cubicBezTo>
                  <a:cubicBezTo>
                    <a:pt x="4150" y="1764"/>
                    <a:pt x="8406" y="2122"/>
                    <a:pt x="12662" y="2122"/>
                  </a:cubicBezTo>
                  <a:cubicBezTo>
                    <a:pt x="16919" y="2122"/>
                    <a:pt x="21175" y="1764"/>
                    <a:pt x="25324" y="1046"/>
                  </a:cubicBezTo>
                  <a:cubicBezTo>
                    <a:pt x="25206" y="691"/>
                    <a:pt x="25074" y="349"/>
                    <a:pt x="24949" y="0"/>
                  </a:cubicBezTo>
                  <a:cubicBezTo>
                    <a:pt x="20921" y="688"/>
                    <a:pt x="16792" y="1032"/>
                    <a:pt x="12662" y="1032"/>
                  </a:cubicBezTo>
                  <a:cubicBezTo>
                    <a:pt x="8533" y="1032"/>
                    <a:pt x="4403" y="688"/>
                    <a:pt x="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-3120493" y="2019991"/>
              <a:ext cx="2822422" cy="256205"/>
            </a:xfrm>
            <a:custGeom>
              <a:avLst/>
              <a:gdLst/>
              <a:ahLst/>
              <a:cxnLst/>
              <a:rect l="l" t="t" r="r" b="b"/>
              <a:pathLst>
                <a:path w="20303" h="1843" fill="none" extrusionOk="0">
                  <a:moveTo>
                    <a:pt x="20000" y="0"/>
                  </a:moveTo>
                  <a:cubicBezTo>
                    <a:pt x="20099" y="250"/>
                    <a:pt x="20198" y="520"/>
                    <a:pt x="20303" y="770"/>
                  </a:cubicBezTo>
                  <a:cubicBezTo>
                    <a:pt x="13649" y="1843"/>
                    <a:pt x="6654" y="1843"/>
                    <a:pt x="0" y="770"/>
                  </a:cubicBezTo>
                  <a:cubicBezTo>
                    <a:pt x="99" y="507"/>
                    <a:pt x="204" y="257"/>
                    <a:pt x="303" y="0"/>
                  </a:cubicBezTo>
                </a:path>
              </a:pathLst>
            </a:custGeom>
            <a:noFill/>
            <a:ln w="2150" cap="rnd" cmpd="sng">
              <a:solidFill>
                <a:srgbClr val="2811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-3676831" y="1796733"/>
              <a:ext cx="3921335" cy="337667"/>
            </a:xfrm>
            <a:custGeom>
              <a:avLst/>
              <a:gdLst/>
              <a:ahLst/>
              <a:cxnLst/>
              <a:rect l="l" t="t" r="r" b="b"/>
              <a:pathLst>
                <a:path w="28208" h="2429" extrusionOk="0">
                  <a:moveTo>
                    <a:pt x="28082" y="0"/>
                  </a:moveTo>
                  <a:cubicBezTo>
                    <a:pt x="27391" y="139"/>
                    <a:pt x="26694" y="270"/>
                    <a:pt x="25983" y="389"/>
                  </a:cubicBezTo>
                  <a:cubicBezTo>
                    <a:pt x="25891" y="402"/>
                    <a:pt x="25812" y="415"/>
                    <a:pt x="25726" y="428"/>
                  </a:cubicBezTo>
                  <a:cubicBezTo>
                    <a:pt x="25049" y="547"/>
                    <a:pt x="24364" y="645"/>
                    <a:pt x="23673" y="731"/>
                  </a:cubicBezTo>
                  <a:cubicBezTo>
                    <a:pt x="23588" y="744"/>
                    <a:pt x="23502" y="757"/>
                    <a:pt x="23416" y="764"/>
                  </a:cubicBezTo>
                  <a:cubicBezTo>
                    <a:pt x="22725" y="856"/>
                    <a:pt x="22034" y="942"/>
                    <a:pt x="21343" y="1007"/>
                  </a:cubicBezTo>
                  <a:cubicBezTo>
                    <a:pt x="21264" y="1014"/>
                    <a:pt x="21172" y="1020"/>
                    <a:pt x="21087" y="1027"/>
                  </a:cubicBezTo>
                  <a:cubicBezTo>
                    <a:pt x="20389" y="1106"/>
                    <a:pt x="19698" y="1152"/>
                    <a:pt x="19000" y="1205"/>
                  </a:cubicBezTo>
                  <a:cubicBezTo>
                    <a:pt x="18915" y="1211"/>
                    <a:pt x="18829" y="1211"/>
                    <a:pt x="18744" y="1218"/>
                  </a:cubicBezTo>
                  <a:cubicBezTo>
                    <a:pt x="18046" y="1257"/>
                    <a:pt x="17349" y="1290"/>
                    <a:pt x="16644" y="1317"/>
                  </a:cubicBezTo>
                  <a:cubicBezTo>
                    <a:pt x="16565" y="1317"/>
                    <a:pt x="16480" y="1323"/>
                    <a:pt x="16388" y="1323"/>
                  </a:cubicBezTo>
                  <a:cubicBezTo>
                    <a:pt x="15690" y="1350"/>
                    <a:pt x="14993" y="1356"/>
                    <a:pt x="14295" y="1356"/>
                  </a:cubicBezTo>
                  <a:lnTo>
                    <a:pt x="14032" y="1356"/>
                  </a:lnTo>
                  <a:cubicBezTo>
                    <a:pt x="13328" y="1356"/>
                    <a:pt x="12630" y="1350"/>
                    <a:pt x="11932" y="1323"/>
                  </a:cubicBezTo>
                  <a:cubicBezTo>
                    <a:pt x="11847" y="1323"/>
                    <a:pt x="11761" y="1317"/>
                    <a:pt x="11676" y="1317"/>
                  </a:cubicBezTo>
                  <a:cubicBezTo>
                    <a:pt x="10978" y="1290"/>
                    <a:pt x="10280" y="1257"/>
                    <a:pt x="9576" y="1218"/>
                  </a:cubicBezTo>
                  <a:cubicBezTo>
                    <a:pt x="9497" y="1211"/>
                    <a:pt x="9405" y="1211"/>
                    <a:pt x="9326" y="1205"/>
                  </a:cubicBezTo>
                  <a:cubicBezTo>
                    <a:pt x="8622" y="1152"/>
                    <a:pt x="7924" y="1093"/>
                    <a:pt x="7233" y="1027"/>
                  </a:cubicBezTo>
                  <a:cubicBezTo>
                    <a:pt x="7154" y="1020"/>
                    <a:pt x="7062" y="1014"/>
                    <a:pt x="6977" y="1007"/>
                  </a:cubicBezTo>
                  <a:cubicBezTo>
                    <a:pt x="6286" y="928"/>
                    <a:pt x="5595" y="856"/>
                    <a:pt x="4904" y="764"/>
                  </a:cubicBezTo>
                  <a:cubicBezTo>
                    <a:pt x="4825" y="757"/>
                    <a:pt x="4733" y="744"/>
                    <a:pt x="4654" y="731"/>
                  </a:cubicBezTo>
                  <a:cubicBezTo>
                    <a:pt x="3963" y="645"/>
                    <a:pt x="3278" y="547"/>
                    <a:pt x="2594" y="428"/>
                  </a:cubicBezTo>
                  <a:cubicBezTo>
                    <a:pt x="2502" y="415"/>
                    <a:pt x="2423" y="402"/>
                    <a:pt x="2337" y="389"/>
                  </a:cubicBezTo>
                  <a:cubicBezTo>
                    <a:pt x="1639" y="270"/>
                    <a:pt x="935" y="139"/>
                    <a:pt x="244" y="0"/>
                  </a:cubicBezTo>
                  <a:lnTo>
                    <a:pt x="244" y="0"/>
                  </a:lnTo>
                  <a:cubicBezTo>
                    <a:pt x="1" y="560"/>
                    <a:pt x="363" y="1119"/>
                    <a:pt x="1067" y="1251"/>
                  </a:cubicBezTo>
                  <a:cubicBezTo>
                    <a:pt x="1449" y="1323"/>
                    <a:pt x="1837" y="1389"/>
                    <a:pt x="2225" y="1455"/>
                  </a:cubicBezTo>
                  <a:cubicBezTo>
                    <a:pt x="2304" y="1475"/>
                    <a:pt x="2396" y="1481"/>
                    <a:pt x="2482" y="1501"/>
                  </a:cubicBezTo>
                  <a:cubicBezTo>
                    <a:pt x="3160" y="1613"/>
                    <a:pt x="3851" y="1712"/>
                    <a:pt x="4555" y="1804"/>
                  </a:cubicBezTo>
                  <a:cubicBezTo>
                    <a:pt x="4634" y="1810"/>
                    <a:pt x="4726" y="1830"/>
                    <a:pt x="4805" y="1837"/>
                  </a:cubicBezTo>
                  <a:cubicBezTo>
                    <a:pt x="5509" y="1929"/>
                    <a:pt x="6207" y="2008"/>
                    <a:pt x="6904" y="2073"/>
                  </a:cubicBezTo>
                  <a:cubicBezTo>
                    <a:pt x="6990" y="2080"/>
                    <a:pt x="7075" y="2093"/>
                    <a:pt x="7161" y="2100"/>
                  </a:cubicBezTo>
                  <a:cubicBezTo>
                    <a:pt x="7859" y="2172"/>
                    <a:pt x="8556" y="2225"/>
                    <a:pt x="9267" y="2271"/>
                  </a:cubicBezTo>
                  <a:cubicBezTo>
                    <a:pt x="9359" y="2277"/>
                    <a:pt x="9438" y="2277"/>
                    <a:pt x="9530" y="2291"/>
                  </a:cubicBezTo>
                  <a:cubicBezTo>
                    <a:pt x="10228" y="2330"/>
                    <a:pt x="10939" y="2363"/>
                    <a:pt x="11643" y="2389"/>
                  </a:cubicBezTo>
                  <a:cubicBezTo>
                    <a:pt x="11735" y="2389"/>
                    <a:pt x="11814" y="2396"/>
                    <a:pt x="11906" y="2396"/>
                  </a:cubicBezTo>
                  <a:cubicBezTo>
                    <a:pt x="12617" y="2422"/>
                    <a:pt x="13321" y="2429"/>
                    <a:pt x="14032" y="2429"/>
                  </a:cubicBezTo>
                  <a:lnTo>
                    <a:pt x="14295" y="2429"/>
                  </a:lnTo>
                  <a:cubicBezTo>
                    <a:pt x="14999" y="2429"/>
                    <a:pt x="15710" y="2422"/>
                    <a:pt x="16414" y="2396"/>
                  </a:cubicBezTo>
                  <a:cubicBezTo>
                    <a:pt x="16506" y="2396"/>
                    <a:pt x="16585" y="2389"/>
                    <a:pt x="16677" y="2389"/>
                  </a:cubicBezTo>
                  <a:cubicBezTo>
                    <a:pt x="17388" y="2363"/>
                    <a:pt x="18086" y="2330"/>
                    <a:pt x="18790" y="2291"/>
                  </a:cubicBezTo>
                  <a:cubicBezTo>
                    <a:pt x="18875" y="2277"/>
                    <a:pt x="18968" y="2277"/>
                    <a:pt x="19047" y="2271"/>
                  </a:cubicBezTo>
                  <a:cubicBezTo>
                    <a:pt x="19744" y="2225"/>
                    <a:pt x="20455" y="2166"/>
                    <a:pt x="21153" y="2100"/>
                  </a:cubicBezTo>
                  <a:cubicBezTo>
                    <a:pt x="21238" y="2093"/>
                    <a:pt x="21324" y="2080"/>
                    <a:pt x="21409" y="2073"/>
                  </a:cubicBezTo>
                  <a:cubicBezTo>
                    <a:pt x="22113" y="2001"/>
                    <a:pt x="22804" y="1929"/>
                    <a:pt x="23509" y="1837"/>
                  </a:cubicBezTo>
                  <a:cubicBezTo>
                    <a:pt x="23588" y="1830"/>
                    <a:pt x="23680" y="1810"/>
                    <a:pt x="23759" y="1804"/>
                  </a:cubicBezTo>
                  <a:cubicBezTo>
                    <a:pt x="24450" y="1712"/>
                    <a:pt x="25141" y="1613"/>
                    <a:pt x="25832" y="1501"/>
                  </a:cubicBezTo>
                  <a:cubicBezTo>
                    <a:pt x="25917" y="1481"/>
                    <a:pt x="26009" y="1475"/>
                    <a:pt x="26088" y="1455"/>
                  </a:cubicBezTo>
                  <a:cubicBezTo>
                    <a:pt x="26477" y="1389"/>
                    <a:pt x="26865" y="1323"/>
                    <a:pt x="27253" y="1251"/>
                  </a:cubicBezTo>
                  <a:cubicBezTo>
                    <a:pt x="27852" y="1146"/>
                    <a:pt x="28207" y="711"/>
                    <a:pt x="28142" y="237"/>
                  </a:cubicBezTo>
                  <a:cubicBezTo>
                    <a:pt x="28122" y="158"/>
                    <a:pt x="28109" y="86"/>
                    <a:pt x="28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-3369330" y="1850671"/>
              <a:ext cx="51297" cy="152917"/>
            </a:xfrm>
            <a:custGeom>
              <a:avLst/>
              <a:gdLst/>
              <a:ahLst/>
              <a:cxnLst/>
              <a:rect l="l" t="t" r="r" b="b"/>
              <a:pathLst>
                <a:path w="369" h="1100" extrusionOk="0">
                  <a:moveTo>
                    <a:pt x="119" y="1"/>
                  </a:moveTo>
                  <a:lnTo>
                    <a:pt x="0" y="1060"/>
                  </a:lnTo>
                  <a:cubicBezTo>
                    <a:pt x="79" y="1080"/>
                    <a:pt x="171" y="1087"/>
                    <a:pt x="250" y="1100"/>
                  </a:cubicBezTo>
                  <a:lnTo>
                    <a:pt x="369" y="40"/>
                  </a:lnTo>
                  <a:cubicBezTo>
                    <a:pt x="283" y="34"/>
                    <a:pt x="204" y="14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-3044591" y="1898214"/>
              <a:ext cx="47682" cy="152917"/>
            </a:xfrm>
            <a:custGeom>
              <a:avLst/>
              <a:gdLst/>
              <a:ahLst/>
              <a:cxnLst/>
              <a:rect l="l" t="t" r="r" b="b"/>
              <a:pathLst>
                <a:path w="343" h="1100" extrusionOk="0">
                  <a:moveTo>
                    <a:pt x="99" y="1"/>
                  </a:moveTo>
                  <a:lnTo>
                    <a:pt x="0" y="1067"/>
                  </a:lnTo>
                  <a:cubicBezTo>
                    <a:pt x="79" y="1074"/>
                    <a:pt x="171" y="1087"/>
                    <a:pt x="250" y="1100"/>
                  </a:cubicBezTo>
                  <a:lnTo>
                    <a:pt x="343" y="34"/>
                  </a:lnTo>
                  <a:cubicBezTo>
                    <a:pt x="264" y="27"/>
                    <a:pt x="178" y="21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2"/>
            <p:cNvSpPr/>
            <p:nvPr/>
          </p:nvSpPr>
          <p:spPr>
            <a:xfrm>
              <a:off x="-2718879" y="1936721"/>
              <a:ext cx="45875" cy="151109"/>
            </a:xfrm>
            <a:custGeom>
              <a:avLst/>
              <a:gdLst/>
              <a:ahLst/>
              <a:cxnLst/>
              <a:rect l="l" t="t" r="r" b="b"/>
              <a:pathLst>
                <a:path w="330" h="1087" extrusionOk="0">
                  <a:moveTo>
                    <a:pt x="73" y="0"/>
                  </a:moveTo>
                  <a:lnTo>
                    <a:pt x="0" y="1060"/>
                  </a:lnTo>
                  <a:cubicBezTo>
                    <a:pt x="79" y="1066"/>
                    <a:pt x="171" y="1073"/>
                    <a:pt x="257" y="1086"/>
                  </a:cubicBezTo>
                  <a:lnTo>
                    <a:pt x="329" y="20"/>
                  </a:lnTo>
                  <a:cubicBezTo>
                    <a:pt x="244" y="13"/>
                    <a:pt x="165" y="7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2"/>
            <p:cNvSpPr/>
            <p:nvPr/>
          </p:nvSpPr>
          <p:spPr>
            <a:xfrm>
              <a:off x="-2390526" y="1964107"/>
              <a:ext cx="43234" cy="149302"/>
            </a:xfrm>
            <a:custGeom>
              <a:avLst/>
              <a:gdLst/>
              <a:ahLst/>
              <a:cxnLst/>
              <a:rect l="l" t="t" r="r" b="b"/>
              <a:pathLst>
                <a:path w="311" h="1074" extrusionOk="0">
                  <a:moveTo>
                    <a:pt x="47" y="1"/>
                  </a:moveTo>
                  <a:lnTo>
                    <a:pt x="1" y="1060"/>
                  </a:lnTo>
                  <a:cubicBezTo>
                    <a:pt x="86" y="1067"/>
                    <a:pt x="172" y="1067"/>
                    <a:pt x="264" y="1073"/>
                  </a:cubicBezTo>
                  <a:lnTo>
                    <a:pt x="310" y="14"/>
                  </a:lnTo>
                  <a:cubicBezTo>
                    <a:pt x="231" y="7"/>
                    <a:pt x="139" y="1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-2059253" y="1979677"/>
              <a:ext cx="40314" cy="149302"/>
            </a:xfrm>
            <a:custGeom>
              <a:avLst/>
              <a:gdLst/>
              <a:ahLst/>
              <a:cxnLst/>
              <a:rect l="l" t="t" r="r" b="b"/>
              <a:pathLst>
                <a:path w="290" h="1074" extrusionOk="0">
                  <a:moveTo>
                    <a:pt x="27" y="1"/>
                  </a:moveTo>
                  <a:lnTo>
                    <a:pt x="0" y="1060"/>
                  </a:lnTo>
                  <a:cubicBezTo>
                    <a:pt x="92" y="1060"/>
                    <a:pt x="171" y="1073"/>
                    <a:pt x="263" y="1073"/>
                  </a:cubicBezTo>
                  <a:lnTo>
                    <a:pt x="290" y="7"/>
                  </a:lnTo>
                  <a:cubicBezTo>
                    <a:pt x="198" y="7"/>
                    <a:pt x="119" y="1"/>
                    <a:pt x="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-1729092" y="1985237"/>
              <a:ext cx="36839" cy="148329"/>
            </a:xfrm>
            <a:custGeom>
              <a:avLst/>
              <a:gdLst/>
              <a:ahLst/>
              <a:cxnLst/>
              <a:rect l="l" t="t" r="r" b="b"/>
              <a:pathLst>
                <a:path w="265" h="1067" extrusionOk="0">
                  <a:moveTo>
                    <a:pt x="1" y="0"/>
                  </a:moveTo>
                  <a:lnTo>
                    <a:pt x="1" y="1066"/>
                  </a:lnTo>
                  <a:lnTo>
                    <a:pt x="264" y="106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-1400600" y="1979677"/>
              <a:ext cx="40453" cy="149302"/>
            </a:xfrm>
            <a:custGeom>
              <a:avLst/>
              <a:gdLst/>
              <a:ahLst/>
              <a:cxnLst/>
              <a:rect l="l" t="t" r="r" b="b"/>
              <a:pathLst>
                <a:path w="291" h="1074" extrusionOk="0">
                  <a:moveTo>
                    <a:pt x="264" y="1"/>
                  </a:moveTo>
                  <a:cubicBezTo>
                    <a:pt x="178" y="1"/>
                    <a:pt x="93" y="7"/>
                    <a:pt x="1" y="7"/>
                  </a:cubicBezTo>
                  <a:lnTo>
                    <a:pt x="27" y="1073"/>
                  </a:lnTo>
                  <a:cubicBezTo>
                    <a:pt x="112" y="1073"/>
                    <a:pt x="198" y="1060"/>
                    <a:pt x="290" y="1060"/>
                  </a:cubicBezTo>
                  <a:lnTo>
                    <a:pt x="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-1072107" y="1964107"/>
              <a:ext cx="42122" cy="149302"/>
            </a:xfrm>
            <a:custGeom>
              <a:avLst/>
              <a:gdLst/>
              <a:ahLst/>
              <a:cxnLst/>
              <a:rect l="l" t="t" r="r" b="b"/>
              <a:pathLst>
                <a:path w="303" h="1074" extrusionOk="0">
                  <a:moveTo>
                    <a:pt x="257" y="1"/>
                  </a:moveTo>
                  <a:cubicBezTo>
                    <a:pt x="171" y="1"/>
                    <a:pt x="79" y="7"/>
                    <a:pt x="0" y="14"/>
                  </a:cubicBezTo>
                  <a:lnTo>
                    <a:pt x="46" y="1073"/>
                  </a:lnTo>
                  <a:cubicBezTo>
                    <a:pt x="132" y="1067"/>
                    <a:pt x="224" y="1067"/>
                    <a:pt x="303" y="1060"/>
                  </a:cubicBez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-746395" y="1936721"/>
              <a:ext cx="45875" cy="151109"/>
            </a:xfrm>
            <a:custGeom>
              <a:avLst/>
              <a:gdLst/>
              <a:ahLst/>
              <a:cxnLst/>
              <a:rect l="l" t="t" r="r" b="b"/>
              <a:pathLst>
                <a:path w="330" h="1087" extrusionOk="0">
                  <a:moveTo>
                    <a:pt x="257" y="0"/>
                  </a:moveTo>
                  <a:cubicBezTo>
                    <a:pt x="171" y="7"/>
                    <a:pt x="86" y="13"/>
                    <a:pt x="0" y="20"/>
                  </a:cubicBezTo>
                  <a:lnTo>
                    <a:pt x="73" y="1086"/>
                  </a:lnTo>
                  <a:cubicBezTo>
                    <a:pt x="158" y="1073"/>
                    <a:pt x="250" y="1066"/>
                    <a:pt x="329" y="1060"/>
                  </a:cubicBezTo>
                  <a:lnTo>
                    <a:pt x="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-421656" y="1898214"/>
              <a:ext cx="48655" cy="152917"/>
            </a:xfrm>
            <a:custGeom>
              <a:avLst/>
              <a:gdLst/>
              <a:ahLst/>
              <a:cxnLst/>
              <a:rect l="l" t="t" r="r" b="b"/>
              <a:pathLst>
                <a:path w="350" h="1100" extrusionOk="0">
                  <a:moveTo>
                    <a:pt x="250" y="1"/>
                  </a:moveTo>
                  <a:cubicBezTo>
                    <a:pt x="165" y="21"/>
                    <a:pt x="73" y="27"/>
                    <a:pt x="0" y="34"/>
                  </a:cubicBezTo>
                  <a:lnTo>
                    <a:pt x="93" y="1100"/>
                  </a:lnTo>
                  <a:cubicBezTo>
                    <a:pt x="172" y="1087"/>
                    <a:pt x="264" y="1074"/>
                    <a:pt x="349" y="106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-101505" y="1850671"/>
              <a:ext cx="51436" cy="152917"/>
            </a:xfrm>
            <a:custGeom>
              <a:avLst/>
              <a:gdLst/>
              <a:ahLst/>
              <a:cxnLst/>
              <a:rect l="l" t="t" r="r" b="b"/>
              <a:pathLst>
                <a:path w="370" h="1100" extrusionOk="0">
                  <a:moveTo>
                    <a:pt x="251" y="1"/>
                  </a:moveTo>
                  <a:cubicBezTo>
                    <a:pt x="165" y="14"/>
                    <a:pt x="86" y="34"/>
                    <a:pt x="1" y="40"/>
                  </a:cubicBezTo>
                  <a:lnTo>
                    <a:pt x="119" y="1100"/>
                  </a:lnTo>
                  <a:cubicBezTo>
                    <a:pt x="198" y="1087"/>
                    <a:pt x="290" y="1080"/>
                    <a:pt x="369" y="106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-3229481" y="2181943"/>
              <a:ext cx="3039424" cy="304443"/>
            </a:xfrm>
            <a:custGeom>
              <a:avLst/>
              <a:gdLst/>
              <a:ahLst/>
              <a:cxnLst/>
              <a:rect l="l" t="t" r="r" b="b"/>
              <a:pathLst>
                <a:path w="21864" h="2190" extrusionOk="0">
                  <a:moveTo>
                    <a:pt x="422" y="0"/>
                  </a:moveTo>
                  <a:cubicBezTo>
                    <a:pt x="284" y="474"/>
                    <a:pt x="146" y="941"/>
                    <a:pt x="1" y="1415"/>
                  </a:cubicBezTo>
                  <a:cubicBezTo>
                    <a:pt x="3601" y="1932"/>
                    <a:pt x="7267" y="2190"/>
                    <a:pt x="10932" y="2190"/>
                  </a:cubicBezTo>
                  <a:cubicBezTo>
                    <a:pt x="14598" y="2190"/>
                    <a:pt x="18264" y="1932"/>
                    <a:pt x="21863" y="1415"/>
                  </a:cubicBezTo>
                  <a:cubicBezTo>
                    <a:pt x="21719" y="941"/>
                    <a:pt x="21580" y="474"/>
                    <a:pt x="21436" y="0"/>
                  </a:cubicBezTo>
                  <a:cubicBezTo>
                    <a:pt x="17974" y="490"/>
                    <a:pt x="14453" y="736"/>
                    <a:pt x="10931" y="736"/>
                  </a:cubicBezTo>
                  <a:cubicBezTo>
                    <a:pt x="7410" y="736"/>
                    <a:pt x="3887" y="49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-3394075" y="2816825"/>
              <a:ext cx="3369585" cy="216029"/>
            </a:xfrm>
            <a:custGeom>
              <a:avLst/>
              <a:gdLst/>
              <a:ahLst/>
              <a:cxnLst/>
              <a:rect l="l" t="t" r="r" b="b"/>
              <a:pathLst>
                <a:path w="24239" h="1554" extrusionOk="0">
                  <a:moveTo>
                    <a:pt x="165" y="0"/>
                  </a:moveTo>
                  <a:lnTo>
                    <a:pt x="0" y="1554"/>
                  </a:lnTo>
                  <a:lnTo>
                    <a:pt x="24239" y="1554"/>
                  </a:lnTo>
                  <a:lnTo>
                    <a:pt x="24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-3473730" y="2744537"/>
              <a:ext cx="3527923" cy="72427"/>
            </a:xfrm>
            <a:custGeom>
              <a:avLst/>
              <a:gdLst/>
              <a:ahLst/>
              <a:cxnLst/>
              <a:rect l="l" t="t" r="r" b="b"/>
              <a:pathLst>
                <a:path w="25378" h="521" extrusionOk="0">
                  <a:moveTo>
                    <a:pt x="60" y="0"/>
                  </a:moveTo>
                  <a:lnTo>
                    <a:pt x="1" y="520"/>
                  </a:lnTo>
                  <a:lnTo>
                    <a:pt x="25378" y="520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-1947624" y="2412430"/>
              <a:ext cx="474875" cy="475848"/>
            </a:xfrm>
            <a:custGeom>
              <a:avLst/>
              <a:gdLst/>
              <a:ahLst/>
              <a:cxnLst/>
              <a:rect l="l" t="t" r="r" b="b"/>
              <a:pathLst>
                <a:path w="3416" h="3423" extrusionOk="0">
                  <a:moveTo>
                    <a:pt x="309" y="1"/>
                  </a:moveTo>
                  <a:lnTo>
                    <a:pt x="0" y="3423"/>
                  </a:lnTo>
                  <a:lnTo>
                    <a:pt x="3416" y="3423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52"/>
          <p:cNvSpPr txBox="1">
            <a:spLocks noGrp="1"/>
          </p:cNvSpPr>
          <p:nvPr>
            <p:ph type="title"/>
          </p:nvPr>
        </p:nvSpPr>
        <p:spPr>
          <a:xfrm flipH="1">
            <a:off x="5338693" y="2693607"/>
            <a:ext cx="3481507" cy="9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Yêu Cầu Đối Với Sản Phẩm</a:t>
            </a:r>
            <a:endParaRPr sz="3200" dirty="0"/>
          </a:p>
        </p:txBody>
      </p:sp>
      <p:sp>
        <p:nvSpPr>
          <p:cNvPr id="857" name="Google Shape;857;p52"/>
          <p:cNvSpPr txBox="1">
            <a:spLocks noGrp="1"/>
          </p:cNvSpPr>
          <p:nvPr>
            <p:ph type="title" idx="2"/>
          </p:nvPr>
        </p:nvSpPr>
        <p:spPr>
          <a:xfrm flipH="1">
            <a:off x="7095775" y="901972"/>
            <a:ext cx="13350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58" name="Google Shape;858;p52"/>
          <p:cNvGrpSpPr/>
          <p:nvPr/>
        </p:nvGrpSpPr>
        <p:grpSpPr>
          <a:xfrm>
            <a:off x="-14737" y="3067457"/>
            <a:ext cx="1105326" cy="2076035"/>
            <a:chOff x="-1777475" y="3062882"/>
            <a:chExt cx="1105326" cy="2076035"/>
          </a:xfrm>
        </p:grpSpPr>
        <p:sp>
          <p:nvSpPr>
            <p:cNvPr id="859" name="Google Shape;859;p52"/>
            <p:cNvSpPr/>
            <p:nvPr/>
          </p:nvSpPr>
          <p:spPr>
            <a:xfrm>
              <a:off x="-1029146" y="3322676"/>
              <a:ext cx="356997" cy="1814248"/>
            </a:xfrm>
            <a:custGeom>
              <a:avLst/>
              <a:gdLst/>
              <a:ahLst/>
              <a:cxnLst/>
              <a:rect l="l" t="t" r="r" b="b"/>
              <a:pathLst>
                <a:path w="2568" h="11841" extrusionOk="0">
                  <a:moveTo>
                    <a:pt x="60" y="1"/>
                  </a:moveTo>
                  <a:cubicBezTo>
                    <a:pt x="60" y="1"/>
                    <a:pt x="1" y="8378"/>
                    <a:pt x="27" y="11840"/>
                  </a:cubicBezTo>
                  <a:lnTo>
                    <a:pt x="2567" y="11840"/>
                  </a:lnTo>
                  <a:lnTo>
                    <a:pt x="2567" y="208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-1533222" y="3324668"/>
              <a:ext cx="512419" cy="1814248"/>
            </a:xfrm>
            <a:custGeom>
              <a:avLst/>
              <a:gdLst/>
              <a:ahLst/>
              <a:cxnLst/>
              <a:rect l="l" t="t" r="r" b="b"/>
              <a:pathLst>
                <a:path w="3686" h="11841" extrusionOk="0">
                  <a:moveTo>
                    <a:pt x="0" y="1"/>
                  </a:moveTo>
                  <a:lnTo>
                    <a:pt x="0" y="11840"/>
                  </a:lnTo>
                  <a:lnTo>
                    <a:pt x="3686" y="11840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-1589107" y="3165474"/>
              <a:ext cx="589434" cy="1973441"/>
            </a:xfrm>
            <a:custGeom>
              <a:avLst/>
              <a:gdLst/>
              <a:ahLst/>
              <a:cxnLst/>
              <a:rect l="l" t="t" r="r" b="b"/>
              <a:pathLst>
                <a:path w="4240" h="12880" extrusionOk="0">
                  <a:moveTo>
                    <a:pt x="54" y="0"/>
                  </a:moveTo>
                  <a:cubicBezTo>
                    <a:pt x="54" y="0"/>
                    <a:pt x="1" y="9240"/>
                    <a:pt x="27" y="12879"/>
                  </a:cubicBezTo>
                  <a:lnTo>
                    <a:pt x="4239" y="12879"/>
                  </a:lnTo>
                  <a:lnTo>
                    <a:pt x="4239" y="2461"/>
                  </a:lnTo>
                  <a:lnTo>
                    <a:pt x="1817" y="104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-1777475" y="3165474"/>
              <a:ext cx="197683" cy="1973441"/>
            </a:xfrm>
            <a:custGeom>
              <a:avLst/>
              <a:gdLst/>
              <a:ahLst/>
              <a:cxnLst/>
              <a:rect l="l" t="t" r="r" b="b"/>
              <a:pathLst>
                <a:path w="1422" h="12880" extrusionOk="0">
                  <a:moveTo>
                    <a:pt x="0" y="0"/>
                  </a:moveTo>
                  <a:lnTo>
                    <a:pt x="0" y="12879"/>
                  </a:lnTo>
                  <a:lnTo>
                    <a:pt x="1422" y="1287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-988003" y="3973152"/>
              <a:ext cx="227011" cy="694658"/>
            </a:xfrm>
            <a:custGeom>
              <a:avLst/>
              <a:gdLst/>
              <a:ahLst/>
              <a:cxnLst/>
              <a:rect l="l" t="t" r="r" b="b"/>
              <a:pathLst>
                <a:path w="1633" h="4997" extrusionOk="0">
                  <a:moveTo>
                    <a:pt x="165" y="1"/>
                  </a:moveTo>
                  <a:lnTo>
                    <a:pt x="1" y="126"/>
                  </a:lnTo>
                  <a:lnTo>
                    <a:pt x="1" y="4996"/>
                  </a:lnTo>
                  <a:lnTo>
                    <a:pt x="1462" y="4996"/>
                  </a:lnTo>
                  <a:lnTo>
                    <a:pt x="1633" y="4871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2"/>
            <p:cNvSpPr/>
            <p:nvPr/>
          </p:nvSpPr>
          <p:spPr>
            <a:xfrm>
              <a:off x="-1026371" y="4044605"/>
              <a:ext cx="52270" cy="22937"/>
            </a:xfrm>
            <a:custGeom>
              <a:avLst/>
              <a:gdLst/>
              <a:ahLst/>
              <a:cxnLst/>
              <a:rect l="l" t="t" r="r" b="b"/>
              <a:pathLst>
                <a:path w="376" h="165" extrusionOk="0">
                  <a:moveTo>
                    <a:pt x="0" y="0"/>
                  </a:moveTo>
                  <a:lnTo>
                    <a:pt x="0" y="165"/>
                  </a:lnTo>
                  <a:lnTo>
                    <a:pt x="375" y="16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2"/>
            <p:cNvSpPr/>
            <p:nvPr/>
          </p:nvSpPr>
          <p:spPr>
            <a:xfrm>
              <a:off x="-1026371" y="4555069"/>
              <a:ext cx="52270" cy="23076"/>
            </a:xfrm>
            <a:custGeom>
              <a:avLst/>
              <a:gdLst/>
              <a:ahLst/>
              <a:cxnLst/>
              <a:rect l="l" t="t" r="r" b="b"/>
              <a:pathLst>
                <a:path w="376" h="166" extrusionOk="0">
                  <a:moveTo>
                    <a:pt x="0" y="1"/>
                  </a:moveTo>
                  <a:lnTo>
                    <a:pt x="0" y="165"/>
                  </a:lnTo>
                  <a:lnTo>
                    <a:pt x="375" y="165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-965066" y="3973152"/>
              <a:ext cx="204074" cy="677142"/>
            </a:xfrm>
            <a:custGeom>
              <a:avLst/>
              <a:gdLst/>
              <a:ahLst/>
              <a:cxnLst/>
              <a:rect l="l" t="t" r="r" b="b"/>
              <a:pathLst>
                <a:path w="1468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1468" y="487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-1544055" y="3062882"/>
              <a:ext cx="409955" cy="1249884"/>
            </a:xfrm>
            <a:custGeom>
              <a:avLst/>
              <a:gdLst/>
              <a:ahLst/>
              <a:cxnLst/>
              <a:rect l="l" t="t" r="r" b="b"/>
              <a:pathLst>
                <a:path w="2949" h="8991" extrusionOk="0">
                  <a:moveTo>
                    <a:pt x="317" y="1"/>
                  </a:moveTo>
                  <a:lnTo>
                    <a:pt x="1" y="224"/>
                  </a:lnTo>
                  <a:lnTo>
                    <a:pt x="1" y="8991"/>
                  </a:lnTo>
                  <a:lnTo>
                    <a:pt x="2633" y="8991"/>
                  </a:lnTo>
                  <a:lnTo>
                    <a:pt x="2949" y="876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-1610782" y="3192861"/>
              <a:ext cx="93418" cy="41287"/>
            </a:xfrm>
            <a:custGeom>
              <a:avLst/>
              <a:gdLst/>
              <a:ahLst/>
              <a:cxnLst/>
              <a:rect l="l" t="t" r="r" b="b"/>
              <a:pathLst>
                <a:path w="672" h="297" extrusionOk="0">
                  <a:moveTo>
                    <a:pt x="0" y="0"/>
                  </a:moveTo>
                  <a:lnTo>
                    <a:pt x="0" y="296"/>
                  </a:lnTo>
                  <a:lnTo>
                    <a:pt x="671" y="29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2"/>
            <p:cNvSpPr/>
            <p:nvPr/>
          </p:nvSpPr>
          <p:spPr>
            <a:xfrm>
              <a:off x="-1610782" y="4112306"/>
              <a:ext cx="93418" cy="41287"/>
            </a:xfrm>
            <a:custGeom>
              <a:avLst/>
              <a:gdLst/>
              <a:ahLst/>
              <a:cxnLst/>
              <a:rect l="l" t="t" r="r" b="b"/>
              <a:pathLst>
                <a:path w="672" h="297" extrusionOk="0">
                  <a:moveTo>
                    <a:pt x="0" y="0"/>
                  </a:moveTo>
                  <a:lnTo>
                    <a:pt x="0" y="296"/>
                  </a:lnTo>
                  <a:lnTo>
                    <a:pt x="671" y="29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2"/>
            <p:cNvSpPr/>
            <p:nvPr/>
          </p:nvSpPr>
          <p:spPr>
            <a:xfrm>
              <a:off x="-1500126" y="3062882"/>
              <a:ext cx="366026" cy="1218745"/>
            </a:xfrm>
            <a:custGeom>
              <a:avLst/>
              <a:gdLst/>
              <a:ahLst/>
              <a:cxnLst/>
              <a:rect l="l" t="t" r="r" b="b"/>
              <a:pathLst>
                <a:path w="2633" h="8767" extrusionOk="0">
                  <a:moveTo>
                    <a:pt x="1" y="1"/>
                  </a:moveTo>
                  <a:lnTo>
                    <a:pt x="1" y="8767"/>
                  </a:lnTo>
                  <a:lnTo>
                    <a:pt x="2633" y="8767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52"/>
          <p:cNvGrpSpPr/>
          <p:nvPr/>
        </p:nvGrpSpPr>
        <p:grpSpPr>
          <a:xfrm>
            <a:off x="1206776" y="-47867"/>
            <a:ext cx="6050895" cy="5186761"/>
            <a:chOff x="1816376" y="-47867"/>
            <a:chExt cx="6050895" cy="5186761"/>
          </a:xfrm>
        </p:grpSpPr>
        <p:sp>
          <p:nvSpPr>
            <p:cNvPr id="872" name="Google Shape;872;p52"/>
            <p:cNvSpPr/>
            <p:nvPr/>
          </p:nvSpPr>
          <p:spPr>
            <a:xfrm>
              <a:off x="1936057" y="-40500"/>
              <a:ext cx="5931214" cy="2351439"/>
            </a:xfrm>
            <a:custGeom>
              <a:avLst/>
              <a:gdLst/>
              <a:ahLst/>
              <a:cxnLst/>
              <a:rect l="l" t="t" r="r" b="b"/>
              <a:pathLst>
                <a:path w="42666" h="16915" fill="none" extrusionOk="0">
                  <a:moveTo>
                    <a:pt x="42666" y="1"/>
                  </a:moveTo>
                  <a:cubicBezTo>
                    <a:pt x="42666" y="1"/>
                    <a:pt x="23962" y="16914"/>
                    <a:pt x="1" y="11853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2"/>
            <p:cNvSpPr/>
            <p:nvPr/>
          </p:nvSpPr>
          <p:spPr>
            <a:xfrm>
              <a:off x="1937031" y="-47867"/>
              <a:ext cx="5430760" cy="2792394"/>
            </a:xfrm>
            <a:custGeom>
              <a:avLst/>
              <a:gdLst/>
              <a:ahLst/>
              <a:cxnLst/>
              <a:rect l="l" t="t" r="r" b="b"/>
              <a:pathLst>
                <a:path w="39066" h="20087" fill="none" extrusionOk="0">
                  <a:moveTo>
                    <a:pt x="39066" y="1"/>
                  </a:moveTo>
                  <a:cubicBezTo>
                    <a:pt x="39066" y="1"/>
                    <a:pt x="24416" y="17638"/>
                    <a:pt x="0" y="20087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4" name="Google Shape;874;p52"/>
            <p:cNvGrpSpPr/>
            <p:nvPr/>
          </p:nvGrpSpPr>
          <p:grpSpPr>
            <a:xfrm>
              <a:off x="1816376" y="1363915"/>
              <a:ext cx="114548" cy="3774979"/>
              <a:chOff x="-98724" y="1701508"/>
              <a:chExt cx="114548" cy="3437424"/>
            </a:xfrm>
          </p:grpSpPr>
          <p:sp>
            <p:nvSpPr>
              <p:cNvPr id="875" name="Google Shape;875;p52"/>
              <p:cNvSpPr/>
              <p:nvPr/>
            </p:nvSpPr>
            <p:spPr>
              <a:xfrm>
                <a:off x="-98724" y="1701508"/>
                <a:ext cx="56857" cy="3437424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4727" extrusionOk="0">
                    <a:moveTo>
                      <a:pt x="1" y="1"/>
                    </a:moveTo>
                    <a:lnTo>
                      <a:pt x="1" y="24726"/>
                    </a:lnTo>
                    <a:lnTo>
                      <a:pt x="409" y="24726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2"/>
              <p:cNvSpPr/>
              <p:nvPr/>
            </p:nvSpPr>
            <p:spPr>
              <a:xfrm>
                <a:off x="-42006" y="1701508"/>
                <a:ext cx="57830" cy="3437424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4727" extrusionOk="0">
                    <a:moveTo>
                      <a:pt x="1" y="1"/>
                    </a:moveTo>
                    <a:lnTo>
                      <a:pt x="1" y="24726"/>
                    </a:lnTo>
                    <a:lnTo>
                      <a:pt x="415" y="24726"/>
                    </a:ln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/>
          <p:nvPr/>
        </p:nvSpPr>
        <p:spPr>
          <a:xfrm rot="9899702">
            <a:off x="448903" y="-1170834"/>
            <a:ext cx="3537621" cy="3537621"/>
          </a:xfrm>
          <a:prstGeom prst="ellipse">
            <a:avLst/>
          </a:prstGeom>
          <a:gradFill>
            <a:gsLst>
              <a:gs pos="0">
                <a:srgbClr val="FFBDBF"/>
              </a:gs>
              <a:gs pos="100000">
                <a:srgbClr val="FA40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3"/>
          <p:cNvSpPr txBox="1">
            <a:spLocks noGrp="1"/>
          </p:cNvSpPr>
          <p:nvPr>
            <p:ph type="subTitle" idx="1"/>
          </p:nvPr>
        </p:nvSpPr>
        <p:spPr>
          <a:xfrm>
            <a:off x="4708603" y="1006348"/>
            <a:ext cx="38589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360045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Website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dung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lượng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quá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tốc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nhanh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indent="360045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Giao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nhìn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thân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thiện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indent="360045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chấp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sai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sót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indent="360045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nhạy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cảm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khách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indent="360045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Đảm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bảo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toàn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chạy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website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tuyến</a:t>
            </a:r>
            <a:endParaRPr lang="en-US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4" name="Google Shape;434;p43"/>
          <p:cNvGrpSpPr/>
          <p:nvPr/>
        </p:nvGrpSpPr>
        <p:grpSpPr>
          <a:xfrm>
            <a:off x="-504825" y="539499"/>
            <a:ext cx="2713225" cy="4599423"/>
            <a:chOff x="-504825" y="539499"/>
            <a:chExt cx="2713225" cy="4599423"/>
          </a:xfrm>
        </p:grpSpPr>
        <p:sp>
          <p:nvSpPr>
            <p:cNvPr id="435" name="Google Shape;435;p43"/>
            <p:cNvSpPr/>
            <p:nvPr/>
          </p:nvSpPr>
          <p:spPr>
            <a:xfrm>
              <a:off x="-504825" y="539499"/>
              <a:ext cx="951054" cy="4599423"/>
            </a:xfrm>
            <a:custGeom>
              <a:avLst/>
              <a:gdLst/>
              <a:ahLst/>
              <a:cxnLst/>
              <a:rect l="l" t="t" r="r" b="b"/>
              <a:pathLst>
                <a:path w="6681" h="16191" extrusionOk="0">
                  <a:moveTo>
                    <a:pt x="1" y="1"/>
                  </a:moveTo>
                  <a:lnTo>
                    <a:pt x="1" y="16190"/>
                  </a:lnTo>
                  <a:lnTo>
                    <a:pt x="6681" y="16190"/>
                  </a:lnTo>
                  <a:lnTo>
                    <a:pt x="66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46082" y="539499"/>
              <a:ext cx="1762319" cy="4599423"/>
            </a:xfrm>
            <a:custGeom>
              <a:avLst/>
              <a:gdLst/>
              <a:ahLst/>
              <a:cxnLst/>
              <a:rect l="l" t="t" r="r" b="b"/>
              <a:pathLst>
                <a:path w="12380" h="16191" extrusionOk="0">
                  <a:moveTo>
                    <a:pt x="1" y="1"/>
                  </a:moveTo>
                  <a:lnTo>
                    <a:pt x="1" y="16190"/>
                  </a:lnTo>
                  <a:lnTo>
                    <a:pt x="12380" y="16190"/>
                  </a:lnTo>
                  <a:lnTo>
                    <a:pt x="12380" y="10978"/>
                  </a:lnTo>
                  <a:lnTo>
                    <a:pt x="5226" y="9602"/>
                  </a:lnTo>
                  <a:lnTo>
                    <a:pt x="5226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510999" y="1006813"/>
              <a:ext cx="485373" cy="1682065"/>
            </a:xfrm>
            <a:custGeom>
              <a:avLst/>
              <a:gdLst/>
              <a:ahLst/>
              <a:cxnLst/>
              <a:rect l="l" t="t" r="r" b="b"/>
              <a:pathLst>
                <a:path w="2015" h="6983" extrusionOk="0">
                  <a:moveTo>
                    <a:pt x="204" y="0"/>
                  </a:moveTo>
                  <a:lnTo>
                    <a:pt x="0" y="151"/>
                  </a:lnTo>
                  <a:lnTo>
                    <a:pt x="0" y="6983"/>
                  </a:lnTo>
                  <a:lnTo>
                    <a:pt x="1804" y="6983"/>
                  </a:lnTo>
                  <a:lnTo>
                    <a:pt x="2014" y="683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430064" y="1160494"/>
              <a:ext cx="112732" cy="47694"/>
            </a:xfrm>
            <a:custGeom>
              <a:avLst/>
              <a:gdLst/>
              <a:ahLst/>
              <a:cxnLst/>
              <a:rect l="l" t="t" r="r" b="b"/>
              <a:pathLst>
                <a:path w="468" h="198" extrusionOk="0">
                  <a:moveTo>
                    <a:pt x="1" y="0"/>
                  </a:moveTo>
                  <a:lnTo>
                    <a:pt x="1" y="198"/>
                  </a:lnTo>
                  <a:lnTo>
                    <a:pt x="468" y="19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430064" y="2458583"/>
              <a:ext cx="112732" cy="47694"/>
            </a:xfrm>
            <a:custGeom>
              <a:avLst/>
              <a:gdLst/>
              <a:ahLst/>
              <a:cxnLst/>
              <a:rect l="l" t="t" r="r" b="b"/>
              <a:pathLst>
                <a:path w="468" h="198" extrusionOk="0">
                  <a:moveTo>
                    <a:pt x="1" y="1"/>
                  </a:moveTo>
                  <a:lnTo>
                    <a:pt x="1" y="198"/>
                  </a:lnTo>
                  <a:lnTo>
                    <a:pt x="468" y="1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2811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560139" y="1006813"/>
              <a:ext cx="434548" cy="1647137"/>
            </a:xfrm>
            <a:custGeom>
              <a:avLst/>
              <a:gdLst/>
              <a:ahLst/>
              <a:cxnLst/>
              <a:rect l="l" t="t" r="r" b="b"/>
              <a:pathLst>
                <a:path w="1804" h="6838" extrusionOk="0">
                  <a:moveTo>
                    <a:pt x="0" y="0"/>
                  </a:moveTo>
                  <a:lnTo>
                    <a:pt x="0" y="6838"/>
                  </a:lnTo>
                  <a:lnTo>
                    <a:pt x="1804" y="683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511111" y="3276330"/>
              <a:ext cx="1117683" cy="642186"/>
            </a:xfrm>
            <a:custGeom>
              <a:avLst/>
              <a:gdLst/>
              <a:ahLst/>
              <a:cxnLst/>
              <a:rect l="l" t="t" r="r" b="b"/>
              <a:pathLst>
                <a:path w="4640" h="2666" extrusionOk="0">
                  <a:moveTo>
                    <a:pt x="171" y="0"/>
                  </a:moveTo>
                  <a:lnTo>
                    <a:pt x="0" y="237"/>
                  </a:lnTo>
                  <a:lnTo>
                    <a:pt x="0" y="2666"/>
                  </a:lnTo>
                  <a:lnTo>
                    <a:pt x="4469" y="2666"/>
                  </a:lnTo>
                  <a:lnTo>
                    <a:pt x="4640" y="241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52301" y="3276330"/>
              <a:ext cx="1076493" cy="581966"/>
            </a:xfrm>
            <a:custGeom>
              <a:avLst/>
              <a:gdLst/>
              <a:ahLst/>
              <a:cxnLst/>
              <a:rect l="l" t="t" r="r" b="b"/>
              <a:pathLst>
                <a:path w="4469" h="2416" extrusionOk="0">
                  <a:moveTo>
                    <a:pt x="0" y="0"/>
                  </a:moveTo>
                  <a:lnTo>
                    <a:pt x="0" y="2415"/>
                  </a:lnTo>
                  <a:lnTo>
                    <a:pt x="4469" y="2415"/>
                  </a:lnTo>
                  <a:lnTo>
                    <a:pt x="44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504607" y="2690253"/>
              <a:ext cx="39986" cy="60461"/>
            </a:xfrm>
            <a:custGeom>
              <a:avLst/>
              <a:gdLst/>
              <a:ahLst/>
              <a:cxnLst/>
              <a:rect l="l" t="t" r="r" b="b"/>
              <a:pathLst>
                <a:path w="166" h="251" extrusionOk="0">
                  <a:moveTo>
                    <a:pt x="86" y="1"/>
                  </a:moveTo>
                  <a:cubicBezTo>
                    <a:pt x="34" y="1"/>
                    <a:pt x="1" y="60"/>
                    <a:pt x="1" y="126"/>
                  </a:cubicBezTo>
                  <a:cubicBezTo>
                    <a:pt x="1" y="192"/>
                    <a:pt x="40" y="251"/>
                    <a:pt x="86" y="251"/>
                  </a:cubicBezTo>
                  <a:cubicBezTo>
                    <a:pt x="132" y="251"/>
                    <a:pt x="165" y="192"/>
                    <a:pt x="165" y="126"/>
                  </a:cubicBezTo>
                  <a:cubicBezTo>
                    <a:pt x="165" y="60"/>
                    <a:pt x="12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446074" y="3382557"/>
              <a:ext cx="92257" cy="47694"/>
            </a:xfrm>
            <a:custGeom>
              <a:avLst/>
              <a:gdLst/>
              <a:ahLst/>
              <a:cxnLst/>
              <a:rect l="l" t="t" r="r" b="b"/>
              <a:pathLst>
                <a:path w="383" h="198" extrusionOk="0">
                  <a:moveTo>
                    <a:pt x="0" y="0"/>
                  </a:moveTo>
                  <a:lnTo>
                    <a:pt x="0" y="198"/>
                  </a:lnTo>
                  <a:lnTo>
                    <a:pt x="303" y="198"/>
                  </a:lnTo>
                  <a:cubicBezTo>
                    <a:pt x="349" y="198"/>
                    <a:pt x="382" y="158"/>
                    <a:pt x="382" y="99"/>
                  </a:cubicBezTo>
                  <a:cubicBezTo>
                    <a:pt x="382" y="53"/>
                    <a:pt x="349" y="0"/>
                    <a:pt x="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446074" y="3756642"/>
              <a:ext cx="92257" cy="47694"/>
            </a:xfrm>
            <a:custGeom>
              <a:avLst/>
              <a:gdLst/>
              <a:ahLst/>
              <a:cxnLst/>
              <a:rect l="l" t="t" r="r" b="b"/>
              <a:pathLst>
                <a:path w="383" h="198" extrusionOk="0">
                  <a:moveTo>
                    <a:pt x="0" y="0"/>
                  </a:moveTo>
                  <a:lnTo>
                    <a:pt x="0" y="198"/>
                  </a:lnTo>
                  <a:lnTo>
                    <a:pt x="303" y="198"/>
                  </a:lnTo>
                  <a:cubicBezTo>
                    <a:pt x="349" y="198"/>
                    <a:pt x="382" y="158"/>
                    <a:pt x="382" y="99"/>
                  </a:cubicBezTo>
                  <a:cubicBezTo>
                    <a:pt x="382" y="46"/>
                    <a:pt x="349" y="0"/>
                    <a:pt x="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1756159" y="2571758"/>
            <a:ext cx="1173117" cy="383785"/>
            <a:chOff x="2703559" y="2540983"/>
            <a:chExt cx="1173117" cy="383785"/>
          </a:xfrm>
        </p:grpSpPr>
        <p:sp>
          <p:nvSpPr>
            <p:cNvPr id="447" name="Google Shape;447;p43"/>
            <p:cNvSpPr/>
            <p:nvPr/>
          </p:nvSpPr>
          <p:spPr>
            <a:xfrm>
              <a:off x="2703559" y="2540983"/>
              <a:ext cx="556051" cy="214682"/>
            </a:xfrm>
            <a:custGeom>
              <a:avLst/>
              <a:gdLst/>
              <a:ahLst/>
              <a:cxnLst/>
              <a:rect l="l" t="t" r="r" b="b"/>
              <a:pathLst>
                <a:path w="2989" h="1154" extrusionOk="0">
                  <a:moveTo>
                    <a:pt x="2956" y="1"/>
                  </a:moveTo>
                  <a:cubicBezTo>
                    <a:pt x="2894" y="1"/>
                    <a:pt x="2735" y="35"/>
                    <a:pt x="2396" y="289"/>
                  </a:cubicBezTo>
                  <a:cubicBezTo>
                    <a:pt x="2238" y="400"/>
                    <a:pt x="2047" y="565"/>
                    <a:pt x="1810" y="789"/>
                  </a:cubicBezTo>
                  <a:cubicBezTo>
                    <a:pt x="1736" y="861"/>
                    <a:pt x="1641" y="887"/>
                    <a:pt x="1531" y="887"/>
                  </a:cubicBezTo>
                  <a:cubicBezTo>
                    <a:pt x="1330" y="887"/>
                    <a:pt x="1080" y="800"/>
                    <a:pt x="817" y="749"/>
                  </a:cubicBezTo>
                  <a:cubicBezTo>
                    <a:pt x="695" y="722"/>
                    <a:pt x="568" y="703"/>
                    <a:pt x="441" y="703"/>
                  </a:cubicBezTo>
                  <a:cubicBezTo>
                    <a:pt x="294" y="703"/>
                    <a:pt x="145" y="728"/>
                    <a:pt x="0" y="795"/>
                  </a:cubicBezTo>
                  <a:cubicBezTo>
                    <a:pt x="0" y="795"/>
                    <a:pt x="270" y="848"/>
                    <a:pt x="626" y="920"/>
                  </a:cubicBezTo>
                  <a:cubicBezTo>
                    <a:pt x="915" y="980"/>
                    <a:pt x="1271" y="1052"/>
                    <a:pt x="1567" y="1131"/>
                  </a:cubicBezTo>
                  <a:cubicBezTo>
                    <a:pt x="1623" y="1146"/>
                    <a:pt x="1676" y="1154"/>
                    <a:pt x="1726" y="1154"/>
                  </a:cubicBezTo>
                  <a:cubicBezTo>
                    <a:pt x="2099" y="1154"/>
                    <a:pt x="2299" y="749"/>
                    <a:pt x="2561" y="400"/>
                  </a:cubicBezTo>
                  <a:cubicBezTo>
                    <a:pt x="2686" y="242"/>
                    <a:pt x="2817" y="98"/>
                    <a:pt x="2988" y="6"/>
                  </a:cubicBezTo>
                  <a:cubicBezTo>
                    <a:pt x="2988" y="6"/>
                    <a:pt x="2979" y="1"/>
                    <a:pt x="2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3421083" y="2784500"/>
              <a:ext cx="455594" cy="140269"/>
            </a:xfrm>
            <a:custGeom>
              <a:avLst/>
              <a:gdLst/>
              <a:ahLst/>
              <a:cxnLst/>
              <a:rect l="l" t="t" r="r" b="b"/>
              <a:pathLst>
                <a:path w="2449" h="754" extrusionOk="0">
                  <a:moveTo>
                    <a:pt x="2387" y="1"/>
                  </a:moveTo>
                  <a:cubicBezTo>
                    <a:pt x="2320" y="1"/>
                    <a:pt x="2187" y="26"/>
                    <a:pt x="1941" y="151"/>
                  </a:cubicBezTo>
                  <a:cubicBezTo>
                    <a:pt x="1803" y="217"/>
                    <a:pt x="1632" y="315"/>
                    <a:pt x="1415" y="467"/>
                  </a:cubicBezTo>
                  <a:cubicBezTo>
                    <a:pt x="1370" y="499"/>
                    <a:pt x="1319" y="512"/>
                    <a:pt x="1264" y="512"/>
                  </a:cubicBezTo>
                  <a:cubicBezTo>
                    <a:pt x="1093" y="512"/>
                    <a:pt x="878" y="387"/>
                    <a:pt x="645" y="302"/>
                  </a:cubicBezTo>
                  <a:cubicBezTo>
                    <a:pt x="513" y="245"/>
                    <a:pt x="368" y="205"/>
                    <a:pt x="220" y="205"/>
                  </a:cubicBezTo>
                  <a:cubicBezTo>
                    <a:pt x="147" y="205"/>
                    <a:pt x="74" y="215"/>
                    <a:pt x="0" y="237"/>
                  </a:cubicBezTo>
                  <a:cubicBezTo>
                    <a:pt x="0" y="237"/>
                    <a:pt x="204" y="309"/>
                    <a:pt x="480" y="414"/>
                  </a:cubicBezTo>
                  <a:cubicBezTo>
                    <a:pt x="698" y="506"/>
                    <a:pt x="961" y="612"/>
                    <a:pt x="1185" y="710"/>
                  </a:cubicBezTo>
                  <a:cubicBezTo>
                    <a:pt x="1251" y="741"/>
                    <a:pt x="1313" y="754"/>
                    <a:pt x="1371" y="754"/>
                  </a:cubicBezTo>
                  <a:cubicBezTo>
                    <a:pt x="1631" y="754"/>
                    <a:pt x="1823" y="490"/>
                    <a:pt x="2060" y="269"/>
                  </a:cubicBezTo>
                  <a:cubicBezTo>
                    <a:pt x="2172" y="164"/>
                    <a:pt x="2297" y="59"/>
                    <a:pt x="2448" y="13"/>
                  </a:cubicBezTo>
                  <a:cubicBezTo>
                    <a:pt x="2448" y="13"/>
                    <a:pt x="2433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1624350" y="3295650"/>
            <a:ext cx="3169575" cy="1665977"/>
            <a:chOff x="909975" y="1276350"/>
            <a:chExt cx="3169575" cy="1665977"/>
          </a:xfrm>
        </p:grpSpPr>
        <p:sp>
          <p:nvSpPr>
            <p:cNvPr id="450" name="Google Shape;450;p43"/>
            <p:cNvSpPr/>
            <p:nvPr/>
          </p:nvSpPr>
          <p:spPr>
            <a:xfrm>
              <a:off x="995296" y="1788278"/>
              <a:ext cx="3084253" cy="1154049"/>
            </a:xfrm>
            <a:custGeom>
              <a:avLst/>
              <a:gdLst/>
              <a:ahLst/>
              <a:cxnLst/>
              <a:rect l="l" t="t" r="r" b="b"/>
              <a:pathLst>
                <a:path w="21653" h="8102" extrusionOk="0">
                  <a:moveTo>
                    <a:pt x="9872" y="0"/>
                  </a:moveTo>
                  <a:lnTo>
                    <a:pt x="5331" y="480"/>
                  </a:lnTo>
                  <a:cubicBezTo>
                    <a:pt x="5331" y="480"/>
                    <a:pt x="1290" y="1422"/>
                    <a:pt x="941" y="1441"/>
                  </a:cubicBezTo>
                  <a:cubicBezTo>
                    <a:pt x="882" y="1444"/>
                    <a:pt x="817" y="1444"/>
                    <a:pt x="748" y="1444"/>
                  </a:cubicBezTo>
                  <a:cubicBezTo>
                    <a:pt x="407" y="1444"/>
                    <a:pt x="0" y="1422"/>
                    <a:pt x="0" y="1422"/>
                  </a:cubicBezTo>
                  <a:lnTo>
                    <a:pt x="0" y="1422"/>
                  </a:lnTo>
                  <a:cubicBezTo>
                    <a:pt x="566" y="1810"/>
                    <a:pt x="2863" y="3791"/>
                    <a:pt x="2863" y="3791"/>
                  </a:cubicBezTo>
                  <a:cubicBezTo>
                    <a:pt x="4107" y="4317"/>
                    <a:pt x="6785" y="5528"/>
                    <a:pt x="6785" y="5528"/>
                  </a:cubicBezTo>
                  <a:cubicBezTo>
                    <a:pt x="9319" y="7331"/>
                    <a:pt x="10096" y="8101"/>
                    <a:pt x="10096" y="8101"/>
                  </a:cubicBezTo>
                  <a:lnTo>
                    <a:pt x="17434" y="5021"/>
                  </a:lnTo>
                  <a:cubicBezTo>
                    <a:pt x="19599" y="4133"/>
                    <a:pt x="21145" y="4021"/>
                    <a:pt x="21396" y="3843"/>
                  </a:cubicBezTo>
                  <a:cubicBezTo>
                    <a:pt x="21652" y="3659"/>
                    <a:pt x="21553" y="3231"/>
                    <a:pt x="21553" y="3231"/>
                  </a:cubicBezTo>
                  <a:cubicBezTo>
                    <a:pt x="20244" y="3054"/>
                    <a:pt x="17960" y="1764"/>
                    <a:pt x="17960" y="1764"/>
                  </a:cubicBezTo>
                  <a:lnTo>
                    <a:pt x="13163" y="1501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909975" y="1631737"/>
              <a:ext cx="3084253" cy="1154049"/>
            </a:xfrm>
            <a:custGeom>
              <a:avLst/>
              <a:gdLst/>
              <a:ahLst/>
              <a:cxnLst/>
              <a:rect l="l" t="t" r="r" b="b"/>
              <a:pathLst>
                <a:path w="21653" h="8102" extrusionOk="0">
                  <a:moveTo>
                    <a:pt x="9872" y="0"/>
                  </a:moveTo>
                  <a:lnTo>
                    <a:pt x="5331" y="474"/>
                  </a:lnTo>
                  <a:cubicBezTo>
                    <a:pt x="5331" y="474"/>
                    <a:pt x="1284" y="1422"/>
                    <a:pt x="935" y="1435"/>
                  </a:cubicBezTo>
                  <a:cubicBezTo>
                    <a:pt x="854" y="1439"/>
                    <a:pt x="761" y="1441"/>
                    <a:pt x="666" y="1441"/>
                  </a:cubicBezTo>
                  <a:cubicBezTo>
                    <a:pt x="347" y="1441"/>
                    <a:pt x="1" y="1422"/>
                    <a:pt x="0" y="1422"/>
                  </a:cubicBezTo>
                  <a:lnTo>
                    <a:pt x="0" y="1422"/>
                  </a:lnTo>
                  <a:cubicBezTo>
                    <a:pt x="566" y="1803"/>
                    <a:pt x="2863" y="3791"/>
                    <a:pt x="2863" y="3791"/>
                  </a:cubicBezTo>
                  <a:cubicBezTo>
                    <a:pt x="4107" y="4317"/>
                    <a:pt x="6786" y="5522"/>
                    <a:pt x="6786" y="5522"/>
                  </a:cubicBezTo>
                  <a:cubicBezTo>
                    <a:pt x="9319" y="7325"/>
                    <a:pt x="10096" y="8101"/>
                    <a:pt x="10096" y="8101"/>
                  </a:cubicBezTo>
                  <a:lnTo>
                    <a:pt x="17434" y="5015"/>
                  </a:lnTo>
                  <a:cubicBezTo>
                    <a:pt x="19592" y="4126"/>
                    <a:pt x="21139" y="4021"/>
                    <a:pt x="21396" y="3837"/>
                  </a:cubicBezTo>
                  <a:cubicBezTo>
                    <a:pt x="21652" y="3659"/>
                    <a:pt x="21554" y="3231"/>
                    <a:pt x="21554" y="3231"/>
                  </a:cubicBezTo>
                  <a:cubicBezTo>
                    <a:pt x="20244" y="3047"/>
                    <a:pt x="17960" y="1757"/>
                    <a:pt x="17960" y="1757"/>
                  </a:cubicBezTo>
                  <a:lnTo>
                    <a:pt x="13163" y="1494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FFF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1081473" y="1693555"/>
              <a:ext cx="2796525" cy="1008760"/>
            </a:xfrm>
            <a:custGeom>
              <a:avLst/>
              <a:gdLst/>
              <a:ahLst/>
              <a:cxnLst/>
              <a:rect l="l" t="t" r="r" b="b"/>
              <a:pathLst>
                <a:path w="19633" h="7082" extrusionOk="0">
                  <a:moveTo>
                    <a:pt x="8780" y="0"/>
                  </a:moveTo>
                  <a:lnTo>
                    <a:pt x="4535" y="454"/>
                  </a:lnTo>
                  <a:cubicBezTo>
                    <a:pt x="3851" y="606"/>
                    <a:pt x="646" y="1356"/>
                    <a:pt x="297" y="1376"/>
                  </a:cubicBezTo>
                  <a:cubicBezTo>
                    <a:pt x="211" y="1382"/>
                    <a:pt x="100" y="1382"/>
                    <a:pt x="1" y="1382"/>
                  </a:cubicBezTo>
                  <a:cubicBezTo>
                    <a:pt x="764" y="1988"/>
                    <a:pt x="2001" y="3001"/>
                    <a:pt x="2278" y="3232"/>
                  </a:cubicBezTo>
                  <a:cubicBezTo>
                    <a:pt x="3462" y="3745"/>
                    <a:pt x="5838" y="4831"/>
                    <a:pt x="5865" y="4837"/>
                  </a:cubicBezTo>
                  <a:lnTo>
                    <a:pt x="5884" y="4844"/>
                  </a:lnTo>
                  <a:lnTo>
                    <a:pt x="5911" y="4864"/>
                  </a:lnTo>
                  <a:cubicBezTo>
                    <a:pt x="8194" y="6134"/>
                    <a:pt x="8504" y="6621"/>
                    <a:pt x="8885" y="7082"/>
                  </a:cubicBezTo>
                  <a:cubicBezTo>
                    <a:pt x="9478" y="6772"/>
                    <a:pt x="13453" y="5305"/>
                    <a:pt x="15782" y="4318"/>
                  </a:cubicBezTo>
                  <a:cubicBezTo>
                    <a:pt x="17138" y="3765"/>
                    <a:pt x="18244" y="3502"/>
                    <a:pt x="18915" y="3370"/>
                  </a:cubicBezTo>
                  <a:cubicBezTo>
                    <a:pt x="19415" y="3271"/>
                    <a:pt x="19626" y="3093"/>
                    <a:pt x="19632" y="3021"/>
                  </a:cubicBezTo>
                  <a:cubicBezTo>
                    <a:pt x="18467" y="2738"/>
                    <a:pt x="16875" y="1889"/>
                    <a:pt x="16473" y="1672"/>
                  </a:cubicBezTo>
                  <a:lnTo>
                    <a:pt x="11222" y="1231"/>
                  </a:lnTo>
                  <a:lnTo>
                    <a:pt x="87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1668325" y="1701959"/>
              <a:ext cx="1539349" cy="723880"/>
            </a:xfrm>
            <a:custGeom>
              <a:avLst/>
              <a:gdLst/>
              <a:ahLst/>
              <a:cxnLst/>
              <a:rect l="l" t="t" r="r" b="b"/>
              <a:pathLst>
                <a:path w="10807" h="5082" fill="none" extrusionOk="0">
                  <a:moveTo>
                    <a:pt x="1" y="1"/>
                  </a:moveTo>
                  <a:lnTo>
                    <a:pt x="2311" y="2251"/>
                  </a:lnTo>
                  <a:lnTo>
                    <a:pt x="8497" y="3015"/>
                  </a:lnTo>
                  <a:lnTo>
                    <a:pt x="10807" y="50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1317780" y="1845396"/>
              <a:ext cx="1467132" cy="327327"/>
            </a:xfrm>
            <a:custGeom>
              <a:avLst/>
              <a:gdLst/>
              <a:ahLst/>
              <a:cxnLst/>
              <a:rect l="l" t="t" r="r" b="b"/>
              <a:pathLst>
                <a:path w="10300" h="2298" fill="none" extrusionOk="0">
                  <a:moveTo>
                    <a:pt x="10300" y="1"/>
                  </a:moveTo>
                  <a:lnTo>
                    <a:pt x="4772" y="1244"/>
                  </a:lnTo>
                  <a:lnTo>
                    <a:pt x="0" y="22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1876429" y="1882003"/>
              <a:ext cx="1591909" cy="539135"/>
            </a:xfrm>
            <a:custGeom>
              <a:avLst/>
              <a:gdLst/>
              <a:ahLst/>
              <a:cxnLst/>
              <a:rect l="l" t="t" r="r" b="b"/>
              <a:pathLst>
                <a:path w="11176" h="3785" fill="none" extrusionOk="0">
                  <a:moveTo>
                    <a:pt x="11175" y="0"/>
                  </a:moveTo>
                  <a:lnTo>
                    <a:pt x="6773" y="1902"/>
                  </a:lnTo>
                  <a:lnTo>
                    <a:pt x="1" y="378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2524245" y="1276350"/>
              <a:ext cx="471619" cy="701375"/>
            </a:xfrm>
            <a:custGeom>
              <a:avLst/>
              <a:gdLst/>
              <a:ahLst/>
              <a:cxnLst/>
              <a:rect l="l" t="t" r="r" b="b"/>
              <a:pathLst>
                <a:path w="3311" h="4924" extrusionOk="0">
                  <a:moveTo>
                    <a:pt x="1659" y="771"/>
                  </a:moveTo>
                  <a:cubicBezTo>
                    <a:pt x="2139" y="771"/>
                    <a:pt x="2534" y="1166"/>
                    <a:pt x="2534" y="1653"/>
                  </a:cubicBezTo>
                  <a:cubicBezTo>
                    <a:pt x="2534" y="2140"/>
                    <a:pt x="2139" y="2534"/>
                    <a:pt x="1659" y="2534"/>
                  </a:cubicBezTo>
                  <a:cubicBezTo>
                    <a:pt x="1172" y="2534"/>
                    <a:pt x="777" y="2140"/>
                    <a:pt x="777" y="1653"/>
                  </a:cubicBezTo>
                  <a:cubicBezTo>
                    <a:pt x="777" y="1166"/>
                    <a:pt x="1172" y="771"/>
                    <a:pt x="1659" y="771"/>
                  </a:cubicBezTo>
                  <a:close/>
                  <a:moveTo>
                    <a:pt x="1659" y="1"/>
                  </a:moveTo>
                  <a:cubicBezTo>
                    <a:pt x="744" y="1"/>
                    <a:pt x="0" y="738"/>
                    <a:pt x="0" y="1653"/>
                  </a:cubicBezTo>
                  <a:cubicBezTo>
                    <a:pt x="0" y="2567"/>
                    <a:pt x="1659" y="4923"/>
                    <a:pt x="1659" y="4923"/>
                  </a:cubicBezTo>
                  <a:cubicBezTo>
                    <a:pt x="1659" y="4923"/>
                    <a:pt x="3310" y="2567"/>
                    <a:pt x="3310" y="1653"/>
                  </a:cubicBezTo>
                  <a:cubicBezTo>
                    <a:pt x="3310" y="738"/>
                    <a:pt x="2567" y="1"/>
                    <a:pt x="1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57"/>
          <p:cNvGrpSpPr/>
          <p:nvPr/>
        </p:nvGrpSpPr>
        <p:grpSpPr>
          <a:xfrm>
            <a:off x="5356978" y="2120326"/>
            <a:ext cx="3788247" cy="3018604"/>
            <a:chOff x="5737978" y="2120326"/>
            <a:chExt cx="3788247" cy="3018604"/>
          </a:xfrm>
        </p:grpSpPr>
        <p:grpSp>
          <p:nvGrpSpPr>
            <p:cNvPr id="1007" name="Google Shape;1007;p57"/>
            <p:cNvGrpSpPr/>
            <p:nvPr/>
          </p:nvGrpSpPr>
          <p:grpSpPr>
            <a:xfrm flipH="1">
              <a:off x="5737978" y="2120332"/>
              <a:ext cx="3406022" cy="3018593"/>
              <a:chOff x="1633600" y="2798175"/>
              <a:chExt cx="309675" cy="274450"/>
            </a:xfrm>
          </p:grpSpPr>
          <p:sp>
            <p:nvSpPr>
              <p:cNvPr id="1008" name="Google Shape;1008;p57"/>
              <p:cNvSpPr/>
              <p:nvPr/>
            </p:nvSpPr>
            <p:spPr>
              <a:xfrm>
                <a:off x="1633600" y="2798175"/>
                <a:ext cx="309675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10978" extrusionOk="0">
                    <a:moveTo>
                      <a:pt x="0" y="1"/>
                    </a:moveTo>
                    <a:lnTo>
                      <a:pt x="0" y="10978"/>
                    </a:lnTo>
                    <a:lnTo>
                      <a:pt x="12386" y="10978"/>
                    </a:lnTo>
                    <a:lnTo>
                      <a:pt x="5226" y="9602"/>
                    </a:lnTo>
                    <a:lnTo>
                      <a:pt x="5226" y="2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09" name="Google Shape;1009;p57"/>
              <p:cNvSpPr/>
              <p:nvPr/>
            </p:nvSpPr>
            <p:spPr>
              <a:xfrm>
                <a:off x="1740550" y="2834700"/>
                <a:ext cx="50525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6990" extrusionOk="0">
                    <a:moveTo>
                      <a:pt x="217" y="1"/>
                    </a:moveTo>
                    <a:lnTo>
                      <a:pt x="0" y="158"/>
                    </a:lnTo>
                    <a:lnTo>
                      <a:pt x="0" y="6990"/>
                    </a:lnTo>
                    <a:lnTo>
                      <a:pt x="1803" y="6990"/>
                    </a:lnTo>
                    <a:lnTo>
                      <a:pt x="2021" y="6838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10" name="Google Shape;1010;p57"/>
              <p:cNvSpPr/>
              <p:nvPr/>
            </p:nvSpPr>
            <p:spPr>
              <a:xfrm>
                <a:off x="1732150" y="2984750"/>
                <a:ext cx="117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98" extrusionOk="0">
                    <a:moveTo>
                      <a:pt x="1" y="1"/>
                    </a:moveTo>
                    <a:lnTo>
                      <a:pt x="1" y="198"/>
                    </a:lnTo>
                    <a:lnTo>
                      <a:pt x="468" y="198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2811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11" name="Google Shape;1011;p57"/>
              <p:cNvSpPr/>
              <p:nvPr/>
            </p:nvSpPr>
            <p:spPr>
              <a:xfrm>
                <a:off x="1745975" y="2834700"/>
                <a:ext cx="4495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6839" extrusionOk="0">
                    <a:moveTo>
                      <a:pt x="0" y="1"/>
                    </a:moveTo>
                    <a:lnTo>
                      <a:pt x="0" y="6838"/>
                    </a:lnTo>
                    <a:lnTo>
                      <a:pt x="1797" y="6838"/>
                    </a:ln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12" name="Google Shape;1012;p57"/>
              <p:cNvSpPr/>
              <p:nvPr/>
            </p:nvSpPr>
            <p:spPr>
              <a:xfrm>
                <a:off x="1654175" y="2951350"/>
                <a:ext cx="116000" cy="66650"/>
              </a:xfrm>
              <a:custGeom>
                <a:avLst/>
                <a:gdLst/>
                <a:ahLst/>
                <a:cxnLst/>
                <a:rect l="l" t="t" r="r" b="b"/>
                <a:pathLst>
                  <a:path w="4640" h="2666" extrusionOk="0">
                    <a:moveTo>
                      <a:pt x="178" y="1"/>
                    </a:moveTo>
                    <a:lnTo>
                      <a:pt x="0" y="244"/>
                    </a:lnTo>
                    <a:lnTo>
                      <a:pt x="0" y="2666"/>
                    </a:lnTo>
                    <a:lnTo>
                      <a:pt x="4469" y="2666"/>
                    </a:lnTo>
                    <a:lnTo>
                      <a:pt x="4640" y="242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13" name="Google Shape;1013;p57"/>
              <p:cNvSpPr/>
              <p:nvPr/>
            </p:nvSpPr>
            <p:spPr>
              <a:xfrm>
                <a:off x="1658450" y="2951350"/>
                <a:ext cx="11172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2423" extrusionOk="0">
                    <a:moveTo>
                      <a:pt x="0" y="1"/>
                    </a:moveTo>
                    <a:lnTo>
                      <a:pt x="0" y="2422"/>
                    </a:lnTo>
                    <a:lnTo>
                      <a:pt x="4469" y="2422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14" name="Google Shape;1014;p57"/>
              <p:cNvSpPr/>
              <p:nvPr/>
            </p:nvSpPr>
            <p:spPr>
              <a:xfrm>
                <a:off x="1653675" y="2961875"/>
                <a:ext cx="412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51" extrusionOk="0">
                    <a:moveTo>
                      <a:pt x="79" y="1"/>
                    </a:moveTo>
                    <a:cubicBezTo>
                      <a:pt x="33" y="1"/>
                      <a:pt x="0" y="53"/>
                      <a:pt x="0" y="126"/>
                    </a:cubicBezTo>
                    <a:cubicBezTo>
                      <a:pt x="0" y="192"/>
                      <a:pt x="33" y="251"/>
                      <a:pt x="79" y="251"/>
                    </a:cubicBezTo>
                    <a:cubicBezTo>
                      <a:pt x="125" y="251"/>
                      <a:pt x="165" y="192"/>
                      <a:pt x="165" y="126"/>
                    </a:cubicBezTo>
                    <a:cubicBezTo>
                      <a:pt x="165" y="53"/>
                      <a:pt x="125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15" name="Google Shape;1015;p57"/>
              <p:cNvSpPr/>
              <p:nvPr/>
            </p:nvSpPr>
            <p:spPr>
              <a:xfrm>
                <a:off x="1647425" y="2962550"/>
                <a:ext cx="9725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98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303" y="197"/>
                    </a:lnTo>
                    <a:cubicBezTo>
                      <a:pt x="356" y="197"/>
                      <a:pt x="389" y="158"/>
                      <a:pt x="389" y="99"/>
                    </a:cubicBezTo>
                    <a:cubicBezTo>
                      <a:pt x="389" y="46"/>
                      <a:pt x="356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16" name="Google Shape;1016;p57"/>
              <p:cNvSpPr/>
              <p:nvPr/>
            </p:nvSpPr>
            <p:spPr>
              <a:xfrm>
                <a:off x="1653675" y="3000700"/>
                <a:ext cx="412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51" extrusionOk="0">
                    <a:moveTo>
                      <a:pt x="79" y="1"/>
                    </a:moveTo>
                    <a:cubicBezTo>
                      <a:pt x="33" y="1"/>
                      <a:pt x="0" y="60"/>
                      <a:pt x="0" y="126"/>
                    </a:cubicBezTo>
                    <a:cubicBezTo>
                      <a:pt x="0" y="192"/>
                      <a:pt x="40" y="251"/>
                      <a:pt x="79" y="251"/>
                    </a:cubicBezTo>
                    <a:cubicBezTo>
                      <a:pt x="132" y="251"/>
                      <a:pt x="165" y="192"/>
                      <a:pt x="165" y="126"/>
                    </a:cubicBezTo>
                    <a:cubicBezTo>
                      <a:pt x="165" y="54"/>
                      <a:pt x="132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17" name="Google Shape;1017;p57"/>
              <p:cNvSpPr/>
              <p:nvPr/>
            </p:nvSpPr>
            <p:spPr>
              <a:xfrm>
                <a:off x="1647425" y="3001375"/>
                <a:ext cx="9725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98" extrusionOk="0">
                    <a:moveTo>
                      <a:pt x="0" y="0"/>
                    </a:moveTo>
                    <a:lnTo>
                      <a:pt x="0" y="198"/>
                    </a:lnTo>
                    <a:lnTo>
                      <a:pt x="303" y="198"/>
                    </a:lnTo>
                    <a:cubicBezTo>
                      <a:pt x="356" y="198"/>
                      <a:pt x="389" y="158"/>
                      <a:pt x="389" y="99"/>
                    </a:cubicBezTo>
                    <a:cubicBezTo>
                      <a:pt x="389" y="40"/>
                      <a:pt x="356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018" name="Google Shape;1018;p57"/>
            <p:cNvSpPr/>
            <p:nvPr/>
          </p:nvSpPr>
          <p:spPr>
            <a:xfrm>
              <a:off x="9144000" y="2120326"/>
              <a:ext cx="382225" cy="3018604"/>
            </a:xfrm>
            <a:custGeom>
              <a:avLst/>
              <a:gdLst/>
              <a:ahLst/>
              <a:cxnLst/>
              <a:rect l="l" t="t" r="r" b="b"/>
              <a:pathLst>
                <a:path w="1120" h="7714" extrusionOk="0">
                  <a:moveTo>
                    <a:pt x="0" y="0"/>
                  </a:moveTo>
                  <a:lnTo>
                    <a:pt x="0" y="7713"/>
                  </a:lnTo>
                  <a:lnTo>
                    <a:pt x="1119" y="7713"/>
                  </a:lnTo>
                  <a:lnTo>
                    <a:pt x="1119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57"/>
          <p:cNvGrpSpPr/>
          <p:nvPr/>
        </p:nvGrpSpPr>
        <p:grpSpPr>
          <a:xfrm>
            <a:off x="710370" y="2506395"/>
            <a:ext cx="5195122" cy="2632541"/>
            <a:chOff x="-203959" y="4066570"/>
            <a:chExt cx="2116225" cy="1072362"/>
          </a:xfrm>
        </p:grpSpPr>
        <p:sp>
          <p:nvSpPr>
            <p:cNvPr id="1020" name="Google Shape;1020;p57"/>
            <p:cNvSpPr/>
            <p:nvPr/>
          </p:nvSpPr>
          <p:spPr>
            <a:xfrm>
              <a:off x="269109" y="4066570"/>
              <a:ext cx="361439" cy="1071389"/>
            </a:xfrm>
            <a:custGeom>
              <a:avLst/>
              <a:gdLst/>
              <a:ahLst/>
              <a:cxnLst/>
              <a:rect l="l" t="t" r="r" b="b"/>
              <a:pathLst>
                <a:path w="2600" h="7707" extrusionOk="0">
                  <a:moveTo>
                    <a:pt x="0" y="0"/>
                  </a:moveTo>
                  <a:lnTo>
                    <a:pt x="0" y="7707"/>
                  </a:lnTo>
                  <a:lnTo>
                    <a:pt x="2600" y="7707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7"/>
            <p:cNvSpPr/>
            <p:nvPr/>
          </p:nvSpPr>
          <p:spPr>
            <a:xfrm>
              <a:off x="631382" y="4066570"/>
              <a:ext cx="155697" cy="1072362"/>
            </a:xfrm>
            <a:custGeom>
              <a:avLst/>
              <a:gdLst/>
              <a:ahLst/>
              <a:cxnLst/>
              <a:rect l="l" t="t" r="r" b="b"/>
              <a:pathLst>
                <a:path w="1120" h="7714" extrusionOk="0">
                  <a:moveTo>
                    <a:pt x="0" y="0"/>
                  </a:moveTo>
                  <a:lnTo>
                    <a:pt x="0" y="7713"/>
                  </a:lnTo>
                  <a:lnTo>
                    <a:pt x="1119" y="7713"/>
                  </a:lnTo>
                  <a:lnTo>
                    <a:pt x="1119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7"/>
            <p:cNvSpPr/>
            <p:nvPr/>
          </p:nvSpPr>
          <p:spPr>
            <a:xfrm>
              <a:off x="739258" y="4435238"/>
              <a:ext cx="737614" cy="700914"/>
            </a:xfrm>
            <a:custGeom>
              <a:avLst/>
              <a:gdLst/>
              <a:ahLst/>
              <a:cxnLst/>
              <a:rect l="l" t="t" r="r" b="b"/>
              <a:pathLst>
                <a:path w="5306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5305" y="5042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7"/>
            <p:cNvSpPr/>
            <p:nvPr/>
          </p:nvSpPr>
          <p:spPr>
            <a:xfrm>
              <a:off x="1476733" y="4435238"/>
              <a:ext cx="435534" cy="700914"/>
            </a:xfrm>
            <a:custGeom>
              <a:avLst/>
              <a:gdLst/>
              <a:ahLst/>
              <a:cxnLst/>
              <a:rect l="l" t="t" r="r" b="b"/>
              <a:pathLst>
                <a:path w="3133" h="5042" extrusionOk="0">
                  <a:moveTo>
                    <a:pt x="0" y="0"/>
                  </a:moveTo>
                  <a:lnTo>
                    <a:pt x="0" y="5042"/>
                  </a:lnTo>
                  <a:lnTo>
                    <a:pt x="3133" y="5042"/>
                  </a:lnTo>
                  <a:lnTo>
                    <a:pt x="3133" y="3561"/>
                  </a:lnTo>
                  <a:lnTo>
                    <a:pt x="1474" y="3561"/>
                  </a:lnTo>
                  <a:lnTo>
                    <a:pt x="1474" y="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7"/>
            <p:cNvSpPr/>
            <p:nvPr/>
          </p:nvSpPr>
          <p:spPr>
            <a:xfrm>
              <a:off x="-202986" y="4191822"/>
              <a:ext cx="449296" cy="187670"/>
            </a:xfrm>
            <a:custGeom>
              <a:avLst/>
              <a:gdLst/>
              <a:ahLst/>
              <a:cxnLst/>
              <a:rect l="l" t="t" r="r" b="b"/>
              <a:pathLst>
                <a:path w="3232" h="1350" extrusionOk="0">
                  <a:moveTo>
                    <a:pt x="3120" y="1"/>
                  </a:moveTo>
                  <a:lnTo>
                    <a:pt x="0" y="1232"/>
                  </a:lnTo>
                  <a:lnTo>
                    <a:pt x="106" y="1350"/>
                  </a:lnTo>
                  <a:lnTo>
                    <a:pt x="3232" y="1350"/>
                  </a:lnTo>
                  <a:lnTo>
                    <a:pt x="3232" y="113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7"/>
            <p:cNvSpPr/>
            <p:nvPr/>
          </p:nvSpPr>
          <p:spPr>
            <a:xfrm>
              <a:off x="-203959" y="4190015"/>
              <a:ext cx="434700" cy="172101"/>
            </a:xfrm>
            <a:custGeom>
              <a:avLst/>
              <a:gdLst/>
              <a:ahLst/>
              <a:cxnLst/>
              <a:rect l="l" t="t" r="r" b="b"/>
              <a:pathLst>
                <a:path w="3127" h="1238" extrusionOk="0">
                  <a:moveTo>
                    <a:pt x="1" y="1"/>
                  </a:moveTo>
                  <a:lnTo>
                    <a:pt x="1" y="1238"/>
                  </a:lnTo>
                  <a:lnTo>
                    <a:pt x="3127" y="1238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7"/>
            <p:cNvSpPr/>
            <p:nvPr/>
          </p:nvSpPr>
          <p:spPr>
            <a:xfrm>
              <a:off x="233383" y="4220181"/>
              <a:ext cx="13901" cy="18489"/>
            </a:xfrm>
            <a:custGeom>
              <a:avLst/>
              <a:gdLst/>
              <a:ahLst/>
              <a:cxnLst/>
              <a:rect l="l" t="t" r="r" b="b"/>
              <a:pathLst>
                <a:path w="100" h="133" extrusionOk="0">
                  <a:moveTo>
                    <a:pt x="53" y="1"/>
                  </a:moveTo>
                  <a:cubicBezTo>
                    <a:pt x="27" y="7"/>
                    <a:pt x="0" y="34"/>
                    <a:pt x="0" y="67"/>
                  </a:cubicBezTo>
                  <a:cubicBezTo>
                    <a:pt x="0" y="100"/>
                    <a:pt x="27" y="132"/>
                    <a:pt x="53" y="132"/>
                  </a:cubicBezTo>
                  <a:cubicBezTo>
                    <a:pt x="79" y="132"/>
                    <a:pt x="99" y="106"/>
                    <a:pt x="99" y="67"/>
                  </a:cubicBezTo>
                  <a:cubicBezTo>
                    <a:pt x="99" y="34"/>
                    <a:pt x="79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7"/>
            <p:cNvSpPr/>
            <p:nvPr/>
          </p:nvSpPr>
          <p:spPr>
            <a:xfrm>
              <a:off x="236163" y="4222128"/>
              <a:ext cx="33086" cy="13762"/>
            </a:xfrm>
            <a:custGeom>
              <a:avLst/>
              <a:gdLst/>
              <a:ahLst/>
              <a:cxnLst/>
              <a:rect l="l" t="t" r="r" b="b"/>
              <a:pathLst>
                <a:path w="238" h="99" extrusionOk="0">
                  <a:moveTo>
                    <a:pt x="46" y="0"/>
                  </a:moveTo>
                  <a:cubicBezTo>
                    <a:pt x="13" y="0"/>
                    <a:pt x="0" y="26"/>
                    <a:pt x="0" y="53"/>
                  </a:cubicBezTo>
                  <a:cubicBezTo>
                    <a:pt x="0" y="79"/>
                    <a:pt x="27" y="99"/>
                    <a:pt x="46" y="99"/>
                  </a:cubicBezTo>
                  <a:lnTo>
                    <a:pt x="237" y="9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7"/>
            <p:cNvSpPr/>
            <p:nvPr/>
          </p:nvSpPr>
          <p:spPr>
            <a:xfrm>
              <a:off x="233383" y="4330003"/>
              <a:ext cx="13901" cy="18489"/>
            </a:xfrm>
            <a:custGeom>
              <a:avLst/>
              <a:gdLst/>
              <a:ahLst/>
              <a:cxnLst/>
              <a:rect l="l" t="t" r="r" b="b"/>
              <a:pathLst>
                <a:path w="100" h="133" extrusionOk="0">
                  <a:moveTo>
                    <a:pt x="53" y="1"/>
                  </a:moveTo>
                  <a:cubicBezTo>
                    <a:pt x="27" y="7"/>
                    <a:pt x="0" y="33"/>
                    <a:pt x="0" y="66"/>
                  </a:cubicBezTo>
                  <a:cubicBezTo>
                    <a:pt x="0" y="99"/>
                    <a:pt x="27" y="132"/>
                    <a:pt x="53" y="132"/>
                  </a:cubicBezTo>
                  <a:cubicBezTo>
                    <a:pt x="79" y="132"/>
                    <a:pt x="99" y="106"/>
                    <a:pt x="99" y="66"/>
                  </a:cubicBezTo>
                  <a:cubicBezTo>
                    <a:pt x="99" y="27"/>
                    <a:pt x="79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7"/>
            <p:cNvSpPr/>
            <p:nvPr/>
          </p:nvSpPr>
          <p:spPr>
            <a:xfrm>
              <a:off x="236163" y="4331810"/>
              <a:ext cx="33086" cy="13901"/>
            </a:xfrm>
            <a:custGeom>
              <a:avLst/>
              <a:gdLst/>
              <a:ahLst/>
              <a:cxnLst/>
              <a:rect l="l" t="t" r="r" b="b"/>
              <a:pathLst>
                <a:path w="238" h="100" extrusionOk="0">
                  <a:moveTo>
                    <a:pt x="46" y="1"/>
                  </a:moveTo>
                  <a:cubicBezTo>
                    <a:pt x="13" y="1"/>
                    <a:pt x="0" y="27"/>
                    <a:pt x="0" y="53"/>
                  </a:cubicBezTo>
                  <a:cubicBezTo>
                    <a:pt x="0" y="80"/>
                    <a:pt x="27" y="99"/>
                    <a:pt x="46" y="99"/>
                  </a:cubicBezTo>
                  <a:lnTo>
                    <a:pt x="237" y="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57"/>
          <p:cNvSpPr txBox="1">
            <a:spLocks noGrp="1"/>
          </p:cNvSpPr>
          <p:nvPr>
            <p:ph type="title"/>
          </p:nvPr>
        </p:nvSpPr>
        <p:spPr>
          <a:xfrm flipH="1">
            <a:off x="3225293" y="853500"/>
            <a:ext cx="4863057" cy="9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Công Nghệ Sử Dụng</a:t>
            </a:r>
            <a:endParaRPr sz="3600" dirty="0"/>
          </a:p>
        </p:txBody>
      </p:sp>
      <p:sp>
        <p:nvSpPr>
          <p:cNvPr id="1031" name="Google Shape;1031;p57"/>
          <p:cNvSpPr txBox="1">
            <a:spLocks noGrp="1"/>
          </p:cNvSpPr>
          <p:nvPr>
            <p:ph type="title" idx="2"/>
          </p:nvPr>
        </p:nvSpPr>
        <p:spPr>
          <a:xfrm flipH="1">
            <a:off x="1581306" y="940794"/>
            <a:ext cx="13350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32" name="Google Shape;1032;p57"/>
          <p:cNvGrpSpPr/>
          <p:nvPr/>
        </p:nvGrpSpPr>
        <p:grpSpPr>
          <a:xfrm>
            <a:off x="5455259" y="3130748"/>
            <a:ext cx="1173117" cy="549920"/>
            <a:chOff x="5388584" y="3997523"/>
            <a:chExt cx="1173117" cy="549920"/>
          </a:xfrm>
        </p:grpSpPr>
        <p:grpSp>
          <p:nvGrpSpPr>
            <p:cNvPr id="1033" name="Google Shape;1033;p57"/>
            <p:cNvGrpSpPr/>
            <p:nvPr/>
          </p:nvGrpSpPr>
          <p:grpSpPr>
            <a:xfrm>
              <a:off x="5388584" y="4163658"/>
              <a:ext cx="1173117" cy="383785"/>
              <a:chOff x="2703559" y="2540983"/>
              <a:chExt cx="1173117" cy="383785"/>
            </a:xfrm>
          </p:grpSpPr>
          <p:sp>
            <p:nvSpPr>
              <p:cNvPr id="1034" name="Google Shape;1034;p57"/>
              <p:cNvSpPr/>
              <p:nvPr/>
            </p:nvSpPr>
            <p:spPr>
              <a:xfrm>
                <a:off x="2703559" y="2540983"/>
                <a:ext cx="556051" cy="214682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1154" extrusionOk="0">
                    <a:moveTo>
                      <a:pt x="2956" y="1"/>
                    </a:moveTo>
                    <a:cubicBezTo>
                      <a:pt x="2894" y="1"/>
                      <a:pt x="2735" y="35"/>
                      <a:pt x="2396" y="289"/>
                    </a:cubicBezTo>
                    <a:cubicBezTo>
                      <a:pt x="2238" y="400"/>
                      <a:pt x="2047" y="565"/>
                      <a:pt x="1810" y="789"/>
                    </a:cubicBezTo>
                    <a:cubicBezTo>
                      <a:pt x="1736" y="861"/>
                      <a:pt x="1641" y="887"/>
                      <a:pt x="1531" y="887"/>
                    </a:cubicBezTo>
                    <a:cubicBezTo>
                      <a:pt x="1330" y="887"/>
                      <a:pt x="1080" y="800"/>
                      <a:pt x="817" y="749"/>
                    </a:cubicBezTo>
                    <a:cubicBezTo>
                      <a:pt x="695" y="722"/>
                      <a:pt x="568" y="703"/>
                      <a:pt x="441" y="703"/>
                    </a:cubicBezTo>
                    <a:cubicBezTo>
                      <a:pt x="294" y="703"/>
                      <a:pt x="145" y="728"/>
                      <a:pt x="0" y="795"/>
                    </a:cubicBezTo>
                    <a:cubicBezTo>
                      <a:pt x="0" y="795"/>
                      <a:pt x="270" y="848"/>
                      <a:pt x="626" y="920"/>
                    </a:cubicBezTo>
                    <a:cubicBezTo>
                      <a:pt x="915" y="980"/>
                      <a:pt x="1271" y="1052"/>
                      <a:pt x="1567" y="1131"/>
                    </a:cubicBezTo>
                    <a:cubicBezTo>
                      <a:pt x="1623" y="1146"/>
                      <a:pt x="1676" y="1154"/>
                      <a:pt x="1726" y="1154"/>
                    </a:cubicBezTo>
                    <a:cubicBezTo>
                      <a:pt x="2099" y="1154"/>
                      <a:pt x="2299" y="749"/>
                      <a:pt x="2561" y="400"/>
                    </a:cubicBezTo>
                    <a:cubicBezTo>
                      <a:pt x="2686" y="242"/>
                      <a:pt x="2817" y="98"/>
                      <a:pt x="2988" y="6"/>
                    </a:cubicBezTo>
                    <a:cubicBezTo>
                      <a:pt x="2988" y="6"/>
                      <a:pt x="2979" y="1"/>
                      <a:pt x="29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7"/>
              <p:cNvSpPr/>
              <p:nvPr/>
            </p:nvSpPr>
            <p:spPr>
              <a:xfrm>
                <a:off x="3421083" y="2784500"/>
                <a:ext cx="455594" cy="14026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754" extrusionOk="0">
                    <a:moveTo>
                      <a:pt x="2387" y="1"/>
                    </a:moveTo>
                    <a:cubicBezTo>
                      <a:pt x="2320" y="1"/>
                      <a:pt x="2187" y="26"/>
                      <a:pt x="1941" y="151"/>
                    </a:cubicBezTo>
                    <a:cubicBezTo>
                      <a:pt x="1803" y="217"/>
                      <a:pt x="1632" y="315"/>
                      <a:pt x="1415" y="467"/>
                    </a:cubicBezTo>
                    <a:cubicBezTo>
                      <a:pt x="1370" y="499"/>
                      <a:pt x="1319" y="512"/>
                      <a:pt x="1264" y="512"/>
                    </a:cubicBezTo>
                    <a:cubicBezTo>
                      <a:pt x="1093" y="512"/>
                      <a:pt x="878" y="387"/>
                      <a:pt x="645" y="302"/>
                    </a:cubicBezTo>
                    <a:cubicBezTo>
                      <a:pt x="513" y="245"/>
                      <a:pt x="368" y="205"/>
                      <a:pt x="220" y="205"/>
                    </a:cubicBezTo>
                    <a:cubicBezTo>
                      <a:pt x="147" y="205"/>
                      <a:pt x="74" y="215"/>
                      <a:pt x="0" y="237"/>
                    </a:cubicBezTo>
                    <a:cubicBezTo>
                      <a:pt x="0" y="237"/>
                      <a:pt x="204" y="309"/>
                      <a:pt x="480" y="414"/>
                    </a:cubicBezTo>
                    <a:cubicBezTo>
                      <a:pt x="698" y="506"/>
                      <a:pt x="961" y="612"/>
                      <a:pt x="1185" y="710"/>
                    </a:cubicBezTo>
                    <a:cubicBezTo>
                      <a:pt x="1251" y="741"/>
                      <a:pt x="1313" y="754"/>
                      <a:pt x="1371" y="754"/>
                    </a:cubicBezTo>
                    <a:cubicBezTo>
                      <a:pt x="1631" y="754"/>
                      <a:pt x="1823" y="490"/>
                      <a:pt x="2060" y="269"/>
                    </a:cubicBezTo>
                    <a:cubicBezTo>
                      <a:pt x="2172" y="164"/>
                      <a:pt x="2297" y="59"/>
                      <a:pt x="2448" y="13"/>
                    </a:cubicBezTo>
                    <a:cubicBezTo>
                      <a:pt x="2448" y="13"/>
                      <a:pt x="2433" y="1"/>
                      <a:pt x="23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6" name="Google Shape;1036;p57"/>
            <p:cNvSpPr/>
            <p:nvPr/>
          </p:nvSpPr>
          <p:spPr>
            <a:xfrm>
              <a:off x="6011627" y="3997523"/>
              <a:ext cx="344152" cy="105950"/>
            </a:xfrm>
            <a:custGeom>
              <a:avLst/>
              <a:gdLst/>
              <a:ahLst/>
              <a:cxnLst/>
              <a:rect l="l" t="t" r="r" b="b"/>
              <a:pathLst>
                <a:path w="2449" h="754" extrusionOk="0">
                  <a:moveTo>
                    <a:pt x="2387" y="1"/>
                  </a:moveTo>
                  <a:cubicBezTo>
                    <a:pt x="2320" y="1"/>
                    <a:pt x="2187" y="26"/>
                    <a:pt x="1941" y="151"/>
                  </a:cubicBezTo>
                  <a:cubicBezTo>
                    <a:pt x="1803" y="217"/>
                    <a:pt x="1632" y="315"/>
                    <a:pt x="1415" y="467"/>
                  </a:cubicBezTo>
                  <a:cubicBezTo>
                    <a:pt x="1370" y="499"/>
                    <a:pt x="1319" y="512"/>
                    <a:pt x="1264" y="512"/>
                  </a:cubicBezTo>
                  <a:cubicBezTo>
                    <a:pt x="1093" y="512"/>
                    <a:pt x="878" y="387"/>
                    <a:pt x="645" y="302"/>
                  </a:cubicBezTo>
                  <a:cubicBezTo>
                    <a:pt x="513" y="245"/>
                    <a:pt x="368" y="205"/>
                    <a:pt x="220" y="205"/>
                  </a:cubicBezTo>
                  <a:cubicBezTo>
                    <a:pt x="147" y="205"/>
                    <a:pt x="74" y="215"/>
                    <a:pt x="0" y="237"/>
                  </a:cubicBezTo>
                  <a:cubicBezTo>
                    <a:pt x="0" y="237"/>
                    <a:pt x="204" y="309"/>
                    <a:pt x="480" y="414"/>
                  </a:cubicBezTo>
                  <a:cubicBezTo>
                    <a:pt x="698" y="506"/>
                    <a:pt x="961" y="612"/>
                    <a:pt x="1185" y="710"/>
                  </a:cubicBezTo>
                  <a:cubicBezTo>
                    <a:pt x="1251" y="741"/>
                    <a:pt x="1313" y="754"/>
                    <a:pt x="1371" y="754"/>
                  </a:cubicBezTo>
                  <a:cubicBezTo>
                    <a:pt x="1631" y="754"/>
                    <a:pt x="1823" y="490"/>
                    <a:pt x="2060" y="269"/>
                  </a:cubicBezTo>
                  <a:cubicBezTo>
                    <a:pt x="2172" y="164"/>
                    <a:pt x="2297" y="59"/>
                    <a:pt x="2448" y="13"/>
                  </a:cubicBezTo>
                  <a:cubicBezTo>
                    <a:pt x="2448" y="13"/>
                    <a:pt x="2433" y="1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"/>
          <p:cNvSpPr/>
          <p:nvPr/>
        </p:nvSpPr>
        <p:spPr>
          <a:xfrm rot="9899728">
            <a:off x="4730337" y="3555930"/>
            <a:ext cx="2256122" cy="2256122"/>
          </a:xfrm>
          <a:prstGeom prst="ellipse">
            <a:avLst/>
          </a:prstGeom>
          <a:gradFill>
            <a:gsLst>
              <a:gs pos="0">
                <a:srgbClr val="FFBDBF"/>
              </a:gs>
              <a:gs pos="100000">
                <a:srgbClr val="FA40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4"/>
          <p:cNvSpPr txBox="1">
            <a:spLocks noGrp="1"/>
          </p:cNvSpPr>
          <p:nvPr>
            <p:ph type="subTitle" idx="1"/>
          </p:nvPr>
        </p:nvSpPr>
        <p:spPr>
          <a:xfrm>
            <a:off x="-444261" y="1356960"/>
            <a:ext cx="5770443" cy="330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Node.js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    Express.js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     MongoDB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       Mongoose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Stripe</a:t>
            </a:r>
          </a:p>
        </p:txBody>
      </p:sp>
      <p:grpSp>
        <p:nvGrpSpPr>
          <p:cNvPr id="464" name="Google Shape;464;p44"/>
          <p:cNvGrpSpPr/>
          <p:nvPr/>
        </p:nvGrpSpPr>
        <p:grpSpPr>
          <a:xfrm>
            <a:off x="0" y="0"/>
            <a:ext cx="9187450" cy="6191296"/>
            <a:chOff x="0" y="0"/>
            <a:chExt cx="9187450" cy="6191296"/>
          </a:xfrm>
        </p:grpSpPr>
        <p:sp>
          <p:nvSpPr>
            <p:cNvPr id="465" name="Google Shape;465;p44"/>
            <p:cNvSpPr/>
            <p:nvPr/>
          </p:nvSpPr>
          <p:spPr>
            <a:xfrm flipH="1">
              <a:off x="6732800" y="500244"/>
              <a:ext cx="790530" cy="5691020"/>
            </a:xfrm>
            <a:custGeom>
              <a:avLst/>
              <a:gdLst/>
              <a:ahLst/>
              <a:cxnLst/>
              <a:rect l="l" t="t" r="r" b="b"/>
              <a:pathLst>
                <a:path w="6062" h="27997" extrusionOk="0">
                  <a:moveTo>
                    <a:pt x="132" y="1"/>
                  </a:moveTo>
                  <a:cubicBezTo>
                    <a:pt x="132" y="1"/>
                    <a:pt x="0" y="19810"/>
                    <a:pt x="53" y="27997"/>
                  </a:cubicBezTo>
                  <a:lnTo>
                    <a:pt x="6061" y="27997"/>
                  </a:lnTo>
                  <a:lnTo>
                    <a:pt x="6061" y="491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 flipH="1">
              <a:off x="7506110" y="500244"/>
              <a:ext cx="1136371" cy="5691020"/>
            </a:xfrm>
            <a:custGeom>
              <a:avLst/>
              <a:gdLst/>
              <a:ahLst/>
              <a:cxnLst/>
              <a:rect l="l" t="t" r="r" b="b"/>
              <a:pathLst>
                <a:path w="8714" h="27997" extrusionOk="0">
                  <a:moveTo>
                    <a:pt x="0" y="1"/>
                  </a:moveTo>
                  <a:lnTo>
                    <a:pt x="0" y="25114"/>
                  </a:lnTo>
                  <a:lnTo>
                    <a:pt x="4805" y="27918"/>
                  </a:lnTo>
                  <a:lnTo>
                    <a:pt x="8615" y="27924"/>
                  </a:lnTo>
                  <a:lnTo>
                    <a:pt x="8615" y="27997"/>
                  </a:lnTo>
                  <a:lnTo>
                    <a:pt x="8714" y="27997"/>
                  </a:lnTo>
                  <a:lnTo>
                    <a:pt x="8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 flipH="1">
              <a:off x="7462292" y="0"/>
              <a:ext cx="1302119" cy="6191274"/>
            </a:xfrm>
            <a:custGeom>
              <a:avLst/>
              <a:gdLst/>
              <a:ahLst/>
              <a:cxnLst/>
              <a:rect l="l" t="t" r="r" b="b"/>
              <a:pathLst>
                <a:path w="9985" h="30458" extrusionOk="0">
                  <a:moveTo>
                    <a:pt x="106" y="0"/>
                  </a:moveTo>
                  <a:cubicBezTo>
                    <a:pt x="106" y="0"/>
                    <a:pt x="1" y="17138"/>
                    <a:pt x="14" y="27036"/>
                  </a:cubicBezTo>
                  <a:lnTo>
                    <a:pt x="106" y="27088"/>
                  </a:lnTo>
                  <a:lnTo>
                    <a:pt x="929" y="27569"/>
                  </a:lnTo>
                  <a:lnTo>
                    <a:pt x="5733" y="30372"/>
                  </a:lnTo>
                  <a:lnTo>
                    <a:pt x="9550" y="30385"/>
                  </a:lnTo>
                  <a:lnTo>
                    <a:pt x="9550" y="30458"/>
                  </a:lnTo>
                  <a:lnTo>
                    <a:pt x="9984" y="30458"/>
                  </a:lnTo>
                  <a:lnTo>
                    <a:pt x="9984" y="5831"/>
                  </a:lnTo>
                  <a:lnTo>
                    <a:pt x="9636" y="5634"/>
                  </a:lnTo>
                  <a:lnTo>
                    <a:pt x="9616" y="5621"/>
                  </a:lnTo>
                  <a:lnTo>
                    <a:pt x="9543" y="5581"/>
                  </a:lnTo>
                  <a:lnTo>
                    <a:pt x="5661" y="3291"/>
                  </a:lnTo>
                  <a:lnTo>
                    <a:pt x="5081" y="2949"/>
                  </a:lnTo>
                  <a:lnTo>
                    <a:pt x="4259" y="2462"/>
                  </a:lnTo>
                  <a:lnTo>
                    <a:pt x="2778" y="1586"/>
                  </a:lnTo>
                  <a:lnTo>
                    <a:pt x="2469" y="1402"/>
                  </a:lnTo>
                  <a:lnTo>
                    <a:pt x="2205" y="1244"/>
                  </a:lnTo>
                  <a:lnTo>
                    <a:pt x="1804" y="100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 flipH="1">
              <a:off x="8749672" y="1220"/>
              <a:ext cx="437778" cy="5506449"/>
            </a:xfrm>
            <a:custGeom>
              <a:avLst/>
              <a:gdLst/>
              <a:ahLst/>
              <a:cxnLst/>
              <a:rect l="l" t="t" r="r" b="b"/>
              <a:pathLst>
                <a:path w="3357" h="27089" extrusionOk="0">
                  <a:moveTo>
                    <a:pt x="0" y="1"/>
                  </a:moveTo>
                  <a:lnTo>
                    <a:pt x="0" y="25134"/>
                  </a:lnTo>
                  <a:lnTo>
                    <a:pt x="3258" y="27036"/>
                  </a:lnTo>
                  <a:lnTo>
                    <a:pt x="3357" y="2708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 flipH="1">
              <a:off x="8025264" y="67811"/>
              <a:ext cx="503112" cy="1540634"/>
            </a:xfrm>
            <a:custGeom>
              <a:avLst/>
              <a:gdLst/>
              <a:ahLst/>
              <a:cxnLst/>
              <a:rect l="l" t="t" r="r" b="b"/>
              <a:pathLst>
                <a:path w="3858" h="11814" extrusionOk="0">
                  <a:moveTo>
                    <a:pt x="402" y="0"/>
                  </a:moveTo>
                  <a:lnTo>
                    <a:pt x="1" y="296"/>
                  </a:lnTo>
                  <a:lnTo>
                    <a:pt x="1" y="11813"/>
                  </a:lnTo>
                  <a:lnTo>
                    <a:pt x="3456" y="11813"/>
                  </a:lnTo>
                  <a:lnTo>
                    <a:pt x="3857" y="11524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 flipH="1">
              <a:off x="8497338" y="227429"/>
              <a:ext cx="115932" cy="50729"/>
            </a:xfrm>
            <a:custGeom>
              <a:avLst/>
              <a:gdLst/>
              <a:ahLst/>
              <a:cxnLst/>
              <a:rect l="l" t="t" r="r" b="b"/>
              <a:pathLst>
                <a:path w="889" h="389" extrusionOk="0">
                  <a:moveTo>
                    <a:pt x="0" y="0"/>
                  </a:moveTo>
                  <a:lnTo>
                    <a:pt x="0" y="389"/>
                  </a:lnTo>
                  <a:lnTo>
                    <a:pt x="889" y="389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4"/>
            <p:cNvSpPr/>
            <p:nvPr/>
          </p:nvSpPr>
          <p:spPr>
            <a:xfrm flipH="1">
              <a:off x="8497338" y="1360272"/>
              <a:ext cx="115932" cy="50729"/>
            </a:xfrm>
            <a:custGeom>
              <a:avLst/>
              <a:gdLst/>
              <a:ahLst/>
              <a:cxnLst/>
              <a:rect l="l" t="t" r="r" b="b"/>
              <a:pathLst>
                <a:path w="889" h="389" extrusionOk="0">
                  <a:moveTo>
                    <a:pt x="0" y="0"/>
                  </a:moveTo>
                  <a:lnTo>
                    <a:pt x="0" y="389"/>
                  </a:lnTo>
                  <a:lnTo>
                    <a:pt x="889" y="389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4"/>
            <p:cNvSpPr/>
            <p:nvPr/>
          </p:nvSpPr>
          <p:spPr>
            <a:xfrm flipH="1">
              <a:off x="8025264" y="67811"/>
              <a:ext cx="450688" cy="1502816"/>
            </a:xfrm>
            <a:custGeom>
              <a:avLst/>
              <a:gdLst/>
              <a:ahLst/>
              <a:cxnLst/>
              <a:rect l="l" t="t" r="r" b="b"/>
              <a:pathLst>
                <a:path w="3456" h="11524" extrusionOk="0">
                  <a:moveTo>
                    <a:pt x="0" y="0"/>
                  </a:moveTo>
                  <a:lnTo>
                    <a:pt x="0" y="11524"/>
                  </a:lnTo>
                  <a:lnTo>
                    <a:pt x="3455" y="11524"/>
                  </a:lnTo>
                  <a:lnTo>
                    <a:pt x="3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 flipH="1">
              <a:off x="6662524" y="279729"/>
              <a:ext cx="103026" cy="5911567"/>
            </a:xfrm>
            <a:custGeom>
              <a:avLst/>
              <a:gdLst/>
              <a:ahLst/>
              <a:cxnLst/>
              <a:rect l="l" t="t" r="r" b="b"/>
              <a:pathLst>
                <a:path w="790" h="18310" extrusionOk="0">
                  <a:moveTo>
                    <a:pt x="395" y="1"/>
                  </a:moveTo>
                  <a:cubicBezTo>
                    <a:pt x="178" y="1"/>
                    <a:pt x="0" y="53"/>
                    <a:pt x="0" y="100"/>
                  </a:cubicBezTo>
                  <a:lnTo>
                    <a:pt x="0" y="6088"/>
                  </a:lnTo>
                  <a:lnTo>
                    <a:pt x="132" y="6213"/>
                  </a:lnTo>
                  <a:lnTo>
                    <a:pt x="132" y="18310"/>
                  </a:lnTo>
                  <a:lnTo>
                    <a:pt x="671" y="18310"/>
                  </a:lnTo>
                  <a:lnTo>
                    <a:pt x="671" y="6213"/>
                  </a:lnTo>
                  <a:lnTo>
                    <a:pt x="777" y="6088"/>
                  </a:lnTo>
                  <a:lnTo>
                    <a:pt x="777" y="100"/>
                  </a:lnTo>
                  <a:cubicBezTo>
                    <a:pt x="790" y="53"/>
                    <a:pt x="606" y="1"/>
                    <a:pt x="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44"/>
            <p:cNvGrpSpPr/>
            <p:nvPr/>
          </p:nvGrpSpPr>
          <p:grpSpPr>
            <a:xfrm>
              <a:off x="0" y="782"/>
              <a:ext cx="9187450" cy="6190513"/>
              <a:chOff x="0" y="782"/>
              <a:chExt cx="9187450" cy="6190513"/>
            </a:xfrm>
          </p:grpSpPr>
          <p:sp>
            <p:nvSpPr>
              <p:cNvPr id="475" name="Google Shape;475;p44"/>
              <p:cNvSpPr/>
              <p:nvPr/>
            </p:nvSpPr>
            <p:spPr>
              <a:xfrm flipH="1">
                <a:off x="6707125" y="279729"/>
                <a:ext cx="58425" cy="5911567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8310" extrusionOk="0">
                    <a:moveTo>
                      <a:pt x="395" y="1"/>
                    </a:moveTo>
                    <a:cubicBezTo>
                      <a:pt x="178" y="1"/>
                      <a:pt x="0" y="53"/>
                      <a:pt x="0" y="100"/>
                    </a:cubicBezTo>
                    <a:lnTo>
                      <a:pt x="0" y="6088"/>
                    </a:lnTo>
                    <a:lnTo>
                      <a:pt x="132" y="6213"/>
                    </a:lnTo>
                    <a:lnTo>
                      <a:pt x="132" y="18310"/>
                    </a:lnTo>
                    <a:lnTo>
                      <a:pt x="244" y="18310"/>
                    </a:lnTo>
                    <a:lnTo>
                      <a:pt x="244" y="6213"/>
                    </a:lnTo>
                    <a:lnTo>
                      <a:pt x="112" y="6088"/>
                    </a:lnTo>
                    <a:lnTo>
                      <a:pt x="112" y="100"/>
                    </a:lnTo>
                    <a:cubicBezTo>
                      <a:pt x="112" y="53"/>
                      <a:pt x="263" y="14"/>
                      <a:pt x="4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 flipH="1">
                <a:off x="6707100" y="357053"/>
                <a:ext cx="2480351" cy="1064256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8161" fill="none" extrusionOk="0">
                    <a:moveTo>
                      <a:pt x="0" y="0"/>
                    </a:moveTo>
                    <a:cubicBezTo>
                      <a:pt x="0" y="0"/>
                      <a:pt x="10714" y="8161"/>
                      <a:pt x="19020" y="0"/>
                    </a:cubicBez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 flipH="1">
                <a:off x="0" y="782"/>
                <a:ext cx="6700337" cy="2096040"/>
              </a:xfrm>
              <a:custGeom>
                <a:avLst/>
                <a:gdLst/>
                <a:ahLst/>
                <a:cxnLst/>
                <a:rect l="l" t="t" r="r" b="b"/>
                <a:pathLst>
                  <a:path w="51380" h="16073" fill="none" extrusionOk="0">
                    <a:moveTo>
                      <a:pt x="0" y="3213"/>
                    </a:moveTo>
                    <a:cubicBezTo>
                      <a:pt x="0" y="3213"/>
                      <a:pt x="14156" y="16072"/>
                      <a:pt x="51379" y="1"/>
                    </a:cubicBez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4"/>
              <p:cNvSpPr/>
              <p:nvPr/>
            </p:nvSpPr>
            <p:spPr>
              <a:xfrm flipH="1">
                <a:off x="1083947" y="782"/>
                <a:ext cx="5574399" cy="1010267"/>
              </a:xfrm>
              <a:custGeom>
                <a:avLst/>
                <a:gdLst/>
                <a:ahLst/>
                <a:cxnLst/>
                <a:rect l="l" t="t" r="r" b="b"/>
                <a:pathLst>
                  <a:path w="42746" h="7747" fill="none" extrusionOk="0">
                    <a:moveTo>
                      <a:pt x="1" y="2758"/>
                    </a:moveTo>
                    <a:cubicBezTo>
                      <a:pt x="1" y="2758"/>
                      <a:pt x="14071" y="7747"/>
                      <a:pt x="42745" y="1"/>
                    </a:cubicBez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9" name="Google Shape;479;p44"/>
          <p:cNvGrpSpPr/>
          <p:nvPr/>
        </p:nvGrpSpPr>
        <p:grpSpPr>
          <a:xfrm>
            <a:off x="6094665" y="1686314"/>
            <a:ext cx="1020443" cy="3432092"/>
            <a:chOff x="1922850" y="649175"/>
            <a:chExt cx="223600" cy="752025"/>
          </a:xfrm>
        </p:grpSpPr>
        <p:sp>
          <p:nvSpPr>
            <p:cNvPr id="480" name="Google Shape;480;p44"/>
            <p:cNvSpPr/>
            <p:nvPr/>
          </p:nvSpPr>
          <p:spPr>
            <a:xfrm>
              <a:off x="2060875" y="649175"/>
              <a:ext cx="39675" cy="35425"/>
            </a:xfrm>
            <a:custGeom>
              <a:avLst/>
              <a:gdLst/>
              <a:ahLst/>
              <a:cxnLst/>
              <a:rect l="l" t="t" r="r" b="b"/>
              <a:pathLst>
                <a:path w="1587" h="1417" extrusionOk="0">
                  <a:moveTo>
                    <a:pt x="794" y="0"/>
                  </a:moveTo>
                  <a:cubicBezTo>
                    <a:pt x="635" y="0"/>
                    <a:pt x="475" y="53"/>
                    <a:pt x="343" y="162"/>
                  </a:cubicBezTo>
                  <a:cubicBezTo>
                    <a:pt x="40" y="412"/>
                    <a:pt x="1" y="860"/>
                    <a:pt x="251" y="1156"/>
                  </a:cubicBezTo>
                  <a:cubicBezTo>
                    <a:pt x="392" y="1327"/>
                    <a:pt x="594" y="1416"/>
                    <a:pt x="798" y="1416"/>
                  </a:cubicBezTo>
                  <a:cubicBezTo>
                    <a:pt x="955" y="1416"/>
                    <a:pt x="1113" y="1363"/>
                    <a:pt x="1244" y="1255"/>
                  </a:cubicBezTo>
                  <a:cubicBezTo>
                    <a:pt x="1547" y="1005"/>
                    <a:pt x="1587" y="557"/>
                    <a:pt x="1343" y="254"/>
                  </a:cubicBezTo>
                  <a:cubicBezTo>
                    <a:pt x="1202" y="88"/>
                    <a:pt x="999" y="0"/>
                    <a:pt x="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2067125" y="649175"/>
              <a:ext cx="31950" cy="31875"/>
            </a:xfrm>
            <a:custGeom>
              <a:avLst/>
              <a:gdLst/>
              <a:ahLst/>
              <a:cxnLst/>
              <a:rect l="l" t="t" r="r" b="b"/>
              <a:pathLst>
                <a:path w="1278" h="1275" extrusionOk="0">
                  <a:moveTo>
                    <a:pt x="528" y="0"/>
                  </a:moveTo>
                  <a:cubicBezTo>
                    <a:pt x="317" y="0"/>
                    <a:pt x="130" y="95"/>
                    <a:pt x="1" y="248"/>
                  </a:cubicBezTo>
                  <a:cubicBezTo>
                    <a:pt x="118" y="160"/>
                    <a:pt x="271" y="114"/>
                    <a:pt x="424" y="114"/>
                  </a:cubicBezTo>
                  <a:cubicBezTo>
                    <a:pt x="443" y="114"/>
                    <a:pt x="462" y="115"/>
                    <a:pt x="481" y="116"/>
                  </a:cubicBezTo>
                  <a:cubicBezTo>
                    <a:pt x="869" y="149"/>
                    <a:pt x="1152" y="498"/>
                    <a:pt x="1120" y="886"/>
                  </a:cubicBezTo>
                  <a:cubicBezTo>
                    <a:pt x="1106" y="1038"/>
                    <a:pt x="1047" y="1169"/>
                    <a:pt x="955" y="1274"/>
                  </a:cubicBezTo>
                  <a:cubicBezTo>
                    <a:pt x="1113" y="1163"/>
                    <a:pt x="1231" y="985"/>
                    <a:pt x="1245" y="768"/>
                  </a:cubicBezTo>
                  <a:cubicBezTo>
                    <a:pt x="1277" y="379"/>
                    <a:pt x="988" y="37"/>
                    <a:pt x="606" y="4"/>
                  </a:cubicBezTo>
                  <a:cubicBezTo>
                    <a:pt x="580" y="1"/>
                    <a:pt x="554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2001325" y="676000"/>
              <a:ext cx="102525" cy="725200"/>
            </a:xfrm>
            <a:custGeom>
              <a:avLst/>
              <a:gdLst/>
              <a:ahLst/>
              <a:cxnLst/>
              <a:rect l="l" t="t" r="r" b="b"/>
              <a:pathLst>
                <a:path w="4101" h="29008" extrusionOk="0">
                  <a:moveTo>
                    <a:pt x="2869" y="0"/>
                  </a:moveTo>
                  <a:cubicBezTo>
                    <a:pt x="2772" y="0"/>
                    <a:pt x="2679" y="5"/>
                    <a:pt x="2600" y="17"/>
                  </a:cubicBezTo>
                  <a:cubicBezTo>
                    <a:pt x="2356" y="37"/>
                    <a:pt x="2198" y="103"/>
                    <a:pt x="2192" y="188"/>
                  </a:cubicBezTo>
                  <a:lnTo>
                    <a:pt x="2073" y="1564"/>
                  </a:lnTo>
                  <a:lnTo>
                    <a:pt x="2008" y="2353"/>
                  </a:lnTo>
                  <a:lnTo>
                    <a:pt x="1975" y="2702"/>
                  </a:lnTo>
                  <a:lnTo>
                    <a:pt x="1922" y="3341"/>
                  </a:lnTo>
                  <a:lnTo>
                    <a:pt x="1909" y="3426"/>
                  </a:lnTo>
                  <a:lnTo>
                    <a:pt x="1869" y="3880"/>
                  </a:lnTo>
                  <a:lnTo>
                    <a:pt x="1731" y="5526"/>
                  </a:lnTo>
                  <a:lnTo>
                    <a:pt x="1672" y="6157"/>
                  </a:lnTo>
                  <a:lnTo>
                    <a:pt x="1639" y="6513"/>
                  </a:lnTo>
                  <a:lnTo>
                    <a:pt x="1507" y="8086"/>
                  </a:lnTo>
                  <a:lnTo>
                    <a:pt x="1474" y="8441"/>
                  </a:lnTo>
                  <a:lnTo>
                    <a:pt x="1415" y="9073"/>
                  </a:lnTo>
                  <a:lnTo>
                    <a:pt x="1409" y="9165"/>
                  </a:lnTo>
                  <a:lnTo>
                    <a:pt x="1369" y="9612"/>
                  </a:lnTo>
                  <a:lnTo>
                    <a:pt x="1231" y="11271"/>
                  </a:lnTo>
                  <a:lnTo>
                    <a:pt x="1172" y="11903"/>
                  </a:lnTo>
                  <a:lnTo>
                    <a:pt x="1139" y="12258"/>
                  </a:lnTo>
                  <a:lnTo>
                    <a:pt x="1080" y="12962"/>
                  </a:lnTo>
                  <a:lnTo>
                    <a:pt x="1073" y="13048"/>
                  </a:lnTo>
                  <a:lnTo>
                    <a:pt x="1014" y="13752"/>
                  </a:lnTo>
                  <a:lnTo>
                    <a:pt x="981" y="14107"/>
                  </a:lnTo>
                  <a:lnTo>
                    <a:pt x="935" y="14739"/>
                  </a:lnTo>
                  <a:lnTo>
                    <a:pt x="922" y="14831"/>
                  </a:lnTo>
                  <a:lnTo>
                    <a:pt x="908" y="15002"/>
                  </a:lnTo>
                  <a:lnTo>
                    <a:pt x="1040" y="15174"/>
                  </a:lnTo>
                  <a:lnTo>
                    <a:pt x="1145" y="15325"/>
                  </a:lnTo>
                  <a:lnTo>
                    <a:pt x="1106" y="15851"/>
                  </a:lnTo>
                  <a:lnTo>
                    <a:pt x="1047" y="16542"/>
                  </a:lnTo>
                  <a:lnTo>
                    <a:pt x="981" y="17358"/>
                  </a:lnTo>
                  <a:lnTo>
                    <a:pt x="941" y="17872"/>
                  </a:lnTo>
                  <a:lnTo>
                    <a:pt x="869" y="18721"/>
                  </a:lnTo>
                  <a:lnTo>
                    <a:pt x="0" y="29007"/>
                  </a:lnTo>
                  <a:lnTo>
                    <a:pt x="1369" y="29007"/>
                  </a:lnTo>
                  <a:lnTo>
                    <a:pt x="2225" y="18839"/>
                  </a:lnTo>
                  <a:lnTo>
                    <a:pt x="2396" y="16786"/>
                  </a:lnTo>
                  <a:lnTo>
                    <a:pt x="2462" y="15963"/>
                  </a:lnTo>
                  <a:lnTo>
                    <a:pt x="2501" y="15443"/>
                  </a:lnTo>
                  <a:lnTo>
                    <a:pt x="2587" y="15371"/>
                  </a:lnTo>
                  <a:lnTo>
                    <a:pt x="2850" y="15167"/>
                  </a:lnTo>
                  <a:lnTo>
                    <a:pt x="3014" y="13206"/>
                  </a:lnTo>
                  <a:lnTo>
                    <a:pt x="3021" y="13120"/>
                  </a:lnTo>
                  <a:lnTo>
                    <a:pt x="3501" y="7441"/>
                  </a:lnTo>
                  <a:lnTo>
                    <a:pt x="3982" y="1695"/>
                  </a:lnTo>
                  <a:lnTo>
                    <a:pt x="4100" y="320"/>
                  </a:lnTo>
                  <a:cubicBezTo>
                    <a:pt x="4100" y="241"/>
                    <a:pt x="3949" y="155"/>
                    <a:pt x="3765" y="122"/>
                  </a:cubicBezTo>
                  <a:cubicBezTo>
                    <a:pt x="3745" y="122"/>
                    <a:pt x="3738" y="116"/>
                    <a:pt x="3719" y="116"/>
                  </a:cubicBezTo>
                  <a:cubicBezTo>
                    <a:pt x="3567" y="70"/>
                    <a:pt x="3383" y="37"/>
                    <a:pt x="3186" y="24"/>
                  </a:cubicBezTo>
                  <a:cubicBezTo>
                    <a:pt x="3159" y="17"/>
                    <a:pt x="3139" y="17"/>
                    <a:pt x="3113" y="17"/>
                  </a:cubicBezTo>
                  <a:cubicBezTo>
                    <a:pt x="3087" y="4"/>
                    <a:pt x="3060" y="4"/>
                    <a:pt x="3041" y="4"/>
                  </a:cubicBezTo>
                  <a:cubicBezTo>
                    <a:pt x="2983" y="2"/>
                    <a:pt x="2925" y="0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2028300" y="675100"/>
              <a:ext cx="75550" cy="726100"/>
            </a:xfrm>
            <a:custGeom>
              <a:avLst/>
              <a:gdLst/>
              <a:ahLst/>
              <a:cxnLst/>
              <a:rect l="l" t="t" r="r" b="b"/>
              <a:pathLst>
                <a:path w="3022" h="29044" extrusionOk="0">
                  <a:moveTo>
                    <a:pt x="1935" y="1"/>
                  </a:moveTo>
                  <a:cubicBezTo>
                    <a:pt x="2199" y="33"/>
                    <a:pt x="2429" y="93"/>
                    <a:pt x="2574" y="158"/>
                  </a:cubicBezTo>
                  <a:cubicBezTo>
                    <a:pt x="2574" y="158"/>
                    <a:pt x="2587" y="165"/>
                    <a:pt x="2594" y="165"/>
                  </a:cubicBezTo>
                  <a:cubicBezTo>
                    <a:pt x="2692" y="205"/>
                    <a:pt x="2738" y="264"/>
                    <a:pt x="2738" y="316"/>
                  </a:cubicBezTo>
                  <a:lnTo>
                    <a:pt x="2626" y="1685"/>
                  </a:lnTo>
                  <a:lnTo>
                    <a:pt x="2442" y="3837"/>
                  </a:lnTo>
                  <a:lnTo>
                    <a:pt x="2376" y="4568"/>
                  </a:lnTo>
                  <a:lnTo>
                    <a:pt x="2324" y="5298"/>
                  </a:lnTo>
                  <a:lnTo>
                    <a:pt x="2139" y="7444"/>
                  </a:lnTo>
                  <a:lnTo>
                    <a:pt x="1962" y="9596"/>
                  </a:lnTo>
                  <a:lnTo>
                    <a:pt x="1903" y="10326"/>
                  </a:lnTo>
                  <a:lnTo>
                    <a:pt x="1837" y="11057"/>
                  </a:lnTo>
                  <a:lnTo>
                    <a:pt x="1666" y="13123"/>
                  </a:lnTo>
                  <a:lnTo>
                    <a:pt x="1652" y="13202"/>
                  </a:lnTo>
                  <a:lnTo>
                    <a:pt x="1488" y="15170"/>
                  </a:lnTo>
                  <a:lnTo>
                    <a:pt x="1455" y="15196"/>
                  </a:lnTo>
                  <a:lnTo>
                    <a:pt x="1139" y="15440"/>
                  </a:lnTo>
                  <a:lnTo>
                    <a:pt x="1093" y="15966"/>
                  </a:lnTo>
                  <a:lnTo>
                    <a:pt x="988" y="17276"/>
                  </a:lnTo>
                  <a:lnTo>
                    <a:pt x="856" y="18849"/>
                  </a:lnTo>
                  <a:lnTo>
                    <a:pt x="1" y="29043"/>
                  </a:lnTo>
                  <a:lnTo>
                    <a:pt x="290" y="29043"/>
                  </a:lnTo>
                  <a:lnTo>
                    <a:pt x="1146" y="18875"/>
                  </a:lnTo>
                  <a:lnTo>
                    <a:pt x="1317" y="16822"/>
                  </a:lnTo>
                  <a:lnTo>
                    <a:pt x="1383" y="15999"/>
                  </a:lnTo>
                  <a:lnTo>
                    <a:pt x="1422" y="15479"/>
                  </a:lnTo>
                  <a:lnTo>
                    <a:pt x="1508" y="15407"/>
                  </a:lnTo>
                  <a:lnTo>
                    <a:pt x="1771" y="15203"/>
                  </a:lnTo>
                  <a:lnTo>
                    <a:pt x="1935" y="13242"/>
                  </a:lnTo>
                  <a:lnTo>
                    <a:pt x="1942" y="13156"/>
                  </a:lnTo>
                  <a:lnTo>
                    <a:pt x="2422" y="7477"/>
                  </a:lnTo>
                  <a:lnTo>
                    <a:pt x="2903" y="1731"/>
                  </a:lnTo>
                  <a:lnTo>
                    <a:pt x="3021" y="356"/>
                  </a:lnTo>
                  <a:cubicBezTo>
                    <a:pt x="3021" y="277"/>
                    <a:pt x="2870" y="191"/>
                    <a:pt x="2659" y="119"/>
                  </a:cubicBezTo>
                  <a:cubicBezTo>
                    <a:pt x="2640" y="119"/>
                    <a:pt x="2633" y="106"/>
                    <a:pt x="2620" y="106"/>
                  </a:cubicBezTo>
                  <a:cubicBezTo>
                    <a:pt x="2462" y="66"/>
                    <a:pt x="2278" y="33"/>
                    <a:pt x="2080" y="20"/>
                  </a:cubicBezTo>
                  <a:cubicBezTo>
                    <a:pt x="2060" y="7"/>
                    <a:pt x="2034" y="7"/>
                    <a:pt x="2008" y="7"/>
                  </a:cubicBezTo>
                  <a:cubicBezTo>
                    <a:pt x="1981" y="1"/>
                    <a:pt x="1962" y="1"/>
                    <a:pt x="1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1970550" y="708325"/>
              <a:ext cx="139225" cy="154525"/>
            </a:xfrm>
            <a:custGeom>
              <a:avLst/>
              <a:gdLst/>
              <a:ahLst/>
              <a:cxnLst/>
              <a:rect l="l" t="t" r="r" b="b"/>
              <a:pathLst>
                <a:path w="5569" h="6181" extrusionOk="0">
                  <a:moveTo>
                    <a:pt x="481" y="1"/>
                  </a:moveTo>
                  <a:lnTo>
                    <a:pt x="1" y="5753"/>
                  </a:lnTo>
                  <a:lnTo>
                    <a:pt x="5088" y="6181"/>
                  </a:lnTo>
                  <a:lnTo>
                    <a:pt x="5568" y="42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2097725" y="719025"/>
              <a:ext cx="48725" cy="147125"/>
            </a:xfrm>
            <a:custGeom>
              <a:avLst/>
              <a:gdLst/>
              <a:ahLst/>
              <a:cxnLst/>
              <a:rect l="l" t="t" r="r" b="b"/>
              <a:pathLst>
                <a:path w="1949" h="5885" extrusionOk="0">
                  <a:moveTo>
                    <a:pt x="488" y="1"/>
                  </a:moveTo>
                  <a:lnTo>
                    <a:pt x="1" y="5759"/>
                  </a:lnTo>
                  <a:lnTo>
                    <a:pt x="1462" y="5884"/>
                  </a:lnTo>
                  <a:lnTo>
                    <a:pt x="1949" y="12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2103825" y="725950"/>
              <a:ext cx="42150" cy="140025"/>
            </a:xfrm>
            <a:custGeom>
              <a:avLst/>
              <a:gdLst/>
              <a:ahLst/>
              <a:cxnLst/>
              <a:rect l="l" t="t" r="r" b="b"/>
              <a:pathLst>
                <a:path w="1686" h="5601" extrusionOk="0">
                  <a:moveTo>
                    <a:pt x="461" y="0"/>
                  </a:moveTo>
                  <a:lnTo>
                    <a:pt x="0" y="5502"/>
                  </a:lnTo>
                  <a:lnTo>
                    <a:pt x="1224" y="5601"/>
                  </a:lnTo>
                  <a:lnTo>
                    <a:pt x="1685" y="105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1950975" y="733525"/>
              <a:ext cx="55150" cy="49025"/>
            </a:xfrm>
            <a:custGeom>
              <a:avLst/>
              <a:gdLst/>
              <a:ahLst/>
              <a:cxnLst/>
              <a:rect l="l" t="t" r="r" b="b"/>
              <a:pathLst>
                <a:path w="2206" h="1961" extrusionOk="0">
                  <a:moveTo>
                    <a:pt x="1912" y="1"/>
                  </a:moveTo>
                  <a:cubicBezTo>
                    <a:pt x="1345" y="1"/>
                    <a:pt x="141" y="192"/>
                    <a:pt x="0" y="1790"/>
                  </a:cubicBezTo>
                  <a:lnTo>
                    <a:pt x="2041" y="1961"/>
                  </a:lnTo>
                  <a:lnTo>
                    <a:pt x="2205" y="20"/>
                  </a:lnTo>
                  <a:cubicBezTo>
                    <a:pt x="2205" y="20"/>
                    <a:pt x="2090" y="1"/>
                    <a:pt x="1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2011200" y="730700"/>
              <a:ext cx="82125" cy="107825"/>
            </a:xfrm>
            <a:custGeom>
              <a:avLst/>
              <a:gdLst/>
              <a:ahLst/>
              <a:cxnLst/>
              <a:rect l="l" t="t" r="r" b="b"/>
              <a:pathLst>
                <a:path w="3285" h="4313" extrusionOk="0">
                  <a:moveTo>
                    <a:pt x="356" y="1"/>
                  </a:moveTo>
                  <a:lnTo>
                    <a:pt x="0" y="4226"/>
                  </a:lnTo>
                  <a:lnTo>
                    <a:pt x="889" y="4305"/>
                  </a:lnTo>
                  <a:cubicBezTo>
                    <a:pt x="949" y="4310"/>
                    <a:pt x="1010" y="4313"/>
                    <a:pt x="1070" y="4313"/>
                  </a:cubicBezTo>
                  <a:cubicBezTo>
                    <a:pt x="2164" y="4313"/>
                    <a:pt x="3092" y="3474"/>
                    <a:pt x="3185" y="2370"/>
                  </a:cubicBezTo>
                  <a:cubicBezTo>
                    <a:pt x="3284" y="1199"/>
                    <a:pt x="2422" y="172"/>
                    <a:pt x="1251" y="73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1956400" y="730575"/>
              <a:ext cx="118825" cy="106075"/>
            </a:xfrm>
            <a:custGeom>
              <a:avLst/>
              <a:gdLst/>
              <a:ahLst/>
              <a:cxnLst/>
              <a:rect l="l" t="t" r="r" b="b"/>
              <a:pathLst>
                <a:path w="4753" h="4243" extrusionOk="0">
                  <a:moveTo>
                    <a:pt x="2373" y="1"/>
                  </a:moveTo>
                  <a:cubicBezTo>
                    <a:pt x="1470" y="1"/>
                    <a:pt x="632" y="580"/>
                    <a:pt x="349" y="1493"/>
                  </a:cubicBezTo>
                  <a:cubicBezTo>
                    <a:pt x="1" y="2612"/>
                    <a:pt x="626" y="3797"/>
                    <a:pt x="1745" y="4145"/>
                  </a:cubicBezTo>
                  <a:cubicBezTo>
                    <a:pt x="1956" y="4211"/>
                    <a:pt x="2170" y="4243"/>
                    <a:pt x="2380" y="4243"/>
                  </a:cubicBezTo>
                  <a:cubicBezTo>
                    <a:pt x="3281" y="4243"/>
                    <a:pt x="4115" y="3664"/>
                    <a:pt x="4403" y="2757"/>
                  </a:cubicBezTo>
                  <a:cubicBezTo>
                    <a:pt x="4752" y="1638"/>
                    <a:pt x="4127" y="447"/>
                    <a:pt x="3008" y="98"/>
                  </a:cubicBezTo>
                  <a:cubicBezTo>
                    <a:pt x="2797" y="32"/>
                    <a:pt x="2583" y="1"/>
                    <a:pt x="2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1973175" y="742575"/>
              <a:ext cx="85425" cy="82075"/>
            </a:xfrm>
            <a:custGeom>
              <a:avLst/>
              <a:gdLst/>
              <a:ahLst/>
              <a:cxnLst/>
              <a:rect l="l" t="t" r="r" b="b"/>
              <a:pathLst>
                <a:path w="3417" h="3283" extrusionOk="0">
                  <a:moveTo>
                    <a:pt x="1710" y="1"/>
                  </a:moveTo>
                  <a:cubicBezTo>
                    <a:pt x="871" y="1"/>
                    <a:pt x="148" y="644"/>
                    <a:pt x="73" y="1507"/>
                  </a:cubicBezTo>
                  <a:cubicBezTo>
                    <a:pt x="1" y="2402"/>
                    <a:pt x="666" y="3205"/>
                    <a:pt x="1574" y="3277"/>
                  </a:cubicBezTo>
                  <a:cubicBezTo>
                    <a:pt x="1618" y="3281"/>
                    <a:pt x="1663" y="3283"/>
                    <a:pt x="1707" y="3283"/>
                  </a:cubicBezTo>
                  <a:cubicBezTo>
                    <a:pt x="2547" y="3283"/>
                    <a:pt x="3269" y="2640"/>
                    <a:pt x="3344" y="1777"/>
                  </a:cubicBezTo>
                  <a:cubicBezTo>
                    <a:pt x="3416" y="875"/>
                    <a:pt x="2752" y="85"/>
                    <a:pt x="1844" y="6"/>
                  </a:cubicBezTo>
                  <a:cubicBezTo>
                    <a:pt x="1799" y="3"/>
                    <a:pt x="1754" y="1"/>
                    <a:pt x="1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1973350" y="742425"/>
              <a:ext cx="50200" cy="82100"/>
            </a:xfrm>
            <a:custGeom>
              <a:avLst/>
              <a:gdLst/>
              <a:ahLst/>
              <a:cxnLst/>
              <a:rect l="l" t="t" r="r" b="b"/>
              <a:pathLst>
                <a:path w="2008" h="3284" extrusionOk="0">
                  <a:moveTo>
                    <a:pt x="1709" y="0"/>
                  </a:moveTo>
                  <a:cubicBezTo>
                    <a:pt x="864" y="0"/>
                    <a:pt x="148" y="643"/>
                    <a:pt x="79" y="1506"/>
                  </a:cubicBezTo>
                  <a:cubicBezTo>
                    <a:pt x="0" y="2408"/>
                    <a:pt x="672" y="3198"/>
                    <a:pt x="1573" y="3270"/>
                  </a:cubicBezTo>
                  <a:cubicBezTo>
                    <a:pt x="1633" y="3283"/>
                    <a:pt x="1692" y="3283"/>
                    <a:pt x="1738" y="3283"/>
                  </a:cubicBezTo>
                  <a:cubicBezTo>
                    <a:pt x="915" y="3132"/>
                    <a:pt x="330" y="2388"/>
                    <a:pt x="409" y="1539"/>
                  </a:cubicBezTo>
                  <a:cubicBezTo>
                    <a:pt x="481" y="690"/>
                    <a:pt x="1178" y="52"/>
                    <a:pt x="2008" y="32"/>
                  </a:cubicBezTo>
                  <a:cubicBezTo>
                    <a:pt x="1955" y="26"/>
                    <a:pt x="1902" y="12"/>
                    <a:pt x="1843" y="6"/>
                  </a:cubicBezTo>
                  <a:cubicBezTo>
                    <a:pt x="1798" y="2"/>
                    <a:pt x="1753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2004275" y="729225"/>
              <a:ext cx="89200" cy="60750"/>
            </a:xfrm>
            <a:custGeom>
              <a:avLst/>
              <a:gdLst/>
              <a:ahLst/>
              <a:cxnLst/>
              <a:rect l="l" t="t" r="r" b="b"/>
              <a:pathLst>
                <a:path w="3568" h="2430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ubicBezTo>
                    <a:pt x="3" y="1"/>
                    <a:pt x="2" y="1"/>
                    <a:pt x="1" y="1"/>
                  </a:cubicBezTo>
                  <a:close/>
                  <a:moveTo>
                    <a:pt x="4" y="1"/>
                  </a:moveTo>
                  <a:cubicBezTo>
                    <a:pt x="1167" y="101"/>
                    <a:pt x="2034" y="1127"/>
                    <a:pt x="1936" y="2298"/>
                  </a:cubicBezTo>
                  <a:lnTo>
                    <a:pt x="3469" y="2429"/>
                  </a:lnTo>
                  <a:cubicBezTo>
                    <a:pt x="3568" y="1258"/>
                    <a:pt x="2706" y="231"/>
                    <a:pt x="1541" y="13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1946850" y="729025"/>
              <a:ext cx="107975" cy="57650"/>
            </a:xfrm>
            <a:custGeom>
              <a:avLst/>
              <a:gdLst/>
              <a:ahLst/>
              <a:cxnLst/>
              <a:rect l="l" t="t" r="r" b="b"/>
              <a:pathLst>
                <a:path w="4319" h="2306" extrusionOk="0">
                  <a:moveTo>
                    <a:pt x="2115" y="1"/>
                  </a:moveTo>
                  <a:cubicBezTo>
                    <a:pt x="1021" y="1"/>
                    <a:pt x="94" y="833"/>
                    <a:pt x="1" y="1944"/>
                  </a:cubicBezTo>
                  <a:lnTo>
                    <a:pt x="172" y="1957"/>
                  </a:lnTo>
                  <a:cubicBezTo>
                    <a:pt x="260" y="943"/>
                    <a:pt x="1120" y="174"/>
                    <a:pt x="2121" y="174"/>
                  </a:cubicBezTo>
                  <a:cubicBezTo>
                    <a:pt x="2173" y="174"/>
                    <a:pt x="2225" y="176"/>
                    <a:pt x="2278" y="180"/>
                  </a:cubicBezTo>
                  <a:cubicBezTo>
                    <a:pt x="3351" y="272"/>
                    <a:pt x="4147" y="1220"/>
                    <a:pt x="4055" y="2286"/>
                  </a:cubicBezTo>
                  <a:lnTo>
                    <a:pt x="4233" y="2306"/>
                  </a:lnTo>
                  <a:cubicBezTo>
                    <a:pt x="4318" y="1134"/>
                    <a:pt x="3456" y="107"/>
                    <a:pt x="2298" y="9"/>
                  </a:cubicBezTo>
                  <a:cubicBezTo>
                    <a:pt x="2236" y="4"/>
                    <a:pt x="2176" y="1"/>
                    <a:pt x="2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1958550" y="852300"/>
              <a:ext cx="139375" cy="154525"/>
            </a:xfrm>
            <a:custGeom>
              <a:avLst/>
              <a:gdLst/>
              <a:ahLst/>
              <a:cxnLst/>
              <a:rect l="l" t="t" r="r" b="b"/>
              <a:pathLst>
                <a:path w="5575" h="6181" extrusionOk="0">
                  <a:moveTo>
                    <a:pt x="481" y="0"/>
                  </a:moveTo>
                  <a:lnTo>
                    <a:pt x="0" y="5752"/>
                  </a:lnTo>
                  <a:lnTo>
                    <a:pt x="5087" y="6180"/>
                  </a:lnTo>
                  <a:lnTo>
                    <a:pt x="5574" y="42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2085725" y="862825"/>
              <a:ext cx="48550" cy="146950"/>
            </a:xfrm>
            <a:custGeom>
              <a:avLst/>
              <a:gdLst/>
              <a:ahLst/>
              <a:cxnLst/>
              <a:rect l="l" t="t" r="r" b="b"/>
              <a:pathLst>
                <a:path w="1942" h="5878" extrusionOk="0">
                  <a:moveTo>
                    <a:pt x="481" y="1"/>
                  </a:moveTo>
                  <a:lnTo>
                    <a:pt x="0" y="5759"/>
                  </a:lnTo>
                  <a:lnTo>
                    <a:pt x="1455" y="5878"/>
                  </a:lnTo>
                  <a:lnTo>
                    <a:pt x="1942" y="126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2091650" y="869725"/>
              <a:ext cx="42150" cy="140050"/>
            </a:xfrm>
            <a:custGeom>
              <a:avLst/>
              <a:gdLst/>
              <a:ahLst/>
              <a:cxnLst/>
              <a:rect l="l" t="t" r="r" b="b"/>
              <a:pathLst>
                <a:path w="1686" h="5602" extrusionOk="0">
                  <a:moveTo>
                    <a:pt x="468" y="1"/>
                  </a:moveTo>
                  <a:lnTo>
                    <a:pt x="0" y="5503"/>
                  </a:lnTo>
                  <a:lnTo>
                    <a:pt x="1224" y="5602"/>
                  </a:lnTo>
                  <a:lnTo>
                    <a:pt x="1685" y="100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1939125" y="877325"/>
              <a:ext cx="55150" cy="49025"/>
            </a:xfrm>
            <a:custGeom>
              <a:avLst/>
              <a:gdLst/>
              <a:ahLst/>
              <a:cxnLst/>
              <a:rect l="l" t="t" r="r" b="b"/>
              <a:pathLst>
                <a:path w="2206" h="1961" extrusionOk="0">
                  <a:moveTo>
                    <a:pt x="1909" y="1"/>
                  </a:moveTo>
                  <a:cubicBezTo>
                    <a:pt x="1339" y="1"/>
                    <a:pt x="131" y="191"/>
                    <a:pt x="1" y="1783"/>
                  </a:cubicBezTo>
                  <a:lnTo>
                    <a:pt x="2041" y="1961"/>
                  </a:lnTo>
                  <a:lnTo>
                    <a:pt x="2205" y="19"/>
                  </a:lnTo>
                  <a:cubicBezTo>
                    <a:pt x="2205" y="19"/>
                    <a:pt x="2089" y="1"/>
                    <a:pt x="1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1999175" y="874675"/>
              <a:ext cx="81975" cy="107650"/>
            </a:xfrm>
            <a:custGeom>
              <a:avLst/>
              <a:gdLst/>
              <a:ahLst/>
              <a:cxnLst/>
              <a:rect l="l" t="t" r="r" b="b"/>
              <a:pathLst>
                <a:path w="3279" h="4306" extrusionOk="0">
                  <a:moveTo>
                    <a:pt x="350" y="0"/>
                  </a:moveTo>
                  <a:lnTo>
                    <a:pt x="1" y="4226"/>
                  </a:lnTo>
                  <a:lnTo>
                    <a:pt x="889" y="4298"/>
                  </a:lnTo>
                  <a:cubicBezTo>
                    <a:pt x="950" y="4303"/>
                    <a:pt x="1011" y="4306"/>
                    <a:pt x="1071" y="4306"/>
                  </a:cubicBezTo>
                  <a:cubicBezTo>
                    <a:pt x="2159" y="4306"/>
                    <a:pt x="3086" y="3474"/>
                    <a:pt x="3179" y="2370"/>
                  </a:cubicBezTo>
                  <a:cubicBezTo>
                    <a:pt x="3278" y="1198"/>
                    <a:pt x="2416" y="172"/>
                    <a:pt x="1251" y="73"/>
                  </a:cubicBezTo>
                  <a:lnTo>
                    <a:pt x="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1944400" y="874325"/>
              <a:ext cx="119125" cy="106175"/>
            </a:xfrm>
            <a:custGeom>
              <a:avLst/>
              <a:gdLst/>
              <a:ahLst/>
              <a:cxnLst/>
              <a:rect l="l" t="t" r="r" b="b"/>
              <a:pathLst>
                <a:path w="4765" h="4247" extrusionOk="0">
                  <a:moveTo>
                    <a:pt x="2379" y="1"/>
                  </a:moveTo>
                  <a:cubicBezTo>
                    <a:pt x="1903" y="1"/>
                    <a:pt x="1424" y="160"/>
                    <a:pt x="1027" y="488"/>
                  </a:cubicBezTo>
                  <a:cubicBezTo>
                    <a:pt x="125" y="1232"/>
                    <a:pt x="0" y="2574"/>
                    <a:pt x="744" y="3476"/>
                  </a:cubicBezTo>
                  <a:cubicBezTo>
                    <a:pt x="1166" y="3983"/>
                    <a:pt x="1773" y="4247"/>
                    <a:pt x="2384" y="4247"/>
                  </a:cubicBezTo>
                  <a:cubicBezTo>
                    <a:pt x="2860" y="4247"/>
                    <a:pt x="3337" y="4087"/>
                    <a:pt x="3732" y="3759"/>
                  </a:cubicBezTo>
                  <a:cubicBezTo>
                    <a:pt x="4640" y="3015"/>
                    <a:pt x="4765" y="1673"/>
                    <a:pt x="4015" y="771"/>
                  </a:cubicBezTo>
                  <a:cubicBezTo>
                    <a:pt x="3596" y="264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1959200" y="886350"/>
              <a:ext cx="89375" cy="81950"/>
            </a:xfrm>
            <a:custGeom>
              <a:avLst/>
              <a:gdLst/>
              <a:ahLst/>
              <a:cxnLst/>
              <a:rect l="l" t="t" r="r" b="b"/>
              <a:pathLst>
                <a:path w="3575" h="3278" extrusionOk="0">
                  <a:moveTo>
                    <a:pt x="1792" y="1"/>
                  </a:moveTo>
                  <a:cubicBezTo>
                    <a:pt x="1028" y="1"/>
                    <a:pt x="346" y="532"/>
                    <a:pt x="185" y="1310"/>
                  </a:cubicBezTo>
                  <a:cubicBezTo>
                    <a:pt x="1" y="2192"/>
                    <a:pt x="573" y="3061"/>
                    <a:pt x="1455" y="3245"/>
                  </a:cubicBezTo>
                  <a:cubicBezTo>
                    <a:pt x="1565" y="3267"/>
                    <a:pt x="1675" y="3278"/>
                    <a:pt x="1782" y="3278"/>
                  </a:cubicBezTo>
                  <a:cubicBezTo>
                    <a:pt x="2546" y="3278"/>
                    <a:pt x="3228" y="2747"/>
                    <a:pt x="3390" y="1968"/>
                  </a:cubicBezTo>
                  <a:cubicBezTo>
                    <a:pt x="3574" y="1087"/>
                    <a:pt x="3008" y="218"/>
                    <a:pt x="2120" y="34"/>
                  </a:cubicBezTo>
                  <a:cubicBezTo>
                    <a:pt x="2010" y="12"/>
                    <a:pt x="1900" y="1"/>
                    <a:pt x="1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1961350" y="886225"/>
              <a:ext cx="50200" cy="82100"/>
            </a:xfrm>
            <a:custGeom>
              <a:avLst/>
              <a:gdLst/>
              <a:ahLst/>
              <a:cxnLst/>
              <a:rect l="l" t="t" r="r" b="b"/>
              <a:pathLst>
                <a:path w="2008" h="3284" extrusionOk="0">
                  <a:moveTo>
                    <a:pt x="1708" y="0"/>
                  </a:moveTo>
                  <a:cubicBezTo>
                    <a:pt x="857" y="0"/>
                    <a:pt x="141" y="643"/>
                    <a:pt x="72" y="1506"/>
                  </a:cubicBezTo>
                  <a:cubicBezTo>
                    <a:pt x="0" y="2408"/>
                    <a:pt x="665" y="3198"/>
                    <a:pt x="1566" y="3270"/>
                  </a:cubicBezTo>
                  <a:cubicBezTo>
                    <a:pt x="1626" y="3283"/>
                    <a:pt x="1685" y="3283"/>
                    <a:pt x="1731" y="3283"/>
                  </a:cubicBezTo>
                  <a:cubicBezTo>
                    <a:pt x="908" y="3132"/>
                    <a:pt x="329" y="2381"/>
                    <a:pt x="402" y="1539"/>
                  </a:cubicBezTo>
                  <a:cubicBezTo>
                    <a:pt x="474" y="690"/>
                    <a:pt x="1171" y="45"/>
                    <a:pt x="2007" y="32"/>
                  </a:cubicBezTo>
                  <a:cubicBezTo>
                    <a:pt x="1948" y="19"/>
                    <a:pt x="1895" y="12"/>
                    <a:pt x="1843" y="6"/>
                  </a:cubicBezTo>
                  <a:cubicBezTo>
                    <a:pt x="1797" y="2"/>
                    <a:pt x="1752" y="0"/>
                    <a:pt x="1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1992100" y="873025"/>
              <a:ext cx="89375" cy="60750"/>
            </a:xfrm>
            <a:custGeom>
              <a:avLst/>
              <a:gdLst/>
              <a:ahLst/>
              <a:cxnLst/>
              <a:rect l="l" t="t" r="r" b="b"/>
              <a:pathLst>
                <a:path w="3575" h="2430" extrusionOk="0">
                  <a:moveTo>
                    <a:pt x="1" y="1"/>
                  </a:moveTo>
                  <a:lnTo>
                    <a:pt x="6" y="1"/>
                  </a:lnTo>
                  <a:lnTo>
                    <a:pt x="6" y="1"/>
                  </a:lnTo>
                  <a:cubicBezTo>
                    <a:pt x="4" y="1"/>
                    <a:pt x="2" y="1"/>
                    <a:pt x="1" y="1"/>
                  </a:cubicBezTo>
                  <a:close/>
                  <a:moveTo>
                    <a:pt x="6" y="1"/>
                  </a:moveTo>
                  <a:lnTo>
                    <a:pt x="6" y="1"/>
                  </a:lnTo>
                  <a:cubicBezTo>
                    <a:pt x="1175" y="102"/>
                    <a:pt x="2034" y="1128"/>
                    <a:pt x="1936" y="2297"/>
                  </a:cubicBezTo>
                  <a:lnTo>
                    <a:pt x="3476" y="2429"/>
                  </a:lnTo>
                  <a:cubicBezTo>
                    <a:pt x="3574" y="1258"/>
                    <a:pt x="2706" y="231"/>
                    <a:pt x="1541" y="132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1934675" y="872825"/>
              <a:ext cx="108300" cy="57650"/>
            </a:xfrm>
            <a:custGeom>
              <a:avLst/>
              <a:gdLst/>
              <a:ahLst/>
              <a:cxnLst/>
              <a:rect l="l" t="t" r="r" b="b"/>
              <a:pathLst>
                <a:path w="4332" h="2306" extrusionOk="0">
                  <a:moveTo>
                    <a:pt x="2115" y="1"/>
                  </a:moveTo>
                  <a:cubicBezTo>
                    <a:pt x="1021" y="1"/>
                    <a:pt x="94" y="833"/>
                    <a:pt x="1" y="1943"/>
                  </a:cubicBezTo>
                  <a:lnTo>
                    <a:pt x="172" y="1957"/>
                  </a:lnTo>
                  <a:cubicBezTo>
                    <a:pt x="259" y="946"/>
                    <a:pt x="1115" y="173"/>
                    <a:pt x="2111" y="173"/>
                  </a:cubicBezTo>
                  <a:cubicBezTo>
                    <a:pt x="2166" y="173"/>
                    <a:pt x="2222" y="175"/>
                    <a:pt x="2278" y="180"/>
                  </a:cubicBezTo>
                  <a:cubicBezTo>
                    <a:pt x="3351" y="272"/>
                    <a:pt x="4147" y="1220"/>
                    <a:pt x="4061" y="2286"/>
                  </a:cubicBezTo>
                  <a:lnTo>
                    <a:pt x="4233" y="2305"/>
                  </a:lnTo>
                  <a:cubicBezTo>
                    <a:pt x="4331" y="1141"/>
                    <a:pt x="3456" y="114"/>
                    <a:pt x="2298" y="9"/>
                  </a:cubicBezTo>
                  <a:cubicBezTo>
                    <a:pt x="2236" y="3"/>
                    <a:pt x="2176" y="1"/>
                    <a:pt x="2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1946525" y="993950"/>
              <a:ext cx="139375" cy="154700"/>
            </a:xfrm>
            <a:custGeom>
              <a:avLst/>
              <a:gdLst/>
              <a:ahLst/>
              <a:cxnLst/>
              <a:rect l="l" t="t" r="r" b="b"/>
              <a:pathLst>
                <a:path w="5575" h="6188" extrusionOk="0">
                  <a:moveTo>
                    <a:pt x="488" y="1"/>
                  </a:moveTo>
                  <a:lnTo>
                    <a:pt x="1" y="5759"/>
                  </a:lnTo>
                  <a:lnTo>
                    <a:pt x="5095" y="6187"/>
                  </a:lnTo>
                  <a:lnTo>
                    <a:pt x="5575" y="429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2073875" y="1004825"/>
              <a:ext cx="48725" cy="146950"/>
            </a:xfrm>
            <a:custGeom>
              <a:avLst/>
              <a:gdLst/>
              <a:ahLst/>
              <a:cxnLst/>
              <a:rect l="l" t="t" r="r" b="b"/>
              <a:pathLst>
                <a:path w="1949" h="5878" extrusionOk="0">
                  <a:moveTo>
                    <a:pt x="488" y="0"/>
                  </a:moveTo>
                  <a:lnTo>
                    <a:pt x="1" y="5752"/>
                  </a:lnTo>
                  <a:lnTo>
                    <a:pt x="1462" y="5877"/>
                  </a:lnTo>
                  <a:lnTo>
                    <a:pt x="1949" y="11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2079800" y="1011550"/>
              <a:ext cx="42150" cy="140225"/>
            </a:xfrm>
            <a:custGeom>
              <a:avLst/>
              <a:gdLst/>
              <a:ahLst/>
              <a:cxnLst/>
              <a:rect l="l" t="t" r="r" b="b"/>
              <a:pathLst>
                <a:path w="1686" h="5609" extrusionOk="0">
                  <a:moveTo>
                    <a:pt x="461" y="1"/>
                  </a:moveTo>
                  <a:lnTo>
                    <a:pt x="0" y="5503"/>
                  </a:lnTo>
                  <a:lnTo>
                    <a:pt x="1218" y="5608"/>
                  </a:lnTo>
                  <a:lnTo>
                    <a:pt x="1685" y="106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1927125" y="1019075"/>
              <a:ext cx="55125" cy="49100"/>
            </a:xfrm>
            <a:custGeom>
              <a:avLst/>
              <a:gdLst/>
              <a:ahLst/>
              <a:cxnLst/>
              <a:rect l="l" t="t" r="r" b="b"/>
              <a:pathLst>
                <a:path w="2205" h="1964" extrusionOk="0">
                  <a:moveTo>
                    <a:pt x="1906" y="1"/>
                  </a:moveTo>
                  <a:cubicBezTo>
                    <a:pt x="1334" y="1"/>
                    <a:pt x="130" y="199"/>
                    <a:pt x="0" y="1793"/>
                  </a:cubicBezTo>
                  <a:lnTo>
                    <a:pt x="2040" y="1964"/>
                  </a:lnTo>
                  <a:lnTo>
                    <a:pt x="2205" y="22"/>
                  </a:lnTo>
                  <a:cubicBezTo>
                    <a:pt x="2205" y="21"/>
                    <a:pt x="2087" y="1"/>
                    <a:pt x="1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1987175" y="1016325"/>
              <a:ext cx="82125" cy="107825"/>
            </a:xfrm>
            <a:custGeom>
              <a:avLst/>
              <a:gdLst/>
              <a:ahLst/>
              <a:cxnLst/>
              <a:rect l="l" t="t" r="r" b="b"/>
              <a:pathLst>
                <a:path w="3285" h="4313" extrusionOk="0">
                  <a:moveTo>
                    <a:pt x="356" y="1"/>
                  </a:moveTo>
                  <a:lnTo>
                    <a:pt x="0" y="4232"/>
                  </a:lnTo>
                  <a:lnTo>
                    <a:pt x="889" y="4305"/>
                  </a:lnTo>
                  <a:cubicBezTo>
                    <a:pt x="950" y="4310"/>
                    <a:pt x="1011" y="4313"/>
                    <a:pt x="1071" y="4313"/>
                  </a:cubicBezTo>
                  <a:cubicBezTo>
                    <a:pt x="2165" y="4313"/>
                    <a:pt x="3092" y="3480"/>
                    <a:pt x="3186" y="2370"/>
                  </a:cubicBezTo>
                  <a:cubicBezTo>
                    <a:pt x="3284" y="1205"/>
                    <a:pt x="2422" y="172"/>
                    <a:pt x="1251" y="73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1933200" y="1016250"/>
              <a:ext cx="117500" cy="106150"/>
            </a:xfrm>
            <a:custGeom>
              <a:avLst/>
              <a:gdLst/>
              <a:ahLst/>
              <a:cxnLst/>
              <a:rect l="l" t="t" r="r" b="b"/>
              <a:pathLst>
                <a:path w="4700" h="4246" extrusionOk="0">
                  <a:moveTo>
                    <a:pt x="2351" y="0"/>
                  </a:moveTo>
                  <a:cubicBezTo>
                    <a:pt x="2172" y="0"/>
                    <a:pt x="1991" y="23"/>
                    <a:pt x="1810" y="70"/>
                  </a:cubicBezTo>
                  <a:cubicBezTo>
                    <a:pt x="679" y="366"/>
                    <a:pt x="1" y="1524"/>
                    <a:pt x="297" y="2656"/>
                  </a:cubicBezTo>
                  <a:cubicBezTo>
                    <a:pt x="546" y="3614"/>
                    <a:pt x="1405" y="4246"/>
                    <a:pt x="2350" y="4246"/>
                  </a:cubicBezTo>
                  <a:cubicBezTo>
                    <a:pt x="2528" y="4246"/>
                    <a:pt x="2709" y="4223"/>
                    <a:pt x="2890" y="4176"/>
                  </a:cubicBezTo>
                  <a:cubicBezTo>
                    <a:pt x="4022" y="3880"/>
                    <a:pt x="4700" y="2715"/>
                    <a:pt x="4403" y="1583"/>
                  </a:cubicBezTo>
                  <a:cubicBezTo>
                    <a:pt x="4154" y="631"/>
                    <a:pt x="3295" y="0"/>
                    <a:pt x="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1946200" y="1028125"/>
              <a:ext cx="91500" cy="81925"/>
            </a:xfrm>
            <a:custGeom>
              <a:avLst/>
              <a:gdLst/>
              <a:ahLst/>
              <a:cxnLst/>
              <a:rect l="l" t="t" r="r" b="b"/>
              <a:pathLst>
                <a:path w="3660" h="3277" extrusionOk="0">
                  <a:moveTo>
                    <a:pt x="1828" y="0"/>
                  </a:moveTo>
                  <a:cubicBezTo>
                    <a:pt x="1451" y="0"/>
                    <a:pt x="1072" y="131"/>
                    <a:pt x="764" y="397"/>
                  </a:cubicBezTo>
                  <a:cubicBezTo>
                    <a:pt x="73" y="990"/>
                    <a:pt x="1" y="2023"/>
                    <a:pt x="586" y="2707"/>
                  </a:cubicBezTo>
                  <a:cubicBezTo>
                    <a:pt x="911" y="3083"/>
                    <a:pt x="1369" y="3276"/>
                    <a:pt x="1829" y="3276"/>
                  </a:cubicBezTo>
                  <a:cubicBezTo>
                    <a:pt x="2208" y="3276"/>
                    <a:pt x="2588" y="3146"/>
                    <a:pt x="2896" y="2879"/>
                  </a:cubicBezTo>
                  <a:cubicBezTo>
                    <a:pt x="3581" y="2293"/>
                    <a:pt x="3660" y="1260"/>
                    <a:pt x="3067" y="575"/>
                  </a:cubicBezTo>
                  <a:cubicBezTo>
                    <a:pt x="2745" y="195"/>
                    <a:pt x="2288" y="0"/>
                    <a:pt x="1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1949325" y="1028175"/>
              <a:ext cx="50200" cy="81975"/>
            </a:xfrm>
            <a:custGeom>
              <a:avLst/>
              <a:gdLst/>
              <a:ahLst/>
              <a:cxnLst/>
              <a:rect l="l" t="t" r="r" b="b"/>
              <a:pathLst>
                <a:path w="2008" h="3279" extrusionOk="0">
                  <a:moveTo>
                    <a:pt x="1699" y="1"/>
                  </a:moveTo>
                  <a:cubicBezTo>
                    <a:pt x="859" y="1"/>
                    <a:pt x="148" y="648"/>
                    <a:pt x="73" y="1501"/>
                  </a:cubicBezTo>
                  <a:cubicBezTo>
                    <a:pt x="1" y="2409"/>
                    <a:pt x="665" y="3199"/>
                    <a:pt x="1574" y="3271"/>
                  </a:cubicBezTo>
                  <a:cubicBezTo>
                    <a:pt x="1633" y="3278"/>
                    <a:pt x="1685" y="3278"/>
                    <a:pt x="1738" y="3278"/>
                  </a:cubicBezTo>
                  <a:cubicBezTo>
                    <a:pt x="915" y="3133"/>
                    <a:pt x="330" y="2383"/>
                    <a:pt x="402" y="1534"/>
                  </a:cubicBezTo>
                  <a:cubicBezTo>
                    <a:pt x="481" y="685"/>
                    <a:pt x="1179" y="47"/>
                    <a:pt x="2008" y="27"/>
                  </a:cubicBezTo>
                  <a:cubicBezTo>
                    <a:pt x="1949" y="20"/>
                    <a:pt x="1903" y="14"/>
                    <a:pt x="1843" y="7"/>
                  </a:cubicBezTo>
                  <a:cubicBezTo>
                    <a:pt x="1795" y="3"/>
                    <a:pt x="1747" y="1"/>
                    <a:pt x="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1980250" y="1014850"/>
              <a:ext cx="89200" cy="60725"/>
            </a:xfrm>
            <a:custGeom>
              <a:avLst/>
              <a:gdLst/>
              <a:ahLst/>
              <a:cxnLst/>
              <a:rect l="l" t="t" r="r" b="b"/>
              <a:pathLst>
                <a:path w="3568" h="2429" extrusionOk="0">
                  <a:moveTo>
                    <a:pt x="1" y="1"/>
                  </a:moveTo>
                  <a:lnTo>
                    <a:pt x="6" y="1"/>
                  </a:lnTo>
                  <a:lnTo>
                    <a:pt x="6" y="1"/>
                  </a:lnTo>
                  <a:cubicBezTo>
                    <a:pt x="4" y="1"/>
                    <a:pt x="2" y="1"/>
                    <a:pt x="1" y="1"/>
                  </a:cubicBezTo>
                  <a:close/>
                  <a:moveTo>
                    <a:pt x="6" y="1"/>
                  </a:moveTo>
                  <a:cubicBezTo>
                    <a:pt x="1168" y="102"/>
                    <a:pt x="2028" y="1134"/>
                    <a:pt x="1929" y="2297"/>
                  </a:cubicBezTo>
                  <a:lnTo>
                    <a:pt x="3469" y="2429"/>
                  </a:lnTo>
                  <a:cubicBezTo>
                    <a:pt x="3568" y="1264"/>
                    <a:pt x="2706" y="231"/>
                    <a:pt x="1534" y="132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1922850" y="1014650"/>
              <a:ext cx="108100" cy="57650"/>
            </a:xfrm>
            <a:custGeom>
              <a:avLst/>
              <a:gdLst/>
              <a:ahLst/>
              <a:cxnLst/>
              <a:rect l="l" t="t" r="r" b="b"/>
              <a:pathLst>
                <a:path w="4324" h="2306" extrusionOk="0">
                  <a:moveTo>
                    <a:pt x="2110" y="1"/>
                  </a:moveTo>
                  <a:cubicBezTo>
                    <a:pt x="1021" y="1"/>
                    <a:pt x="94" y="839"/>
                    <a:pt x="0" y="1943"/>
                  </a:cubicBezTo>
                  <a:lnTo>
                    <a:pt x="171" y="1963"/>
                  </a:lnTo>
                  <a:cubicBezTo>
                    <a:pt x="258" y="947"/>
                    <a:pt x="1113" y="179"/>
                    <a:pt x="2109" y="179"/>
                  </a:cubicBezTo>
                  <a:cubicBezTo>
                    <a:pt x="2165" y="179"/>
                    <a:pt x="2221" y="181"/>
                    <a:pt x="2277" y="186"/>
                  </a:cubicBezTo>
                  <a:cubicBezTo>
                    <a:pt x="3350" y="272"/>
                    <a:pt x="4146" y="1219"/>
                    <a:pt x="4054" y="2292"/>
                  </a:cubicBezTo>
                  <a:lnTo>
                    <a:pt x="4225" y="2305"/>
                  </a:lnTo>
                  <a:cubicBezTo>
                    <a:pt x="4324" y="1141"/>
                    <a:pt x="3455" y="107"/>
                    <a:pt x="2290" y="9"/>
                  </a:cubicBezTo>
                  <a:cubicBezTo>
                    <a:pt x="2230" y="3"/>
                    <a:pt x="2170" y="1"/>
                    <a:pt x="2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1970550" y="852300"/>
              <a:ext cx="127375" cy="10550"/>
            </a:xfrm>
            <a:custGeom>
              <a:avLst/>
              <a:gdLst/>
              <a:ahLst/>
              <a:cxnLst/>
              <a:rect l="l" t="t" r="r" b="b"/>
              <a:pathLst>
                <a:path w="5095" h="422" fill="none" extrusionOk="0">
                  <a:moveTo>
                    <a:pt x="5094" y="422"/>
                  </a:moveTo>
                  <a:lnTo>
                    <a:pt x="1" y="0"/>
                  </a:lnTo>
                </a:path>
              </a:pathLst>
            </a:custGeom>
            <a:noFill/>
            <a:ln w="1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1958550" y="993950"/>
              <a:ext cx="127350" cy="10725"/>
            </a:xfrm>
            <a:custGeom>
              <a:avLst/>
              <a:gdLst/>
              <a:ahLst/>
              <a:cxnLst/>
              <a:rect l="l" t="t" r="r" b="b"/>
              <a:pathLst>
                <a:path w="5094" h="429" fill="none" extrusionOk="0">
                  <a:moveTo>
                    <a:pt x="5094" y="429"/>
                  </a:moveTo>
                  <a:lnTo>
                    <a:pt x="0" y="1"/>
                  </a:lnTo>
                </a:path>
              </a:pathLst>
            </a:custGeom>
            <a:noFill/>
            <a:ln w="1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ông nghệ Node.js - Bac Ha Software (BHSoft) - Vietnam Software Development  Company">
            <a:extLst>
              <a:ext uri="{FF2B5EF4-FFF2-40B4-BE49-F238E27FC236}">
                <a16:creationId xmlns:a16="http://schemas.microsoft.com/office/drawing/2014/main" id="{E75459C7-0D3A-F505-D33A-A30C39077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9" y="1411001"/>
            <a:ext cx="831768" cy="83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2E0C8B21-059F-2071-2173-233DC8BB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1" y="2513557"/>
            <a:ext cx="996475" cy="99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cing &amp; fees | Stripe Official Site">
            <a:extLst>
              <a:ext uri="{FF2B5EF4-FFF2-40B4-BE49-F238E27FC236}">
                <a16:creationId xmlns:a16="http://schemas.microsoft.com/office/drawing/2014/main" id="{EC54F1A3-727D-33BD-A943-1928F8C0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4" y="3729009"/>
            <a:ext cx="1287036" cy="64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1650028" y="316004"/>
            <a:ext cx="7710000" cy="6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Chức Năng Hệ Thống</a:t>
            </a:r>
            <a:endParaRPr dirty="0"/>
          </a:p>
        </p:txBody>
      </p:sp>
      <p:graphicFrame>
        <p:nvGraphicFramePr>
          <p:cNvPr id="400" name="Google Shape;400;p41"/>
          <p:cNvGraphicFramePr/>
          <p:nvPr>
            <p:extLst>
              <p:ext uri="{D42A27DB-BD31-4B8C-83A1-F6EECF244321}">
                <p14:modId xmlns:p14="http://schemas.microsoft.com/office/powerpoint/2010/main" val="3063221871"/>
              </p:ext>
            </p:extLst>
          </p:nvPr>
        </p:nvGraphicFramePr>
        <p:xfrm>
          <a:off x="653093" y="980796"/>
          <a:ext cx="7704000" cy="2103000"/>
        </p:xfrm>
        <a:graphic>
          <a:graphicData uri="http://schemas.openxmlformats.org/drawingml/2006/table">
            <a:tbl>
              <a:tblPr>
                <a:noFill/>
                <a:tableStyleId>{5BCAEC3F-B42F-4738-B0BB-C750E78AE1CB}</a:tableStyleId>
              </a:tblPr>
              <a:tblGrid>
                <a:gridCol w="24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nhập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ký</a:t>
                      </a:r>
                      <a:endParaRPr lang="en-U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Tìm Kiếm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Đánh Giá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Quên Mật Khẩu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Quản Lý Khách Hàng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Quản Lý Tour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DA2FB-0858-BEBD-48C8-F0631FAF0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90745"/>
              </p:ext>
            </p:extLst>
          </p:nvPr>
        </p:nvGraphicFramePr>
        <p:xfrm>
          <a:off x="653093" y="3083796"/>
          <a:ext cx="7704000" cy="350500"/>
        </p:xfrm>
        <a:graphic>
          <a:graphicData uri="http://schemas.openxmlformats.org/drawingml/2006/table">
            <a:tbl>
              <a:tblPr>
                <a:noFill/>
                <a:tableStyleId>{5BCAEC3F-B42F-4738-B0BB-C750E78AE1CB}</a:tableStyleId>
              </a:tblPr>
              <a:tblGrid>
                <a:gridCol w="2449850">
                  <a:extLst>
                    <a:ext uri="{9D8B030D-6E8A-4147-A177-3AD203B41FA5}">
                      <a16:colId xmlns:a16="http://schemas.microsoft.com/office/drawing/2014/main" val="4056022094"/>
                    </a:ext>
                  </a:extLst>
                </a:gridCol>
                <a:gridCol w="5254150">
                  <a:extLst>
                    <a:ext uri="{9D8B030D-6E8A-4147-A177-3AD203B41FA5}">
                      <a16:colId xmlns:a16="http://schemas.microsoft.com/office/drawing/2014/main" val="253217967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Đặt Tour Du Lịch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388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ED96D7-D149-53A1-7BFC-F111DCA5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31501"/>
              </p:ext>
            </p:extLst>
          </p:nvPr>
        </p:nvGraphicFramePr>
        <p:xfrm>
          <a:off x="653093" y="3812204"/>
          <a:ext cx="7704000" cy="350500"/>
        </p:xfrm>
        <a:graphic>
          <a:graphicData uri="http://schemas.openxmlformats.org/drawingml/2006/table">
            <a:tbl>
              <a:tblPr>
                <a:noFill/>
                <a:tableStyleId>{5BCAEC3F-B42F-4738-B0BB-C750E78AE1CB}</a:tableStyleId>
              </a:tblPr>
              <a:tblGrid>
                <a:gridCol w="2449850">
                  <a:extLst>
                    <a:ext uri="{9D8B030D-6E8A-4147-A177-3AD203B41FA5}">
                      <a16:colId xmlns:a16="http://schemas.microsoft.com/office/drawing/2014/main" val="4056022094"/>
                    </a:ext>
                  </a:extLst>
                </a:gridCol>
                <a:gridCol w="5254150">
                  <a:extLst>
                    <a:ext uri="{9D8B030D-6E8A-4147-A177-3AD203B41FA5}">
                      <a16:colId xmlns:a16="http://schemas.microsoft.com/office/drawing/2014/main" val="253217967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Xem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Lịch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Sử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Đặt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Tour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38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E45463-73EC-F26D-447A-C7F7ACF5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69501"/>
              </p:ext>
            </p:extLst>
          </p:nvPr>
        </p:nvGraphicFramePr>
        <p:xfrm>
          <a:off x="653093" y="3434296"/>
          <a:ext cx="7704000" cy="350500"/>
        </p:xfrm>
        <a:graphic>
          <a:graphicData uri="http://schemas.openxmlformats.org/drawingml/2006/table">
            <a:tbl>
              <a:tblPr>
                <a:noFill/>
                <a:tableStyleId>{5BCAEC3F-B42F-4738-B0BB-C750E78AE1CB}</a:tableStyleId>
              </a:tblPr>
              <a:tblGrid>
                <a:gridCol w="2449850">
                  <a:extLst>
                    <a:ext uri="{9D8B030D-6E8A-4147-A177-3AD203B41FA5}">
                      <a16:colId xmlns:a16="http://schemas.microsoft.com/office/drawing/2014/main" val="4056022094"/>
                    </a:ext>
                  </a:extLst>
                </a:gridCol>
                <a:gridCol w="5254150">
                  <a:extLst>
                    <a:ext uri="{9D8B030D-6E8A-4147-A177-3AD203B41FA5}">
                      <a16:colId xmlns:a16="http://schemas.microsoft.com/office/drawing/2014/main" val="253217967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Xem Bài Viết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388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97FB41-C007-F8EF-A888-94104B36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77652"/>
              </p:ext>
            </p:extLst>
          </p:nvPr>
        </p:nvGraphicFramePr>
        <p:xfrm>
          <a:off x="653093" y="4516902"/>
          <a:ext cx="7704000" cy="350500"/>
        </p:xfrm>
        <a:graphic>
          <a:graphicData uri="http://schemas.openxmlformats.org/drawingml/2006/table">
            <a:tbl>
              <a:tblPr>
                <a:noFill/>
                <a:tableStyleId>{5BCAEC3F-B42F-4738-B0BB-C750E78AE1CB}</a:tableStyleId>
              </a:tblPr>
              <a:tblGrid>
                <a:gridCol w="2449850">
                  <a:extLst>
                    <a:ext uri="{9D8B030D-6E8A-4147-A177-3AD203B41FA5}">
                      <a16:colId xmlns:a16="http://schemas.microsoft.com/office/drawing/2014/main" val="2911771089"/>
                    </a:ext>
                  </a:extLst>
                </a:gridCol>
                <a:gridCol w="5254150">
                  <a:extLst>
                    <a:ext uri="{9D8B030D-6E8A-4147-A177-3AD203B41FA5}">
                      <a16:colId xmlns:a16="http://schemas.microsoft.com/office/drawing/2014/main" val="376249671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Thanh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Toán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718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954BD5-B108-715E-9BD4-499F2391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51572"/>
              </p:ext>
            </p:extLst>
          </p:nvPr>
        </p:nvGraphicFramePr>
        <p:xfrm>
          <a:off x="653093" y="4190112"/>
          <a:ext cx="7704000" cy="350500"/>
        </p:xfrm>
        <a:graphic>
          <a:graphicData uri="http://schemas.openxmlformats.org/drawingml/2006/table">
            <a:tbl>
              <a:tblPr>
                <a:noFill/>
                <a:tableStyleId>{5BCAEC3F-B42F-4738-B0BB-C750E78AE1CB}</a:tableStyleId>
              </a:tblPr>
              <a:tblGrid>
                <a:gridCol w="2449850">
                  <a:extLst>
                    <a:ext uri="{9D8B030D-6E8A-4147-A177-3AD203B41FA5}">
                      <a16:colId xmlns:a16="http://schemas.microsoft.com/office/drawing/2014/main" val="2911771089"/>
                    </a:ext>
                  </a:extLst>
                </a:gridCol>
                <a:gridCol w="5254150">
                  <a:extLst>
                    <a:ext uri="{9D8B030D-6E8A-4147-A177-3AD203B41FA5}">
                      <a16:colId xmlns:a16="http://schemas.microsoft.com/office/drawing/2014/main" val="376249671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Upload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Hình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Ảnh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718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7" name="Google Shape;5677;p77"/>
          <p:cNvSpPr/>
          <p:nvPr/>
        </p:nvSpPr>
        <p:spPr>
          <a:xfrm rot="9899728">
            <a:off x="493071" y="2867703"/>
            <a:ext cx="2256122" cy="2256122"/>
          </a:xfrm>
          <a:prstGeom prst="ellipse">
            <a:avLst/>
          </a:prstGeom>
          <a:gradFill>
            <a:gsLst>
              <a:gs pos="0">
                <a:srgbClr val="FFBDBF"/>
              </a:gs>
              <a:gs pos="100000">
                <a:srgbClr val="FA404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8" name="Google Shape;5678;p77"/>
          <p:cNvSpPr txBox="1">
            <a:spLocks noGrp="1"/>
          </p:cNvSpPr>
          <p:nvPr>
            <p:ph type="ctrTitle"/>
          </p:nvPr>
        </p:nvSpPr>
        <p:spPr>
          <a:xfrm>
            <a:off x="5370209" y="677145"/>
            <a:ext cx="4982700" cy="9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679" name="Google Shape;5679;p77"/>
          <p:cNvSpPr txBox="1">
            <a:spLocks noGrp="1"/>
          </p:cNvSpPr>
          <p:nvPr>
            <p:ph type="subTitle" idx="1"/>
          </p:nvPr>
        </p:nvSpPr>
        <p:spPr>
          <a:xfrm>
            <a:off x="5111912" y="1523326"/>
            <a:ext cx="4982700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 b="1" dirty="0">
                <a:latin typeface="Adamina"/>
                <a:ea typeface="Adamina"/>
                <a:cs typeface="Adamina"/>
                <a:sym typeface="Adamina"/>
              </a:rPr>
              <a:t>Do you have any questions?</a:t>
            </a:r>
            <a:endParaRPr sz="2200" b="1" dirty="0">
              <a:latin typeface="Adamina"/>
              <a:ea typeface="Adamina"/>
              <a:cs typeface="Adamina"/>
              <a:sym typeface="Adamina"/>
            </a:endParaRPr>
          </a:p>
        </p:txBody>
      </p:sp>
      <p:grpSp>
        <p:nvGrpSpPr>
          <p:cNvPr id="5681" name="Google Shape;5681;p77"/>
          <p:cNvGrpSpPr/>
          <p:nvPr/>
        </p:nvGrpSpPr>
        <p:grpSpPr>
          <a:xfrm>
            <a:off x="1983545" y="790965"/>
            <a:ext cx="3121433" cy="3819988"/>
            <a:chOff x="3448025" y="662425"/>
            <a:chExt cx="664050" cy="812625"/>
          </a:xfrm>
        </p:grpSpPr>
        <p:sp>
          <p:nvSpPr>
            <p:cNvPr id="5682" name="Google Shape;5682;p77"/>
            <p:cNvSpPr/>
            <p:nvPr/>
          </p:nvSpPr>
          <p:spPr>
            <a:xfrm>
              <a:off x="3485700" y="1379600"/>
              <a:ext cx="626375" cy="95450"/>
            </a:xfrm>
            <a:custGeom>
              <a:avLst/>
              <a:gdLst/>
              <a:ahLst/>
              <a:cxnLst/>
              <a:rect l="l" t="t" r="r" b="b"/>
              <a:pathLst>
                <a:path w="25055" h="3818" extrusionOk="0">
                  <a:moveTo>
                    <a:pt x="12524" y="1"/>
                  </a:moveTo>
                  <a:cubicBezTo>
                    <a:pt x="5607" y="1"/>
                    <a:pt x="0" y="850"/>
                    <a:pt x="0" y="1909"/>
                  </a:cubicBezTo>
                  <a:cubicBezTo>
                    <a:pt x="0" y="2962"/>
                    <a:pt x="5607" y="3818"/>
                    <a:pt x="12524" y="3818"/>
                  </a:cubicBezTo>
                  <a:cubicBezTo>
                    <a:pt x="19447" y="3818"/>
                    <a:pt x="25054" y="2962"/>
                    <a:pt x="25054" y="1909"/>
                  </a:cubicBezTo>
                  <a:cubicBezTo>
                    <a:pt x="25054" y="850"/>
                    <a:pt x="19447" y="1"/>
                    <a:pt x="1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77"/>
            <p:cNvSpPr/>
            <p:nvPr/>
          </p:nvSpPr>
          <p:spPr>
            <a:xfrm>
              <a:off x="3572225" y="1328275"/>
              <a:ext cx="422375" cy="119475"/>
            </a:xfrm>
            <a:custGeom>
              <a:avLst/>
              <a:gdLst/>
              <a:ahLst/>
              <a:cxnLst/>
              <a:rect l="l" t="t" r="r" b="b"/>
              <a:pathLst>
                <a:path w="16895" h="4779" extrusionOk="0">
                  <a:moveTo>
                    <a:pt x="1027" y="1"/>
                  </a:moveTo>
                  <a:lnTo>
                    <a:pt x="1" y="2732"/>
                  </a:lnTo>
                  <a:cubicBezTo>
                    <a:pt x="1" y="3054"/>
                    <a:pt x="310" y="3357"/>
                    <a:pt x="856" y="3627"/>
                  </a:cubicBezTo>
                  <a:cubicBezTo>
                    <a:pt x="2232" y="4311"/>
                    <a:pt x="5108" y="4779"/>
                    <a:pt x="8451" y="4779"/>
                  </a:cubicBezTo>
                  <a:cubicBezTo>
                    <a:pt x="13110" y="4779"/>
                    <a:pt x="16895" y="3870"/>
                    <a:pt x="16895" y="2732"/>
                  </a:cubicBezTo>
                  <a:lnTo>
                    <a:pt x="15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77"/>
            <p:cNvSpPr/>
            <p:nvPr/>
          </p:nvSpPr>
          <p:spPr>
            <a:xfrm>
              <a:off x="3572225" y="1328275"/>
              <a:ext cx="55475" cy="91000"/>
            </a:xfrm>
            <a:custGeom>
              <a:avLst/>
              <a:gdLst/>
              <a:ahLst/>
              <a:cxnLst/>
              <a:rect l="l" t="t" r="r" b="b"/>
              <a:pathLst>
                <a:path w="2219" h="3640" extrusionOk="0">
                  <a:moveTo>
                    <a:pt x="2219" y="1"/>
                  </a:moveTo>
                  <a:lnTo>
                    <a:pt x="2214" y="14"/>
                  </a:lnTo>
                  <a:lnTo>
                    <a:pt x="2219" y="14"/>
                  </a:lnTo>
                  <a:lnTo>
                    <a:pt x="2219" y="1"/>
                  </a:lnTo>
                  <a:close/>
                  <a:moveTo>
                    <a:pt x="1027" y="14"/>
                  </a:moveTo>
                  <a:lnTo>
                    <a:pt x="1" y="2745"/>
                  </a:lnTo>
                  <a:cubicBezTo>
                    <a:pt x="1" y="3061"/>
                    <a:pt x="310" y="3370"/>
                    <a:pt x="856" y="3640"/>
                  </a:cubicBezTo>
                  <a:lnTo>
                    <a:pt x="2214" y="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77"/>
            <p:cNvSpPr/>
            <p:nvPr/>
          </p:nvSpPr>
          <p:spPr>
            <a:xfrm>
              <a:off x="3597900" y="1277100"/>
              <a:ext cx="371025" cy="102375"/>
            </a:xfrm>
            <a:custGeom>
              <a:avLst/>
              <a:gdLst/>
              <a:ahLst/>
              <a:cxnLst/>
              <a:rect l="l" t="t" r="r" b="b"/>
              <a:pathLst>
                <a:path w="14841" h="4095" extrusionOk="0">
                  <a:moveTo>
                    <a:pt x="7424" y="1"/>
                  </a:moveTo>
                  <a:cubicBezTo>
                    <a:pt x="3324" y="1"/>
                    <a:pt x="0" y="916"/>
                    <a:pt x="0" y="2048"/>
                  </a:cubicBezTo>
                  <a:cubicBezTo>
                    <a:pt x="0" y="3180"/>
                    <a:pt x="3324" y="4094"/>
                    <a:pt x="7424" y="4094"/>
                  </a:cubicBezTo>
                  <a:cubicBezTo>
                    <a:pt x="11517" y="4094"/>
                    <a:pt x="14841" y="3180"/>
                    <a:pt x="14841" y="2048"/>
                  </a:cubicBezTo>
                  <a:cubicBezTo>
                    <a:pt x="14841" y="916"/>
                    <a:pt x="11517" y="1"/>
                    <a:pt x="7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77"/>
            <p:cNvSpPr/>
            <p:nvPr/>
          </p:nvSpPr>
          <p:spPr>
            <a:xfrm>
              <a:off x="3774100" y="1364300"/>
              <a:ext cx="179200" cy="37875"/>
            </a:xfrm>
            <a:custGeom>
              <a:avLst/>
              <a:gdLst/>
              <a:ahLst/>
              <a:cxnLst/>
              <a:rect l="l" t="t" r="r" b="b"/>
              <a:pathLst>
                <a:path w="7168" h="1515" fill="none" extrusionOk="0">
                  <a:moveTo>
                    <a:pt x="1" y="1304"/>
                  </a:moveTo>
                  <a:cubicBezTo>
                    <a:pt x="1" y="1304"/>
                    <a:pt x="5391" y="1515"/>
                    <a:pt x="7168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77"/>
            <p:cNvSpPr/>
            <p:nvPr/>
          </p:nvSpPr>
          <p:spPr>
            <a:xfrm>
              <a:off x="3527800" y="704550"/>
              <a:ext cx="511050" cy="511050"/>
            </a:xfrm>
            <a:custGeom>
              <a:avLst/>
              <a:gdLst/>
              <a:ahLst/>
              <a:cxnLst/>
              <a:rect l="l" t="t" r="r" b="b"/>
              <a:pathLst>
                <a:path w="20442" h="20442" fill="none" extrusionOk="0">
                  <a:moveTo>
                    <a:pt x="1" y="1"/>
                  </a:moveTo>
                  <a:lnTo>
                    <a:pt x="20442" y="20442"/>
                  </a:lnTo>
                </a:path>
              </a:pathLst>
            </a:custGeom>
            <a:noFill/>
            <a:ln w="20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77"/>
            <p:cNvSpPr/>
            <p:nvPr/>
          </p:nvSpPr>
          <p:spPr>
            <a:xfrm>
              <a:off x="3542125" y="722475"/>
              <a:ext cx="61550" cy="54025"/>
            </a:xfrm>
            <a:custGeom>
              <a:avLst/>
              <a:gdLst/>
              <a:ahLst/>
              <a:cxnLst/>
              <a:rect l="l" t="t" r="r" b="b"/>
              <a:pathLst>
                <a:path w="2462" h="2161" extrusionOk="0">
                  <a:moveTo>
                    <a:pt x="1886" y="1"/>
                  </a:moveTo>
                  <a:cubicBezTo>
                    <a:pt x="1570" y="1"/>
                    <a:pt x="1130" y="220"/>
                    <a:pt x="751" y="600"/>
                  </a:cubicBezTo>
                  <a:cubicBezTo>
                    <a:pt x="218" y="1133"/>
                    <a:pt x="0" y="1784"/>
                    <a:pt x="264" y="2048"/>
                  </a:cubicBezTo>
                  <a:cubicBezTo>
                    <a:pt x="340" y="2124"/>
                    <a:pt x="450" y="2161"/>
                    <a:pt x="579" y="2161"/>
                  </a:cubicBezTo>
                  <a:cubicBezTo>
                    <a:pt x="896" y="2161"/>
                    <a:pt x="1333" y="1943"/>
                    <a:pt x="1712" y="1561"/>
                  </a:cubicBezTo>
                  <a:cubicBezTo>
                    <a:pt x="2251" y="1028"/>
                    <a:pt x="2462" y="376"/>
                    <a:pt x="2199" y="113"/>
                  </a:cubicBezTo>
                  <a:cubicBezTo>
                    <a:pt x="2123" y="37"/>
                    <a:pt x="2015" y="1"/>
                    <a:pt x="1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77"/>
            <p:cNvSpPr/>
            <p:nvPr/>
          </p:nvSpPr>
          <p:spPr>
            <a:xfrm>
              <a:off x="3963800" y="1144325"/>
              <a:ext cx="61575" cy="54000"/>
            </a:xfrm>
            <a:custGeom>
              <a:avLst/>
              <a:gdLst/>
              <a:ahLst/>
              <a:cxnLst/>
              <a:rect l="l" t="t" r="r" b="b"/>
              <a:pathLst>
                <a:path w="2463" h="2160" extrusionOk="0">
                  <a:moveTo>
                    <a:pt x="1887" y="1"/>
                  </a:moveTo>
                  <a:cubicBezTo>
                    <a:pt x="1570" y="1"/>
                    <a:pt x="1131" y="220"/>
                    <a:pt x="751" y="600"/>
                  </a:cubicBezTo>
                  <a:cubicBezTo>
                    <a:pt x="211" y="1133"/>
                    <a:pt x="1" y="1784"/>
                    <a:pt x="264" y="2048"/>
                  </a:cubicBezTo>
                  <a:cubicBezTo>
                    <a:pt x="340" y="2124"/>
                    <a:pt x="448" y="2159"/>
                    <a:pt x="576" y="2159"/>
                  </a:cubicBezTo>
                  <a:cubicBezTo>
                    <a:pt x="893" y="2159"/>
                    <a:pt x="1333" y="1940"/>
                    <a:pt x="1712" y="1561"/>
                  </a:cubicBezTo>
                  <a:cubicBezTo>
                    <a:pt x="2245" y="1028"/>
                    <a:pt x="2462" y="376"/>
                    <a:pt x="2199" y="113"/>
                  </a:cubicBezTo>
                  <a:cubicBezTo>
                    <a:pt x="2123" y="37"/>
                    <a:pt x="2015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77"/>
            <p:cNvSpPr/>
            <p:nvPr/>
          </p:nvSpPr>
          <p:spPr>
            <a:xfrm>
              <a:off x="3448025" y="723300"/>
              <a:ext cx="572400" cy="606325"/>
            </a:xfrm>
            <a:custGeom>
              <a:avLst/>
              <a:gdLst/>
              <a:ahLst/>
              <a:cxnLst/>
              <a:rect l="l" t="t" r="r" b="b"/>
              <a:pathLst>
                <a:path w="22896" h="24253" fill="none" extrusionOk="0">
                  <a:moveTo>
                    <a:pt x="22896" y="18954"/>
                  </a:moveTo>
                  <a:cubicBezTo>
                    <a:pt x="21027" y="20823"/>
                    <a:pt x="18618" y="22140"/>
                    <a:pt x="15920" y="22646"/>
                  </a:cubicBezTo>
                  <a:cubicBezTo>
                    <a:pt x="15479" y="22732"/>
                    <a:pt x="15170" y="23107"/>
                    <a:pt x="15170" y="23542"/>
                  </a:cubicBezTo>
                  <a:lnTo>
                    <a:pt x="15170" y="24147"/>
                  </a:lnTo>
                  <a:cubicBezTo>
                    <a:pt x="14590" y="24206"/>
                    <a:pt x="14011" y="24252"/>
                    <a:pt x="13406" y="24252"/>
                  </a:cubicBezTo>
                  <a:cubicBezTo>
                    <a:pt x="12807" y="24252"/>
                    <a:pt x="12221" y="24219"/>
                    <a:pt x="11649" y="24147"/>
                  </a:cubicBezTo>
                  <a:lnTo>
                    <a:pt x="11649" y="23542"/>
                  </a:lnTo>
                  <a:cubicBezTo>
                    <a:pt x="11649" y="23101"/>
                    <a:pt x="11333" y="22732"/>
                    <a:pt x="10898" y="22646"/>
                  </a:cubicBezTo>
                  <a:cubicBezTo>
                    <a:pt x="4699" y="21468"/>
                    <a:pt x="0" y="16026"/>
                    <a:pt x="0" y="9478"/>
                  </a:cubicBezTo>
                  <a:cubicBezTo>
                    <a:pt x="0" y="5772"/>
                    <a:pt x="1494" y="2429"/>
                    <a:pt x="3922" y="1"/>
                  </a:cubicBezTo>
                </a:path>
              </a:pathLst>
            </a:custGeom>
            <a:noFill/>
            <a:ln w="16450" cap="flat" cmpd="sng">
              <a:solidFill>
                <a:schemeClr val="accent2"/>
              </a:solidFill>
              <a:prstDash val="solid"/>
              <a:miter lim="65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77"/>
            <p:cNvSpPr/>
            <p:nvPr/>
          </p:nvSpPr>
          <p:spPr>
            <a:xfrm>
              <a:off x="3485700" y="662425"/>
              <a:ext cx="595600" cy="595625"/>
            </a:xfrm>
            <a:custGeom>
              <a:avLst/>
              <a:gdLst/>
              <a:ahLst/>
              <a:cxnLst/>
              <a:rect l="l" t="t" r="r" b="b"/>
              <a:pathLst>
                <a:path w="23824" h="23825" extrusionOk="0">
                  <a:moveTo>
                    <a:pt x="11912" y="1"/>
                  </a:moveTo>
                  <a:cubicBezTo>
                    <a:pt x="5331" y="1"/>
                    <a:pt x="0" y="5331"/>
                    <a:pt x="0" y="11913"/>
                  </a:cubicBezTo>
                  <a:cubicBezTo>
                    <a:pt x="0" y="18494"/>
                    <a:pt x="5331" y="23824"/>
                    <a:pt x="11912" y="23824"/>
                  </a:cubicBezTo>
                  <a:cubicBezTo>
                    <a:pt x="14827" y="23824"/>
                    <a:pt x="17512" y="22771"/>
                    <a:pt x="19586" y="21021"/>
                  </a:cubicBezTo>
                  <a:cubicBezTo>
                    <a:pt x="22178" y="18836"/>
                    <a:pt x="23824" y="15565"/>
                    <a:pt x="23824" y="11913"/>
                  </a:cubicBezTo>
                  <a:cubicBezTo>
                    <a:pt x="23824" y="9872"/>
                    <a:pt x="23310" y="7944"/>
                    <a:pt x="22409" y="6279"/>
                  </a:cubicBezTo>
                  <a:cubicBezTo>
                    <a:pt x="20388" y="2541"/>
                    <a:pt x="16453" y="1"/>
                    <a:pt x="11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77"/>
            <p:cNvSpPr/>
            <p:nvPr/>
          </p:nvSpPr>
          <p:spPr>
            <a:xfrm>
              <a:off x="3600050" y="1003675"/>
              <a:ext cx="14825" cy="77025"/>
            </a:xfrm>
            <a:custGeom>
              <a:avLst/>
              <a:gdLst/>
              <a:ahLst/>
              <a:cxnLst/>
              <a:rect l="l" t="t" r="r" b="b"/>
              <a:pathLst>
                <a:path w="593" h="3081" fill="none" extrusionOk="0">
                  <a:moveTo>
                    <a:pt x="592" y="3080"/>
                  </a:moveTo>
                  <a:cubicBezTo>
                    <a:pt x="303" y="2113"/>
                    <a:pt x="105" y="1086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77"/>
            <p:cNvSpPr/>
            <p:nvPr/>
          </p:nvSpPr>
          <p:spPr>
            <a:xfrm>
              <a:off x="3796325" y="1142025"/>
              <a:ext cx="156975" cy="116025"/>
            </a:xfrm>
            <a:custGeom>
              <a:avLst/>
              <a:gdLst/>
              <a:ahLst/>
              <a:cxnLst/>
              <a:rect l="l" t="t" r="r" b="b"/>
              <a:pathLst>
                <a:path w="6279" h="4641" fill="none" extrusionOk="0">
                  <a:moveTo>
                    <a:pt x="6279" y="1"/>
                  </a:moveTo>
                  <a:cubicBezTo>
                    <a:pt x="5936" y="672"/>
                    <a:pt x="5542" y="1284"/>
                    <a:pt x="5114" y="1837"/>
                  </a:cubicBezTo>
                  <a:cubicBezTo>
                    <a:pt x="3732" y="3587"/>
                    <a:pt x="1942" y="4640"/>
                    <a:pt x="0" y="464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77"/>
            <p:cNvSpPr/>
            <p:nvPr/>
          </p:nvSpPr>
          <p:spPr>
            <a:xfrm>
              <a:off x="3971050" y="819050"/>
              <a:ext cx="16800" cy="63550"/>
            </a:xfrm>
            <a:custGeom>
              <a:avLst/>
              <a:gdLst/>
              <a:ahLst/>
              <a:cxnLst/>
              <a:rect l="l" t="t" r="r" b="b"/>
              <a:pathLst>
                <a:path w="672" h="2542" fill="none" extrusionOk="0">
                  <a:moveTo>
                    <a:pt x="0" y="1"/>
                  </a:moveTo>
                  <a:cubicBezTo>
                    <a:pt x="283" y="804"/>
                    <a:pt x="507" y="1646"/>
                    <a:pt x="672" y="254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77"/>
            <p:cNvSpPr/>
            <p:nvPr/>
          </p:nvSpPr>
          <p:spPr>
            <a:xfrm>
              <a:off x="3613700" y="679050"/>
              <a:ext cx="117150" cy="164550"/>
            </a:xfrm>
            <a:custGeom>
              <a:avLst/>
              <a:gdLst/>
              <a:ahLst/>
              <a:cxnLst/>
              <a:rect l="l" t="t" r="r" b="b"/>
              <a:pathLst>
                <a:path w="4686" h="6582" fill="none" extrusionOk="0">
                  <a:moveTo>
                    <a:pt x="0" y="6582"/>
                  </a:moveTo>
                  <a:cubicBezTo>
                    <a:pt x="217" y="5818"/>
                    <a:pt x="487" y="5094"/>
                    <a:pt x="803" y="4430"/>
                  </a:cubicBezTo>
                  <a:cubicBezTo>
                    <a:pt x="1744" y="2396"/>
                    <a:pt x="3093" y="830"/>
                    <a:pt x="4686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77"/>
            <p:cNvSpPr/>
            <p:nvPr/>
          </p:nvSpPr>
          <p:spPr>
            <a:xfrm>
              <a:off x="3623575" y="761975"/>
              <a:ext cx="268850" cy="12350"/>
            </a:xfrm>
            <a:custGeom>
              <a:avLst/>
              <a:gdLst/>
              <a:ahLst/>
              <a:cxnLst/>
              <a:rect l="l" t="t" r="r" b="b"/>
              <a:pathLst>
                <a:path w="10754" h="494" fill="none" extrusionOk="0">
                  <a:moveTo>
                    <a:pt x="0" y="494"/>
                  </a:moveTo>
                  <a:cubicBezTo>
                    <a:pt x="1942" y="171"/>
                    <a:pt x="4113" y="0"/>
                    <a:pt x="6397" y="0"/>
                  </a:cubicBezTo>
                  <a:cubicBezTo>
                    <a:pt x="7911" y="0"/>
                    <a:pt x="9372" y="79"/>
                    <a:pt x="10754" y="218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77"/>
            <p:cNvSpPr/>
            <p:nvPr/>
          </p:nvSpPr>
          <p:spPr>
            <a:xfrm>
              <a:off x="3486175" y="978150"/>
              <a:ext cx="133625" cy="37375"/>
            </a:xfrm>
            <a:custGeom>
              <a:avLst/>
              <a:gdLst/>
              <a:ahLst/>
              <a:cxnLst/>
              <a:rect l="l" t="t" r="r" b="b"/>
              <a:pathLst>
                <a:path w="5345" h="1495" fill="none" extrusionOk="0">
                  <a:moveTo>
                    <a:pt x="5345" y="1495"/>
                  </a:moveTo>
                  <a:cubicBezTo>
                    <a:pt x="3252" y="1139"/>
                    <a:pt x="1429" y="633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77"/>
            <p:cNvSpPr/>
            <p:nvPr/>
          </p:nvSpPr>
          <p:spPr>
            <a:xfrm>
              <a:off x="3697275" y="1025050"/>
              <a:ext cx="129500" cy="3475"/>
            </a:xfrm>
            <a:custGeom>
              <a:avLst/>
              <a:gdLst/>
              <a:ahLst/>
              <a:cxnLst/>
              <a:rect l="l" t="t" r="r" b="b"/>
              <a:pathLst>
                <a:path w="5180" h="139" fill="none" extrusionOk="0">
                  <a:moveTo>
                    <a:pt x="5180" y="106"/>
                  </a:moveTo>
                  <a:cubicBezTo>
                    <a:pt x="4614" y="132"/>
                    <a:pt x="4028" y="139"/>
                    <a:pt x="3449" y="139"/>
                  </a:cubicBezTo>
                  <a:cubicBezTo>
                    <a:pt x="2264" y="139"/>
                    <a:pt x="1113" y="86"/>
                    <a:pt x="0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77"/>
            <p:cNvSpPr/>
            <p:nvPr/>
          </p:nvSpPr>
          <p:spPr>
            <a:xfrm>
              <a:off x="3804375" y="1086250"/>
              <a:ext cx="88550" cy="157000"/>
            </a:xfrm>
            <a:custGeom>
              <a:avLst/>
              <a:gdLst/>
              <a:ahLst/>
              <a:cxnLst/>
              <a:rect l="l" t="t" r="r" b="b"/>
              <a:pathLst>
                <a:path w="3542" h="6280" fill="none" extrusionOk="0">
                  <a:moveTo>
                    <a:pt x="3541" y="1"/>
                  </a:moveTo>
                  <a:cubicBezTo>
                    <a:pt x="3166" y="1574"/>
                    <a:pt x="2633" y="2956"/>
                    <a:pt x="1982" y="4061"/>
                  </a:cubicBezTo>
                  <a:cubicBezTo>
                    <a:pt x="1409" y="5035"/>
                    <a:pt x="744" y="5792"/>
                    <a:pt x="1" y="6279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77"/>
            <p:cNvSpPr/>
            <p:nvPr/>
          </p:nvSpPr>
          <p:spPr>
            <a:xfrm>
              <a:off x="3857200" y="738125"/>
              <a:ext cx="49700" cy="221975"/>
            </a:xfrm>
            <a:custGeom>
              <a:avLst/>
              <a:gdLst/>
              <a:ahLst/>
              <a:cxnLst/>
              <a:rect l="l" t="t" r="r" b="b"/>
              <a:pathLst>
                <a:path w="1988" h="8879" fill="none" extrusionOk="0">
                  <a:moveTo>
                    <a:pt x="0" y="0"/>
                  </a:moveTo>
                  <a:cubicBezTo>
                    <a:pt x="514" y="921"/>
                    <a:pt x="948" y="2014"/>
                    <a:pt x="1277" y="3238"/>
                  </a:cubicBezTo>
                  <a:cubicBezTo>
                    <a:pt x="1731" y="4916"/>
                    <a:pt x="1988" y="6838"/>
                    <a:pt x="1988" y="8878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77"/>
            <p:cNvSpPr/>
            <p:nvPr/>
          </p:nvSpPr>
          <p:spPr>
            <a:xfrm>
              <a:off x="3891575" y="818900"/>
              <a:ext cx="189725" cy="369050"/>
            </a:xfrm>
            <a:custGeom>
              <a:avLst/>
              <a:gdLst/>
              <a:ahLst/>
              <a:cxnLst/>
              <a:rect l="l" t="t" r="r" b="b"/>
              <a:pathLst>
                <a:path w="7589" h="14762" extrusionOk="0">
                  <a:moveTo>
                    <a:pt x="6180" y="0"/>
                  </a:moveTo>
                  <a:cubicBezTo>
                    <a:pt x="5259" y="586"/>
                    <a:pt x="5358" y="1547"/>
                    <a:pt x="4831" y="2482"/>
                  </a:cubicBezTo>
                  <a:cubicBezTo>
                    <a:pt x="4193" y="3613"/>
                    <a:pt x="2745" y="3350"/>
                    <a:pt x="1751" y="3956"/>
                  </a:cubicBezTo>
                  <a:cubicBezTo>
                    <a:pt x="1560" y="4074"/>
                    <a:pt x="1396" y="4226"/>
                    <a:pt x="1330" y="4436"/>
                  </a:cubicBezTo>
                  <a:cubicBezTo>
                    <a:pt x="1284" y="4607"/>
                    <a:pt x="1317" y="4785"/>
                    <a:pt x="1350" y="4969"/>
                  </a:cubicBezTo>
                  <a:cubicBezTo>
                    <a:pt x="1442" y="5489"/>
                    <a:pt x="1738" y="6220"/>
                    <a:pt x="1738" y="6720"/>
                  </a:cubicBezTo>
                  <a:cubicBezTo>
                    <a:pt x="1732" y="7220"/>
                    <a:pt x="1337" y="7312"/>
                    <a:pt x="948" y="7529"/>
                  </a:cubicBezTo>
                  <a:cubicBezTo>
                    <a:pt x="540" y="7760"/>
                    <a:pt x="225" y="8168"/>
                    <a:pt x="93" y="8602"/>
                  </a:cubicBezTo>
                  <a:cubicBezTo>
                    <a:pt x="27" y="8832"/>
                    <a:pt x="1" y="9096"/>
                    <a:pt x="113" y="9306"/>
                  </a:cubicBezTo>
                  <a:cubicBezTo>
                    <a:pt x="488" y="9958"/>
                    <a:pt x="1672" y="9451"/>
                    <a:pt x="2146" y="10030"/>
                  </a:cubicBezTo>
                  <a:cubicBezTo>
                    <a:pt x="2587" y="10550"/>
                    <a:pt x="2100" y="11550"/>
                    <a:pt x="2673" y="11906"/>
                  </a:cubicBezTo>
                  <a:cubicBezTo>
                    <a:pt x="2804" y="11985"/>
                    <a:pt x="2969" y="12011"/>
                    <a:pt x="3100" y="12097"/>
                  </a:cubicBezTo>
                  <a:cubicBezTo>
                    <a:pt x="3390" y="12294"/>
                    <a:pt x="3397" y="12709"/>
                    <a:pt x="3377" y="13064"/>
                  </a:cubicBezTo>
                  <a:cubicBezTo>
                    <a:pt x="3344" y="13630"/>
                    <a:pt x="3331" y="14189"/>
                    <a:pt x="3351" y="14762"/>
                  </a:cubicBezTo>
                  <a:cubicBezTo>
                    <a:pt x="5943" y="12577"/>
                    <a:pt x="7589" y="9306"/>
                    <a:pt x="7589" y="5654"/>
                  </a:cubicBezTo>
                  <a:cubicBezTo>
                    <a:pt x="7589" y="3613"/>
                    <a:pt x="7075" y="1685"/>
                    <a:pt x="6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77"/>
            <p:cNvSpPr/>
            <p:nvPr/>
          </p:nvSpPr>
          <p:spPr>
            <a:xfrm>
              <a:off x="3755350" y="919700"/>
              <a:ext cx="96100" cy="69800"/>
            </a:xfrm>
            <a:custGeom>
              <a:avLst/>
              <a:gdLst/>
              <a:ahLst/>
              <a:cxnLst/>
              <a:rect l="l" t="t" r="r" b="b"/>
              <a:pathLst>
                <a:path w="3844" h="2792" extrusionOk="0">
                  <a:moveTo>
                    <a:pt x="1380" y="0"/>
                  </a:moveTo>
                  <a:cubicBezTo>
                    <a:pt x="1344" y="0"/>
                    <a:pt x="1308" y="3"/>
                    <a:pt x="1271" y="9"/>
                  </a:cubicBezTo>
                  <a:cubicBezTo>
                    <a:pt x="1146" y="22"/>
                    <a:pt x="1007" y="82"/>
                    <a:pt x="843" y="180"/>
                  </a:cubicBezTo>
                  <a:cubicBezTo>
                    <a:pt x="507" y="384"/>
                    <a:pt x="1" y="891"/>
                    <a:pt x="507" y="1220"/>
                  </a:cubicBezTo>
                  <a:cubicBezTo>
                    <a:pt x="856" y="1457"/>
                    <a:pt x="1330" y="1418"/>
                    <a:pt x="1712" y="1595"/>
                  </a:cubicBezTo>
                  <a:cubicBezTo>
                    <a:pt x="2060" y="1760"/>
                    <a:pt x="2297" y="2089"/>
                    <a:pt x="2580" y="2359"/>
                  </a:cubicBezTo>
                  <a:cubicBezTo>
                    <a:pt x="2757" y="2536"/>
                    <a:pt x="3053" y="2791"/>
                    <a:pt x="3331" y="2791"/>
                  </a:cubicBezTo>
                  <a:cubicBezTo>
                    <a:pt x="3353" y="2791"/>
                    <a:pt x="3375" y="2790"/>
                    <a:pt x="3396" y="2786"/>
                  </a:cubicBezTo>
                  <a:cubicBezTo>
                    <a:pt x="3785" y="2734"/>
                    <a:pt x="3844" y="2220"/>
                    <a:pt x="3778" y="1911"/>
                  </a:cubicBezTo>
                  <a:cubicBezTo>
                    <a:pt x="3633" y="1174"/>
                    <a:pt x="2857" y="681"/>
                    <a:pt x="2251" y="365"/>
                  </a:cubicBezTo>
                  <a:cubicBezTo>
                    <a:pt x="1884" y="172"/>
                    <a:pt x="1656" y="0"/>
                    <a:pt x="1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77"/>
            <p:cNvSpPr/>
            <p:nvPr/>
          </p:nvSpPr>
          <p:spPr>
            <a:xfrm>
              <a:off x="3758150" y="786000"/>
              <a:ext cx="90350" cy="47550"/>
            </a:xfrm>
            <a:custGeom>
              <a:avLst/>
              <a:gdLst/>
              <a:ahLst/>
              <a:cxnLst/>
              <a:rect l="l" t="t" r="r" b="b"/>
              <a:pathLst>
                <a:path w="3614" h="1902" extrusionOk="0">
                  <a:moveTo>
                    <a:pt x="1738" y="0"/>
                  </a:moveTo>
                  <a:cubicBezTo>
                    <a:pt x="1034" y="0"/>
                    <a:pt x="356" y="316"/>
                    <a:pt x="106" y="1027"/>
                  </a:cubicBezTo>
                  <a:cubicBezTo>
                    <a:pt x="0" y="1323"/>
                    <a:pt x="99" y="1718"/>
                    <a:pt x="389" y="1849"/>
                  </a:cubicBezTo>
                  <a:cubicBezTo>
                    <a:pt x="467" y="1887"/>
                    <a:pt x="547" y="1902"/>
                    <a:pt x="629" y="1902"/>
                  </a:cubicBezTo>
                  <a:cubicBezTo>
                    <a:pt x="907" y="1902"/>
                    <a:pt x="1205" y="1729"/>
                    <a:pt x="1494" y="1678"/>
                  </a:cubicBezTo>
                  <a:cubicBezTo>
                    <a:pt x="1562" y="1667"/>
                    <a:pt x="1629" y="1663"/>
                    <a:pt x="1697" y="1663"/>
                  </a:cubicBezTo>
                  <a:cubicBezTo>
                    <a:pt x="1947" y="1663"/>
                    <a:pt x="2200" y="1726"/>
                    <a:pt x="2449" y="1757"/>
                  </a:cubicBezTo>
                  <a:cubicBezTo>
                    <a:pt x="2520" y="1768"/>
                    <a:pt x="2593" y="1773"/>
                    <a:pt x="2666" y="1773"/>
                  </a:cubicBezTo>
                  <a:cubicBezTo>
                    <a:pt x="2925" y="1773"/>
                    <a:pt x="3183" y="1702"/>
                    <a:pt x="3337" y="1507"/>
                  </a:cubicBezTo>
                  <a:cubicBezTo>
                    <a:pt x="3613" y="1152"/>
                    <a:pt x="3390" y="606"/>
                    <a:pt x="3008" y="362"/>
                  </a:cubicBezTo>
                  <a:cubicBezTo>
                    <a:pt x="2646" y="125"/>
                    <a:pt x="2185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77"/>
            <p:cNvSpPr/>
            <p:nvPr/>
          </p:nvSpPr>
          <p:spPr>
            <a:xfrm>
              <a:off x="3839600" y="1008600"/>
              <a:ext cx="40150" cy="22375"/>
            </a:xfrm>
            <a:custGeom>
              <a:avLst/>
              <a:gdLst/>
              <a:ahLst/>
              <a:cxnLst/>
              <a:rect l="l" t="t" r="r" b="b"/>
              <a:pathLst>
                <a:path w="1606" h="895" extrusionOk="0">
                  <a:moveTo>
                    <a:pt x="909" y="1"/>
                  </a:moveTo>
                  <a:cubicBezTo>
                    <a:pt x="877" y="1"/>
                    <a:pt x="846" y="3"/>
                    <a:pt x="816" y="7"/>
                  </a:cubicBezTo>
                  <a:cubicBezTo>
                    <a:pt x="355" y="66"/>
                    <a:pt x="0" y="494"/>
                    <a:pt x="487" y="810"/>
                  </a:cubicBezTo>
                  <a:cubicBezTo>
                    <a:pt x="581" y="874"/>
                    <a:pt x="692" y="895"/>
                    <a:pt x="808" y="895"/>
                  </a:cubicBezTo>
                  <a:cubicBezTo>
                    <a:pt x="920" y="895"/>
                    <a:pt x="1036" y="875"/>
                    <a:pt x="1145" y="856"/>
                  </a:cubicBezTo>
                  <a:cubicBezTo>
                    <a:pt x="1257" y="830"/>
                    <a:pt x="1382" y="803"/>
                    <a:pt x="1461" y="724"/>
                  </a:cubicBezTo>
                  <a:cubicBezTo>
                    <a:pt x="1606" y="573"/>
                    <a:pt x="1540" y="310"/>
                    <a:pt x="1382" y="178"/>
                  </a:cubicBezTo>
                  <a:cubicBezTo>
                    <a:pt x="1239" y="57"/>
                    <a:pt x="1069" y="1"/>
                    <a:pt x="909" y="1"/>
                  </a:cubicBezTo>
                  <a:close/>
                </a:path>
              </a:pathLst>
            </a:custGeom>
            <a:solidFill>
              <a:srgbClr val="01C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77"/>
            <p:cNvSpPr/>
            <p:nvPr/>
          </p:nvSpPr>
          <p:spPr>
            <a:xfrm>
              <a:off x="3821500" y="667525"/>
              <a:ext cx="218025" cy="154525"/>
            </a:xfrm>
            <a:custGeom>
              <a:avLst/>
              <a:gdLst/>
              <a:ahLst/>
              <a:cxnLst/>
              <a:rect l="l" t="t" r="r" b="b"/>
              <a:pathLst>
                <a:path w="8721" h="6181" extrusionOk="0">
                  <a:moveTo>
                    <a:pt x="691" y="1"/>
                  </a:moveTo>
                  <a:lnTo>
                    <a:pt x="467" y="257"/>
                  </a:lnTo>
                  <a:cubicBezTo>
                    <a:pt x="0" y="784"/>
                    <a:pt x="211" y="1508"/>
                    <a:pt x="915" y="1817"/>
                  </a:cubicBezTo>
                  <a:lnTo>
                    <a:pt x="2843" y="2673"/>
                  </a:lnTo>
                  <a:cubicBezTo>
                    <a:pt x="3337" y="2896"/>
                    <a:pt x="3607" y="3337"/>
                    <a:pt x="3521" y="3792"/>
                  </a:cubicBezTo>
                  <a:lnTo>
                    <a:pt x="3278" y="4930"/>
                  </a:lnTo>
                  <a:cubicBezTo>
                    <a:pt x="3172" y="5424"/>
                    <a:pt x="3515" y="5904"/>
                    <a:pt x="4094" y="6095"/>
                  </a:cubicBezTo>
                  <a:cubicBezTo>
                    <a:pt x="4252" y="6154"/>
                    <a:pt x="4423" y="6180"/>
                    <a:pt x="4594" y="6180"/>
                  </a:cubicBezTo>
                  <a:cubicBezTo>
                    <a:pt x="4923" y="6180"/>
                    <a:pt x="5245" y="6088"/>
                    <a:pt x="5502" y="5904"/>
                  </a:cubicBezTo>
                  <a:lnTo>
                    <a:pt x="5785" y="5713"/>
                  </a:lnTo>
                  <a:cubicBezTo>
                    <a:pt x="6035" y="5536"/>
                    <a:pt x="6358" y="5437"/>
                    <a:pt x="6687" y="5437"/>
                  </a:cubicBezTo>
                  <a:lnTo>
                    <a:pt x="8102" y="5450"/>
                  </a:lnTo>
                  <a:cubicBezTo>
                    <a:pt x="8319" y="5450"/>
                    <a:pt x="8529" y="5489"/>
                    <a:pt x="8720" y="5568"/>
                  </a:cubicBezTo>
                  <a:cubicBezTo>
                    <a:pt x="6989" y="2699"/>
                    <a:pt x="4094" y="626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77"/>
            <p:cNvSpPr/>
            <p:nvPr/>
          </p:nvSpPr>
          <p:spPr>
            <a:xfrm>
              <a:off x="3505100" y="698800"/>
              <a:ext cx="193175" cy="360825"/>
            </a:xfrm>
            <a:custGeom>
              <a:avLst/>
              <a:gdLst/>
              <a:ahLst/>
              <a:cxnLst/>
              <a:rect l="l" t="t" r="r" b="b"/>
              <a:pathLst>
                <a:path w="7727" h="14433" extrusionOk="0">
                  <a:moveTo>
                    <a:pt x="5456" y="0"/>
                  </a:moveTo>
                  <a:cubicBezTo>
                    <a:pt x="2956" y="1376"/>
                    <a:pt x="994" y="3626"/>
                    <a:pt x="1" y="6331"/>
                  </a:cubicBezTo>
                  <a:cubicBezTo>
                    <a:pt x="126" y="6318"/>
                    <a:pt x="238" y="6292"/>
                    <a:pt x="356" y="6259"/>
                  </a:cubicBezTo>
                  <a:cubicBezTo>
                    <a:pt x="554" y="6200"/>
                    <a:pt x="744" y="6114"/>
                    <a:pt x="915" y="5996"/>
                  </a:cubicBezTo>
                  <a:cubicBezTo>
                    <a:pt x="1041" y="5911"/>
                    <a:pt x="1185" y="5872"/>
                    <a:pt x="1328" y="5872"/>
                  </a:cubicBezTo>
                  <a:cubicBezTo>
                    <a:pt x="1598" y="5872"/>
                    <a:pt x="1861" y="6013"/>
                    <a:pt x="1968" y="6259"/>
                  </a:cubicBezTo>
                  <a:lnTo>
                    <a:pt x="2080" y="6522"/>
                  </a:lnTo>
                  <a:cubicBezTo>
                    <a:pt x="2238" y="6877"/>
                    <a:pt x="2212" y="7272"/>
                    <a:pt x="2028" y="7608"/>
                  </a:cubicBezTo>
                  <a:lnTo>
                    <a:pt x="1587" y="8371"/>
                  </a:lnTo>
                  <a:cubicBezTo>
                    <a:pt x="1324" y="8845"/>
                    <a:pt x="1324" y="9391"/>
                    <a:pt x="1600" y="9852"/>
                  </a:cubicBezTo>
                  <a:lnTo>
                    <a:pt x="1837" y="10273"/>
                  </a:lnTo>
                  <a:cubicBezTo>
                    <a:pt x="1942" y="10464"/>
                    <a:pt x="2107" y="10622"/>
                    <a:pt x="2304" y="10727"/>
                  </a:cubicBezTo>
                  <a:cubicBezTo>
                    <a:pt x="2495" y="10833"/>
                    <a:pt x="2725" y="10892"/>
                    <a:pt x="2962" y="10892"/>
                  </a:cubicBezTo>
                  <a:cubicBezTo>
                    <a:pt x="3581" y="10892"/>
                    <a:pt x="4173" y="11122"/>
                    <a:pt x="4601" y="11517"/>
                  </a:cubicBezTo>
                  <a:lnTo>
                    <a:pt x="4805" y="11708"/>
                  </a:lnTo>
                  <a:cubicBezTo>
                    <a:pt x="5220" y="12096"/>
                    <a:pt x="5443" y="12603"/>
                    <a:pt x="5443" y="13130"/>
                  </a:cubicBezTo>
                  <a:lnTo>
                    <a:pt x="5430" y="13840"/>
                  </a:lnTo>
                  <a:cubicBezTo>
                    <a:pt x="5430" y="14005"/>
                    <a:pt x="5509" y="14150"/>
                    <a:pt x="5621" y="14255"/>
                  </a:cubicBezTo>
                  <a:cubicBezTo>
                    <a:pt x="5746" y="14367"/>
                    <a:pt x="5911" y="14433"/>
                    <a:pt x="6088" y="14433"/>
                  </a:cubicBezTo>
                  <a:cubicBezTo>
                    <a:pt x="6273" y="14433"/>
                    <a:pt x="6437" y="14367"/>
                    <a:pt x="6562" y="14255"/>
                  </a:cubicBezTo>
                  <a:cubicBezTo>
                    <a:pt x="6681" y="14150"/>
                    <a:pt x="6760" y="14005"/>
                    <a:pt x="6760" y="13840"/>
                  </a:cubicBezTo>
                  <a:cubicBezTo>
                    <a:pt x="6766" y="13301"/>
                    <a:pt x="6878" y="12768"/>
                    <a:pt x="7102" y="12267"/>
                  </a:cubicBezTo>
                  <a:lnTo>
                    <a:pt x="7602" y="11129"/>
                  </a:lnTo>
                  <a:cubicBezTo>
                    <a:pt x="7727" y="10852"/>
                    <a:pt x="7720" y="10550"/>
                    <a:pt x="7589" y="10260"/>
                  </a:cubicBezTo>
                  <a:lnTo>
                    <a:pt x="7075" y="9319"/>
                  </a:lnTo>
                  <a:cubicBezTo>
                    <a:pt x="7010" y="9187"/>
                    <a:pt x="6977" y="9056"/>
                    <a:pt x="6977" y="8924"/>
                  </a:cubicBezTo>
                  <a:cubicBezTo>
                    <a:pt x="6977" y="8727"/>
                    <a:pt x="7042" y="8536"/>
                    <a:pt x="7181" y="8385"/>
                  </a:cubicBezTo>
                  <a:cubicBezTo>
                    <a:pt x="7424" y="8108"/>
                    <a:pt x="7556" y="7766"/>
                    <a:pt x="7556" y="7417"/>
                  </a:cubicBezTo>
                  <a:lnTo>
                    <a:pt x="7556" y="6950"/>
                  </a:lnTo>
                  <a:cubicBezTo>
                    <a:pt x="7556" y="6752"/>
                    <a:pt x="7372" y="6588"/>
                    <a:pt x="7148" y="6588"/>
                  </a:cubicBezTo>
                  <a:lnTo>
                    <a:pt x="6740" y="6588"/>
                  </a:lnTo>
                  <a:cubicBezTo>
                    <a:pt x="6286" y="6588"/>
                    <a:pt x="5851" y="6713"/>
                    <a:pt x="5483" y="6943"/>
                  </a:cubicBezTo>
                  <a:lnTo>
                    <a:pt x="4700" y="7430"/>
                  </a:lnTo>
                  <a:lnTo>
                    <a:pt x="4015" y="7016"/>
                  </a:lnTo>
                  <a:cubicBezTo>
                    <a:pt x="3541" y="6720"/>
                    <a:pt x="3291" y="6219"/>
                    <a:pt x="3383" y="5706"/>
                  </a:cubicBezTo>
                  <a:lnTo>
                    <a:pt x="3785" y="3449"/>
                  </a:lnTo>
                  <a:cubicBezTo>
                    <a:pt x="3818" y="3291"/>
                    <a:pt x="3910" y="3153"/>
                    <a:pt x="4055" y="3054"/>
                  </a:cubicBezTo>
                  <a:lnTo>
                    <a:pt x="4673" y="2646"/>
                  </a:lnTo>
                  <a:cubicBezTo>
                    <a:pt x="5160" y="2330"/>
                    <a:pt x="5456" y="1823"/>
                    <a:pt x="5456" y="1284"/>
                  </a:cubicBezTo>
                  <a:lnTo>
                    <a:pt x="5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77"/>
            <p:cNvSpPr/>
            <p:nvPr/>
          </p:nvSpPr>
          <p:spPr>
            <a:xfrm>
              <a:off x="3535875" y="1013225"/>
              <a:ext cx="57275" cy="67475"/>
            </a:xfrm>
            <a:custGeom>
              <a:avLst/>
              <a:gdLst/>
              <a:ahLst/>
              <a:cxnLst/>
              <a:rect l="l" t="t" r="r" b="b"/>
              <a:pathLst>
                <a:path w="2291" h="2699" extrusionOk="0">
                  <a:moveTo>
                    <a:pt x="1000" y="0"/>
                  </a:moveTo>
                  <a:cubicBezTo>
                    <a:pt x="663" y="0"/>
                    <a:pt x="316" y="273"/>
                    <a:pt x="185" y="559"/>
                  </a:cubicBezTo>
                  <a:cubicBezTo>
                    <a:pt x="14" y="888"/>
                    <a:pt x="0" y="1296"/>
                    <a:pt x="152" y="1625"/>
                  </a:cubicBezTo>
                  <a:cubicBezTo>
                    <a:pt x="204" y="1737"/>
                    <a:pt x="277" y="1856"/>
                    <a:pt x="395" y="1921"/>
                  </a:cubicBezTo>
                  <a:cubicBezTo>
                    <a:pt x="474" y="1968"/>
                    <a:pt x="573" y="1987"/>
                    <a:pt x="672" y="2007"/>
                  </a:cubicBezTo>
                  <a:cubicBezTo>
                    <a:pt x="961" y="2086"/>
                    <a:pt x="1238" y="2231"/>
                    <a:pt x="1468" y="2428"/>
                  </a:cubicBezTo>
                  <a:cubicBezTo>
                    <a:pt x="1603" y="2547"/>
                    <a:pt x="1763" y="2699"/>
                    <a:pt x="1929" y="2699"/>
                  </a:cubicBezTo>
                  <a:cubicBezTo>
                    <a:pt x="1958" y="2699"/>
                    <a:pt x="1986" y="2694"/>
                    <a:pt x="2014" y="2685"/>
                  </a:cubicBezTo>
                  <a:cubicBezTo>
                    <a:pt x="2212" y="2626"/>
                    <a:pt x="2271" y="2369"/>
                    <a:pt x="2284" y="2158"/>
                  </a:cubicBezTo>
                  <a:cubicBezTo>
                    <a:pt x="2291" y="1954"/>
                    <a:pt x="2291" y="1744"/>
                    <a:pt x="2277" y="1540"/>
                  </a:cubicBezTo>
                  <a:cubicBezTo>
                    <a:pt x="2271" y="1375"/>
                    <a:pt x="2245" y="1204"/>
                    <a:pt x="2146" y="1072"/>
                  </a:cubicBezTo>
                  <a:cubicBezTo>
                    <a:pt x="2008" y="882"/>
                    <a:pt x="1731" y="822"/>
                    <a:pt x="1619" y="625"/>
                  </a:cubicBezTo>
                  <a:cubicBezTo>
                    <a:pt x="1534" y="487"/>
                    <a:pt x="1534" y="309"/>
                    <a:pt x="1428" y="191"/>
                  </a:cubicBezTo>
                  <a:cubicBezTo>
                    <a:pt x="1302" y="56"/>
                    <a:pt x="1152" y="0"/>
                    <a:pt x="1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77"/>
            <p:cNvSpPr/>
            <p:nvPr/>
          </p:nvSpPr>
          <p:spPr>
            <a:xfrm>
              <a:off x="3580800" y="1088950"/>
              <a:ext cx="216200" cy="168775"/>
            </a:xfrm>
            <a:custGeom>
              <a:avLst/>
              <a:gdLst/>
              <a:ahLst/>
              <a:cxnLst/>
              <a:rect l="l" t="t" r="r" b="b"/>
              <a:pathLst>
                <a:path w="8648" h="6751" extrusionOk="0">
                  <a:moveTo>
                    <a:pt x="3261" y="0"/>
                  </a:moveTo>
                  <a:cubicBezTo>
                    <a:pt x="3045" y="0"/>
                    <a:pt x="2812" y="62"/>
                    <a:pt x="2586" y="189"/>
                  </a:cubicBezTo>
                  <a:lnTo>
                    <a:pt x="2192" y="406"/>
                  </a:lnTo>
                  <a:cubicBezTo>
                    <a:pt x="1843" y="590"/>
                    <a:pt x="1573" y="906"/>
                    <a:pt x="1448" y="1262"/>
                  </a:cubicBezTo>
                  <a:lnTo>
                    <a:pt x="1066" y="2348"/>
                  </a:lnTo>
                  <a:cubicBezTo>
                    <a:pt x="981" y="2578"/>
                    <a:pt x="823" y="2795"/>
                    <a:pt x="625" y="2979"/>
                  </a:cubicBezTo>
                  <a:lnTo>
                    <a:pt x="0" y="3545"/>
                  </a:lnTo>
                  <a:cubicBezTo>
                    <a:pt x="2073" y="5487"/>
                    <a:pt x="4837" y="6684"/>
                    <a:pt x="7884" y="6750"/>
                  </a:cubicBezTo>
                  <a:lnTo>
                    <a:pt x="8180" y="6119"/>
                  </a:lnTo>
                  <a:cubicBezTo>
                    <a:pt x="8378" y="5697"/>
                    <a:pt x="8345" y="5263"/>
                    <a:pt x="8088" y="4987"/>
                  </a:cubicBezTo>
                  <a:cubicBezTo>
                    <a:pt x="8082" y="4967"/>
                    <a:pt x="8062" y="4960"/>
                    <a:pt x="8049" y="4940"/>
                  </a:cubicBezTo>
                  <a:cubicBezTo>
                    <a:pt x="7746" y="4658"/>
                    <a:pt x="7700" y="4177"/>
                    <a:pt x="7930" y="3716"/>
                  </a:cubicBezTo>
                  <a:lnTo>
                    <a:pt x="8476" y="2657"/>
                  </a:lnTo>
                  <a:cubicBezTo>
                    <a:pt x="8648" y="2301"/>
                    <a:pt x="8634" y="1939"/>
                    <a:pt x="8417" y="1709"/>
                  </a:cubicBezTo>
                  <a:lnTo>
                    <a:pt x="7272" y="452"/>
                  </a:lnTo>
                  <a:cubicBezTo>
                    <a:pt x="7133" y="305"/>
                    <a:pt x="6932" y="227"/>
                    <a:pt x="6713" y="227"/>
                  </a:cubicBezTo>
                  <a:cubicBezTo>
                    <a:pt x="6570" y="227"/>
                    <a:pt x="6420" y="260"/>
                    <a:pt x="6272" y="327"/>
                  </a:cubicBezTo>
                  <a:lnTo>
                    <a:pt x="5377" y="735"/>
                  </a:lnTo>
                  <a:cubicBezTo>
                    <a:pt x="5188" y="818"/>
                    <a:pt x="4999" y="858"/>
                    <a:pt x="4824" y="858"/>
                  </a:cubicBezTo>
                  <a:cubicBezTo>
                    <a:pt x="4554" y="858"/>
                    <a:pt x="4314" y="763"/>
                    <a:pt x="4146" y="584"/>
                  </a:cubicBezTo>
                  <a:cubicBezTo>
                    <a:pt x="4107" y="538"/>
                    <a:pt x="4074" y="485"/>
                    <a:pt x="4041" y="426"/>
                  </a:cubicBezTo>
                  <a:cubicBezTo>
                    <a:pt x="3885" y="147"/>
                    <a:pt x="3594" y="0"/>
                    <a:pt x="3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77"/>
            <p:cNvSpPr/>
            <p:nvPr/>
          </p:nvSpPr>
          <p:spPr>
            <a:xfrm>
              <a:off x="3563175" y="662425"/>
              <a:ext cx="518125" cy="518125"/>
            </a:xfrm>
            <a:custGeom>
              <a:avLst/>
              <a:gdLst/>
              <a:ahLst/>
              <a:cxnLst/>
              <a:rect l="l" t="t" r="r" b="b"/>
              <a:pathLst>
                <a:path w="20725" h="20725" extrusionOk="0">
                  <a:moveTo>
                    <a:pt x="8813" y="1"/>
                  </a:moveTo>
                  <a:cubicBezTo>
                    <a:pt x="5325" y="1"/>
                    <a:pt x="2179" y="1508"/>
                    <a:pt x="1" y="3897"/>
                  </a:cubicBezTo>
                  <a:cubicBezTo>
                    <a:pt x="2113" y="1975"/>
                    <a:pt x="4930" y="797"/>
                    <a:pt x="8010" y="797"/>
                  </a:cubicBezTo>
                  <a:cubicBezTo>
                    <a:pt x="14591" y="797"/>
                    <a:pt x="19922" y="6128"/>
                    <a:pt x="19922" y="12709"/>
                  </a:cubicBezTo>
                  <a:cubicBezTo>
                    <a:pt x="19922" y="15795"/>
                    <a:pt x="18750" y="18606"/>
                    <a:pt x="16822" y="20725"/>
                  </a:cubicBezTo>
                  <a:cubicBezTo>
                    <a:pt x="19218" y="18540"/>
                    <a:pt x="20725" y="15401"/>
                    <a:pt x="20725" y="11913"/>
                  </a:cubicBezTo>
                  <a:cubicBezTo>
                    <a:pt x="20725" y="5331"/>
                    <a:pt x="15394" y="1"/>
                    <a:pt x="8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77"/>
            <p:cNvSpPr/>
            <p:nvPr/>
          </p:nvSpPr>
          <p:spPr>
            <a:xfrm>
              <a:off x="3764075" y="909725"/>
              <a:ext cx="272475" cy="260875"/>
            </a:xfrm>
            <a:custGeom>
              <a:avLst/>
              <a:gdLst/>
              <a:ahLst/>
              <a:cxnLst/>
              <a:rect l="l" t="t" r="r" b="b"/>
              <a:pathLst>
                <a:path w="10899" h="10435" extrusionOk="0">
                  <a:moveTo>
                    <a:pt x="8003" y="0"/>
                  </a:moveTo>
                  <a:lnTo>
                    <a:pt x="0" y="2172"/>
                  </a:lnTo>
                  <a:cubicBezTo>
                    <a:pt x="0" y="2172"/>
                    <a:pt x="1382" y="7364"/>
                    <a:pt x="3317" y="9596"/>
                  </a:cubicBezTo>
                  <a:cubicBezTo>
                    <a:pt x="3344" y="9622"/>
                    <a:pt x="4160" y="10434"/>
                    <a:pt x="6123" y="10434"/>
                  </a:cubicBezTo>
                  <a:cubicBezTo>
                    <a:pt x="6609" y="10434"/>
                    <a:pt x="7166" y="10384"/>
                    <a:pt x="7799" y="10260"/>
                  </a:cubicBezTo>
                  <a:cubicBezTo>
                    <a:pt x="8681" y="10089"/>
                    <a:pt x="9708" y="9767"/>
                    <a:pt x="10899" y="9240"/>
                  </a:cubicBezTo>
                  <a:cubicBezTo>
                    <a:pt x="10899" y="9240"/>
                    <a:pt x="8095" y="2211"/>
                    <a:pt x="8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77"/>
            <p:cNvSpPr/>
            <p:nvPr/>
          </p:nvSpPr>
          <p:spPr>
            <a:xfrm>
              <a:off x="3847000" y="1132000"/>
              <a:ext cx="112050" cy="38600"/>
            </a:xfrm>
            <a:custGeom>
              <a:avLst/>
              <a:gdLst/>
              <a:ahLst/>
              <a:cxnLst/>
              <a:rect l="l" t="t" r="r" b="b"/>
              <a:pathLst>
                <a:path w="4482" h="1544" extrusionOk="0">
                  <a:moveTo>
                    <a:pt x="3534" y="0"/>
                  </a:moveTo>
                  <a:cubicBezTo>
                    <a:pt x="2496" y="680"/>
                    <a:pt x="1580" y="843"/>
                    <a:pt x="940" y="843"/>
                  </a:cubicBezTo>
                  <a:cubicBezTo>
                    <a:pt x="372" y="843"/>
                    <a:pt x="22" y="714"/>
                    <a:pt x="0" y="705"/>
                  </a:cubicBezTo>
                  <a:lnTo>
                    <a:pt x="0" y="705"/>
                  </a:lnTo>
                  <a:cubicBezTo>
                    <a:pt x="27" y="731"/>
                    <a:pt x="843" y="1543"/>
                    <a:pt x="2806" y="1543"/>
                  </a:cubicBezTo>
                  <a:cubicBezTo>
                    <a:pt x="3292" y="1543"/>
                    <a:pt x="3849" y="1493"/>
                    <a:pt x="4482" y="1369"/>
                  </a:cubicBezTo>
                  <a:cubicBezTo>
                    <a:pt x="4186" y="711"/>
                    <a:pt x="3534" y="0"/>
                    <a:pt x="3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77"/>
            <p:cNvSpPr/>
            <p:nvPr/>
          </p:nvSpPr>
          <p:spPr>
            <a:xfrm>
              <a:off x="3834500" y="1023725"/>
              <a:ext cx="7575" cy="31450"/>
            </a:xfrm>
            <a:custGeom>
              <a:avLst/>
              <a:gdLst/>
              <a:ahLst/>
              <a:cxnLst/>
              <a:rect l="l" t="t" r="r" b="b"/>
              <a:pathLst>
                <a:path w="303" h="1258" extrusionOk="0">
                  <a:moveTo>
                    <a:pt x="270" y="1"/>
                  </a:moveTo>
                  <a:cubicBezTo>
                    <a:pt x="217" y="21"/>
                    <a:pt x="178" y="34"/>
                    <a:pt x="138" y="54"/>
                  </a:cubicBezTo>
                  <a:lnTo>
                    <a:pt x="40" y="93"/>
                  </a:lnTo>
                  <a:lnTo>
                    <a:pt x="13" y="119"/>
                  </a:lnTo>
                  <a:cubicBezTo>
                    <a:pt x="7" y="126"/>
                    <a:pt x="7" y="133"/>
                    <a:pt x="7" y="139"/>
                  </a:cubicBezTo>
                  <a:cubicBezTo>
                    <a:pt x="7" y="149"/>
                    <a:pt x="10" y="155"/>
                    <a:pt x="20" y="155"/>
                  </a:cubicBezTo>
                  <a:cubicBezTo>
                    <a:pt x="23" y="155"/>
                    <a:pt x="28" y="154"/>
                    <a:pt x="33" y="152"/>
                  </a:cubicBezTo>
                  <a:lnTo>
                    <a:pt x="79" y="139"/>
                  </a:lnTo>
                  <a:lnTo>
                    <a:pt x="112" y="133"/>
                  </a:lnTo>
                  <a:cubicBezTo>
                    <a:pt x="119" y="133"/>
                    <a:pt x="119" y="126"/>
                    <a:pt x="132" y="126"/>
                  </a:cubicBezTo>
                  <a:cubicBezTo>
                    <a:pt x="132" y="205"/>
                    <a:pt x="119" y="363"/>
                    <a:pt x="119" y="573"/>
                  </a:cubicBezTo>
                  <a:cubicBezTo>
                    <a:pt x="112" y="797"/>
                    <a:pt x="112" y="995"/>
                    <a:pt x="119" y="1166"/>
                  </a:cubicBezTo>
                  <a:lnTo>
                    <a:pt x="112" y="1166"/>
                  </a:lnTo>
                  <a:cubicBezTo>
                    <a:pt x="33" y="1199"/>
                    <a:pt x="0" y="1225"/>
                    <a:pt x="7" y="1251"/>
                  </a:cubicBezTo>
                  <a:cubicBezTo>
                    <a:pt x="7" y="1251"/>
                    <a:pt x="7" y="1258"/>
                    <a:pt x="13" y="1258"/>
                  </a:cubicBezTo>
                  <a:lnTo>
                    <a:pt x="40" y="1258"/>
                  </a:lnTo>
                  <a:cubicBezTo>
                    <a:pt x="66" y="1245"/>
                    <a:pt x="79" y="1238"/>
                    <a:pt x="99" y="1225"/>
                  </a:cubicBezTo>
                  <a:cubicBezTo>
                    <a:pt x="119" y="1218"/>
                    <a:pt x="132" y="1212"/>
                    <a:pt x="145" y="1212"/>
                  </a:cubicBezTo>
                  <a:cubicBezTo>
                    <a:pt x="165" y="1205"/>
                    <a:pt x="178" y="1205"/>
                    <a:pt x="204" y="1192"/>
                  </a:cubicBezTo>
                  <a:cubicBezTo>
                    <a:pt x="230" y="1186"/>
                    <a:pt x="244" y="1179"/>
                    <a:pt x="270" y="1172"/>
                  </a:cubicBezTo>
                  <a:cubicBezTo>
                    <a:pt x="283" y="1159"/>
                    <a:pt x="283" y="1153"/>
                    <a:pt x="296" y="1146"/>
                  </a:cubicBezTo>
                  <a:cubicBezTo>
                    <a:pt x="303" y="1126"/>
                    <a:pt x="303" y="1126"/>
                    <a:pt x="303" y="1120"/>
                  </a:cubicBezTo>
                  <a:lnTo>
                    <a:pt x="296" y="1113"/>
                  </a:lnTo>
                  <a:cubicBezTo>
                    <a:pt x="293" y="1112"/>
                    <a:pt x="288" y="1111"/>
                    <a:pt x="281" y="1111"/>
                  </a:cubicBezTo>
                  <a:cubicBezTo>
                    <a:pt x="261" y="1111"/>
                    <a:pt x="225" y="1118"/>
                    <a:pt x="171" y="1133"/>
                  </a:cubicBezTo>
                  <a:cubicBezTo>
                    <a:pt x="165" y="903"/>
                    <a:pt x="165" y="560"/>
                    <a:pt x="178" y="93"/>
                  </a:cubicBezTo>
                  <a:cubicBezTo>
                    <a:pt x="204" y="86"/>
                    <a:pt x="217" y="86"/>
                    <a:pt x="230" y="73"/>
                  </a:cubicBezTo>
                  <a:lnTo>
                    <a:pt x="270" y="60"/>
                  </a:lnTo>
                  <a:cubicBezTo>
                    <a:pt x="277" y="54"/>
                    <a:pt x="277" y="40"/>
                    <a:pt x="283" y="34"/>
                  </a:cubicBezTo>
                  <a:cubicBezTo>
                    <a:pt x="290" y="27"/>
                    <a:pt x="290" y="21"/>
                    <a:pt x="290" y="8"/>
                  </a:cubicBezTo>
                  <a:cubicBezTo>
                    <a:pt x="283" y="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77"/>
            <p:cNvSpPr/>
            <p:nvPr/>
          </p:nvSpPr>
          <p:spPr>
            <a:xfrm>
              <a:off x="3840575" y="1016825"/>
              <a:ext cx="19100" cy="33150"/>
            </a:xfrm>
            <a:custGeom>
              <a:avLst/>
              <a:gdLst/>
              <a:ahLst/>
              <a:cxnLst/>
              <a:rect l="l" t="t" r="r" b="b"/>
              <a:pathLst>
                <a:path w="764" h="1326" extrusionOk="0">
                  <a:moveTo>
                    <a:pt x="731" y="1"/>
                  </a:moveTo>
                  <a:cubicBezTo>
                    <a:pt x="725" y="1"/>
                    <a:pt x="725" y="7"/>
                    <a:pt x="718" y="7"/>
                  </a:cubicBezTo>
                  <a:lnTo>
                    <a:pt x="678" y="20"/>
                  </a:lnTo>
                  <a:cubicBezTo>
                    <a:pt x="646" y="40"/>
                    <a:pt x="613" y="47"/>
                    <a:pt x="580" y="66"/>
                  </a:cubicBezTo>
                  <a:lnTo>
                    <a:pt x="514" y="99"/>
                  </a:lnTo>
                  <a:lnTo>
                    <a:pt x="461" y="119"/>
                  </a:lnTo>
                  <a:cubicBezTo>
                    <a:pt x="448" y="132"/>
                    <a:pt x="428" y="139"/>
                    <a:pt x="402" y="145"/>
                  </a:cubicBezTo>
                  <a:lnTo>
                    <a:pt x="402" y="139"/>
                  </a:lnTo>
                  <a:lnTo>
                    <a:pt x="395" y="112"/>
                  </a:lnTo>
                  <a:cubicBezTo>
                    <a:pt x="391" y="108"/>
                    <a:pt x="386" y="100"/>
                    <a:pt x="380" y="100"/>
                  </a:cubicBezTo>
                  <a:cubicBezTo>
                    <a:pt x="377" y="100"/>
                    <a:pt x="373" y="102"/>
                    <a:pt x="369" y="106"/>
                  </a:cubicBezTo>
                  <a:cubicBezTo>
                    <a:pt x="356" y="112"/>
                    <a:pt x="336" y="139"/>
                    <a:pt x="336" y="172"/>
                  </a:cubicBezTo>
                  <a:lnTo>
                    <a:pt x="93" y="264"/>
                  </a:lnTo>
                  <a:cubicBezTo>
                    <a:pt x="86" y="270"/>
                    <a:pt x="66" y="270"/>
                    <a:pt x="60" y="277"/>
                  </a:cubicBezTo>
                  <a:cubicBezTo>
                    <a:pt x="27" y="297"/>
                    <a:pt x="1" y="316"/>
                    <a:pt x="7" y="336"/>
                  </a:cubicBezTo>
                  <a:cubicBezTo>
                    <a:pt x="16" y="341"/>
                    <a:pt x="23" y="345"/>
                    <a:pt x="30" y="345"/>
                  </a:cubicBezTo>
                  <a:cubicBezTo>
                    <a:pt x="33" y="345"/>
                    <a:pt x="36" y="345"/>
                    <a:pt x="40" y="343"/>
                  </a:cubicBezTo>
                  <a:cubicBezTo>
                    <a:pt x="73" y="330"/>
                    <a:pt x="119" y="310"/>
                    <a:pt x="152" y="297"/>
                  </a:cubicBezTo>
                  <a:cubicBezTo>
                    <a:pt x="185" y="277"/>
                    <a:pt x="251" y="251"/>
                    <a:pt x="336" y="218"/>
                  </a:cubicBezTo>
                  <a:cubicBezTo>
                    <a:pt x="349" y="231"/>
                    <a:pt x="349" y="244"/>
                    <a:pt x="349" y="244"/>
                  </a:cubicBezTo>
                  <a:lnTo>
                    <a:pt x="349" y="284"/>
                  </a:lnTo>
                  <a:lnTo>
                    <a:pt x="349" y="330"/>
                  </a:lnTo>
                  <a:lnTo>
                    <a:pt x="349" y="382"/>
                  </a:lnTo>
                  <a:lnTo>
                    <a:pt x="349" y="501"/>
                  </a:lnTo>
                  <a:cubicBezTo>
                    <a:pt x="349" y="843"/>
                    <a:pt x="356" y="1119"/>
                    <a:pt x="369" y="1304"/>
                  </a:cubicBezTo>
                  <a:cubicBezTo>
                    <a:pt x="369" y="1318"/>
                    <a:pt x="373" y="1326"/>
                    <a:pt x="383" y="1326"/>
                  </a:cubicBezTo>
                  <a:cubicBezTo>
                    <a:pt x="386" y="1326"/>
                    <a:pt x="391" y="1325"/>
                    <a:pt x="395" y="1323"/>
                  </a:cubicBezTo>
                  <a:cubicBezTo>
                    <a:pt x="402" y="1323"/>
                    <a:pt x="402" y="1317"/>
                    <a:pt x="415" y="1304"/>
                  </a:cubicBezTo>
                  <a:cubicBezTo>
                    <a:pt x="422" y="1297"/>
                    <a:pt x="422" y="1290"/>
                    <a:pt x="422" y="1284"/>
                  </a:cubicBezTo>
                  <a:cubicBezTo>
                    <a:pt x="409" y="1165"/>
                    <a:pt x="402" y="1007"/>
                    <a:pt x="402" y="823"/>
                  </a:cubicBezTo>
                  <a:cubicBezTo>
                    <a:pt x="395" y="639"/>
                    <a:pt x="395" y="501"/>
                    <a:pt x="395" y="415"/>
                  </a:cubicBezTo>
                  <a:lnTo>
                    <a:pt x="395" y="198"/>
                  </a:lnTo>
                  <a:cubicBezTo>
                    <a:pt x="448" y="178"/>
                    <a:pt x="494" y="152"/>
                    <a:pt x="553" y="132"/>
                  </a:cubicBezTo>
                  <a:cubicBezTo>
                    <a:pt x="599" y="106"/>
                    <a:pt x="659" y="79"/>
                    <a:pt x="711" y="66"/>
                  </a:cubicBezTo>
                  <a:cubicBezTo>
                    <a:pt x="751" y="47"/>
                    <a:pt x="764" y="33"/>
                    <a:pt x="757" y="7"/>
                  </a:cubicBezTo>
                  <a:cubicBezTo>
                    <a:pt x="757" y="1"/>
                    <a:pt x="751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77"/>
            <p:cNvSpPr/>
            <p:nvPr/>
          </p:nvSpPr>
          <p:spPr>
            <a:xfrm>
              <a:off x="3860325" y="1015475"/>
              <a:ext cx="4300" cy="7775"/>
            </a:xfrm>
            <a:custGeom>
              <a:avLst/>
              <a:gdLst/>
              <a:ahLst/>
              <a:cxnLst/>
              <a:rect l="l" t="t" r="r" b="b"/>
              <a:pathLst>
                <a:path w="172" h="311" extrusionOk="0">
                  <a:moveTo>
                    <a:pt x="110" y="0"/>
                  </a:moveTo>
                  <a:cubicBezTo>
                    <a:pt x="107" y="0"/>
                    <a:pt x="103" y="1"/>
                    <a:pt x="99" y="2"/>
                  </a:cubicBezTo>
                  <a:lnTo>
                    <a:pt x="66" y="8"/>
                  </a:lnTo>
                  <a:cubicBezTo>
                    <a:pt x="40" y="22"/>
                    <a:pt x="33" y="28"/>
                    <a:pt x="20" y="55"/>
                  </a:cubicBezTo>
                  <a:cubicBezTo>
                    <a:pt x="0" y="68"/>
                    <a:pt x="0" y="87"/>
                    <a:pt x="0" y="101"/>
                  </a:cubicBezTo>
                  <a:cubicBezTo>
                    <a:pt x="0" y="107"/>
                    <a:pt x="7" y="120"/>
                    <a:pt x="27" y="127"/>
                  </a:cubicBezTo>
                  <a:cubicBezTo>
                    <a:pt x="33" y="130"/>
                    <a:pt x="41" y="132"/>
                    <a:pt x="49" y="132"/>
                  </a:cubicBezTo>
                  <a:cubicBezTo>
                    <a:pt x="56" y="132"/>
                    <a:pt x="63" y="130"/>
                    <a:pt x="66" y="127"/>
                  </a:cubicBezTo>
                  <a:lnTo>
                    <a:pt x="99" y="94"/>
                  </a:lnTo>
                  <a:lnTo>
                    <a:pt x="106" y="107"/>
                  </a:lnTo>
                  <a:cubicBezTo>
                    <a:pt x="119" y="140"/>
                    <a:pt x="119" y="166"/>
                    <a:pt x="106" y="193"/>
                  </a:cubicBezTo>
                  <a:cubicBezTo>
                    <a:pt x="99" y="219"/>
                    <a:pt x="86" y="239"/>
                    <a:pt x="66" y="265"/>
                  </a:cubicBezTo>
                  <a:cubicBezTo>
                    <a:pt x="60" y="285"/>
                    <a:pt x="60" y="291"/>
                    <a:pt x="60" y="298"/>
                  </a:cubicBezTo>
                  <a:cubicBezTo>
                    <a:pt x="60" y="303"/>
                    <a:pt x="63" y="310"/>
                    <a:pt x="71" y="310"/>
                  </a:cubicBezTo>
                  <a:cubicBezTo>
                    <a:pt x="75" y="310"/>
                    <a:pt x="80" y="309"/>
                    <a:pt x="86" y="305"/>
                  </a:cubicBezTo>
                  <a:cubicBezTo>
                    <a:pt x="92" y="305"/>
                    <a:pt x="99" y="298"/>
                    <a:pt x="106" y="298"/>
                  </a:cubicBezTo>
                  <a:cubicBezTo>
                    <a:pt x="132" y="265"/>
                    <a:pt x="152" y="232"/>
                    <a:pt x="158" y="193"/>
                  </a:cubicBezTo>
                  <a:cubicBezTo>
                    <a:pt x="171" y="160"/>
                    <a:pt x="171" y="127"/>
                    <a:pt x="165" y="94"/>
                  </a:cubicBezTo>
                  <a:cubicBezTo>
                    <a:pt x="165" y="81"/>
                    <a:pt x="165" y="68"/>
                    <a:pt x="158" y="61"/>
                  </a:cubicBezTo>
                  <a:cubicBezTo>
                    <a:pt x="142" y="17"/>
                    <a:pt x="130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77"/>
            <p:cNvSpPr/>
            <p:nvPr/>
          </p:nvSpPr>
          <p:spPr>
            <a:xfrm>
              <a:off x="3867550" y="1009825"/>
              <a:ext cx="15000" cy="29950"/>
            </a:xfrm>
            <a:custGeom>
              <a:avLst/>
              <a:gdLst/>
              <a:ahLst/>
              <a:cxnLst/>
              <a:rect l="l" t="t" r="r" b="b"/>
              <a:pathLst>
                <a:path w="600" h="1198" extrusionOk="0">
                  <a:moveTo>
                    <a:pt x="394" y="1"/>
                  </a:moveTo>
                  <a:cubicBezTo>
                    <a:pt x="368" y="1"/>
                    <a:pt x="340" y="7"/>
                    <a:pt x="310" y="17"/>
                  </a:cubicBezTo>
                  <a:cubicBezTo>
                    <a:pt x="258" y="37"/>
                    <a:pt x="211" y="70"/>
                    <a:pt x="205" y="109"/>
                  </a:cubicBezTo>
                  <a:cubicBezTo>
                    <a:pt x="192" y="162"/>
                    <a:pt x="179" y="208"/>
                    <a:pt x="198" y="267"/>
                  </a:cubicBezTo>
                  <a:cubicBezTo>
                    <a:pt x="211" y="320"/>
                    <a:pt x="264" y="399"/>
                    <a:pt x="363" y="517"/>
                  </a:cubicBezTo>
                  <a:cubicBezTo>
                    <a:pt x="455" y="629"/>
                    <a:pt x="508" y="715"/>
                    <a:pt x="527" y="781"/>
                  </a:cubicBezTo>
                  <a:cubicBezTo>
                    <a:pt x="541" y="833"/>
                    <a:pt x="534" y="899"/>
                    <a:pt x="508" y="958"/>
                  </a:cubicBezTo>
                  <a:cubicBezTo>
                    <a:pt x="475" y="1031"/>
                    <a:pt x="429" y="1083"/>
                    <a:pt x="356" y="1110"/>
                  </a:cubicBezTo>
                  <a:cubicBezTo>
                    <a:pt x="309" y="1124"/>
                    <a:pt x="261" y="1135"/>
                    <a:pt x="219" y="1135"/>
                  </a:cubicBezTo>
                  <a:cubicBezTo>
                    <a:pt x="202" y="1135"/>
                    <a:pt x="187" y="1133"/>
                    <a:pt x="172" y="1129"/>
                  </a:cubicBezTo>
                  <a:cubicBezTo>
                    <a:pt x="146" y="1123"/>
                    <a:pt x="126" y="1116"/>
                    <a:pt x="106" y="1097"/>
                  </a:cubicBezTo>
                  <a:cubicBezTo>
                    <a:pt x="93" y="1083"/>
                    <a:pt x="73" y="1057"/>
                    <a:pt x="67" y="1024"/>
                  </a:cubicBezTo>
                  <a:cubicBezTo>
                    <a:pt x="60" y="991"/>
                    <a:pt x="67" y="952"/>
                    <a:pt x="73" y="899"/>
                  </a:cubicBezTo>
                  <a:cubicBezTo>
                    <a:pt x="80" y="879"/>
                    <a:pt x="100" y="840"/>
                    <a:pt x="133" y="787"/>
                  </a:cubicBezTo>
                  <a:lnTo>
                    <a:pt x="133" y="774"/>
                  </a:lnTo>
                  <a:cubicBezTo>
                    <a:pt x="133" y="764"/>
                    <a:pt x="129" y="758"/>
                    <a:pt x="119" y="758"/>
                  </a:cubicBezTo>
                  <a:cubicBezTo>
                    <a:pt x="116" y="758"/>
                    <a:pt x="111" y="759"/>
                    <a:pt x="106" y="761"/>
                  </a:cubicBezTo>
                  <a:lnTo>
                    <a:pt x="93" y="781"/>
                  </a:lnTo>
                  <a:cubicBezTo>
                    <a:pt x="67" y="814"/>
                    <a:pt x="47" y="833"/>
                    <a:pt x="40" y="860"/>
                  </a:cubicBezTo>
                  <a:cubicBezTo>
                    <a:pt x="7" y="925"/>
                    <a:pt x="1" y="998"/>
                    <a:pt x="14" y="1064"/>
                  </a:cubicBezTo>
                  <a:cubicBezTo>
                    <a:pt x="34" y="1129"/>
                    <a:pt x="73" y="1176"/>
                    <a:pt x="139" y="1189"/>
                  </a:cubicBezTo>
                  <a:cubicBezTo>
                    <a:pt x="160" y="1195"/>
                    <a:pt x="182" y="1198"/>
                    <a:pt x="205" y="1198"/>
                  </a:cubicBezTo>
                  <a:cubicBezTo>
                    <a:pt x="253" y="1198"/>
                    <a:pt x="305" y="1185"/>
                    <a:pt x="363" y="1162"/>
                  </a:cubicBezTo>
                  <a:cubicBezTo>
                    <a:pt x="468" y="1123"/>
                    <a:pt x="534" y="1057"/>
                    <a:pt x="567" y="965"/>
                  </a:cubicBezTo>
                  <a:cubicBezTo>
                    <a:pt x="593" y="906"/>
                    <a:pt x="600" y="840"/>
                    <a:pt x="587" y="774"/>
                  </a:cubicBezTo>
                  <a:cubicBezTo>
                    <a:pt x="567" y="708"/>
                    <a:pt x="534" y="642"/>
                    <a:pt x="488" y="577"/>
                  </a:cubicBezTo>
                  <a:cubicBezTo>
                    <a:pt x="462" y="550"/>
                    <a:pt x="435" y="517"/>
                    <a:pt x="409" y="491"/>
                  </a:cubicBezTo>
                  <a:cubicBezTo>
                    <a:pt x="389" y="465"/>
                    <a:pt x="363" y="432"/>
                    <a:pt x="337" y="412"/>
                  </a:cubicBezTo>
                  <a:cubicBezTo>
                    <a:pt x="323" y="373"/>
                    <a:pt x="297" y="353"/>
                    <a:pt x="277" y="320"/>
                  </a:cubicBezTo>
                  <a:cubicBezTo>
                    <a:pt x="258" y="294"/>
                    <a:pt x="244" y="261"/>
                    <a:pt x="238" y="228"/>
                  </a:cubicBezTo>
                  <a:cubicBezTo>
                    <a:pt x="231" y="195"/>
                    <a:pt x="231" y="162"/>
                    <a:pt x="244" y="129"/>
                  </a:cubicBezTo>
                  <a:cubicBezTo>
                    <a:pt x="258" y="103"/>
                    <a:pt x="277" y="77"/>
                    <a:pt x="323" y="63"/>
                  </a:cubicBezTo>
                  <a:cubicBezTo>
                    <a:pt x="343" y="59"/>
                    <a:pt x="363" y="53"/>
                    <a:pt x="383" y="53"/>
                  </a:cubicBezTo>
                  <a:cubicBezTo>
                    <a:pt x="396" y="53"/>
                    <a:pt x="409" y="56"/>
                    <a:pt x="422" y="63"/>
                  </a:cubicBezTo>
                  <a:cubicBezTo>
                    <a:pt x="448" y="77"/>
                    <a:pt x="468" y="96"/>
                    <a:pt x="488" y="129"/>
                  </a:cubicBezTo>
                  <a:cubicBezTo>
                    <a:pt x="488" y="134"/>
                    <a:pt x="494" y="141"/>
                    <a:pt x="500" y="141"/>
                  </a:cubicBezTo>
                  <a:cubicBezTo>
                    <a:pt x="503" y="141"/>
                    <a:pt x="506" y="140"/>
                    <a:pt x="508" y="136"/>
                  </a:cubicBezTo>
                  <a:cubicBezTo>
                    <a:pt x="521" y="136"/>
                    <a:pt x="521" y="129"/>
                    <a:pt x="527" y="123"/>
                  </a:cubicBezTo>
                  <a:cubicBezTo>
                    <a:pt x="534" y="116"/>
                    <a:pt x="534" y="103"/>
                    <a:pt x="534" y="96"/>
                  </a:cubicBezTo>
                  <a:cubicBezTo>
                    <a:pt x="534" y="90"/>
                    <a:pt x="534" y="83"/>
                    <a:pt x="527" y="83"/>
                  </a:cubicBezTo>
                  <a:cubicBezTo>
                    <a:pt x="492" y="25"/>
                    <a:pt x="448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77"/>
            <p:cNvSpPr/>
            <p:nvPr/>
          </p:nvSpPr>
          <p:spPr>
            <a:xfrm>
              <a:off x="3894050" y="995600"/>
              <a:ext cx="19100" cy="33150"/>
            </a:xfrm>
            <a:custGeom>
              <a:avLst/>
              <a:gdLst/>
              <a:ahLst/>
              <a:cxnLst/>
              <a:rect l="l" t="t" r="r" b="b"/>
              <a:pathLst>
                <a:path w="764" h="1326" extrusionOk="0">
                  <a:moveTo>
                    <a:pt x="731" y="1"/>
                  </a:moveTo>
                  <a:cubicBezTo>
                    <a:pt x="724" y="1"/>
                    <a:pt x="724" y="7"/>
                    <a:pt x="718" y="7"/>
                  </a:cubicBezTo>
                  <a:lnTo>
                    <a:pt x="678" y="27"/>
                  </a:lnTo>
                  <a:cubicBezTo>
                    <a:pt x="645" y="40"/>
                    <a:pt x="613" y="47"/>
                    <a:pt x="580" y="66"/>
                  </a:cubicBezTo>
                  <a:lnTo>
                    <a:pt x="514" y="99"/>
                  </a:lnTo>
                  <a:lnTo>
                    <a:pt x="461" y="126"/>
                  </a:lnTo>
                  <a:cubicBezTo>
                    <a:pt x="448" y="132"/>
                    <a:pt x="428" y="139"/>
                    <a:pt x="402" y="145"/>
                  </a:cubicBezTo>
                  <a:lnTo>
                    <a:pt x="402" y="139"/>
                  </a:lnTo>
                  <a:lnTo>
                    <a:pt x="395" y="112"/>
                  </a:lnTo>
                  <a:cubicBezTo>
                    <a:pt x="391" y="108"/>
                    <a:pt x="386" y="103"/>
                    <a:pt x="379" y="103"/>
                  </a:cubicBezTo>
                  <a:cubicBezTo>
                    <a:pt x="376" y="103"/>
                    <a:pt x="373" y="104"/>
                    <a:pt x="369" y="106"/>
                  </a:cubicBezTo>
                  <a:cubicBezTo>
                    <a:pt x="356" y="112"/>
                    <a:pt x="336" y="139"/>
                    <a:pt x="336" y="172"/>
                  </a:cubicBezTo>
                  <a:lnTo>
                    <a:pt x="93" y="264"/>
                  </a:lnTo>
                  <a:cubicBezTo>
                    <a:pt x="86" y="270"/>
                    <a:pt x="66" y="270"/>
                    <a:pt x="60" y="277"/>
                  </a:cubicBezTo>
                  <a:cubicBezTo>
                    <a:pt x="27" y="297"/>
                    <a:pt x="0" y="323"/>
                    <a:pt x="7" y="336"/>
                  </a:cubicBezTo>
                  <a:cubicBezTo>
                    <a:pt x="16" y="341"/>
                    <a:pt x="22" y="348"/>
                    <a:pt x="29" y="348"/>
                  </a:cubicBezTo>
                  <a:cubicBezTo>
                    <a:pt x="32" y="348"/>
                    <a:pt x="36" y="347"/>
                    <a:pt x="40" y="343"/>
                  </a:cubicBezTo>
                  <a:cubicBezTo>
                    <a:pt x="73" y="330"/>
                    <a:pt x="119" y="310"/>
                    <a:pt x="152" y="297"/>
                  </a:cubicBezTo>
                  <a:cubicBezTo>
                    <a:pt x="185" y="277"/>
                    <a:pt x="251" y="257"/>
                    <a:pt x="336" y="224"/>
                  </a:cubicBezTo>
                  <a:cubicBezTo>
                    <a:pt x="336" y="234"/>
                    <a:pt x="336" y="248"/>
                    <a:pt x="342" y="248"/>
                  </a:cubicBezTo>
                  <a:cubicBezTo>
                    <a:pt x="344" y="248"/>
                    <a:pt x="346" y="247"/>
                    <a:pt x="349" y="244"/>
                  </a:cubicBezTo>
                  <a:lnTo>
                    <a:pt x="349" y="290"/>
                  </a:lnTo>
                  <a:lnTo>
                    <a:pt x="349" y="330"/>
                  </a:lnTo>
                  <a:lnTo>
                    <a:pt x="349" y="389"/>
                  </a:lnTo>
                  <a:lnTo>
                    <a:pt x="349" y="501"/>
                  </a:lnTo>
                  <a:cubicBezTo>
                    <a:pt x="349" y="850"/>
                    <a:pt x="356" y="1119"/>
                    <a:pt x="369" y="1310"/>
                  </a:cubicBezTo>
                  <a:cubicBezTo>
                    <a:pt x="369" y="1320"/>
                    <a:pt x="373" y="1326"/>
                    <a:pt x="382" y="1326"/>
                  </a:cubicBezTo>
                  <a:cubicBezTo>
                    <a:pt x="386" y="1326"/>
                    <a:pt x="390" y="1325"/>
                    <a:pt x="395" y="1323"/>
                  </a:cubicBezTo>
                  <a:cubicBezTo>
                    <a:pt x="402" y="1323"/>
                    <a:pt x="402" y="1317"/>
                    <a:pt x="415" y="1310"/>
                  </a:cubicBezTo>
                  <a:cubicBezTo>
                    <a:pt x="422" y="1297"/>
                    <a:pt x="422" y="1290"/>
                    <a:pt x="422" y="1284"/>
                  </a:cubicBezTo>
                  <a:cubicBezTo>
                    <a:pt x="408" y="1165"/>
                    <a:pt x="402" y="1014"/>
                    <a:pt x="402" y="823"/>
                  </a:cubicBezTo>
                  <a:cubicBezTo>
                    <a:pt x="395" y="639"/>
                    <a:pt x="395" y="501"/>
                    <a:pt x="395" y="422"/>
                  </a:cubicBezTo>
                  <a:lnTo>
                    <a:pt x="395" y="198"/>
                  </a:lnTo>
                  <a:cubicBezTo>
                    <a:pt x="448" y="178"/>
                    <a:pt x="494" y="159"/>
                    <a:pt x="553" y="132"/>
                  </a:cubicBezTo>
                  <a:cubicBezTo>
                    <a:pt x="599" y="106"/>
                    <a:pt x="659" y="80"/>
                    <a:pt x="711" y="66"/>
                  </a:cubicBezTo>
                  <a:cubicBezTo>
                    <a:pt x="751" y="47"/>
                    <a:pt x="764" y="33"/>
                    <a:pt x="757" y="7"/>
                  </a:cubicBezTo>
                  <a:cubicBezTo>
                    <a:pt x="757" y="1"/>
                    <a:pt x="751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77"/>
            <p:cNvSpPr/>
            <p:nvPr/>
          </p:nvSpPr>
          <p:spPr>
            <a:xfrm>
              <a:off x="3912975" y="992800"/>
              <a:ext cx="7600" cy="31625"/>
            </a:xfrm>
            <a:custGeom>
              <a:avLst/>
              <a:gdLst/>
              <a:ahLst/>
              <a:cxnLst/>
              <a:rect l="l" t="t" r="r" b="b"/>
              <a:pathLst>
                <a:path w="304" h="1265" extrusionOk="0">
                  <a:moveTo>
                    <a:pt x="270" y="1"/>
                  </a:moveTo>
                  <a:cubicBezTo>
                    <a:pt x="224" y="20"/>
                    <a:pt x="185" y="40"/>
                    <a:pt x="138" y="53"/>
                  </a:cubicBezTo>
                  <a:lnTo>
                    <a:pt x="40" y="93"/>
                  </a:lnTo>
                  <a:lnTo>
                    <a:pt x="20" y="119"/>
                  </a:lnTo>
                  <a:cubicBezTo>
                    <a:pt x="7" y="126"/>
                    <a:pt x="7" y="139"/>
                    <a:pt x="7" y="145"/>
                  </a:cubicBezTo>
                  <a:cubicBezTo>
                    <a:pt x="7" y="150"/>
                    <a:pt x="13" y="155"/>
                    <a:pt x="22" y="155"/>
                  </a:cubicBezTo>
                  <a:cubicBezTo>
                    <a:pt x="25" y="155"/>
                    <a:pt x="29" y="154"/>
                    <a:pt x="33" y="152"/>
                  </a:cubicBezTo>
                  <a:lnTo>
                    <a:pt x="86" y="152"/>
                  </a:lnTo>
                  <a:lnTo>
                    <a:pt x="119" y="139"/>
                  </a:lnTo>
                  <a:cubicBezTo>
                    <a:pt x="125" y="139"/>
                    <a:pt x="125" y="126"/>
                    <a:pt x="132" y="126"/>
                  </a:cubicBezTo>
                  <a:lnTo>
                    <a:pt x="132" y="126"/>
                  </a:lnTo>
                  <a:cubicBezTo>
                    <a:pt x="132" y="211"/>
                    <a:pt x="125" y="363"/>
                    <a:pt x="125" y="580"/>
                  </a:cubicBezTo>
                  <a:cubicBezTo>
                    <a:pt x="119" y="804"/>
                    <a:pt x="119" y="1001"/>
                    <a:pt x="125" y="1172"/>
                  </a:cubicBezTo>
                  <a:lnTo>
                    <a:pt x="119" y="1172"/>
                  </a:lnTo>
                  <a:cubicBezTo>
                    <a:pt x="33" y="1205"/>
                    <a:pt x="0" y="1231"/>
                    <a:pt x="7" y="1251"/>
                  </a:cubicBezTo>
                  <a:cubicBezTo>
                    <a:pt x="7" y="1251"/>
                    <a:pt x="7" y="1264"/>
                    <a:pt x="20" y="1264"/>
                  </a:cubicBezTo>
                  <a:lnTo>
                    <a:pt x="40" y="1264"/>
                  </a:lnTo>
                  <a:cubicBezTo>
                    <a:pt x="66" y="1245"/>
                    <a:pt x="86" y="1238"/>
                    <a:pt x="99" y="1231"/>
                  </a:cubicBezTo>
                  <a:cubicBezTo>
                    <a:pt x="125" y="1225"/>
                    <a:pt x="132" y="1212"/>
                    <a:pt x="152" y="1212"/>
                  </a:cubicBezTo>
                  <a:cubicBezTo>
                    <a:pt x="165" y="1205"/>
                    <a:pt x="185" y="1205"/>
                    <a:pt x="204" y="1198"/>
                  </a:cubicBezTo>
                  <a:cubicBezTo>
                    <a:pt x="231" y="1192"/>
                    <a:pt x="250" y="1179"/>
                    <a:pt x="270" y="1172"/>
                  </a:cubicBezTo>
                  <a:cubicBezTo>
                    <a:pt x="290" y="1166"/>
                    <a:pt x="290" y="1159"/>
                    <a:pt x="296" y="1146"/>
                  </a:cubicBezTo>
                  <a:cubicBezTo>
                    <a:pt x="303" y="1133"/>
                    <a:pt x="303" y="1133"/>
                    <a:pt x="303" y="1126"/>
                  </a:cubicBezTo>
                  <a:lnTo>
                    <a:pt x="296" y="1113"/>
                  </a:lnTo>
                  <a:cubicBezTo>
                    <a:pt x="295" y="1111"/>
                    <a:pt x="291" y="1111"/>
                    <a:pt x="286" y="1111"/>
                  </a:cubicBezTo>
                  <a:cubicBezTo>
                    <a:pt x="269" y="1111"/>
                    <a:pt x="232" y="1119"/>
                    <a:pt x="171" y="1139"/>
                  </a:cubicBezTo>
                  <a:cubicBezTo>
                    <a:pt x="165" y="909"/>
                    <a:pt x="165" y="560"/>
                    <a:pt x="185" y="93"/>
                  </a:cubicBezTo>
                  <a:cubicBezTo>
                    <a:pt x="204" y="86"/>
                    <a:pt x="224" y="86"/>
                    <a:pt x="231" y="80"/>
                  </a:cubicBezTo>
                  <a:lnTo>
                    <a:pt x="270" y="60"/>
                  </a:lnTo>
                  <a:cubicBezTo>
                    <a:pt x="283" y="53"/>
                    <a:pt x="283" y="47"/>
                    <a:pt x="290" y="40"/>
                  </a:cubicBezTo>
                  <a:cubicBezTo>
                    <a:pt x="296" y="27"/>
                    <a:pt x="296" y="20"/>
                    <a:pt x="296" y="14"/>
                  </a:cubicBezTo>
                  <a:cubicBezTo>
                    <a:pt x="290" y="1"/>
                    <a:pt x="290" y="1"/>
                    <a:pt x="2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77"/>
            <p:cNvSpPr/>
            <p:nvPr/>
          </p:nvSpPr>
          <p:spPr>
            <a:xfrm>
              <a:off x="3923000" y="984350"/>
              <a:ext cx="23075" cy="36025"/>
            </a:xfrm>
            <a:custGeom>
              <a:avLst/>
              <a:gdLst/>
              <a:ahLst/>
              <a:cxnLst/>
              <a:rect l="l" t="t" r="r" b="b"/>
              <a:pathLst>
                <a:path w="923" h="1441" extrusionOk="0">
                  <a:moveTo>
                    <a:pt x="704" y="0"/>
                  </a:moveTo>
                  <a:cubicBezTo>
                    <a:pt x="701" y="0"/>
                    <a:pt x="697" y="1"/>
                    <a:pt x="692" y="3"/>
                  </a:cubicBezTo>
                  <a:cubicBezTo>
                    <a:pt x="685" y="16"/>
                    <a:pt x="679" y="23"/>
                    <a:pt x="672" y="49"/>
                  </a:cubicBezTo>
                  <a:cubicBezTo>
                    <a:pt x="639" y="161"/>
                    <a:pt x="613" y="266"/>
                    <a:pt x="593" y="352"/>
                  </a:cubicBezTo>
                  <a:lnTo>
                    <a:pt x="521" y="648"/>
                  </a:lnTo>
                  <a:cubicBezTo>
                    <a:pt x="494" y="753"/>
                    <a:pt x="461" y="852"/>
                    <a:pt x="429" y="957"/>
                  </a:cubicBezTo>
                  <a:cubicBezTo>
                    <a:pt x="389" y="885"/>
                    <a:pt x="330" y="780"/>
                    <a:pt x="264" y="648"/>
                  </a:cubicBezTo>
                  <a:cubicBezTo>
                    <a:pt x="198" y="516"/>
                    <a:pt x="132" y="385"/>
                    <a:pt x="67" y="266"/>
                  </a:cubicBezTo>
                  <a:cubicBezTo>
                    <a:pt x="62" y="262"/>
                    <a:pt x="57" y="257"/>
                    <a:pt x="50" y="257"/>
                  </a:cubicBezTo>
                  <a:cubicBezTo>
                    <a:pt x="47" y="257"/>
                    <a:pt x="44" y="258"/>
                    <a:pt x="40" y="260"/>
                  </a:cubicBezTo>
                  <a:cubicBezTo>
                    <a:pt x="34" y="260"/>
                    <a:pt x="34" y="266"/>
                    <a:pt x="27" y="273"/>
                  </a:cubicBezTo>
                  <a:cubicBezTo>
                    <a:pt x="20" y="286"/>
                    <a:pt x="20" y="293"/>
                    <a:pt x="20" y="299"/>
                  </a:cubicBezTo>
                  <a:cubicBezTo>
                    <a:pt x="20" y="398"/>
                    <a:pt x="20" y="582"/>
                    <a:pt x="14" y="832"/>
                  </a:cubicBezTo>
                  <a:cubicBezTo>
                    <a:pt x="1" y="1082"/>
                    <a:pt x="1" y="1280"/>
                    <a:pt x="14" y="1418"/>
                  </a:cubicBezTo>
                  <a:cubicBezTo>
                    <a:pt x="19" y="1433"/>
                    <a:pt x="24" y="1440"/>
                    <a:pt x="29" y="1440"/>
                  </a:cubicBezTo>
                  <a:cubicBezTo>
                    <a:pt x="30" y="1440"/>
                    <a:pt x="32" y="1439"/>
                    <a:pt x="34" y="1438"/>
                  </a:cubicBezTo>
                  <a:cubicBezTo>
                    <a:pt x="40" y="1438"/>
                    <a:pt x="53" y="1418"/>
                    <a:pt x="60" y="1405"/>
                  </a:cubicBezTo>
                  <a:cubicBezTo>
                    <a:pt x="60" y="1346"/>
                    <a:pt x="60" y="1194"/>
                    <a:pt x="67" y="957"/>
                  </a:cubicBezTo>
                  <a:lnTo>
                    <a:pt x="67" y="404"/>
                  </a:lnTo>
                  <a:cubicBezTo>
                    <a:pt x="99" y="470"/>
                    <a:pt x="159" y="582"/>
                    <a:pt x="238" y="734"/>
                  </a:cubicBezTo>
                  <a:cubicBezTo>
                    <a:pt x="323" y="885"/>
                    <a:pt x="382" y="1010"/>
                    <a:pt x="422" y="1082"/>
                  </a:cubicBezTo>
                  <a:cubicBezTo>
                    <a:pt x="427" y="1087"/>
                    <a:pt x="431" y="1092"/>
                    <a:pt x="438" y="1092"/>
                  </a:cubicBezTo>
                  <a:cubicBezTo>
                    <a:pt x="441" y="1092"/>
                    <a:pt x="444" y="1091"/>
                    <a:pt x="448" y="1089"/>
                  </a:cubicBezTo>
                  <a:cubicBezTo>
                    <a:pt x="455" y="1089"/>
                    <a:pt x="461" y="1076"/>
                    <a:pt x="468" y="1056"/>
                  </a:cubicBezTo>
                  <a:cubicBezTo>
                    <a:pt x="488" y="990"/>
                    <a:pt x="521" y="852"/>
                    <a:pt x="580" y="648"/>
                  </a:cubicBezTo>
                  <a:cubicBezTo>
                    <a:pt x="633" y="437"/>
                    <a:pt x="679" y="293"/>
                    <a:pt x="692" y="200"/>
                  </a:cubicBezTo>
                  <a:cubicBezTo>
                    <a:pt x="711" y="273"/>
                    <a:pt x="718" y="339"/>
                    <a:pt x="731" y="418"/>
                  </a:cubicBezTo>
                  <a:cubicBezTo>
                    <a:pt x="751" y="490"/>
                    <a:pt x="758" y="556"/>
                    <a:pt x="777" y="628"/>
                  </a:cubicBezTo>
                  <a:cubicBezTo>
                    <a:pt x="784" y="707"/>
                    <a:pt x="797" y="773"/>
                    <a:pt x="817" y="845"/>
                  </a:cubicBezTo>
                  <a:cubicBezTo>
                    <a:pt x="823" y="918"/>
                    <a:pt x="843" y="970"/>
                    <a:pt x="850" y="1010"/>
                  </a:cubicBezTo>
                  <a:cubicBezTo>
                    <a:pt x="856" y="1043"/>
                    <a:pt x="863" y="1063"/>
                    <a:pt x="863" y="1076"/>
                  </a:cubicBezTo>
                  <a:cubicBezTo>
                    <a:pt x="873" y="1096"/>
                    <a:pt x="879" y="1104"/>
                    <a:pt x="890" y="1104"/>
                  </a:cubicBezTo>
                  <a:cubicBezTo>
                    <a:pt x="894" y="1104"/>
                    <a:pt x="898" y="1104"/>
                    <a:pt x="902" y="1102"/>
                  </a:cubicBezTo>
                  <a:cubicBezTo>
                    <a:pt x="909" y="1089"/>
                    <a:pt x="916" y="1082"/>
                    <a:pt x="922" y="1056"/>
                  </a:cubicBezTo>
                  <a:cubicBezTo>
                    <a:pt x="922" y="1049"/>
                    <a:pt x="922" y="1043"/>
                    <a:pt x="916" y="1036"/>
                  </a:cubicBezTo>
                  <a:cubicBezTo>
                    <a:pt x="850" y="720"/>
                    <a:pt x="784" y="385"/>
                    <a:pt x="718" y="16"/>
                  </a:cubicBezTo>
                  <a:cubicBezTo>
                    <a:pt x="713" y="7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77"/>
            <p:cNvSpPr/>
            <p:nvPr/>
          </p:nvSpPr>
          <p:spPr>
            <a:xfrm>
              <a:off x="3948350" y="976850"/>
              <a:ext cx="15475" cy="33550"/>
            </a:xfrm>
            <a:custGeom>
              <a:avLst/>
              <a:gdLst/>
              <a:ahLst/>
              <a:cxnLst/>
              <a:rect l="l" t="t" r="r" b="b"/>
              <a:pathLst>
                <a:path w="619" h="1342" extrusionOk="0">
                  <a:moveTo>
                    <a:pt x="467" y="0"/>
                  </a:moveTo>
                  <a:cubicBezTo>
                    <a:pt x="454" y="0"/>
                    <a:pt x="435" y="7"/>
                    <a:pt x="415" y="20"/>
                  </a:cubicBezTo>
                  <a:cubicBezTo>
                    <a:pt x="250" y="86"/>
                    <a:pt x="132" y="139"/>
                    <a:pt x="59" y="191"/>
                  </a:cubicBezTo>
                  <a:cubicBezTo>
                    <a:pt x="53" y="185"/>
                    <a:pt x="40" y="171"/>
                    <a:pt x="53" y="165"/>
                  </a:cubicBezTo>
                  <a:lnTo>
                    <a:pt x="53" y="165"/>
                  </a:lnTo>
                  <a:cubicBezTo>
                    <a:pt x="27" y="171"/>
                    <a:pt x="20" y="191"/>
                    <a:pt x="27" y="211"/>
                  </a:cubicBezTo>
                  <a:cubicBezTo>
                    <a:pt x="7" y="231"/>
                    <a:pt x="0" y="244"/>
                    <a:pt x="0" y="264"/>
                  </a:cubicBezTo>
                  <a:cubicBezTo>
                    <a:pt x="0" y="277"/>
                    <a:pt x="7" y="277"/>
                    <a:pt x="27" y="277"/>
                  </a:cubicBezTo>
                  <a:lnTo>
                    <a:pt x="27" y="823"/>
                  </a:lnTo>
                  <a:lnTo>
                    <a:pt x="27" y="1119"/>
                  </a:lnTo>
                  <a:cubicBezTo>
                    <a:pt x="27" y="1172"/>
                    <a:pt x="20" y="1211"/>
                    <a:pt x="20" y="1244"/>
                  </a:cubicBezTo>
                  <a:cubicBezTo>
                    <a:pt x="20" y="1257"/>
                    <a:pt x="7" y="1277"/>
                    <a:pt x="7" y="1284"/>
                  </a:cubicBezTo>
                  <a:cubicBezTo>
                    <a:pt x="0" y="1290"/>
                    <a:pt x="0" y="1297"/>
                    <a:pt x="0" y="1310"/>
                  </a:cubicBezTo>
                  <a:lnTo>
                    <a:pt x="0" y="1323"/>
                  </a:lnTo>
                  <a:cubicBezTo>
                    <a:pt x="0" y="1323"/>
                    <a:pt x="0" y="1336"/>
                    <a:pt x="7" y="1336"/>
                  </a:cubicBezTo>
                  <a:cubicBezTo>
                    <a:pt x="7" y="1340"/>
                    <a:pt x="10" y="1341"/>
                    <a:pt x="15" y="1341"/>
                  </a:cubicBezTo>
                  <a:cubicBezTo>
                    <a:pt x="20" y="1341"/>
                    <a:pt x="27" y="1340"/>
                    <a:pt x="33" y="1336"/>
                  </a:cubicBezTo>
                  <a:lnTo>
                    <a:pt x="73" y="1317"/>
                  </a:lnTo>
                  <a:cubicBezTo>
                    <a:pt x="99" y="1310"/>
                    <a:pt x="132" y="1303"/>
                    <a:pt x="165" y="1284"/>
                  </a:cubicBezTo>
                  <a:cubicBezTo>
                    <a:pt x="198" y="1277"/>
                    <a:pt x="237" y="1257"/>
                    <a:pt x="283" y="1244"/>
                  </a:cubicBezTo>
                  <a:cubicBezTo>
                    <a:pt x="323" y="1224"/>
                    <a:pt x="362" y="1211"/>
                    <a:pt x="415" y="1191"/>
                  </a:cubicBezTo>
                  <a:cubicBezTo>
                    <a:pt x="461" y="1178"/>
                    <a:pt x="500" y="1159"/>
                    <a:pt x="533" y="1145"/>
                  </a:cubicBezTo>
                  <a:cubicBezTo>
                    <a:pt x="566" y="1126"/>
                    <a:pt x="593" y="1119"/>
                    <a:pt x="599" y="1113"/>
                  </a:cubicBezTo>
                  <a:cubicBezTo>
                    <a:pt x="619" y="1093"/>
                    <a:pt x="619" y="1086"/>
                    <a:pt x="619" y="1073"/>
                  </a:cubicBezTo>
                  <a:cubicBezTo>
                    <a:pt x="619" y="1060"/>
                    <a:pt x="612" y="1060"/>
                    <a:pt x="593" y="1060"/>
                  </a:cubicBezTo>
                  <a:cubicBezTo>
                    <a:pt x="579" y="1066"/>
                    <a:pt x="553" y="1080"/>
                    <a:pt x="514" y="1093"/>
                  </a:cubicBezTo>
                  <a:lnTo>
                    <a:pt x="53" y="1270"/>
                  </a:lnTo>
                  <a:cubicBezTo>
                    <a:pt x="59" y="1211"/>
                    <a:pt x="59" y="1119"/>
                    <a:pt x="59" y="1007"/>
                  </a:cubicBezTo>
                  <a:cubicBezTo>
                    <a:pt x="53" y="889"/>
                    <a:pt x="59" y="810"/>
                    <a:pt x="59" y="757"/>
                  </a:cubicBezTo>
                  <a:lnTo>
                    <a:pt x="323" y="658"/>
                  </a:lnTo>
                  <a:cubicBezTo>
                    <a:pt x="356" y="652"/>
                    <a:pt x="382" y="632"/>
                    <a:pt x="395" y="626"/>
                  </a:cubicBezTo>
                  <a:cubicBezTo>
                    <a:pt x="415" y="612"/>
                    <a:pt x="415" y="599"/>
                    <a:pt x="415" y="586"/>
                  </a:cubicBezTo>
                  <a:cubicBezTo>
                    <a:pt x="415" y="579"/>
                    <a:pt x="402" y="579"/>
                    <a:pt x="389" y="579"/>
                  </a:cubicBezTo>
                  <a:cubicBezTo>
                    <a:pt x="362" y="586"/>
                    <a:pt x="303" y="612"/>
                    <a:pt x="224" y="645"/>
                  </a:cubicBezTo>
                  <a:cubicBezTo>
                    <a:pt x="138" y="678"/>
                    <a:pt x="86" y="691"/>
                    <a:pt x="59" y="698"/>
                  </a:cubicBezTo>
                  <a:lnTo>
                    <a:pt x="59" y="487"/>
                  </a:lnTo>
                  <a:cubicBezTo>
                    <a:pt x="53" y="382"/>
                    <a:pt x="59" y="303"/>
                    <a:pt x="59" y="250"/>
                  </a:cubicBezTo>
                  <a:cubicBezTo>
                    <a:pt x="119" y="204"/>
                    <a:pt x="231" y="152"/>
                    <a:pt x="395" y="86"/>
                  </a:cubicBezTo>
                  <a:lnTo>
                    <a:pt x="481" y="53"/>
                  </a:lnTo>
                  <a:lnTo>
                    <a:pt x="487" y="40"/>
                  </a:lnTo>
                  <a:cubicBezTo>
                    <a:pt x="494" y="33"/>
                    <a:pt x="494" y="27"/>
                    <a:pt x="494" y="7"/>
                  </a:cubicBezTo>
                  <a:cubicBezTo>
                    <a:pt x="494" y="0"/>
                    <a:pt x="48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77"/>
            <p:cNvSpPr/>
            <p:nvPr/>
          </p:nvSpPr>
          <p:spPr>
            <a:xfrm>
              <a:off x="3886800" y="1034425"/>
              <a:ext cx="19275" cy="33225"/>
            </a:xfrm>
            <a:custGeom>
              <a:avLst/>
              <a:gdLst/>
              <a:ahLst/>
              <a:cxnLst/>
              <a:rect l="l" t="t" r="r" b="b"/>
              <a:pathLst>
                <a:path w="771" h="1329" extrusionOk="0">
                  <a:moveTo>
                    <a:pt x="738" y="1"/>
                  </a:moveTo>
                  <a:cubicBezTo>
                    <a:pt x="725" y="1"/>
                    <a:pt x="725" y="7"/>
                    <a:pt x="718" y="7"/>
                  </a:cubicBezTo>
                  <a:lnTo>
                    <a:pt x="679" y="27"/>
                  </a:lnTo>
                  <a:cubicBezTo>
                    <a:pt x="646" y="40"/>
                    <a:pt x="613" y="53"/>
                    <a:pt x="580" y="67"/>
                  </a:cubicBezTo>
                  <a:lnTo>
                    <a:pt x="514" y="99"/>
                  </a:lnTo>
                  <a:lnTo>
                    <a:pt x="462" y="126"/>
                  </a:lnTo>
                  <a:cubicBezTo>
                    <a:pt x="448" y="132"/>
                    <a:pt x="429" y="139"/>
                    <a:pt x="409" y="152"/>
                  </a:cubicBezTo>
                  <a:lnTo>
                    <a:pt x="409" y="139"/>
                  </a:lnTo>
                  <a:lnTo>
                    <a:pt x="396" y="119"/>
                  </a:lnTo>
                  <a:cubicBezTo>
                    <a:pt x="391" y="110"/>
                    <a:pt x="386" y="103"/>
                    <a:pt x="381" y="103"/>
                  </a:cubicBezTo>
                  <a:cubicBezTo>
                    <a:pt x="380" y="103"/>
                    <a:pt x="378" y="104"/>
                    <a:pt x="376" y="106"/>
                  </a:cubicBezTo>
                  <a:cubicBezTo>
                    <a:pt x="356" y="119"/>
                    <a:pt x="343" y="139"/>
                    <a:pt x="343" y="172"/>
                  </a:cubicBezTo>
                  <a:lnTo>
                    <a:pt x="93" y="264"/>
                  </a:lnTo>
                  <a:cubicBezTo>
                    <a:pt x="86" y="271"/>
                    <a:pt x="67" y="271"/>
                    <a:pt x="60" y="284"/>
                  </a:cubicBezTo>
                  <a:cubicBezTo>
                    <a:pt x="27" y="297"/>
                    <a:pt x="1" y="323"/>
                    <a:pt x="14" y="336"/>
                  </a:cubicBezTo>
                  <a:cubicBezTo>
                    <a:pt x="19" y="346"/>
                    <a:pt x="24" y="352"/>
                    <a:pt x="34" y="352"/>
                  </a:cubicBezTo>
                  <a:cubicBezTo>
                    <a:pt x="37" y="352"/>
                    <a:pt x="42" y="351"/>
                    <a:pt x="47" y="350"/>
                  </a:cubicBezTo>
                  <a:cubicBezTo>
                    <a:pt x="80" y="330"/>
                    <a:pt x="119" y="310"/>
                    <a:pt x="152" y="297"/>
                  </a:cubicBezTo>
                  <a:cubicBezTo>
                    <a:pt x="185" y="284"/>
                    <a:pt x="251" y="257"/>
                    <a:pt x="343" y="224"/>
                  </a:cubicBezTo>
                  <a:cubicBezTo>
                    <a:pt x="343" y="238"/>
                    <a:pt x="350" y="251"/>
                    <a:pt x="350" y="251"/>
                  </a:cubicBezTo>
                  <a:lnTo>
                    <a:pt x="350" y="290"/>
                  </a:lnTo>
                  <a:lnTo>
                    <a:pt x="350" y="330"/>
                  </a:lnTo>
                  <a:lnTo>
                    <a:pt x="350" y="389"/>
                  </a:lnTo>
                  <a:lnTo>
                    <a:pt x="350" y="501"/>
                  </a:lnTo>
                  <a:cubicBezTo>
                    <a:pt x="350" y="850"/>
                    <a:pt x="356" y="1120"/>
                    <a:pt x="376" y="1310"/>
                  </a:cubicBezTo>
                  <a:cubicBezTo>
                    <a:pt x="376" y="1320"/>
                    <a:pt x="379" y="1329"/>
                    <a:pt x="386" y="1329"/>
                  </a:cubicBezTo>
                  <a:cubicBezTo>
                    <a:pt x="389" y="1329"/>
                    <a:pt x="392" y="1327"/>
                    <a:pt x="396" y="1324"/>
                  </a:cubicBezTo>
                  <a:cubicBezTo>
                    <a:pt x="409" y="1324"/>
                    <a:pt x="409" y="1317"/>
                    <a:pt x="416" y="1310"/>
                  </a:cubicBezTo>
                  <a:cubicBezTo>
                    <a:pt x="422" y="1304"/>
                    <a:pt x="422" y="1291"/>
                    <a:pt x="422" y="1284"/>
                  </a:cubicBezTo>
                  <a:cubicBezTo>
                    <a:pt x="416" y="1172"/>
                    <a:pt x="416" y="1008"/>
                    <a:pt x="402" y="823"/>
                  </a:cubicBezTo>
                  <a:cubicBezTo>
                    <a:pt x="396" y="646"/>
                    <a:pt x="396" y="501"/>
                    <a:pt x="396" y="422"/>
                  </a:cubicBezTo>
                  <a:lnTo>
                    <a:pt x="396" y="198"/>
                  </a:lnTo>
                  <a:cubicBezTo>
                    <a:pt x="448" y="185"/>
                    <a:pt x="494" y="159"/>
                    <a:pt x="554" y="132"/>
                  </a:cubicBezTo>
                  <a:cubicBezTo>
                    <a:pt x="606" y="106"/>
                    <a:pt x="659" y="86"/>
                    <a:pt x="712" y="67"/>
                  </a:cubicBezTo>
                  <a:cubicBezTo>
                    <a:pt x="751" y="53"/>
                    <a:pt x="771" y="34"/>
                    <a:pt x="758" y="7"/>
                  </a:cubicBezTo>
                  <a:cubicBezTo>
                    <a:pt x="758" y="1"/>
                    <a:pt x="75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77"/>
            <p:cNvSpPr/>
            <p:nvPr/>
          </p:nvSpPr>
          <p:spPr>
            <a:xfrm>
              <a:off x="3906050" y="1030575"/>
              <a:ext cx="16150" cy="30250"/>
            </a:xfrm>
            <a:custGeom>
              <a:avLst/>
              <a:gdLst/>
              <a:ahLst/>
              <a:cxnLst/>
              <a:rect l="l" t="t" r="r" b="b"/>
              <a:pathLst>
                <a:path w="646" h="1210" extrusionOk="0">
                  <a:moveTo>
                    <a:pt x="369" y="1"/>
                  </a:moveTo>
                  <a:cubicBezTo>
                    <a:pt x="337" y="1"/>
                    <a:pt x="302" y="8"/>
                    <a:pt x="264" y="23"/>
                  </a:cubicBezTo>
                  <a:cubicBezTo>
                    <a:pt x="244" y="30"/>
                    <a:pt x="238" y="43"/>
                    <a:pt x="238" y="56"/>
                  </a:cubicBezTo>
                  <a:cubicBezTo>
                    <a:pt x="238" y="63"/>
                    <a:pt x="244" y="63"/>
                    <a:pt x="251" y="63"/>
                  </a:cubicBezTo>
                  <a:cubicBezTo>
                    <a:pt x="264" y="63"/>
                    <a:pt x="277" y="56"/>
                    <a:pt x="297" y="56"/>
                  </a:cubicBezTo>
                  <a:cubicBezTo>
                    <a:pt x="310" y="56"/>
                    <a:pt x="330" y="49"/>
                    <a:pt x="343" y="49"/>
                  </a:cubicBezTo>
                  <a:cubicBezTo>
                    <a:pt x="352" y="47"/>
                    <a:pt x="360" y="45"/>
                    <a:pt x="368" y="45"/>
                  </a:cubicBezTo>
                  <a:cubicBezTo>
                    <a:pt x="397" y="45"/>
                    <a:pt x="423" y="63"/>
                    <a:pt x="448" y="89"/>
                  </a:cubicBezTo>
                  <a:cubicBezTo>
                    <a:pt x="494" y="128"/>
                    <a:pt x="527" y="194"/>
                    <a:pt x="541" y="273"/>
                  </a:cubicBezTo>
                  <a:cubicBezTo>
                    <a:pt x="560" y="346"/>
                    <a:pt x="567" y="425"/>
                    <a:pt x="567" y="517"/>
                  </a:cubicBezTo>
                  <a:cubicBezTo>
                    <a:pt x="567" y="609"/>
                    <a:pt x="560" y="694"/>
                    <a:pt x="541" y="780"/>
                  </a:cubicBezTo>
                  <a:cubicBezTo>
                    <a:pt x="508" y="912"/>
                    <a:pt x="462" y="1017"/>
                    <a:pt x="383" y="1083"/>
                  </a:cubicBezTo>
                  <a:cubicBezTo>
                    <a:pt x="363" y="1109"/>
                    <a:pt x="330" y="1122"/>
                    <a:pt x="304" y="1135"/>
                  </a:cubicBezTo>
                  <a:cubicBezTo>
                    <a:pt x="277" y="1148"/>
                    <a:pt x="251" y="1148"/>
                    <a:pt x="238" y="1148"/>
                  </a:cubicBezTo>
                  <a:cubicBezTo>
                    <a:pt x="165" y="1135"/>
                    <a:pt x="106" y="1050"/>
                    <a:pt x="67" y="879"/>
                  </a:cubicBezTo>
                  <a:cubicBezTo>
                    <a:pt x="47" y="786"/>
                    <a:pt x="40" y="688"/>
                    <a:pt x="47" y="589"/>
                  </a:cubicBezTo>
                  <a:cubicBezTo>
                    <a:pt x="54" y="490"/>
                    <a:pt x="80" y="398"/>
                    <a:pt x="113" y="326"/>
                  </a:cubicBezTo>
                  <a:cubicBezTo>
                    <a:pt x="146" y="253"/>
                    <a:pt x="185" y="201"/>
                    <a:pt x="238" y="188"/>
                  </a:cubicBezTo>
                  <a:cubicBezTo>
                    <a:pt x="277" y="174"/>
                    <a:pt x="310" y="174"/>
                    <a:pt x="350" y="174"/>
                  </a:cubicBezTo>
                  <a:lnTo>
                    <a:pt x="383" y="174"/>
                  </a:lnTo>
                  <a:cubicBezTo>
                    <a:pt x="402" y="161"/>
                    <a:pt x="409" y="155"/>
                    <a:pt x="402" y="142"/>
                  </a:cubicBezTo>
                  <a:cubicBezTo>
                    <a:pt x="402" y="128"/>
                    <a:pt x="396" y="128"/>
                    <a:pt x="383" y="122"/>
                  </a:cubicBezTo>
                  <a:cubicBezTo>
                    <a:pt x="366" y="119"/>
                    <a:pt x="349" y="117"/>
                    <a:pt x="331" y="117"/>
                  </a:cubicBezTo>
                  <a:cubicBezTo>
                    <a:pt x="305" y="117"/>
                    <a:pt x="278" y="121"/>
                    <a:pt x="251" y="128"/>
                  </a:cubicBezTo>
                  <a:cubicBezTo>
                    <a:pt x="146" y="181"/>
                    <a:pt x="67" y="286"/>
                    <a:pt x="34" y="457"/>
                  </a:cubicBezTo>
                  <a:cubicBezTo>
                    <a:pt x="1" y="615"/>
                    <a:pt x="1" y="773"/>
                    <a:pt x="40" y="931"/>
                  </a:cubicBezTo>
                  <a:cubicBezTo>
                    <a:pt x="88" y="1118"/>
                    <a:pt x="162" y="1210"/>
                    <a:pt x="262" y="1210"/>
                  </a:cubicBezTo>
                  <a:cubicBezTo>
                    <a:pt x="286" y="1210"/>
                    <a:pt x="310" y="1205"/>
                    <a:pt x="337" y="1195"/>
                  </a:cubicBezTo>
                  <a:cubicBezTo>
                    <a:pt x="402" y="1168"/>
                    <a:pt x="462" y="1116"/>
                    <a:pt x="501" y="1063"/>
                  </a:cubicBezTo>
                  <a:cubicBezTo>
                    <a:pt x="541" y="997"/>
                    <a:pt x="580" y="918"/>
                    <a:pt x="606" y="833"/>
                  </a:cubicBezTo>
                  <a:cubicBezTo>
                    <a:pt x="633" y="740"/>
                    <a:pt x="646" y="648"/>
                    <a:pt x="646" y="556"/>
                  </a:cubicBezTo>
                  <a:cubicBezTo>
                    <a:pt x="646" y="471"/>
                    <a:pt x="639" y="385"/>
                    <a:pt x="626" y="306"/>
                  </a:cubicBezTo>
                  <a:cubicBezTo>
                    <a:pt x="613" y="273"/>
                    <a:pt x="600" y="240"/>
                    <a:pt x="593" y="207"/>
                  </a:cubicBezTo>
                  <a:cubicBezTo>
                    <a:pt x="544" y="69"/>
                    <a:pt x="468" y="1"/>
                    <a:pt x="36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77"/>
            <p:cNvSpPr/>
            <p:nvPr/>
          </p:nvSpPr>
          <p:spPr>
            <a:xfrm>
              <a:off x="3863775" y="1079500"/>
              <a:ext cx="19100" cy="33175"/>
            </a:xfrm>
            <a:custGeom>
              <a:avLst/>
              <a:gdLst/>
              <a:ahLst/>
              <a:cxnLst/>
              <a:rect l="l" t="t" r="r" b="b"/>
              <a:pathLst>
                <a:path w="764" h="1327" extrusionOk="0">
                  <a:moveTo>
                    <a:pt x="738" y="1"/>
                  </a:moveTo>
                  <a:cubicBezTo>
                    <a:pt x="724" y="1"/>
                    <a:pt x="724" y="8"/>
                    <a:pt x="718" y="8"/>
                  </a:cubicBezTo>
                  <a:lnTo>
                    <a:pt x="678" y="27"/>
                  </a:lnTo>
                  <a:cubicBezTo>
                    <a:pt x="639" y="40"/>
                    <a:pt x="613" y="47"/>
                    <a:pt x="580" y="67"/>
                  </a:cubicBezTo>
                  <a:lnTo>
                    <a:pt x="514" y="100"/>
                  </a:lnTo>
                  <a:lnTo>
                    <a:pt x="461" y="126"/>
                  </a:lnTo>
                  <a:cubicBezTo>
                    <a:pt x="448" y="133"/>
                    <a:pt x="428" y="139"/>
                    <a:pt x="409" y="146"/>
                  </a:cubicBezTo>
                  <a:lnTo>
                    <a:pt x="409" y="139"/>
                  </a:lnTo>
                  <a:lnTo>
                    <a:pt x="395" y="113"/>
                  </a:lnTo>
                  <a:cubicBezTo>
                    <a:pt x="391" y="108"/>
                    <a:pt x="386" y="104"/>
                    <a:pt x="381" y="104"/>
                  </a:cubicBezTo>
                  <a:cubicBezTo>
                    <a:pt x="380" y="104"/>
                    <a:pt x="378" y="104"/>
                    <a:pt x="376" y="106"/>
                  </a:cubicBezTo>
                  <a:cubicBezTo>
                    <a:pt x="356" y="113"/>
                    <a:pt x="343" y="139"/>
                    <a:pt x="343" y="172"/>
                  </a:cubicBezTo>
                  <a:lnTo>
                    <a:pt x="93" y="264"/>
                  </a:lnTo>
                  <a:cubicBezTo>
                    <a:pt x="86" y="271"/>
                    <a:pt x="66" y="271"/>
                    <a:pt x="60" y="277"/>
                  </a:cubicBezTo>
                  <a:cubicBezTo>
                    <a:pt x="27" y="297"/>
                    <a:pt x="1" y="323"/>
                    <a:pt x="14" y="337"/>
                  </a:cubicBezTo>
                  <a:cubicBezTo>
                    <a:pt x="18" y="341"/>
                    <a:pt x="23" y="349"/>
                    <a:pt x="32" y="349"/>
                  </a:cubicBezTo>
                  <a:cubicBezTo>
                    <a:pt x="36" y="349"/>
                    <a:pt x="40" y="347"/>
                    <a:pt x="47" y="343"/>
                  </a:cubicBezTo>
                  <a:cubicBezTo>
                    <a:pt x="80" y="330"/>
                    <a:pt x="119" y="310"/>
                    <a:pt x="152" y="297"/>
                  </a:cubicBezTo>
                  <a:cubicBezTo>
                    <a:pt x="185" y="277"/>
                    <a:pt x="251" y="258"/>
                    <a:pt x="343" y="225"/>
                  </a:cubicBezTo>
                  <a:cubicBezTo>
                    <a:pt x="343" y="235"/>
                    <a:pt x="343" y="249"/>
                    <a:pt x="346" y="249"/>
                  </a:cubicBezTo>
                  <a:cubicBezTo>
                    <a:pt x="347" y="249"/>
                    <a:pt x="348" y="248"/>
                    <a:pt x="349" y="244"/>
                  </a:cubicBezTo>
                  <a:lnTo>
                    <a:pt x="349" y="291"/>
                  </a:lnTo>
                  <a:lnTo>
                    <a:pt x="349" y="330"/>
                  </a:lnTo>
                  <a:lnTo>
                    <a:pt x="349" y="389"/>
                  </a:lnTo>
                  <a:lnTo>
                    <a:pt x="349" y="501"/>
                  </a:lnTo>
                  <a:cubicBezTo>
                    <a:pt x="349" y="850"/>
                    <a:pt x="356" y="1120"/>
                    <a:pt x="376" y="1311"/>
                  </a:cubicBezTo>
                  <a:cubicBezTo>
                    <a:pt x="376" y="1320"/>
                    <a:pt x="379" y="1326"/>
                    <a:pt x="386" y="1326"/>
                  </a:cubicBezTo>
                  <a:cubicBezTo>
                    <a:pt x="389" y="1326"/>
                    <a:pt x="392" y="1326"/>
                    <a:pt x="395" y="1324"/>
                  </a:cubicBezTo>
                  <a:cubicBezTo>
                    <a:pt x="409" y="1324"/>
                    <a:pt x="409" y="1317"/>
                    <a:pt x="415" y="1311"/>
                  </a:cubicBezTo>
                  <a:cubicBezTo>
                    <a:pt x="422" y="1297"/>
                    <a:pt x="422" y="1291"/>
                    <a:pt x="422" y="1284"/>
                  </a:cubicBezTo>
                  <a:cubicBezTo>
                    <a:pt x="415" y="1166"/>
                    <a:pt x="402" y="1014"/>
                    <a:pt x="402" y="824"/>
                  </a:cubicBezTo>
                  <a:cubicBezTo>
                    <a:pt x="395" y="639"/>
                    <a:pt x="395" y="501"/>
                    <a:pt x="395" y="422"/>
                  </a:cubicBezTo>
                  <a:lnTo>
                    <a:pt x="395" y="198"/>
                  </a:lnTo>
                  <a:cubicBezTo>
                    <a:pt x="448" y="179"/>
                    <a:pt x="494" y="159"/>
                    <a:pt x="553" y="133"/>
                  </a:cubicBezTo>
                  <a:cubicBezTo>
                    <a:pt x="606" y="106"/>
                    <a:pt x="659" y="80"/>
                    <a:pt x="711" y="67"/>
                  </a:cubicBezTo>
                  <a:cubicBezTo>
                    <a:pt x="751" y="47"/>
                    <a:pt x="764" y="34"/>
                    <a:pt x="757" y="8"/>
                  </a:cubicBezTo>
                  <a:cubicBezTo>
                    <a:pt x="757" y="1"/>
                    <a:pt x="75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77"/>
            <p:cNvSpPr/>
            <p:nvPr/>
          </p:nvSpPr>
          <p:spPr>
            <a:xfrm>
              <a:off x="3881700" y="1076800"/>
              <a:ext cx="35400" cy="31300"/>
            </a:xfrm>
            <a:custGeom>
              <a:avLst/>
              <a:gdLst/>
              <a:ahLst/>
              <a:cxnLst/>
              <a:rect l="l" t="t" r="r" b="b"/>
              <a:pathLst>
                <a:path w="1416" h="1252" extrusionOk="0">
                  <a:moveTo>
                    <a:pt x="326" y="0"/>
                  </a:moveTo>
                  <a:cubicBezTo>
                    <a:pt x="294" y="0"/>
                    <a:pt x="261" y="8"/>
                    <a:pt x="225" y="23"/>
                  </a:cubicBezTo>
                  <a:lnTo>
                    <a:pt x="172" y="50"/>
                  </a:lnTo>
                  <a:cubicBezTo>
                    <a:pt x="159" y="37"/>
                    <a:pt x="152" y="23"/>
                    <a:pt x="139" y="23"/>
                  </a:cubicBezTo>
                  <a:cubicBezTo>
                    <a:pt x="132" y="23"/>
                    <a:pt x="126" y="50"/>
                    <a:pt x="119" y="83"/>
                  </a:cubicBezTo>
                  <a:cubicBezTo>
                    <a:pt x="86" y="109"/>
                    <a:pt x="60" y="135"/>
                    <a:pt x="34" y="155"/>
                  </a:cubicBezTo>
                  <a:cubicBezTo>
                    <a:pt x="7" y="188"/>
                    <a:pt x="1" y="214"/>
                    <a:pt x="7" y="234"/>
                  </a:cubicBezTo>
                  <a:cubicBezTo>
                    <a:pt x="21" y="241"/>
                    <a:pt x="27" y="247"/>
                    <a:pt x="34" y="247"/>
                  </a:cubicBezTo>
                  <a:lnTo>
                    <a:pt x="54" y="247"/>
                  </a:lnTo>
                  <a:cubicBezTo>
                    <a:pt x="60" y="247"/>
                    <a:pt x="67" y="241"/>
                    <a:pt x="73" y="234"/>
                  </a:cubicBezTo>
                  <a:cubicBezTo>
                    <a:pt x="86" y="221"/>
                    <a:pt x="86" y="214"/>
                    <a:pt x="86" y="208"/>
                  </a:cubicBezTo>
                  <a:cubicBezTo>
                    <a:pt x="93" y="181"/>
                    <a:pt x="106" y="168"/>
                    <a:pt x="119" y="155"/>
                  </a:cubicBezTo>
                  <a:lnTo>
                    <a:pt x="119" y="741"/>
                  </a:lnTo>
                  <a:cubicBezTo>
                    <a:pt x="126" y="978"/>
                    <a:pt x="126" y="1122"/>
                    <a:pt x="126" y="1162"/>
                  </a:cubicBezTo>
                  <a:lnTo>
                    <a:pt x="126" y="1195"/>
                  </a:lnTo>
                  <a:lnTo>
                    <a:pt x="126" y="1201"/>
                  </a:lnTo>
                  <a:cubicBezTo>
                    <a:pt x="130" y="1212"/>
                    <a:pt x="133" y="1217"/>
                    <a:pt x="139" y="1217"/>
                  </a:cubicBezTo>
                  <a:cubicBezTo>
                    <a:pt x="144" y="1217"/>
                    <a:pt x="150" y="1214"/>
                    <a:pt x="159" y="1208"/>
                  </a:cubicBezTo>
                  <a:cubicBezTo>
                    <a:pt x="172" y="1201"/>
                    <a:pt x="185" y="1195"/>
                    <a:pt x="185" y="1175"/>
                  </a:cubicBezTo>
                  <a:lnTo>
                    <a:pt x="165" y="102"/>
                  </a:lnTo>
                  <a:cubicBezTo>
                    <a:pt x="179" y="89"/>
                    <a:pt x="211" y="76"/>
                    <a:pt x="258" y="56"/>
                  </a:cubicBezTo>
                  <a:cubicBezTo>
                    <a:pt x="275" y="51"/>
                    <a:pt x="294" y="48"/>
                    <a:pt x="313" y="48"/>
                  </a:cubicBezTo>
                  <a:cubicBezTo>
                    <a:pt x="342" y="48"/>
                    <a:pt x="372" y="56"/>
                    <a:pt x="396" y="76"/>
                  </a:cubicBezTo>
                  <a:cubicBezTo>
                    <a:pt x="435" y="102"/>
                    <a:pt x="462" y="148"/>
                    <a:pt x="481" y="208"/>
                  </a:cubicBezTo>
                  <a:cubicBezTo>
                    <a:pt x="494" y="287"/>
                    <a:pt x="488" y="366"/>
                    <a:pt x="455" y="438"/>
                  </a:cubicBezTo>
                  <a:cubicBezTo>
                    <a:pt x="435" y="477"/>
                    <a:pt x="415" y="510"/>
                    <a:pt x="389" y="537"/>
                  </a:cubicBezTo>
                  <a:cubicBezTo>
                    <a:pt x="356" y="563"/>
                    <a:pt x="330" y="583"/>
                    <a:pt x="297" y="596"/>
                  </a:cubicBezTo>
                  <a:cubicBezTo>
                    <a:pt x="264" y="609"/>
                    <a:pt x="251" y="609"/>
                    <a:pt x="238" y="609"/>
                  </a:cubicBezTo>
                  <a:cubicBezTo>
                    <a:pt x="231" y="603"/>
                    <a:pt x="225" y="603"/>
                    <a:pt x="225" y="603"/>
                  </a:cubicBezTo>
                  <a:lnTo>
                    <a:pt x="205" y="603"/>
                  </a:lnTo>
                  <a:cubicBezTo>
                    <a:pt x="198" y="609"/>
                    <a:pt x="192" y="616"/>
                    <a:pt x="198" y="642"/>
                  </a:cubicBezTo>
                  <a:cubicBezTo>
                    <a:pt x="225" y="747"/>
                    <a:pt x="258" y="833"/>
                    <a:pt x="290" y="899"/>
                  </a:cubicBezTo>
                  <a:cubicBezTo>
                    <a:pt x="396" y="1103"/>
                    <a:pt x="534" y="1208"/>
                    <a:pt x="725" y="1241"/>
                  </a:cubicBezTo>
                  <a:cubicBezTo>
                    <a:pt x="759" y="1248"/>
                    <a:pt x="793" y="1251"/>
                    <a:pt x="827" y="1251"/>
                  </a:cubicBezTo>
                  <a:cubicBezTo>
                    <a:pt x="892" y="1251"/>
                    <a:pt x="956" y="1238"/>
                    <a:pt x="1021" y="1208"/>
                  </a:cubicBezTo>
                  <a:cubicBezTo>
                    <a:pt x="1120" y="1175"/>
                    <a:pt x="1205" y="1122"/>
                    <a:pt x="1271" y="1057"/>
                  </a:cubicBezTo>
                  <a:cubicBezTo>
                    <a:pt x="1317" y="997"/>
                    <a:pt x="1357" y="938"/>
                    <a:pt x="1409" y="859"/>
                  </a:cubicBezTo>
                  <a:cubicBezTo>
                    <a:pt x="1416" y="846"/>
                    <a:pt x="1416" y="839"/>
                    <a:pt x="1416" y="833"/>
                  </a:cubicBezTo>
                  <a:cubicBezTo>
                    <a:pt x="1416" y="828"/>
                    <a:pt x="1413" y="821"/>
                    <a:pt x="1404" y="821"/>
                  </a:cubicBezTo>
                  <a:cubicBezTo>
                    <a:pt x="1400" y="821"/>
                    <a:pt x="1396" y="822"/>
                    <a:pt x="1389" y="826"/>
                  </a:cubicBezTo>
                  <a:cubicBezTo>
                    <a:pt x="1383" y="826"/>
                    <a:pt x="1376" y="826"/>
                    <a:pt x="1376" y="833"/>
                  </a:cubicBezTo>
                  <a:cubicBezTo>
                    <a:pt x="1357" y="866"/>
                    <a:pt x="1337" y="899"/>
                    <a:pt x="1311" y="932"/>
                  </a:cubicBezTo>
                  <a:cubicBezTo>
                    <a:pt x="1238" y="1037"/>
                    <a:pt x="1139" y="1109"/>
                    <a:pt x="1028" y="1155"/>
                  </a:cubicBezTo>
                  <a:cubicBezTo>
                    <a:pt x="953" y="1188"/>
                    <a:pt x="878" y="1201"/>
                    <a:pt x="808" y="1201"/>
                  </a:cubicBezTo>
                  <a:cubicBezTo>
                    <a:pt x="780" y="1201"/>
                    <a:pt x="752" y="1199"/>
                    <a:pt x="725" y="1195"/>
                  </a:cubicBezTo>
                  <a:cubicBezTo>
                    <a:pt x="600" y="1175"/>
                    <a:pt x="494" y="1103"/>
                    <a:pt x="415" y="991"/>
                  </a:cubicBezTo>
                  <a:cubicBezTo>
                    <a:pt x="350" y="892"/>
                    <a:pt x="297" y="780"/>
                    <a:pt x="264" y="662"/>
                  </a:cubicBezTo>
                  <a:cubicBezTo>
                    <a:pt x="369" y="609"/>
                    <a:pt x="448" y="550"/>
                    <a:pt x="494" y="464"/>
                  </a:cubicBezTo>
                  <a:cubicBezTo>
                    <a:pt x="534" y="379"/>
                    <a:pt x="554" y="287"/>
                    <a:pt x="527" y="188"/>
                  </a:cubicBezTo>
                  <a:cubicBezTo>
                    <a:pt x="501" y="116"/>
                    <a:pt x="481" y="69"/>
                    <a:pt x="429" y="37"/>
                  </a:cubicBezTo>
                  <a:cubicBezTo>
                    <a:pt x="397" y="12"/>
                    <a:pt x="363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77"/>
            <p:cNvSpPr/>
            <p:nvPr/>
          </p:nvSpPr>
          <p:spPr>
            <a:xfrm>
              <a:off x="3895525" y="1068325"/>
              <a:ext cx="20600" cy="34475"/>
            </a:xfrm>
            <a:custGeom>
              <a:avLst/>
              <a:gdLst/>
              <a:ahLst/>
              <a:cxnLst/>
              <a:rect l="l" t="t" r="r" b="b"/>
              <a:pathLst>
                <a:path w="824" h="1379" extrusionOk="0">
                  <a:moveTo>
                    <a:pt x="554" y="283"/>
                  </a:moveTo>
                  <a:cubicBezTo>
                    <a:pt x="567" y="408"/>
                    <a:pt x="586" y="507"/>
                    <a:pt x="600" y="586"/>
                  </a:cubicBezTo>
                  <a:cubicBezTo>
                    <a:pt x="626" y="672"/>
                    <a:pt x="639" y="724"/>
                    <a:pt x="659" y="777"/>
                  </a:cubicBezTo>
                  <a:cubicBezTo>
                    <a:pt x="606" y="784"/>
                    <a:pt x="567" y="803"/>
                    <a:pt x="507" y="836"/>
                  </a:cubicBezTo>
                  <a:cubicBezTo>
                    <a:pt x="461" y="849"/>
                    <a:pt x="422" y="869"/>
                    <a:pt x="369" y="882"/>
                  </a:cubicBezTo>
                  <a:cubicBezTo>
                    <a:pt x="396" y="823"/>
                    <a:pt x="428" y="738"/>
                    <a:pt x="461" y="619"/>
                  </a:cubicBezTo>
                  <a:cubicBezTo>
                    <a:pt x="494" y="507"/>
                    <a:pt x="527" y="389"/>
                    <a:pt x="554" y="283"/>
                  </a:cubicBezTo>
                  <a:close/>
                  <a:moveTo>
                    <a:pt x="560" y="0"/>
                  </a:moveTo>
                  <a:cubicBezTo>
                    <a:pt x="554" y="0"/>
                    <a:pt x="554" y="7"/>
                    <a:pt x="540" y="20"/>
                  </a:cubicBezTo>
                  <a:cubicBezTo>
                    <a:pt x="540" y="27"/>
                    <a:pt x="534" y="33"/>
                    <a:pt x="534" y="46"/>
                  </a:cubicBezTo>
                  <a:cubicBezTo>
                    <a:pt x="534" y="132"/>
                    <a:pt x="521" y="251"/>
                    <a:pt x="475" y="389"/>
                  </a:cubicBezTo>
                  <a:cubicBezTo>
                    <a:pt x="422" y="612"/>
                    <a:pt x="363" y="777"/>
                    <a:pt x="323" y="902"/>
                  </a:cubicBezTo>
                  <a:cubicBezTo>
                    <a:pt x="244" y="922"/>
                    <a:pt x="198" y="942"/>
                    <a:pt x="165" y="948"/>
                  </a:cubicBezTo>
                  <a:cubicBezTo>
                    <a:pt x="159" y="948"/>
                    <a:pt x="145" y="955"/>
                    <a:pt x="113" y="981"/>
                  </a:cubicBezTo>
                  <a:cubicBezTo>
                    <a:pt x="106" y="988"/>
                    <a:pt x="106" y="994"/>
                    <a:pt x="106" y="1007"/>
                  </a:cubicBezTo>
                  <a:cubicBezTo>
                    <a:pt x="106" y="1014"/>
                    <a:pt x="113" y="1014"/>
                    <a:pt x="126" y="1014"/>
                  </a:cubicBezTo>
                  <a:cubicBezTo>
                    <a:pt x="159" y="1007"/>
                    <a:pt x="205" y="1001"/>
                    <a:pt x="264" y="974"/>
                  </a:cubicBezTo>
                  <a:lnTo>
                    <a:pt x="264" y="974"/>
                  </a:lnTo>
                  <a:cubicBezTo>
                    <a:pt x="257" y="981"/>
                    <a:pt x="257" y="994"/>
                    <a:pt x="244" y="1007"/>
                  </a:cubicBezTo>
                  <a:cubicBezTo>
                    <a:pt x="244" y="1014"/>
                    <a:pt x="238" y="1034"/>
                    <a:pt x="231" y="1047"/>
                  </a:cubicBezTo>
                  <a:cubicBezTo>
                    <a:pt x="178" y="1165"/>
                    <a:pt x="113" y="1251"/>
                    <a:pt x="40" y="1317"/>
                  </a:cubicBezTo>
                  <a:lnTo>
                    <a:pt x="27" y="1317"/>
                  </a:lnTo>
                  <a:cubicBezTo>
                    <a:pt x="14" y="1317"/>
                    <a:pt x="14" y="1323"/>
                    <a:pt x="7" y="1336"/>
                  </a:cubicBezTo>
                  <a:cubicBezTo>
                    <a:pt x="1" y="1343"/>
                    <a:pt x="1" y="1350"/>
                    <a:pt x="1" y="1363"/>
                  </a:cubicBezTo>
                  <a:cubicBezTo>
                    <a:pt x="6" y="1372"/>
                    <a:pt x="10" y="1378"/>
                    <a:pt x="23" y="1378"/>
                  </a:cubicBezTo>
                  <a:cubicBezTo>
                    <a:pt x="27" y="1378"/>
                    <a:pt x="33" y="1378"/>
                    <a:pt x="40" y="1376"/>
                  </a:cubicBezTo>
                  <a:cubicBezTo>
                    <a:pt x="60" y="1369"/>
                    <a:pt x="80" y="1350"/>
                    <a:pt x="106" y="1323"/>
                  </a:cubicBezTo>
                  <a:cubicBezTo>
                    <a:pt x="192" y="1251"/>
                    <a:pt x="264" y="1119"/>
                    <a:pt x="330" y="942"/>
                  </a:cubicBezTo>
                  <a:cubicBezTo>
                    <a:pt x="389" y="922"/>
                    <a:pt x="435" y="902"/>
                    <a:pt x="494" y="882"/>
                  </a:cubicBezTo>
                  <a:cubicBezTo>
                    <a:pt x="554" y="856"/>
                    <a:pt x="600" y="843"/>
                    <a:pt x="659" y="823"/>
                  </a:cubicBezTo>
                  <a:lnTo>
                    <a:pt x="665" y="843"/>
                  </a:lnTo>
                  <a:cubicBezTo>
                    <a:pt x="672" y="849"/>
                    <a:pt x="672" y="869"/>
                    <a:pt x="685" y="882"/>
                  </a:cubicBezTo>
                  <a:cubicBezTo>
                    <a:pt x="685" y="902"/>
                    <a:pt x="692" y="915"/>
                    <a:pt x="698" y="935"/>
                  </a:cubicBezTo>
                  <a:cubicBezTo>
                    <a:pt x="705" y="948"/>
                    <a:pt x="718" y="974"/>
                    <a:pt x="725" y="988"/>
                  </a:cubicBezTo>
                  <a:lnTo>
                    <a:pt x="751" y="1040"/>
                  </a:lnTo>
                  <a:cubicBezTo>
                    <a:pt x="758" y="1053"/>
                    <a:pt x="764" y="1067"/>
                    <a:pt x="771" y="1073"/>
                  </a:cubicBezTo>
                  <a:cubicBezTo>
                    <a:pt x="784" y="1080"/>
                    <a:pt x="790" y="1080"/>
                    <a:pt x="797" y="1080"/>
                  </a:cubicBezTo>
                  <a:cubicBezTo>
                    <a:pt x="804" y="1080"/>
                    <a:pt x="804" y="1073"/>
                    <a:pt x="817" y="1067"/>
                  </a:cubicBezTo>
                  <a:cubicBezTo>
                    <a:pt x="823" y="1053"/>
                    <a:pt x="823" y="1047"/>
                    <a:pt x="823" y="1040"/>
                  </a:cubicBezTo>
                  <a:cubicBezTo>
                    <a:pt x="817" y="1034"/>
                    <a:pt x="804" y="1014"/>
                    <a:pt x="797" y="988"/>
                  </a:cubicBezTo>
                  <a:cubicBezTo>
                    <a:pt x="790" y="974"/>
                    <a:pt x="784" y="948"/>
                    <a:pt x="771" y="942"/>
                  </a:cubicBezTo>
                  <a:cubicBezTo>
                    <a:pt x="764" y="935"/>
                    <a:pt x="764" y="915"/>
                    <a:pt x="758" y="909"/>
                  </a:cubicBezTo>
                  <a:cubicBezTo>
                    <a:pt x="758" y="902"/>
                    <a:pt x="751" y="882"/>
                    <a:pt x="751" y="869"/>
                  </a:cubicBezTo>
                  <a:cubicBezTo>
                    <a:pt x="751" y="849"/>
                    <a:pt x="738" y="843"/>
                    <a:pt x="738" y="836"/>
                  </a:cubicBezTo>
                  <a:cubicBezTo>
                    <a:pt x="731" y="823"/>
                    <a:pt x="731" y="816"/>
                    <a:pt x="731" y="816"/>
                  </a:cubicBezTo>
                  <a:lnTo>
                    <a:pt x="731" y="810"/>
                  </a:lnTo>
                  <a:cubicBezTo>
                    <a:pt x="731" y="803"/>
                    <a:pt x="738" y="803"/>
                    <a:pt x="751" y="803"/>
                  </a:cubicBezTo>
                  <a:cubicBezTo>
                    <a:pt x="758" y="803"/>
                    <a:pt x="764" y="790"/>
                    <a:pt x="771" y="790"/>
                  </a:cubicBezTo>
                  <a:cubicBezTo>
                    <a:pt x="784" y="790"/>
                    <a:pt x="790" y="784"/>
                    <a:pt x="797" y="777"/>
                  </a:cubicBezTo>
                  <a:cubicBezTo>
                    <a:pt x="804" y="764"/>
                    <a:pt x="804" y="757"/>
                    <a:pt x="804" y="751"/>
                  </a:cubicBezTo>
                  <a:cubicBezTo>
                    <a:pt x="804" y="744"/>
                    <a:pt x="804" y="738"/>
                    <a:pt x="797" y="738"/>
                  </a:cubicBezTo>
                  <a:cubicBezTo>
                    <a:pt x="790" y="738"/>
                    <a:pt x="764" y="738"/>
                    <a:pt x="718" y="751"/>
                  </a:cubicBezTo>
                  <a:cubicBezTo>
                    <a:pt x="685" y="665"/>
                    <a:pt x="665" y="599"/>
                    <a:pt x="652" y="547"/>
                  </a:cubicBezTo>
                  <a:cubicBezTo>
                    <a:pt x="632" y="487"/>
                    <a:pt x="626" y="415"/>
                    <a:pt x="619" y="323"/>
                  </a:cubicBezTo>
                  <a:cubicBezTo>
                    <a:pt x="606" y="231"/>
                    <a:pt x="600" y="172"/>
                    <a:pt x="600" y="145"/>
                  </a:cubicBezTo>
                  <a:lnTo>
                    <a:pt x="600" y="46"/>
                  </a:lnTo>
                  <a:lnTo>
                    <a:pt x="600" y="27"/>
                  </a:lnTo>
                  <a:cubicBezTo>
                    <a:pt x="593" y="20"/>
                    <a:pt x="593" y="14"/>
                    <a:pt x="586" y="14"/>
                  </a:cubicBezTo>
                  <a:cubicBezTo>
                    <a:pt x="573" y="0"/>
                    <a:pt x="56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77"/>
            <p:cNvSpPr/>
            <p:nvPr/>
          </p:nvSpPr>
          <p:spPr>
            <a:xfrm>
              <a:off x="3915600" y="1059700"/>
              <a:ext cx="16650" cy="31675"/>
            </a:xfrm>
            <a:custGeom>
              <a:avLst/>
              <a:gdLst/>
              <a:ahLst/>
              <a:cxnLst/>
              <a:rect l="l" t="t" r="r" b="b"/>
              <a:pathLst>
                <a:path w="666" h="1267" extrusionOk="0">
                  <a:moveTo>
                    <a:pt x="565" y="0"/>
                  </a:moveTo>
                  <a:cubicBezTo>
                    <a:pt x="561" y="0"/>
                    <a:pt x="557" y="1"/>
                    <a:pt x="553" y="3"/>
                  </a:cubicBezTo>
                  <a:cubicBezTo>
                    <a:pt x="547" y="3"/>
                    <a:pt x="547" y="10"/>
                    <a:pt x="534" y="16"/>
                  </a:cubicBezTo>
                  <a:cubicBezTo>
                    <a:pt x="527" y="30"/>
                    <a:pt x="527" y="36"/>
                    <a:pt x="527" y="43"/>
                  </a:cubicBezTo>
                  <a:cubicBezTo>
                    <a:pt x="540" y="62"/>
                    <a:pt x="547" y="82"/>
                    <a:pt x="560" y="109"/>
                  </a:cubicBezTo>
                  <a:cubicBezTo>
                    <a:pt x="567" y="141"/>
                    <a:pt x="580" y="168"/>
                    <a:pt x="586" y="194"/>
                  </a:cubicBezTo>
                  <a:cubicBezTo>
                    <a:pt x="599" y="280"/>
                    <a:pt x="613" y="391"/>
                    <a:pt x="593" y="523"/>
                  </a:cubicBezTo>
                  <a:cubicBezTo>
                    <a:pt x="580" y="694"/>
                    <a:pt x="520" y="905"/>
                    <a:pt x="428" y="1161"/>
                  </a:cubicBezTo>
                  <a:cubicBezTo>
                    <a:pt x="389" y="1063"/>
                    <a:pt x="330" y="918"/>
                    <a:pt x="238" y="721"/>
                  </a:cubicBezTo>
                  <a:cubicBezTo>
                    <a:pt x="152" y="523"/>
                    <a:pt x="93" y="365"/>
                    <a:pt x="53" y="260"/>
                  </a:cubicBezTo>
                  <a:cubicBezTo>
                    <a:pt x="48" y="250"/>
                    <a:pt x="40" y="244"/>
                    <a:pt x="33" y="244"/>
                  </a:cubicBezTo>
                  <a:cubicBezTo>
                    <a:pt x="31" y="244"/>
                    <a:pt x="29" y="245"/>
                    <a:pt x="27" y="247"/>
                  </a:cubicBezTo>
                  <a:cubicBezTo>
                    <a:pt x="20" y="247"/>
                    <a:pt x="20" y="260"/>
                    <a:pt x="7" y="266"/>
                  </a:cubicBezTo>
                  <a:cubicBezTo>
                    <a:pt x="1" y="273"/>
                    <a:pt x="1" y="280"/>
                    <a:pt x="1" y="293"/>
                  </a:cubicBezTo>
                  <a:cubicBezTo>
                    <a:pt x="53" y="411"/>
                    <a:pt x="119" y="569"/>
                    <a:pt x="198" y="753"/>
                  </a:cubicBezTo>
                  <a:cubicBezTo>
                    <a:pt x="284" y="944"/>
                    <a:pt x="336" y="1063"/>
                    <a:pt x="356" y="1122"/>
                  </a:cubicBezTo>
                  <a:cubicBezTo>
                    <a:pt x="369" y="1175"/>
                    <a:pt x="389" y="1221"/>
                    <a:pt x="402" y="1260"/>
                  </a:cubicBezTo>
                  <a:cubicBezTo>
                    <a:pt x="415" y="1267"/>
                    <a:pt x="422" y="1267"/>
                    <a:pt x="428" y="1267"/>
                  </a:cubicBezTo>
                  <a:cubicBezTo>
                    <a:pt x="435" y="1267"/>
                    <a:pt x="448" y="1260"/>
                    <a:pt x="455" y="1247"/>
                  </a:cubicBezTo>
                  <a:cubicBezTo>
                    <a:pt x="501" y="1135"/>
                    <a:pt x="547" y="1023"/>
                    <a:pt x="580" y="892"/>
                  </a:cubicBezTo>
                  <a:cubicBezTo>
                    <a:pt x="613" y="760"/>
                    <a:pt x="632" y="635"/>
                    <a:pt x="652" y="503"/>
                  </a:cubicBezTo>
                  <a:cubicBezTo>
                    <a:pt x="665" y="372"/>
                    <a:pt x="659" y="266"/>
                    <a:pt x="646" y="181"/>
                  </a:cubicBezTo>
                  <a:cubicBezTo>
                    <a:pt x="632" y="141"/>
                    <a:pt x="619" y="109"/>
                    <a:pt x="613" y="82"/>
                  </a:cubicBezTo>
                  <a:cubicBezTo>
                    <a:pt x="599" y="62"/>
                    <a:pt x="586" y="36"/>
                    <a:pt x="580" y="10"/>
                  </a:cubicBezTo>
                  <a:cubicBezTo>
                    <a:pt x="580" y="5"/>
                    <a:pt x="573" y="0"/>
                    <a:pt x="56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77"/>
            <p:cNvSpPr/>
            <p:nvPr/>
          </p:nvSpPr>
          <p:spPr>
            <a:xfrm>
              <a:off x="3934850" y="1054000"/>
              <a:ext cx="15650" cy="33525"/>
            </a:xfrm>
            <a:custGeom>
              <a:avLst/>
              <a:gdLst/>
              <a:ahLst/>
              <a:cxnLst/>
              <a:rect l="l" t="t" r="r" b="b"/>
              <a:pathLst>
                <a:path w="626" h="1341" extrusionOk="0">
                  <a:moveTo>
                    <a:pt x="474" y="1"/>
                  </a:moveTo>
                  <a:cubicBezTo>
                    <a:pt x="461" y="1"/>
                    <a:pt x="442" y="7"/>
                    <a:pt x="415" y="14"/>
                  </a:cubicBezTo>
                  <a:cubicBezTo>
                    <a:pt x="251" y="80"/>
                    <a:pt x="139" y="139"/>
                    <a:pt x="66" y="192"/>
                  </a:cubicBezTo>
                  <a:cubicBezTo>
                    <a:pt x="53" y="179"/>
                    <a:pt x="47" y="179"/>
                    <a:pt x="47" y="165"/>
                  </a:cubicBezTo>
                  <a:cubicBezTo>
                    <a:pt x="20" y="172"/>
                    <a:pt x="14" y="185"/>
                    <a:pt x="20" y="211"/>
                  </a:cubicBezTo>
                  <a:cubicBezTo>
                    <a:pt x="7" y="231"/>
                    <a:pt x="1" y="244"/>
                    <a:pt x="1" y="264"/>
                  </a:cubicBezTo>
                  <a:cubicBezTo>
                    <a:pt x="1" y="277"/>
                    <a:pt x="7" y="277"/>
                    <a:pt x="20" y="277"/>
                  </a:cubicBezTo>
                  <a:lnTo>
                    <a:pt x="20" y="824"/>
                  </a:lnTo>
                  <a:lnTo>
                    <a:pt x="20" y="1120"/>
                  </a:lnTo>
                  <a:cubicBezTo>
                    <a:pt x="20" y="1166"/>
                    <a:pt x="14" y="1212"/>
                    <a:pt x="14" y="1238"/>
                  </a:cubicBezTo>
                  <a:cubicBezTo>
                    <a:pt x="14" y="1258"/>
                    <a:pt x="7" y="1271"/>
                    <a:pt x="7" y="1284"/>
                  </a:cubicBezTo>
                  <a:cubicBezTo>
                    <a:pt x="1" y="1291"/>
                    <a:pt x="1" y="1297"/>
                    <a:pt x="1" y="1311"/>
                  </a:cubicBezTo>
                  <a:lnTo>
                    <a:pt x="1" y="1324"/>
                  </a:lnTo>
                  <a:cubicBezTo>
                    <a:pt x="1" y="1324"/>
                    <a:pt x="1" y="1330"/>
                    <a:pt x="7" y="1330"/>
                  </a:cubicBezTo>
                  <a:cubicBezTo>
                    <a:pt x="10" y="1337"/>
                    <a:pt x="14" y="1340"/>
                    <a:pt x="19" y="1340"/>
                  </a:cubicBezTo>
                  <a:cubicBezTo>
                    <a:pt x="24" y="1340"/>
                    <a:pt x="30" y="1337"/>
                    <a:pt x="40" y="1330"/>
                  </a:cubicBezTo>
                  <a:lnTo>
                    <a:pt x="80" y="1317"/>
                  </a:lnTo>
                  <a:cubicBezTo>
                    <a:pt x="106" y="1311"/>
                    <a:pt x="139" y="1297"/>
                    <a:pt x="172" y="1284"/>
                  </a:cubicBezTo>
                  <a:cubicBezTo>
                    <a:pt x="205" y="1278"/>
                    <a:pt x="244" y="1258"/>
                    <a:pt x="284" y="1245"/>
                  </a:cubicBezTo>
                  <a:cubicBezTo>
                    <a:pt x="330" y="1225"/>
                    <a:pt x="369" y="1212"/>
                    <a:pt x="415" y="1192"/>
                  </a:cubicBezTo>
                  <a:cubicBezTo>
                    <a:pt x="468" y="1172"/>
                    <a:pt x="507" y="1159"/>
                    <a:pt x="540" y="1146"/>
                  </a:cubicBezTo>
                  <a:cubicBezTo>
                    <a:pt x="573" y="1126"/>
                    <a:pt x="599" y="1120"/>
                    <a:pt x="606" y="1113"/>
                  </a:cubicBezTo>
                  <a:cubicBezTo>
                    <a:pt x="626" y="1093"/>
                    <a:pt x="626" y="1087"/>
                    <a:pt x="626" y="1067"/>
                  </a:cubicBezTo>
                  <a:cubicBezTo>
                    <a:pt x="626" y="1060"/>
                    <a:pt x="613" y="1060"/>
                    <a:pt x="599" y="1060"/>
                  </a:cubicBezTo>
                  <a:cubicBezTo>
                    <a:pt x="580" y="1067"/>
                    <a:pt x="560" y="1074"/>
                    <a:pt x="514" y="1093"/>
                  </a:cubicBezTo>
                  <a:lnTo>
                    <a:pt x="53" y="1264"/>
                  </a:lnTo>
                  <a:cubicBezTo>
                    <a:pt x="66" y="1212"/>
                    <a:pt x="66" y="1120"/>
                    <a:pt x="66" y="1001"/>
                  </a:cubicBezTo>
                  <a:cubicBezTo>
                    <a:pt x="53" y="889"/>
                    <a:pt x="66" y="804"/>
                    <a:pt x="66" y="758"/>
                  </a:cubicBezTo>
                  <a:lnTo>
                    <a:pt x="330" y="659"/>
                  </a:lnTo>
                  <a:cubicBezTo>
                    <a:pt x="363" y="652"/>
                    <a:pt x="382" y="639"/>
                    <a:pt x="402" y="626"/>
                  </a:cubicBezTo>
                  <a:cubicBezTo>
                    <a:pt x="415" y="606"/>
                    <a:pt x="415" y="600"/>
                    <a:pt x="415" y="587"/>
                  </a:cubicBezTo>
                  <a:cubicBezTo>
                    <a:pt x="415" y="573"/>
                    <a:pt x="409" y="573"/>
                    <a:pt x="395" y="573"/>
                  </a:cubicBezTo>
                  <a:cubicBezTo>
                    <a:pt x="369" y="587"/>
                    <a:pt x="310" y="606"/>
                    <a:pt x="231" y="639"/>
                  </a:cubicBezTo>
                  <a:cubicBezTo>
                    <a:pt x="145" y="672"/>
                    <a:pt x="86" y="692"/>
                    <a:pt x="66" y="698"/>
                  </a:cubicBezTo>
                  <a:lnTo>
                    <a:pt x="66" y="488"/>
                  </a:lnTo>
                  <a:cubicBezTo>
                    <a:pt x="53" y="376"/>
                    <a:pt x="66" y="304"/>
                    <a:pt x="66" y="244"/>
                  </a:cubicBezTo>
                  <a:cubicBezTo>
                    <a:pt x="119" y="205"/>
                    <a:pt x="237" y="146"/>
                    <a:pt x="402" y="80"/>
                  </a:cubicBezTo>
                  <a:lnTo>
                    <a:pt x="481" y="47"/>
                  </a:lnTo>
                  <a:lnTo>
                    <a:pt x="494" y="40"/>
                  </a:lnTo>
                  <a:cubicBezTo>
                    <a:pt x="501" y="34"/>
                    <a:pt x="501" y="27"/>
                    <a:pt x="501" y="7"/>
                  </a:cubicBezTo>
                  <a:cubicBezTo>
                    <a:pt x="501" y="1"/>
                    <a:pt x="494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77"/>
            <p:cNvSpPr/>
            <p:nvPr/>
          </p:nvSpPr>
          <p:spPr>
            <a:xfrm>
              <a:off x="3951475" y="1052200"/>
              <a:ext cx="12700" cy="28825"/>
            </a:xfrm>
            <a:custGeom>
              <a:avLst/>
              <a:gdLst/>
              <a:ahLst/>
              <a:cxnLst/>
              <a:rect l="l" t="t" r="r" b="b"/>
              <a:pathLst>
                <a:path w="508" h="1153" extrusionOk="0">
                  <a:moveTo>
                    <a:pt x="40" y="0"/>
                  </a:moveTo>
                  <a:cubicBezTo>
                    <a:pt x="33" y="0"/>
                    <a:pt x="33" y="7"/>
                    <a:pt x="27" y="14"/>
                  </a:cubicBezTo>
                  <a:cubicBezTo>
                    <a:pt x="13" y="20"/>
                    <a:pt x="13" y="33"/>
                    <a:pt x="13" y="40"/>
                  </a:cubicBezTo>
                  <a:lnTo>
                    <a:pt x="13" y="382"/>
                  </a:lnTo>
                  <a:cubicBezTo>
                    <a:pt x="13" y="514"/>
                    <a:pt x="27" y="626"/>
                    <a:pt x="27" y="698"/>
                  </a:cubicBezTo>
                  <a:cubicBezTo>
                    <a:pt x="33" y="770"/>
                    <a:pt x="27" y="843"/>
                    <a:pt x="27" y="902"/>
                  </a:cubicBezTo>
                  <a:cubicBezTo>
                    <a:pt x="13" y="961"/>
                    <a:pt x="13" y="1001"/>
                    <a:pt x="13" y="1021"/>
                  </a:cubicBezTo>
                  <a:cubicBezTo>
                    <a:pt x="13" y="1034"/>
                    <a:pt x="13" y="1053"/>
                    <a:pt x="7" y="1073"/>
                  </a:cubicBezTo>
                  <a:cubicBezTo>
                    <a:pt x="0" y="1100"/>
                    <a:pt x="0" y="1119"/>
                    <a:pt x="0" y="1126"/>
                  </a:cubicBezTo>
                  <a:cubicBezTo>
                    <a:pt x="0" y="1139"/>
                    <a:pt x="0" y="1152"/>
                    <a:pt x="7" y="1152"/>
                  </a:cubicBezTo>
                  <a:lnTo>
                    <a:pt x="27" y="1152"/>
                  </a:lnTo>
                  <a:lnTo>
                    <a:pt x="33" y="1139"/>
                  </a:lnTo>
                  <a:lnTo>
                    <a:pt x="329" y="1053"/>
                  </a:lnTo>
                  <a:cubicBezTo>
                    <a:pt x="375" y="1027"/>
                    <a:pt x="428" y="1001"/>
                    <a:pt x="487" y="974"/>
                  </a:cubicBezTo>
                  <a:cubicBezTo>
                    <a:pt x="494" y="968"/>
                    <a:pt x="494" y="961"/>
                    <a:pt x="500" y="955"/>
                  </a:cubicBezTo>
                  <a:cubicBezTo>
                    <a:pt x="507" y="942"/>
                    <a:pt x="507" y="935"/>
                    <a:pt x="507" y="928"/>
                  </a:cubicBezTo>
                  <a:cubicBezTo>
                    <a:pt x="507" y="922"/>
                    <a:pt x="500" y="922"/>
                    <a:pt x="487" y="922"/>
                  </a:cubicBezTo>
                  <a:cubicBezTo>
                    <a:pt x="448" y="935"/>
                    <a:pt x="428" y="942"/>
                    <a:pt x="408" y="955"/>
                  </a:cubicBezTo>
                  <a:lnTo>
                    <a:pt x="303" y="1001"/>
                  </a:lnTo>
                  <a:lnTo>
                    <a:pt x="277" y="1007"/>
                  </a:lnTo>
                  <a:cubicBezTo>
                    <a:pt x="231" y="1027"/>
                    <a:pt x="165" y="1053"/>
                    <a:pt x="73" y="1067"/>
                  </a:cubicBezTo>
                  <a:cubicBezTo>
                    <a:pt x="79" y="1007"/>
                    <a:pt x="79" y="955"/>
                    <a:pt x="79" y="896"/>
                  </a:cubicBezTo>
                  <a:lnTo>
                    <a:pt x="79" y="711"/>
                  </a:lnTo>
                  <a:cubicBezTo>
                    <a:pt x="79" y="659"/>
                    <a:pt x="79" y="540"/>
                    <a:pt x="73" y="376"/>
                  </a:cubicBezTo>
                  <a:cubicBezTo>
                    <a:pt x="66" y="211"/>
                    <a:pt x="66" y="86"/>
                    <a:pt x="66" y="7"/>
                  </a:cubicBezTo>
                  <a:cubicBezTo>
                    <a:pt x="59" y="0"/>
                    <a:pt x="46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77"/>
            <p:cNvSpPr/>
            <p:nvPr/>
          </p:nvSpPr>
          <p:spPr>
            <a:xfrm>
              <a:off x="3858200" y="936700"/>
              <a:ext cx="22375" cy="24550"/>
            </a:xfrm>
            <a:custGeom>
              <a:avLst/>
              <a:gdLst/>
              <a:ahLst/>
              <a:cxnLst/>
              <a:rect l="l" t="t" r="r" b="b"/>
              <a:pathLst>
                <a:path w="895" h="982" extrusionOk="0">
                  <a:moveTo>
                    <a:pt x="566" y="1"/>
                  </a:moveTo>
                  <a:lnTo>
                    <a:pt x="46" y="823"/>
                  </a:lnTo>
                  <a:cubicBezTo>
                    <a:pt x="1" y="898"/>
                    <a:pt x="70" y="981"/>
                    <a:pt x="144" y="981"/>
                  </a:cubicBezTo>
                  <a:cubicBezTo>
                    <a:pt x="167" y="981"/>
                    <a:pt x="190" y="973"/>
                    <a:pt x="210" y="955"/>
                  </a:cubicBezTo>
                  <a:lnTo>
                    <a:pt x="895" y="284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77"/>
            <p:cNvSpPr/>
            <p:nvPr/>
          </p:nvSpPr>
          <p:spPr>
            <a:xfrm>
              <a:off x="3852925" y="919450"/>
              <a:ext cx="53150" cy="39800"/>
            </a:xfrm>
            <a:custGeom>
              <a:avLst/>
              <a:gdLst/>
              <a:ahLst/>
              <a:cxnLst/>
              <a:rect l="l" t="t" r="r" b="b"/>
              <a:pathLst>
                <a:path w="2126" h="1592" extrusionOk="0">
                  <a:moveTo>
                    <a:pt x="467" y="0"/>
                  </a:moveTo>
                  <a:cubicBezTo>
                    <a:pt x="342" y="0"/>
                    <a:pt x="242" y="36"/>
                    <a:pt x="184" y="111"/>
                  </a:cubicBezTo>
                  <a:cubicBezTo>
                    <a:pt x="0" y="329"/>
                    <a:pt x="257" y="822"/>
                    <a:pt x="744" y="1204"/>
                  </a:cubicBezTo>
                  <a:cubicBezTo>
                    <a:pt x="1062" y="1453"/>
                    <a:pt x="1407" y="1591"/>
                    <a:pt x="1655" y="1591"/>
                  </a:cubicBezTo>
                  <a:cubicBezTo>
                    <a:pt x="1781" y="1591"/>
                    <a:pt x="1882" y="1556"/>
                    <a:pt x="1942" y="1480"/>
                  </a:cubicBezTo>
                  <a:cubicBezTo>
                    <a:pt x="2126" y="1263"/>
                    <a:pt x="1869" y="769"/>
                    <a:pt x="1382" y="388"/>
                  </a:cubicBezTo>
                  <a:cubicBezTo>
                    <a:pt x="1059" y="139"/>
                    <a:pt x="713" y="0"/>
                    <a:pt x="4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77"/>
            <p:cNvSpPr/>
            <p:nvPr/>
          </p:nvSpPr>
          <p:spPr>
            <a:xfrm>
              <a:off x="3866725" y="903800"/>
              <a:ext cx="44450" cy="43325"/>
            </a:xfrm>
            <a:custGeom>
              <a:avLst/>
              <a:gdLst/>
              <a:ahLst/>
              <a:cxnLst/>
              <a:rect l="l" t="t" r="r" b="b"/>
              <a:pathLst>
                <a:path w="1778" h="1733" extrusionOk="0">
                  <a:moveTo>
                    <a:pt x="1166" y="0"/>
                  </a:moveTo>
                  <a:lnTo>
                    <a:pt x="1" y="810"/>
                  </a:lnTo>
                  <a:cubicBezTo>
                    <a:pt x="234" y="1674"/>
                    <a:pt x="943" y="1733"/>
                    <a:pt x="1132" y="1733"/>
                  </a:cubicBezTo>
                  <a:cubicBezTo>
                    <a:pt x="1162" y="1733"/>
                    <a:pt x="1179" y="1731"/>
                    <a:pt x="1179" y="1731"/>
                  </a:cubicBezTo>
                  <a:lnTo>
                    <a:pt x="1745" y="553"/>
                  </a:lnTo>
                  <a:cubicBezTo>
                    <a:pt x="1778" y="13"/>
                    <a:pt x="1179" y="0"/>
                    <a:pt x="1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77"/>
            <p:cNvSpPr/>
            <p:nvPr/>
          </p:nvSpPr>
          <p:spPr>
            <a:xfrm>
              <a:off x="3892400" y="907750"/>
              <a:ext cx="18300" cy="39425"/>
            </a:xfrm>
            <a:custGeom>
              <a:avLst/>
              <a:gdLst/>
              <a:ahLst/>
              <a:cxnLst/>
              <a:rect l="l" t="t" r="r" b="b"/>
              <a:pathLst>
                <a:path w="732" h="1577" extrusionOk="0">
                  <a:moveTo>
                    <a:pt x="580" y="0"/>
                  </a:moveTo>
                  <a:lnTo>
                    <a:pt x="580" y="0"/>
                  </a:lnTo>
                  <a:cubicBezTo>
                    <a:pt x="613" y="73"/>
                    <a:pt x="626" y="171"/>
                    <a:pt x="619" y="290"/>
                  </a:cubicBezTo>
                  <a:lnTo>
                    <a:pt x="1" y="1573"/>
                  </a:lnTo>
                  <a:cubicBezTo>
                    <a:pt x="31" y="1575"/>
                    <a:pt x="58" y="1576"/>
                    <a:pt x="81" y="1576"/>
                  </a:cubicBezTo>
                  <a:cubicBezTo>
                    <a:pt x="126" y="1576"/>
                    <a:pt x="152" y="1573"/>
                    <a:pt x="152" y="1573"/>
                  </a:cubicBezTo>
                  <a:lnTo>
                    <a:pt x="718" y="395"/>
                  </a:lnTo>
                  <a:cubicBezTo>
                    <a:pt x="731" y="204"/>
                    <a:pt x="665" y="86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77"/>
            <p:cNvSpPr/>
            <p:nvPr/>
          </p:nvSpPr>
          <p:spPr>
            <a:xfrm>
              <a:off x="3882700" y="896400"/>
              <a:ext cx="38200" cy="29250"/>
            </a:xfrm>
            <a:custGeom>
              <a:avLst/>
              <a:gdLst/>
              <a:ahLst/>
              <a:cxnLst/>
              <a:rect l="l" t="t" r="r" b="b"/>
              <a:pathLst>
                <a:path w="1528" h="1170" extrusionOk="0">
                  <a:moveTo>
                    <a:pt x="412" y="1"/>
                  </a:moveTo>
                  <a:cubicBezTo>
                    <a:pt x="300" y="1"/>
                    <a:pt x="207" y="35"/>
                    <a:pt x="152" y="105"/>
                  </a:cubicBezTo>
                  <a:cubicBezTo>
                    <a:pt x="0" y="296"/>
                    <a:pt x="158" y="658"/>
                    <a:pt x="494" y="921"/>
                  </a:cubicBezTo>
                  <a:cubicBezTo>
                    <a:pt x="703" y="1082"/>
                    <a:pt x="932" y="1169"/>
                    <a:pt x="1111" y="1169"/>
                  </a:cubicBezTo>
                  <a:cubicBezTo>
                    <a:pt x="1225" y="1169"/>
                    <a:pt x="1319" y="1134"/>
                    <a:pt x="1376" y="1060"/>
                  </a:cubicBezTo>
                  <a:cubicBezTo>
                    <a:pt x="1527" y="875"/>
                    <a:pt x="1369" y="513"/>
                    <a:pt x="1034" y="250"/>
                  </a:cubicBezTo>
                  <a:cubicBezTo>
                    <a:pt x="823" y="88"/>
                    <a:pt x="59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77"/>
            <p:cNvSpPr/>
            <p:nvPr/>
          </p:nvSpPr>
          <p:spPr>
            <a:xfrm>
              <a:off x="3887150" y="896525"/>
              <a:ext cx="33250" cy="28525"/>
            </a:xfrm>
            <a:custGeom>
              <a:avLst/>
              <a:gdLst/>
              <a:ahLst/>
              <a:cxnLst/>
              <a:rect l="l" t="t" r="r" b="b"/>
              <a:pathLst>
                <a:path w="1330" h="1141" extrusionOk="0">
                  <a:moveTo>
                    <a:pt x="242" y="0"/>
                  </a:moveTo>
                  <a:cubicBezTo>
                    <a:pt x="143" y="0"/>
                    <a:pt x="59" y="26"/>
                    <a:pt x="0" y="81"/>
                  </a:cubicBezTo>
                  <a:cubicBezTo>
                    <a:pt x="46" y="62"/>
                    <a:pt x="101" y="53"/>
                    <a:pt x="160" y="53"/>
                  </a:cubicBezTo>
                  <a:cubicBezTo>
                    <a:pt x="337" y="53"/>
                    <a:pt x="561" y="134"/>
                    <a:pt x="763" y="291"/>
                  </a:cubicBezTo>
                  <a:cubicBezTo>
                    <a:pt x="1099" y="555"/>
                    <a:pt x="1257" y="916"/>
                    <a:pt x="1106" y="1107"/>
                  </a:cubicBezTo>
                  <a:lnTo>
                    <a:pt x="1073" y="1140"/>
                  </a:lnTo>
                  <a:cubicBezTo>
                    <a:pt x="1125" y="1114"/>
                    <a:pt x="1158" y="1094"/>
                    <a:pt x="1191" y="1061"/>
                  </a:cubicBezTo>
                  <a:cubicBezTo>
                    <a:pt x="1329" y="870"/>
                    <a:pt x="1185" y="508"/>
                    <a:pt x="842" y="245"/>
                  </a:cubicBezTo>
                  <a:cubicBezTo>
                    <a:pt x="640" y="85"/>
                    <a:pt x="418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4" name="Google Shape;5744;p77"/>
          <p:cNvGrpSpPr/>
          <p:nvPr/>
        </p:nvGrpSpPr>
        <p:grpSpPr>
          <a:xfrm>
            <a:off x="2504795" y="3010249"/>
            <a:ext cx="298548" cy="298548"/>
            <a:chOff x="1323129" y="2571761"/>
            <a:chExt cx="417024" cy="417024"/>
          </a:xfrm>
        </p:grpSpPr>
        <p:sp>
          <p:nvSpPr>
            <p:cNvPr id="5745" name="Google Shape;5745;p7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7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7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7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avel and Tourism Agency Business Plan by Slidesgo">
  <a:themeElements>
    <a:clrScheme name="Simple Light">
      <a:dk1>
        <a:srgbClr val="212121"/>
      </a:dk1>
      <a:lt1>
        <a:srgbClr val="FFFFFF"/>
      </a:lt1>
      <a:dk2>
        <a:srgbClr val="01255B"/>
      </a:dk2>
      <a:lt2>
        <a:srgbClr val="2160AF"/>
      </a:lt2>
      <a:accent1>
        <a:srgbClr val="FEF4DC"/>
      </a:accent1>
      <a:accent2>
        <a:srgbClr val="FF7B7F"/>
      </a:accent2>
      <a:accent3>
        <a:srgbClr val="FEA098"/>
      </a:accent3>
      <a:accent4>
        <a:srgbClr val="FC941C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212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Times New Roman</vt:lpstr>
      <vt:lpstr>Anybody</vt:lpstr>
      <vt:lpstr>Adamina</vt:lpstr>
      <vt:lpstr>Arial</vt:lpstr>
      <vt:lpstr>Wingdings</vt:lpstr>
      <vt:lpstr>Travel and Tourism Agency Business Plan by Slidesgo</vt:lpstr>
      <vt:lpstr>Tương Tác Người Máy  Báo Cáo Đề Tài Cuối Kỳ </vt:lpstr>
      <vt:lpstr>Lý do chọn đề tài</vt:lpstr>
      <vt:lpstr>PowerPoint Presentation</vt:lpstr>
      <vt:lpstr>Yêu Cầu Đối Với Sản Phẩm</vt:lpstr>
      <vt:lpstr>PowerPoint Presentation</vt:lpstr>
      <vt:lpstr>Công Nghệ Sử Dụng</vt:lpstr>
      <vt:lpstr>PowerPoint Presentation</vt:lpstr>
      <vt:lpstr>Chức Năng Hệ Thống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Tương Tác Người Máy  Báo Cáo Đề Tài Cuối Kỳ</dc:title>
  <dc:creator>Admin</dc:creator>
  <cp:lastModifiedBy>Nghĩa Bùi Trọng</cp:lastModifiedBy>
  <cp:revision>4</cp:revision>
  <dcterms:modified xsi:type="dcterms:W3CDTF">2023-03-01T03:31:02Z</dcterms:modified>
</cp:coreProperties>
</file>